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60" r:id="rId4"/>
    <p:sldId id="259" r:id="rId5"/>
    <p:sldId id="287" r:id="rId6"/>
    <p:sldId id="25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65" r:id="rId28"/>
    <p:sldId id="263" r:id="rId29"/>
    <p:sldId id="261" r:id="rId30"/>
    <p:sldId id="262"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99A"/>
    <a:srgbClr val="0A55A7"/>
    <a:srgbClr val="464749"/>
    <a:srgbClr val="7CBE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853" autoAdjust="0"/>
  </p:normalViewPr>
  <p:slideViewPr>
    <p:cSldViewPr snapToGrid="0" snapToObjects="1">
      <p:cViewPr varScale="1">
        <p:scale>
          <a:sx n="71" d="100"/>
          <a:sy n="71" d="100"/>
        </p:scale>
        <p:origin x="194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1D219-D5FA-EB49-95C4-E9FAB2C05A22}" type="datetimeFigureOut">
              <a:rPr lang="en-US" smtClean="0"/>
              <a:t>7/26/2018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27D43-2681-D34E-A9D8-738B1684139E}" type="slidenum">
              <a:rPr lang="en-US" smtClean="0"/>
              <a:t>‹#›</a:t>
            </a:fld>
            <a:endParaRPr lang="en-US"/>
          </a:p>
        </p:txBody>
      </p:sp>
    </p:spTree>
    <p:extLst>
      <p:ext uri="{BB962C8B-B14F-4D97-AF65-F5344CB8AC3E}">
        <p14:creationId xmlns:p14="http://schemas.microsoft.com/office/powerpoint/2010/main" val="36130857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Rent control has been traditionally confined to fives jurisdictions in the United States: New York, New Jersey, Washington DC, Maryland, and California, which you will see in red. The blue states either preempt rent control, or do not have rent control at the state or local level. That being said, across the country we are seeing rent regulation policies spread to other jurisdictions that currently lack any sort of price controls on rental housing. </a:t>
            </a:r>
          </a:p>
          <a:p>
            <a:endParaRPr lang="en-US" dirty="0"/>
          </a:p>
          <a:p>
            <a:r>
              <a:rPr lang="en-US" dirty="0"/>
              <a:t>Just because your state currently preempts rent control doesn’t mean it’s completely safe. Several states have recently been considering overturning rent control preemption. Even states that aren’t facing this issue currently in their legislature, should be mindful for whether your state allows for statewide ballot measures to be initiated by voters.  </a:t>
            </a:r>
          </a:p>
        </p:txBody>
      </p:sp>
      <p:sp>
        <p:nvSpPr>
          <p:cNvPr id="4" name="Slide Number Placeholder 3"/>
          <p:cNvSpPr>
            <a:spLocks noGrp="1"/>
          </p:cNvSpPr>
          <p:nvPr>
            <p:ph type="sldNum" sz="quarter" idx="10"/>
          </p:nvPr>
        </p:nvSpPr>
        <p:spPr/>
        <p:txBody>
          <a:bodyPr/>
          <a:lstStyle/>
          <a:p>
            <a:fld id="{E4D27D43-2681-D34E-A9D8-738B1684139E}" type="slidenum">
              <a:rPr lang="en-US" smtClean="0"/>
              <a:t>2</a:t>
            </a:fld>
            <a:endParaRPr lang="en-US"/>
          </a:p>
        </p:txBody>
      </p:sp>
    </p:spTree>
    <p:extLst>
      <p:ext uri="{BB962C8B-B14F-4D97-AF65-F5344CB8AC3E}">
        <p14:creationId xmlns:p14="http://schemas.microsoft.com/office/powerpoint/2010/main" val="62055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 currently has many resources available to members. While I am not going to dive into all the specifics, I would like to mention that you will be able to find these resources on the new NAA webpage for rent control which is listed on this slide.</a:t>
            </a:r>
          </a:p>
          <a:p>
            <a:endParaRPr lang="en-US" dirty="0"/>
          </a:p>
          <a:p>
            <a:r>
              <a:rPr lang="en-US" dirty="0"/>
              <a:t>**Emphasize and only mention the webpage.</a:t>
            </a:r>
          </a:p>
          <a:p>
            <a:endParaRPr lang="en-US" dirty="0"/>
          </a:p>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28</a:t>
            </a:fld>
            <a:endParaRPr lang="en-US"/>
          </a:p>
        </p:txBody>
      </p:sp>
    </p:spTree>
    <p:extLst>
      <p:ext uri="{BB962C8B-B14F-4D97-AF65-F5344CB8AC3E}">
        <p14:creationId xmlns:p14="http://schemas.microsoft.com/office/powerpoint/2010/main" val="379945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resources that we currently have available to members and affiliates, we are also in the process of developing new resources to help affiliates, including tailored talking points for specific audiences such as residents and investors.</a:t>
            </a:r>
          </a:p>
          <a:p>
            <a:endParaRPr lang="en-US" dirty="0"/>
          </a:p>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29</a:t>
            </a:fld>
            <a:endParaRPr lang="en-US"/>
          </a:p>
        </p:txBody>
      </p:sp>
    </p:spTree>
    <p:extLst>
      <p:ext uri="{BB962C8B-B14F-4D97-AF65-F5344CB8AC3E}">
        <p14:creationId xmlns:p14="http://schemas.microsoft.com/office/powerpoint/2010/main" val="40935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Combatting rent control requires a comprehensive approach to beat tenants rights activists at both the ballot box and in state capitols. </a:t>
            </a:r>
          </a:p>
          <a:p>
            <a:pPr marL="171450" indent="-171450">
              <a:buFont typeface="Arial" panose="020B0604020202020204" pitchFamily="34" charset="0"/>
              <a:buChar char="•"/>
            </a:pPr>
            <a:r>
              <a:rPr lang="en-US" dirty="0"/>
              <a:t>Preemption is one of the most critical components of protecting your members. Rather than fighting many different rent control initiatives, it helps to focus your efforts to a single legislative body thereby extending your resources. If your state currently has rent control preemption, consider working to enact a constitutional amendment that prohibits price controls on consumer goods to help provide an additional level of protection against attempts to repeal rent control preemption. </a:t>
            </a:r>
          </a:p>
          <a:p>
            <a:pPr marL="171450" indent="-171450">
              <a:buFont typeface="Arial" panose="020B0604020202020204" pitchFamily="34" charset="0"/>
              <a:buChar char="•"/>
            </a:pPr>
            <a:r>
              <a:rPr lang="en-US" dirty="0"/>
              <a:t>Encourage your members to host legislator visits at apartment communities. This will help to show the legislators what all goes into running a community and help inform them about how rent control can adversely impact these properties.</a:t>
            </a:r>
          </a:p>
          <a:p>
            <a:pPr marL="171450" indent="-171450">
              <a:buFont typeface="Arial" panose="020B0604020202020204" pitchFamily="34" charset="0"/>
              <a:buChar char="•"/>
            </a:pPr>
            <a:r>
              <a:rPr lang="en-US" dirty="0"/>
              <a:t>Push members to mobilize their residents against rent control. It’s critical that property owners inform their residents about the negative impacts rent control will have on the tenants. </a:t>
            </a:r>
          </a:p>
          <a:p>
            <a:pPr marL="171450" indent="-171450">
              <a:buFont typeface="Arial" panose="020B0604020202020204" pitchFamily="34" charset="0"/>
              <a:buChar char="•"/>
            </a:pPr>
            <a:r>
              <a:rPr lang="en-US" dirty="0"/>
              <a:t>Recommend viable solutions to provide affordable housing. Both short and long term solutions should be provide. These could be the following: the Denver LIVE program, local housing subsidies for low income residents, property tax abatement for properties that rent to low income residents, state or local income tax breaks for renters, and removing barriers to construction on affordable housing developments.</a:t>
            </a:r>
          </a:p>
        </p:txBody>
      </p:sp>
      <p:sp>
        <p:nvSpPr>
          <p:cNvPr id="4" name="Slide Number Placeholder 3"/>
          <p:cNvSpPr>
            <a:spLocks noGrp="1"/>
          </p:cNvSpPr>
          <p:nvPr>
            <p:ph type="sldNum" sz="quarter" idx="10"/>
          </p:nvPr>
        </p:nvSpPr>
        <p:spPr/>
        <p:txBody>
          <a:bodyPr/>
          <a:lstStyle/>
          <a:p>
            <a:fld id="{E4D27D43-2681-D34E-A9D8-738B1684139E}" type="slidenum">
              <a:rPr lang="en-US" smtClean="0"/>
              <a:t>30</a:t>
            </a:fld>
            <a:endParaRPr lang="en-US"/>
          </a:p>
        </p:txBody>
      </p:sp>
    </p:spTree>
    <p:extLst>
      <p:ext uri="{BB962C8B-B14F-4D97-AF65-F5344CB8AC3E}">
        <p14:creationId xmlns:p14="http://schemas.microsoft.com/office/powerpoint/2010/main" val="3724173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31</a:t>
            </a:fld>
            <a:endParaRPr lang="en-US"/>
          </a:p>
        </p:txBody>
      </p:sp>
    </p:spTree>
    <p:extLst>
      <p:ext uri="{BB962C8B-B14F-4D97-AF65-F5344CB8AC3E}">
        <p14:creationId xmlns:p14="http://schemas.microsoft.com/office/powerpoint/2010/main" val="342276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a:t>States facing attempts to repeal preemption, limits on local rent control measures, or implement at the local level or statewide has grown during the 2017-2018 legislative sessions: 2017-2018 legislative sessions.</a:t>
            </a:r>
          </a:p>
          <a:p>
            <a:pPr marL="800100" lvl="1" indent="-342900">
              <a:buFontTx/>
              <a:buChar char="•"/>
            </a:pPr>
            <a:r>
              <a:rPr lang="en-US" dirty="0"/>
              <a:t>Orange = states facing repeal of preemption or limits on rent control</a:t>
            </a:r>
          </a:p>
          <a:p>
            <a:pPr marL="1257300" lvl="2" indent="-342900">
              <a:buFontTx/>
              <a:buChar char="•"/>
            </a:pPr>
            <a:r>
              <a:rPr lang="en-US" dirty="0"/>
              <a:t>Thirteen: CA, CT, HI, IL, MA, ME, MD, MI, MN, NY, OR, RI, WA</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lang="en-US" dirty="0"/>
              <a:t>State and Local Level: 1 state-California (2017 and 2018)</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lang="en-US" dirty="0"/>
              <a:t>State Level: 9 states-Oregon (2017), Washington state (2018), Hawaii (2017 and 2018), Minnesota (2018), Michigan (2017), Illinois (2017 and 2018), Massachusetts (2017 and 2018), Connecticut (2018), and New York (2018)</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lang="en-US" dirty="0"/>
              <a:t>Local Level: 3 states-Rhode Island (2018), Maryland (2017), and Maine (2017)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3</a:t>
            </a:fld>
            <a:endParaRPr lang="en-US"/>
          </a:p>
        </p:txBody>
      </p:sp>
    </p:spTree>
    <p:extLst>
      <p:ext uri="{BB962C8B-B14F-4D97-AF65-F5344CB8AC3E}">
        <p14:creationId xmlns:p14="http://schemas.microsoft.com/office/powerpoint/2010/main" val="414027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Rent Control</a:t>
            </a:r>
            <a:r>
              <a:rPr lang="en-US" sz="1200" kern="1200" dirty="0">
                <a:solidFill>
                  <a:schemeClr val="tx1"/>
                </a:solidFill>
                <a:effectLst/>
                <a:latin typeface="+mn-lt"/>
                <a:ea typeface="+mn-ea"/>
                <a:cs typeface="+mn-cs"/>
              </a:rPr>
              <a:t> occurs when a hard cap is placed on the rent that a property owner may charge residents, and significantly restricts the owner’s ability to evict a resident. Traditional rent control is rarely still used, as many properties are rent stabilized or have units that are set-aside for a fixed rental rate. New York and the District of Columbia are the only jurisdictions that allow for rent control. </a:t>
            </a:r>
          </a:p>
          <a:p>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Rent Stabilization</a:t>
            </a:r>
            <a:r>
              <a:rPr lang="en-US" sz="1200" kern="1200" dirty="0">
                <a:solidFill>
                  <a:schemeClr val="tx1"/>
                </a:solidFill>
                <a:effectLst/>
                <a:latin typeface="+mn-lt"/>
                <a:ea typeface="+mn-ea"/>
                <a:cs typeface="+mn-cs"/>
              </a:rPr>
              <a:t> refers to a system that sets a maximum rate for annual rent increases. In rent stabilized properties, the limits can only be adjusted if approved by a government board or administrator. New York, California, Maryland, New Jersey and the District of Columbia have policies that allow for rent stabilization.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TEMPORARY RENT CONTROL</a:t>
            </a:r>
            <a:r>
              <a:rPr lang="en-US" sz="1200" kern="1200" dirty="0">
                <a:solidFill>
                  <a:schemeClr val="tx1"/>
                </a:solidFill>
                <a:effectLst/>
                <a:latin typeface="+mn-lt"/>
                <a:ea typeface="+mn-ea"/>
                <a:cs typeface="+mn-cs"/>
              </a:rPr>
              <a:t> is a policy where rent control for rental housing is established for a temporary period to address natural or economic disasters; however, they are also used in some instances by local governments to address “housing emergencies.” Examples of temporary rent control include the price controls enacted during the Presidencies of Franklin Delano Roosevelt, Harry Truman, and Richard Nixon, as well as more contemporary instances such as the City of Pacifica in 2017.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VACANCY DECONTROL </a:t>
            </a:r>
            <a:r>
              <a:rPr lang="en-US" sz="1200" b="0" kern="1200" dirty="0">
                <a:solidFill>
                  <a:schemeClr val="tx1"/>
                </a:solidFill>
                <a:effectLst/>
                <a:latin typeface="+mn-lt"/>
                <a:ea typeface="+mn-ea"/>
                <a:cs typeface="+mn-cs"/>
              </a:rPr>
              <a:t>are regulations that set the rent at market or near market levels when a unit is vacant and regulates the raising of rent. Typically jurisdictions will pass vacancy decontrol to help make rent control and rent stabilization less burdensome for property owners. California and New York both have vacancy decontrol.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4</a:t>
            </a:fld>
            <a:endParaRPr lang="en-US"/>
          </a:p>
        </p:txBody>
      </p:sp>
    </p:spTree>
    <p:extLst>
      <p:ext uri="{BB962C8B-B14F-4D97-AF65-F5344CB8AC3E}">
        <p14:creationId xmlns:p14="http://schemas.microsoft.com/office/powerpoint/2010/main" val="193771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6</a:t>
            </a:fld>
            <a:endParaRPr lang="en-US"/>
          </a:p>
        </p:txBody>
      </p:sp>
    </p:spTree>
    <p:extLst>
      <p:ext uri="{BB962C8B-B14F-4D97-AF65-F5344CB8AC3E}">
        <p14:creationId xmlns:p14="http://schemas.microsoft.com/office/powerpoint/2010/main" val="361673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22</a:t>
            </a:fld>
            <a:endParaRPr lang="en-US" dirty="0"/>
          </a:p>
        </p:txBody>
      </p:sp>
    </p:spTree>
    <p:extLst>
      <p:ext uri="{BB962C8B-B14F-4D97-AF65-F5344CB8AC3E}">
        <p14:creationId xmlns:p14="http://schemas.microsoft.com/office/powerpoint/2010/main" val="101139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23</a:t>
            </a:fld>
            <a:endParaRPr lang="en-US" dirty="0"/>
          </a:p>
        </p:txBody>
      </p:sp>
    </p:spTree>
    <p:extLst>
      <p:ext uri="{BB962C8B-B14F-4D97-AF65-F5344CB8AC3E}">
        <p14:creationId xmlns:p14="http://schemas.microsoft.com/office/powerpoint/2010/main" val="329119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24</a:t>
            </a:fld>
            <a:endParaRPr lang="en-US" dirty="0"/>
          </a:p>
        </p:txBody>
      </p:sp>
    </p:spTree>
    <p:extLst>
      <p:ext uri="{BB962C8B-B14F-4D97-AF65-F5344CB8AC3E}">
        <p14:creationId xmlns:p14="http://schemas.microsoft.com/office/powerpoint/2010/main" val="399751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25</a:t>
            </a:fld>
            <a:endParaRPr lang="en-US" dirty="0"/>
          </a:p>
        </p:txBody>
      </p:sp>
    </p:spTree>
    <p:extLst>
      <p:ext uri="{BB962C8B-B14F-4D97-AF65-F5344CB8AC3E}">
        <p14:creationId xmlns:p14="http://schemas.microsoft.com/office/powerpoint/2010/main" val="302756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27D43-2681-D34E-A9D8-738B1684139E}" type="slidenum">
              <a:rPr lang="en-US" smtClean="0"/>
              <a:t>27</a:t>
            </a:fld>
            <a:endParaRPr lang="en-US"/>
          </a:p>
        </p:txBody>
      </p:sp>
    </p:spTree>
    <p:extLst>
      <p:ext uri="{BB962C8B-B14F-4D97-AF65-F5344CB8AC3E}">
        <p14:creationId xmlns:p14="http://schemas.microsoft.com/office/powerpoint/2010/main" val="2984832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AA_PPT_CoverColor_Full color cover 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37137" y="3149120"/>
            <a:ext cx="3957302" cy="1470025"/>
          </a:xfrm>
        </p:spPr>
        <p:txBody>
          <a:bodyPr>
            <a:normAutofit/>
          </a:bodyPr>
          <a:lstStyle>
            <a:lvl1pPr algn="r">
              <a:defRPr sz="3600" b="1" spc="-150">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0" y="5105400"/>
            <a:ext cx="4199130" cy="1752600"/>
          </a:xfrm>
        </p:spPr>
        <p:txBody>
          <a:bodyPr>
            <a:normAutofit/>
          </a:bodyPr>
          <a:lstStyle>
            <a:lvl1pPr marL="0" indent="0" algn="r">
              <a:buNone/>
              <a:defRPr sz="2800" spc="-15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1699B1F-C338-B34D-857E-AE8F5FAE5326}" type="datetimeFigureOut">
              <a:rPr lang="en-US" smtClean="0"/>
              <a:t>7/26/2018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pic>
        <p:nvPicPr>
          <p:cNvPr id="8" name="Picture 7" descr="NAA-Logo_wTag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7169" y="5914593"/>
            <a:ext cx="1524551" cy="751214"/>
          </a:xfrm>
          <a:prstGeom prst="rect">
            <a:avLst/>
          </a:prstGeom>
        </p:spPr>
      </p:pic>
    </p:spTree>
    <p:extLst>
      <p:ext uri="{BB962C8B-B14F-4D97-AF65-F5344CB8AC3E}">
        <p14:creationId xmlns:p14="http://schemas.microsoft.com/office/powerpoint/2010/main" val="386621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99B1F-C338-B34D-857E-AE8F5FAE5326}" type="datetimeFigureOut">
              <a:rPr lang="en-US" smtClean="0"/>
              <a:t>7/26/2018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838BA7A-4F01-1046-8108-7B89FF08AB6B}" type="slidenum">
              <a:rPr lang="en-US" smtClean="0"/>
              <a:t>‹#›</a:t>
            </a:fld>
            <a:endParaRPr lang="en-US"/>
          </a:p>
        </p:txBody>
      </p:sp>
    </p:spTree>
    <p:extLst>
      <p:ext uri="{BB962C8B-B14F-4D97-AF65-F5344CB8AC3E}">
        <p14:creationId xmlns:p14="http://schemas.microsoft.com/office/powerpoint/2010/main" val="34594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Bkgnrd_Divi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92192" y="4724357"/>
            <a:ext cx="4142309" cy="1362075"/>
          </a:xfrm>
        </p:spPr>
        <p:txBody>
          <a:bodyPr anchor="t">
            <a:noAutofit/>
          </a:bodyPr>
          <a:lstStyle>
            <a:lvl1pPr algn="r">
              <a:lnSpc>
                <a:spcPts val="5300"/>
              </a:lnSpc>
              <a:defRPr sz="5000" b="1" cap="none">
                <a:solidFill>
                  <a:srgbClr val="7CBE3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01699B1F-C338-B34D-857E-AE8F5FAE5326}" type="datetimeFigureOut">
              <a:rPr lang="en-US" smtClean="0"/>
              <a:t>7/26/2018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838BA7A-4F01-1046-8108-7B89FF08AB6B}" type="slidenum">
              <a:rPr lang="en-US" smtClean="0"/>
              <a:t>‹#›</a:t>
            </a:fld>
            <a:endParaRPr lang="en-US"/>
          </a:p>
        </p:txBody>
      </p:sp>
    </p:spTree>
    <p:extLst>
      <p:ext uri="{BB962C8B-B14F-4D97-AF65-F5344CB8AC3E}">
        <p14:creationId xmlns:p14="http://schemas.microsoft.com/office/powerpoint/2010/main" val="159068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99B1F-C338-B34D-857E-AE8F5FAE5326}" type="datetimeFigureOut">
              <a:rPr lang="en-US" smtClean="0"/>
              <a:t>7/26/2018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838BA7A-4F01-1046-8108-7B89FF08AB6B}" type="slidenum">
              <a:rPr lang="en-US" smtClean="0"/>
              <a:t>‹#›</a:t>
            </a:fld>
            <a:endParaRPr lang="en-US"/>
          </a:p>
        </p:txBody>
      </p:sp>
    </p:spTree>
    <p:extLst>
      <p:ext uri="{BB962C8B-B14F-4D97-AF65-F5344CB8AC3E}">
        <p14:creationId xmlns:p14="http://schemas.microsoft.com/office/powerpoint/2010/main" val="35958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99B1F-C338-B34D-857E-AE8F5FAE5326}" type="datetimeFigureOut">
              <a:rPr lang="en-US" smtClean="0"/>
              <a:t>7/26/2018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838BA7A-4F01-1046-8108-7B89FF08AB6B}" type="slidenum">
              <a:rPr lang="en-US" smtClean="0"/>
              <a:t>‹#›</a:t>
            </a:fld>
            <a:endParaRPr lang="en-US"/>
          </a:p>
        </p:txBody>
      </p:sp>
    </p:spTree>
    <p:extLst>
      <p:ext uri="{BB962C8B-B14F-4D97-AF65-F5344CB8AC3E}">
        <p14:creationId xmlns:p14="http://schemas.microsoft.com/office/powerpoint/2010/main" val="508608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99B1F-C338-B34D-857E-AE8F5FAE5326}" type="datetimeFigureOut">
              <a:rPr lang="en-US" smtClean="0"/>
              <a:t>7/26/2018</a:t>
            </a:fld>
            <a:endParaRPr lang="en-US"/>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000">
                <a:solidFill>
                  <a:srgbClr val="464749"/>
                </a:solidFill>
                <a:latin typeface="Arial"/>
                <a:cs typeface="Arial"/>
              </a:defRPr>
            </a:lvl1pPr>
          </a:lstStyle>
          <a:p>
            <a:fld id="{5838BA7A-4F01-1046-8108-7B89FF08AB6B}" type="slidenum">
              <a:rPr lang="en-US" smtClean="0"/>
              <a:pPr/>
              <a:t>‹#›</a:t>
            </a:fld>
            <a:endParaRPr lang="en-US"/>
          </a:p>
        </p:txBody>
      </p:sp>
      <p:cxnSp>
        <p:nvCxnSpPr>
          <p:cNvPr id="8" name="Straight Connector 7"/>
          <p:cNvCxnSpPr/>
          <p:nvPr userDrawn="1"/>
        </p:nvCxnSpPr>
        <p:spPr>
          <a:xfrm>
            <a:off x="457200" y="1417638"/>
            <a:ext cx="8229600" cy="0"/>
          </a:xfrm>
          <a:prstGeom prst="line">
            <a:avLst/>
          </a:prstGeom>
          <a:ln w="6350" cmpd="sng">
            <a:solidFill>
              <a:srgbClr val="7CBE3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6710603"/>
            <a:ext cx="7167023" cy="0"/>
          </a:xfrm>
          <a:prstGeom prst="line">
            <a:avLst/>
          </a:prstGeom>
          <a:ln w="6350" cmpd="sng">
            <a:solidFill>
              <a:srgbClr val="7CBE3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A-Logo_NOTag_RG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2643" y="6285409"/>
            <a:ext cx="952936" cy="425194"/>
          </a:xfrm>
          <a:prstGeom prst="rect">
            <a:avLst/>
          </a:prstGeom>
        </p:spPr>
      </p:pic>
    </p:spTree>
    <p:extLst>
      <p:ext uri="{BB962C8B-B14F-4D97-AF65-F5344CB8AC3E}">
        <p14:creationId xmlns:p14="http://schemas.microsoft.com/office/powerpoint/2010/main" val="179331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xStyles>
    <p:titleStyle>
      <a:lvl1pPr algn="l" defTabSz="457200" rtl="0" eaLnBrk="1" latinLnBrk="0" hangingPunct="1">
        <a:spcBef>
          <a:spcPct val="0"/>
        </a:spcBef>
        <a:buNone/>
        <a:defRPr sz="5000" b="0" kern="1200" spc="-150">
          <a:solidFill>
            <a:srgbClr val="464749"/>
          </a:solidFill>
          <a:latin typeface="Arial"/>
          <a:ea typeface="+mj-ea"/>
          <a:cs typeface="Arial"/>
        </a:defRPr>
      </a:lvl1pPr>
    </p:titleStyle>
    <p:bodyStyle>
      <a:lvl1pPr marL="342900" indent="-342900" algn="l" defTabSz="457200" rtl="0" eaLnBrk="1" latinLnBrk="0" hangingPunct="1">
        <a:spcBef>
          <a:spcPct val="20000"/>
        </a:spcBef>
        <a:buClr>
          <a:srgbClr val="0A55A7"/>
        </a:buClr>
        <a:buFont typeface="Arial"/>
        <a:buChar char="•"/>
        <a:defRPr sz="3200" kern="1200" spc="-80">
          <a:solidFill>
            <a:srgbClr val="464749"/>
          </a:solidFill>
          <a:latin typeface="Arial"/>
          <a:ea typeface="+mn-ea"/>
          <a:cs typeface="Arial"/>
        </a:defRPr>
      </a:lvl1pPr>
      <a:lvl2pPr marL="742950" indent="-285750" algn="l" defTabSz="457200" rtl="0" eaLnBrk="1" latinLnBrk="0" hangingPunct="1">
        <a:spcBef>
          <a:spcPct val="20000"/>
        </a:spcBef>
        <a:buClr>
          <a:srgbClr val="0A55A7"/>
        </a:buClr>
        <a:buFont typeface="Arial"/>
        <a:buChar char="–"/>
        <a:defRPr sz="2800" kern="1200" spc="-80">
          <a:solidFill>
            <a:srgbClr val="464749"/>
          </a:solidFill>
          <a:latin typeface="Arial"/>
          <a:ea typeface="+mn-ea"/>
          <a:cs typeface="Arial"/>
        </a:defRPr>
      </a:lvl2pPr>
      <a:lvl3pPr marL="1143000" indent="-228600" algn="l" defTabSz="457200" rtl="0" eaLnBrk="1" latinLnBrk="0" hangingPunct="1">
        <a:spcBef>
          <a:spcPct val="20000"/>
        </a:spcBef>
        <a:buClr>
          <a:srgbClr val="0A55A7"/>
        </a:buClr>
        <a:buFont typeface="Arial"/>
        <a:buChar char="•"/>
        <a:defRPr sz="2400" kern="1200" spc="-80">
          <a:solidFill>
            <a:srgbClr val="464749"/>
          </a:solidFill>
          <a:latin typeface="Arial"/>
          <a:ea typeface="+mn-ea"/>
          <a:cs typeface="Arial"/>
        </a:defRPr>
      </a:lvl3pPr>
      <a:lvl4pPr marL="1600200" indent="-228600" algn="l" defTabSz="457200" rtl="0" eaLnBrk="1" latinLnBrk="0" hangingPunct="1">
        <a:spcBef>
          <a:spcPct val="20000"/>
        </a:spcBef>
        <a:buClr>
          <a:srgbClr val="0A55A7"/>
        </a:buClr>
        <a:buFont typeface="Arial"/>
        <a:buChar char="–"/>
        <a:defRPr sz="2000" kern="1200" spc="-80">
          <a:solidFill>
            <a:srgbClr val="464749"/>
          </a:solidFill>
          <a:latin typeface="Arial"/>
          <a:ea typeface="+mn-ea"/>
          <a:cs typeface="Arial"/>
        </a:defRPr>
      </a:lvl4pPr>
      <a:lvl5pPr marL="2057400" indent="-228600" algn="l" defTabSz="457200" rtl="0" eaLnBrk="1" latinLnBrk="0" hangingPunct="1">
        <a:spcBef>
          <a:spcPct val="20000"/>
        </a:spcBef>
        <a:buClr>
          <a:srgbClr val="0A55A7"/>
        </a:buClr>
        <a:buFont typeface="Arial"/>
        <a:buChar char="»"/>
        <a:defRPr sz="2000" kern="1200" spc="-80">
          <a:solidFill>
            <a:srgbClr val="46474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galeg.maryland.gov/webmga/frmMain.aspx?id=sb0480&amp;stab=01&amp;pid=billpage&amp;tab=subject3&amp;ys=2015rs" TargetMode="External"/><Relationship Id="rId2" Type="http://schemas.openxmlformats.org/officeDocument/2006/relationships/hyperlink" Target="http://mgaleg.maryland.gov/webmga/frmMain.aspx?id=sb0904&amp;stab=01&amp;pid=billpage&amp;tab=subject3&amp;ys=2014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mgaleg.maryland.gov/webmga/frmMain.aspx?id=hb0995&amp;stab=01&amp;pid=billpage&amp;tab=subject3&amp;ys=2018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montgomerycountymd.gov/mcgportalapps/Press_Detail.aspx?Item_ID=175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rincegeorgescountymd.legistar.com/LegislationDetail.aspx?ID=2467318&amp;GUID=71442FFE-E3DC-45F5-B0D4-AC8A835F422D&amp;Options=ID|Text|&amp;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akomaparkmd.gov/government/housing-and-community-development/rental-housing/rent-stabiliz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aahq.org/advocacy/policy-issues/rent-contro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rett@wmfh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rmelvin@naahq.org" TargetMode="External"/><Relationship Id="rId5" Type="http://schemas.openxmlformats.org/officeDocument/2006/relationships/hyperlink" Target="mailto:rwineholt@aoba-metro.org" TargetMode="External"/><Relationship Id="rId4" Type="http://schemas.openxmlformats.org/officeDocument/2006/relationships/hyperlink" Target="mailto:mike@caapt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552" y="2871217"/>
            <a:ext cx="3730752" cy="3383280"/>
          </a:xfrm>
        </p:spPr>
        <p:txBody>
          <a:bodyPr anchor="t">
            <a:noAutofit/>
          </a:bodyPr>
          <a:lstStyle/>
          <a:p>
            <a:pPr algn="ctr">
              <a:lnSpc>
                <a:spcPts val="4680"/>
              </a:lnSpc>
            </a:pPr>
            <a:r>
              <a:rPr lang="en-US" sz="3400" dirty="0">
                <a:solidFill>
                  <a:srgbClr val="7CBE30"/>
                </a:solidFill>
              </a:rPr>
              <a:t>Rent Control: </a:t>
            </a:r>
            <a:br>
              <a:rPr lang="en-US" sz="3400" b="0" dirty="0">
                <a:solidFill>
                  <a:srgbClr val="7CBE30"/>
                </a:solidFill>
              </a:rPr>
            </a:br>
            <a:r>
              <a:rPr lang="en-US" sz="3400" b="0" dirty="0">
                <a:solidFill>
                  <a:srgbClr val="7CBE30"/>
                </a:solidFill>
              </a:rPr>
              <a:t> </a:t>
            </a:r>
            <a:r>
              <a:rPr lang="en-US" sz="3200" b="0" dirty="0">
                <a:solidFill>
                  <a:srgbClr val="7CBE30"/>
                </a:solidFill>
              </a:rPr>
              <a:t>Countering Proposals and the Opposition’s Strength in Numbers</a:t>
            </a:r>
          </a:p>
        </p:txBody>
      </p:sp>
      <p:sp>
        <p:nvSpPr>
          <p:cNvPr id="4" name="Title 1"/>
          <p:cNvSpPr txBox="1">
            <a:spLocks/>
          </p:cNvSpPr>
          <p:nvPr/>
        </p:nvSpPr>
        <p:spPr>
          <a:xfrm>
            <a:off x="559386" y="5241135"/>
            <a:ext cx="3957302" cy="735013"/>
          </a:xfrm>
          <a:prstGeom prst="rect">
            <a:avLst/>
          </a:prstGeom>
        </p:spPr>
        <p:txBody>
          <a:bodyPr vert="horz" lIns="91440" tIns="45720" rIns="91440" bIns="45720" rtlCol="0" anchor="ctr">
            <a:noAutofit/>
          </a:bodyPr>
          <a:lstStyle>
            <a:lvl1pPr algn="r" defTabSz="457200" rtl="0" eaLnBrk="1" latinLnBrk="0" hangingPunct="1">
              <a:spcBef>
                <a:spcPct val="0"/>
              </a:spcBef>
              <a:buNone/>
              <a:defRPr sz="3600" b="1" kern="1200" spc="-150">
                <a:solidFill>
                  <a:schemeClr val="tx1"/>
                </a:solidFill>
                <a:latin typeface="Arial"/>
                <a:ea typeface="+mj-ea"/>
                <a:cs typeface="Arial"/>
              </a:defRPr>
            </a:lvl1pPr>
          </a:lstStyle>
          <a:p>
            <a:pPr>
              <a:lnSpc>
                <a:spcPts val="4480"/>
              </a:lnSpc>
            </a:pPr>
            <a:endParaRPr lang="en-US" sz="3400" b="0" dirty="0">
              <a:solidFill>
                <a:srgbClr val="7CBE30"/>
              </a:solidFill>
            </a:endParaRPr>
          </a:p>
        </p:txBody>
      </p:sp>
    </p:spTree>
    <p:extLst>
      <p:ext uri="{BB962C8B-B14F-4D97-AF65-F5344CB8AC3E}">
        <p14:creationId xmlns:p14="http://schemas.microsoft.com/office/powerpoint/2010/main" val="264739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3" name="Content Placeholder 2"/>
          <p:cNvSpPr>
            <a:spLocks noGrp="1"/>
          </p:cNvSpPr>
          <p:nvPr>
            <p:ph idx="1"/>
          </p:nvPr>
        </p:nvSpPr>
        <p:spPr/>
        <p:txBody>
          <a:bodyPr/>
          <a:lstStyle/>
          <a:p>
            <a:r>
              <a:rPr lang="en-US" dirty="0"/>
              <a:t>Rent Control Pre-Emption Act - 1997</a:t>
            </a:r>
          </a:p>
          <a:p>
            <a:r>
              <a:rPr lang="en-US" dirty="0"/>
              <a:t>Chicago Rents</a:t>
            </a:r>
          </a:p>
          <a:p>
            <a:pPr lvl="1"/>
            <a:r>
              <a:rPr lang="en-US" dirty="0"/>
              <a:t>Class A $1560; Class B $1273; Class C $1064</a:t>
            </a:r>
          </a:p>
          <a:p>
            <a:r>
              <a:rPr lang="en-US" dirty="0"/>
              <a:t>HB2430 (Guzzardi) SB2310 (Biss)</a:t>
            </a:r>
          </a:p>
          <a:p>
            <a:pPr lvl="1"/>
            <a:r>
              <a:rPr lang="en-US" dirty="0"/>
              <a:t>Overturn Rent Control Pre-Emption Act</a:t>
            </a:r>
          </a:p>
          <a:p>
            <a:r>
              <a:rPr lang="en-US" dirty="0"/>
              <a:t>SB3512 (Hunter) Rent Control Act</a:t>
            </a:r>
          </a:p>
          <a:p>
            <a:pPr lvl="1"/>
            <a:r>
              <a:rPr lang="en-US" dirty="0"/>
              <a:t>Overturn Rent Control Pre-Emption Act and establish rent control throughout the state</a:t>
            </a:r>
          </a:p>
          <a:p>
            <a:endParaRPr lang="en-US" dirty="0"/>
          </a:p>
        </p:txBody>
      </p:sp>
    </p:spTree>
    <p:extLst>
      <p:ext uri="{BB962C8B-B14F-4D97-AF65-F5344CB8AC3E}">
        <p14:creationId xmlns:p14="http://schemas.microsoft.com/office/powerpoint/2010/main" val="49012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3" name="Content Placeholder 2"/>
          <p:cNvSpPr>
            <a:spLocks noGrp="1"/>
          </p:cNvSpPr>
          <p:nvPr>
            <p:ph idx="1"/>
          </p:nvPr>
        </p:nvSpPr>
        <p:spPr/>
        <p:txBody>
          <a:bodyPr>
            <a:normAutofit lnSpcReduction="10000"/>
          </a:bodyPr>
          <a:lstStyle/>
          <a:p>
            <a:r>
              <a:rPr lang="en-US" dirty="0"/>
              <a:t>SB3512 Rent Control Act</a:t>
            </a:r>
          </a:p>
          <a:p>
            <a:pPr lvl="1"/>
            <a:r>
              <a:rPr lang="en-US" dirty="0"/>
              <a:t>Six Regional Rent Control Boards</a:t>
            </a:r>
          </a:p>
          <a:p>
            <a:pPr lvl="2"/>
            <a:r>
              <a:rPr lang="en-US" dirty="0"/>
              <a:t>3 tenants; 2 landlords; 2 tenant org reps</a:t>
            </a:r>
          </a:p>
          <a:p>
            <a:pPr lvl="2"/>
            <a:r>
              <a:rPr lang="en-US" dirty="0"/>
              <a:t>Enact regs; hire staff; set Rent Stabilization Rates</a:t>
            </a:r>
          </a:p>
          <a:p>
            <a:pPr lvl="2"/>
            <a:r>
              <a:rPr lang="en-US" dirty="0"/>
              <a:t>LL fee for Repair and Improvement Fund</a:t>
            </a:r>
          </a:p>
          <a:p>
            <a:pPr lvl="2"/>
            <a:r>
              <a:rPr lang="en-US" dirty="0"/>
              <a:t>Reserve accounts = 10% of rent proceeds</a:t>
            </a:r>
          </a:p>
          <a:p>
            <a:pPr lvl="1"/>
            <a:r>
              <a:rPr lang="en-US" dirty="0"/>
              <a:t>Penalty for exceeding rent limits = 3x monthly rent, actual damages, tenant costs, atty fees</a:t>
            </a:r>
          </a:p>
          <a:p>
            <a:pPr lvl="1"/>
            <a:r>
              <a:rPr lang="en-US" dirty="0"/>
              <a:t>12 or fewer units, income tax credit = 3% property taxes</a:t>
            </a:r>
          </a:p>
        </p:txBody>
      </p:sp>
    </p:spTree>
    <p:extLst>
      <p:ext uri="{BB962C8B-B14F-4D97-AF65-F5344CB8AC3E}">
        <p14:creationId xmlns:p14="http://schemas.microsoft.com/office/powerpoint/2010/main" val="201213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3" name="Content Placeholder 2"/>
          <p:cNvSpPr>
            <a:spLocks noGrp="1"/>
          </p:cNvSpPr>
          <p:nvPr>
            <p:ph idx="1"/>
          </p:nvPr>
        </p:nvSpPr>
        <p:spPr/>
        <p:txBody>
          <a:bodyPr>
            <a:normAutofit lnSpcReduction="10000"/>
          </a:bodyPr>
          <a:lstStyle/>
          <a:p>
            <a:r>
              <a:rPr lang="en-US" dirty="0"/>
              <a:t>SB3512 Rent Control Act (cont.)</a:t>
            </a:r>
          </a:p>
          <a:p>
            <a:pPr lvl="1"/>
            <a:r>
              <a:rPr lang="en-US" dirty="0"/>
              <a:t>“Just Cause” Eviction language included</a:t>
            </a:r>
          </a:p>
          <a:p>
            <a:pPr lvl="2"/>
            <a:r>
              <a:rPr lang="en-US" dirty="0"/>
              <a:t>Relocation assistance for demolition, rehab, repair, family member tenancy = $3000 or 3 month’s rent </a:t>
            </a:r>
          </a:p>
          <a:p>
            <a:pPr lvl="2"/>
            <a:r>
              <a:rPr lang="en-US" dirty="0"/>
              <a:t>90-day notice for rehab and repair</a:t>
            </a:r>
          </a:p>
          <a:p>
            <a:pPr lvl="2"/>
            <a:r>
              <a:rPr lang="en-US" dirty="0"/>
              <a:t>120-day notice for demolition</a:t>
            </a:r>
          </a:p>
          <a:p>
            <a:pPr lvl="1"/>
            <a:r>
              <a:rPr lang="en-US" dirty="0"/>
              <a:t>Evictions invalidated if rent due is paid before start of trial</a:t>
            </a:r>
          </a:p>
          <a:p>
            <a:pPr lvl="1"/>
            <a:r>
              <a:rPr lang="en-US" dirty="0"/>
              <a:t>Limits use of 10-day notice to quit, requires LL to meet with tenant to remedy the violation</a:t>
            </a:r>
          </a:p>
          <a:p>
            <a:pPr lvl="2"/>
            <a:endParaRPr lang="en-US" dirty="0"/>
          </a:p>
        </p:txBody>
      </p:sp>
    </p:spTree>
    <p:extLst>
      <p:ext uri="{BB962C8B-B14F-4D97-AF65-F5344CB8AC3E}">
        <p14:creationId xmlns:p14="http://schemas.microsoft.com/office/powerpoint/2010/main" val="14968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3" name="Content Placeholder 2"/>
          <p:cNvSpPr>
            <a:spLocks noGrp="1"/>
          </p:cNvSpPr>
          <p:nvPr>
            <p:ph idx="1"/>
          </p:nvPr>
        </p:nvSpPr>
        <p:spPr/>
        <p:txBody>
          <a:bodyPr>
            <a:normAutofit/>
          </a:bodyPr>
          <a:lstStyle/>
          <a:p>
            <a:r>
              <a:rPr lang="en-US" dirty="0"/>
              <a:t>Upward pressure on rents</a:t>
            </a:r>
          </a:p>
          <a:p>
            <a:pPr lvl="1"/>
            <a:r>
              <a:rPr lang="en-US" dirty="0"/>
              <a:t>property taxes</a:t>
            </a:r>
          </a:p>
          <a:p>
            <a:pPr lvl="1"/>
            <a:r>
              <a:rPr lang="en-US" dirty="0"/>
              <a:t>sewer and water fees</a:t>
            </a:r>
          </a:p>
          <a:p>
            <a:pPr lvl="1"/>
            <a:r>
              <a:rPr lang="en-US" dirty="0"/>
              <a:t>utilities</a:t>
            </a:r>
          </a:p>
          <a:p>
            <a:pPr lvl="1"/>
            <a:r>
              <a:rPr lang="en-US" dirty="0"/>
              <a:t>recycling requirements</a:t>
            </a:r>
          </a:p>
          <a:p>
            <a:pPr lvl="1"/>
            <a:r>
              <a:rPr lang="en-US" dirty="0"/>
              <a:t>sustainability mandates</a:t>
            </a:r>
          </a:p>
          <a:p>
            <a:pPr lvl="1"/>
            <a:r>
              <a:rPr lang="en-US" dirty="0"/>
              <a:t>inclusionary zoning</a:t>
            </a:r>
          </a:p>
          <a:p>
            <a:pPr lvl="1"/>
            <a:r>
              <a:rPr lang="en-US" dirty="0"/>
              <a:t>RLTO lawsuits</a:t>
            </a:r>
          </a:p>
          <a:p>
            <a:endParaRPr lang="en-US" dirty="0"/>
          </a:p>
        </p:txBody>
      </p:sp>
    </p:spTree>
    <p:extLst>
      <p:ext uri="{BB962C8B-B14F-4D97-AF65-F5344CB8AC3E}">
        <p14:creationId xmlns:p14="http://schemas.microsoft.com/office/powerpoint/2010/main" val="51595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3" name="Content Placeholder 2"/>
          <p:cNvSpPr>
            <a:spLocks noGrp="1"/>
          </p:cNvSpPr>
          <p:nvPr>
            <p:ph idx="1"/>
          </p:nvPr>
        </p:nvSpPr>
        <p:spPr/>
        <p:txBody>
          <a:bodyPr>
            <a:normAutofit fontScale="85000" lnSpcReduction="20000"/>
          </a:bodyPr>
          <a:lstStyle/>
          <a:p>
            <a:r>
              <a:rPr lang="en-US" dirty="0"/>
              <a:t>Coalition Partners</a:t>
            </a:r>
          </a:p>
          <a:p>
            <a:pPr lvl="1"/>
            <a:r>
              <a:rPr lang="en-US" dirty="0"/>
              <a:t>Illinois REALTORS; Homebuilders Association; Neighborhood Building Owners Alliance; Illinois Rental Property Owners Association; Illinois Manufactured Housing Association; Illinois Municipal League; Illinois Building Trades</a:t>
            </a:r>
          </a:p>
          <a:p>
            <a:r>
              <a:rPr lang="en-US" dirty="0"/>
              <a:t>Industry Experts/Academics</a:t>
            </a:r>
          </a:p>
          <a:p>
            <a:r>
              <a:rPr lang="en-US" dirty="0"/>
              <a:t>Outreach to Lawmakers</a:t>
            </a:r>
          </a:p>
          <a:p>
            <a:pPr lvl="1"/>
            <a:r>
              <a:rPr lang="en-US" dirty="0"/>
              <a:t>In District Meetings</a:t>
            </a:r>
          </a:p>
          <a:p>
            <a:pPr lvl="1"/>
            <a:r>
              <a:rPr lang="en-US" dirty="0"/>
              <a:t>Grass Roots Lobbying</a:t>
            </a:r>
          </a:p>
          <a:p>
            <a:r>
              <a:rPr lang="en-US" dirty="0"/>
              <a:t>Candidate interviews; CAAPAC support and endorsements</a:t>
            </a:r>
          </a:p>
          <a:p>
            <a:endParaRPr lang="en-US" dirty="0"/>
          </a:p>
        </p:txBody>
      </p:sp>
    </p:spTree>
    <p:extLst>
      <p:ext uri="{BB962C8B-B14F-4D97-AF65-F5344CB8AC3E}">
        <p14:creationId xmlns:p14="http://schemas.microsoft.com/office/powerpoint/2010/main" val="4349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3" name="Content Placeholder 2"/>
          <p:cNvSpPr>
            <a:spLocks noGrp="1"/>
          </p:cNvSpPr>
          <p:nvPr>
            <p:ph idx="1"/>
          </p:nvPr>
        </p:nvSpPr>
        <p:spPr/>
        <p:txBody>
          <a:bodyPr>
            <a:normAutofit fontScale="92500" lnSpcReduction="10000"/>
          </a:bodyPr>
          <a:lstStyle/>
          <a:p>
            <a:r>
              <a:rPr lang="en-US" dirty="0"/>
              <a:t>Campaign Effort</a:t>
            </a:r>
          </a:p>
          <a:p>
            <a:pPr lvl="1"/>
            <a:r>
              <a:rPr lang="en-US" dirty="0"/>
              <a:t>Focus Groups</a:t>
            </a:r>
          </a:p>
          <a:p>
            <a:pPr lvl="1"/>
            <a:r>
              <a:rPr lang="en-US" dirty="0"/>
              <a:t>Polling</a:t>
            </a:r>
          </a:p>
          <a:p>
            <a:pPr lvl="1"/>
            <a:r>
              <a:rPr lang="en-US" dirty="0"/>
              <a:t>Digital Ads</a:t>
            </a:r>
          </a:p>
          <a:p>
            <a:pPr lvl="1"/>
            <a:r>
              <a:rPr lang="en-US" dirty="0"/>
              <a:t>Social Media Management</a:t>
            </a:r>
          </a:p>
          <a:p>
            <a:pPr lvl="1"/>
            <a:r>
              <a:rPr lang="en-US" dirty="0"/>
              <a:t>Media Kit</a:t>
            </a:r>
          </a:p>
          <a:p>
            <a:pPr lvl="1"/>
            <a:r>
              <a:rPr lang="en-US" dirty="0"/>
              <a:t>Press Conference</a:t>
            </a:r>
          </a:p>
          <a:p>
            <a:pPr lvl="1"/>
            <a:r>
              <a:rPr lang="en-US" dirty="0"/>
              <a:t>Editorial Board Meetings</a:t>
            </a:r>
          </a:p>
          <a:p>
            <a:pPr lvl="1"/>
            <a:r>
              <a:rPr lang="en-US" dirty="0"/>
              <a:t>Op-Ed and LTE</a:t>
            </a:r>
          </a:p>
          <a:p>
            <a:pPr lvl="1"/>
            <a:r>
              <a:rPr lang="en-US" dirty="0"/>
              <a:t>TV/Radio Interviews and Political Talk Shows</a:t>
            </a:r>
          </a:p>
          <a:p>
            <a:pPr lvl="1"/>
            <a:endParaRPr lang="en-US" dirty="0"/>
          </a:p>
          <a:p>
            <a:endParaRPr lang="en-US" dirty="0"/>
          </a:p>
        </p:txBody>
      </p:sp>
    </p:spTree>
    <p:extLst>
      <p:ext uri="{BB962C8B-B14F-4D97-AF65-F5344CB8AC3E}">
        <p14:creationId xmlns:p14="http://schemas.microsoft.com/office/powerpoint/2010/main" val="79728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 Control: Illinois Advocacy</a:t>
            </a:r>
          </a:p>
        </p:txBody>
      </p:sp>
      <p:sp>
        <p:nvSpPr>
          <p:cNvPr id="4" name="TextBox 3"/>
          <p:cNvSpPr txBox="1"/>
          <p:nvPr/>
        </p:nvSpPr>
        <p:spPr>
          <a:xfrm>
            <a:off x="6629809" y="1979437"/>
            <a:ext cx="2270351" cy="3477875"/>
          </a:xfrm>
          <a:prstGeom prst="rect">
            <a:avLst/>
          </a:prstGeom>
          <a:noFill/>
        </p:spPr>
        <p:txBody>
          <a:bodyPr wrap="square" rtlCol="0">
            <a:spAutoFit/>
          </a:bodyPr>
          <a:lstStyle/>
          <a:p>
            <a:r>
              <a:rPr lang="en-US" sz="2000" dirty="0"/>
              <a:t>Swedish economist (and socialist) Assar Lindbeck asserted, “In many cases rent control appears to be the most efficient technique presently known to destroy a city—except for bombing.”</a:t>
            </a:r>
            <a:endParaRPr lang="en-US" sz="2000" spc="-70" dirty="0">
              <a:solidFill>
                <a:srgbClr val="0A55A7"/>
              </a:solidFill>
              <a:latin typeface="Arial"/>
              <a:cs typeface="Arial"/>
            </a:endParaRPr>
          </a:p>
        </p:txBody>
      </p:sp>
      <p:cxnSp>
        <p:nvCxnSpPr>
          <p:cNvPr id="6" name="Straight Connector 5"/>
          <p:cNvCxnSpPr/>
          <p:nvPr/>
        </p:nvCxnSpPr>
        <p:spPr>
          <a:xfrm>
            <a:off x="6629809" y="2016785"/>
            <a:ext cx="0" cy="3539430"/>
          </a:xfrm>
          <a:prstGeom prst="line">
            <a:avLst/>
          </a:prstGeom>
          <a:ln w="6350" cmpd="sng">
            <a:solidFill>
              <a:srgbClr val="9A999A"/>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media.newyorker.com/cartoons/593b66321f743c6ee49a5536/master/w_727,c_limit/160502_smaller-2002-08-05.jpg">
            <a:extLst>
              <a:ext uri="{FF2B5EF4-FFF2-40B4-BE49-F238E27FC236}">
                <a16:creationId xmlns:a16="http://schemas.microsoft.com/office/drawing/2014/main" id="{F6F1A6E2-C3CD-4A28-8090-3B1E209F5A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608" y="1600201"/>
            <a:ext cx="4513546" cy="35448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1F099D-5D5D-48F8-9DB5-77DFF4C9F9A0}"/>
              </a:ext>
            </a:extLst>
          </p:cNvPr>
          <p:cNvSpPr txBox="1"/>
          <p:nvPr/>
        </p:nvSpPr>
        <p:spPr>
          <a:xfrm>
            <a:off x="585216" y="5368212"/>
            <a:ext cx="5695201" cy="400110"/>
          </a:xfrm>
          <a:prstGeom prst="rect">
            <a:avLst/>
          </a:prstGeom>
          <a:noFill/>
        </p:spPr>
        <p:txBody>
          <a:bodyPr wrap="square" rtlCol="0">
            <a:spAutoFit/>
          </a:bodyPr>
          <a:lstStyle/>
          <a:p>
            <a:r>
              <a:rPr lang="en-US" sz="2000" i="1" dirty="0"/>
              <a:t>“I would die, but I have a rent-controlled apartment.”</a:t>
            </a:r>
            <a:endParaRPr lang="en-US" sz="2000" dirty="0"/>
          </a:p>
        </p:txBody>
      </p:sp>
    </p:spTree>
    <p:extLst>
      <p:ext uri="{BB962C8B-B14F-4D97-AF65-F5344CB8AC3E}">
        <p14:creationId xmlns:p14="http://schemas.microsoft.com/office/powerpoint/2010/main" val="180549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State Level Rent Control Risks: Maryland</a:t>
            </a:r>
          </a:p>
        </p:txBody>
      </p:sp>
      <p:sp>
        <p:nvSpPr>
          <p:cNvPr id="3" name="Content Placeholder 2"/>
          <p:cNvSpPr>
            <a:spLocks noGrp="1"/>
          </p:cNvSpPr>
          <p:nvPr>
            <p:ph idx="1"/>
          </p:nvPr>
        </p:nvSpPr>
        <p:spPr/>
        <p:txBody>
          <a:bodyPr>
            <a:normAutofit fontScale="92500" lnSpcReduction="10000"/>
          </a:bodyPr>
          <a:lstStyle/>
          <a:p>
            <a:r>
              <a:rPr lang="en-US" dirty="0"/>
              <a:t>2018 is an election year in Maryland for all state and county officials</a:t>
            </a:r>
          </a:p>
          <a:p>
            <a:r>
              <a:rPr lang="en-US" dirty="0"/>
              <a:t>Republican Governor</a:t>
            </a:r>
          </a:p>
          <a:p>
            <a:r>
              <a:rPr lang="en-US" dirty="0"/>
              <a:t>General Assembly heavily Democratic</a:t>
            </a:r>
          </a:p>
          <a:p>
            <a:pPr lvl="1"/>
            <a:r>
              <a:rPr lang="en-US" dirty="0"/>
              <a:t>Senate 70% Democratic</a:t>
            </a:r>
          </a:p>
          <a:p>
            <a:pPr lvl="1"/>
            <a:r>
              <a:rPr lang="en-US" dirty="0"/>
              <a:t>House 65% Democratic</a:t>
            </a:r>
          </a:p>
          <a:p>
            <a:r>
              <a:rPr lang="en-US" dirty="0"/>
              <a:t>Annual General Assembly sessions</a:t>
            </a:r>
          </a:p>
          <a:p>
            <a:r>
              <a:rPr lang="en-US" dirty="0"/>
              <a:t>Statewide bills</a:t>
            </a:r>
          </a:p>
          <a:p>
            <a:r>
              <a:rPr lang="en-US" dirty="0"/>
              <a:t>Local bills		</a:t>
            </a:r>
          </a:p>
        </p:txBody>
      </p:sp>
    </p:spTree>
    <p:extLst>
      <p:ext uri="{BB962C8B-B14F-4D97-AF65-F5344CB8AC3E}">
        <p14:creationId xmlns:p14="http://schemas.microsoft.com/office/powerpoint/2010/main" val="26559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Impasse at State Level: Maryland</a:t>
            </a:r>
          </a:p>
        </p:txBody>
      </p:sp>
      <p:sp>
        <p:nvSpPr>
          <p:cNvPr id="3" name="Content Placeholder 2"/>
          <p:cNvSpPr>
            <a:spLocks noGrp="1"/>
          </p:cNvSpPr>
          <p:nvPr>
            <p:ph idx="1"/>
          </p:nvPr>
        </p:nvSpPr>
        <p:spPr/>
        <p:txBody>
          <a:bodyPr>
            <a:normAutofit lnSpcReduction="10000"/>
          </a:bodyPr>
          <a:lstStyle/>
          <a:p>
            <a:r>
              <a:rPr lang="en-US" dirty="0"/>
              <a:t>Occasional rent control proposals at state level</a:t>
            </a:r>
          </a:p>
          <a:p>
            <a:r>
              <a:rPr lang="en-US" dirty="0"/>
              <a:t>Neither side has had the votes to pass pro or anti rent control bills</a:t>
            </a:r>
          </a:p>
          <a:p>
            <a:r>
              <a:rPr lang="en-US" dirty="0"/>
              <a:t>AOBA tried 4 times in 10 year period to pass legislation requiring local fiscal studies prior to enacting rent control, without success</a:t>
            </a:r>
          </a:p>
          <a:p>
            <a:r>
              <a:rPr lang="en-US" dirty="0"/>
              <a:t>Tenant advocates attempted several rent control bills – all failed</a:t>
            </a:r>
          </a:p>
        </p:txBody>
      </p:sp>
    </p:spTree>
    <p:extLst>
      <p:ext uri="{BB962C8B-B14F-4D97-AF65-F5344CB8AC3E}">
        <p14:creationId xmlns:p14="http://schemas.microsoft.com/office/powerpoint/2010/main" val="4452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Examples of Failed State Level Rent Control Bills: Maryland</a:t>
            </a:r>
          </a:p>
        </p:txBody>
      </p:sp>
      <p:sp>
        <p:nvSpPr>
          <p:cNvPr id="3" name="Content Placeholder 2"/>
          <p:cNvSpPr>
            <a:spLocks noGrp="1"/>
          </p:cNvSpPr>
          <p:nvPr>
            <p:ph idx="1"/>
          </p:nvPr>
        </p:nvSpPr>
        <p:spPr/>
        <p:txBody>
          <a:bodyPr>
            <a:normAutofit fontScale="85000" lnSpcReduction="20000"/>
          </a:bodyPr>
          <a:lstStyle/>
          <a:p>
            <a:r>
              <a:rPr lang="en-US" dirty="0">
                <a:hlinkClick r:id="rId2"/>
              </a:rPr>
              <a:t>2014 - SB 904</a:t>
            </a:r>
            <a:endParaRPr lang="en-US" dirty="0"/>
          </a:p>
          <a:p>
            <a:pPr lvl="1"/>
            <a:r>
              <a:rPr lang="en-US" dirty="0"/>
              <a:t>Statewide rent control at CPI + .5% </a:t>
            </a:r>
          </a:p>
          <a:p>
            <a:pPr lvl="1"/>
            <a:r>
              <a:rPr lang="en-US" dirty="0"/>
              <a:t>Statewide MD Rental Housing Authority and Office of Tenant Advocate</a:t>
            </a:r>
          </a:p>
          <a:p>
            <a:pPr lvl="1"/>
            <a:r>
              <a:rPr lang="en-US" dirty="0"/>
              <a:t>Statewide registration of all rental units</a:t>
            </a:r>
          </a:p>
          <a:p>
            <a:pPr lvl="1"/>
            <a:r>
              <a:rPr lang="en-US" dirty="0"/>
              <a:t>Registration fee of 1% of value of all rental units and pay one month’s rent to Authority ($1B fees)</a:t>
            </a:r>
          </a:p>
          <a:p>
            <a:r>
              <a:rPr lang="en-US" dirty="0">
                <a:hlinkClick r:id="rId3"/>
              </a:rPr>
              <a:t>2015 - SB 480</a:t>
            </a:r>
            <a:endParaRPr lang="en-US" dirty="0"/>
          </a:p>
          <a:p>
            <a:pPr lvl="1"/>
            <a:r>
              <a:rPr lang="en-US" dirty="0"/>
              <a:t>Commission to study</a:t>
            </a:r>
          </a:p>
          <a:p>
            <a:pPr lvl="2"/>
            <a:r>
              <a:rPr lang="en-US" dirty="0"/>
              <a:t>Rent stabilization</a:t>
            </a:r>
          </a:p>
          <a:p>
            <a:pPr lvl="2"/>
            <a:r>
              <a:rPr lang="en-US" dirty="0"/>
              <a:t>Need for Office of Tenant Advocate</a:t>
            </a:r>
          </a:p>
          <a:p>
            <a:pPr lvl="2"/>
            <a:r>
              <a:rPr lang="en-US" dirty="0"/>
              <a:t>Experiences of other states</a:t>
            </a:r>
          </a:p>
          <a:p>
            <a:pPr lvl="2"/>
            <a:endParaRPr lang="en-US" dirty="0"/>
          </a:p>
          <a:p>
            <a:endParaRPr lang="en-US" dirty="0"/>
          </a:p>
        </p:txBody>
      </p:sp>
    </p:spTree>
    <p:extLst>
      <p:ext uri="{BB962C8B-B14F-4D97-AF65-F5344CB8AC3E}">
        <p14:creationId xmlns:p14="http://schemas.microsoft.com/office/powerpoint/2010/main" val="312802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we here?</a:t>
            </a:r>
          </a:p>
        </p:txBody>
      </p:sp>
      <p:sp>
        <p:nvSpPr>
          <p:cNvPr id="3" name="Content Placeholder 2"/>
          <p:cNvSpPr>
            <a:spLocks noGrp="1"/>
          </p:cNvSpPr>
          <p:nvPr>
            <p:ph idx="1"/>
          </p:nvPr>
        </p:nvSpPr>
        <p:spPr/>
        <p:txBody>
          <a:bodyPr/>
          <a:lstStyle/>
          <a:p>
            <a:r>
              <a:rPr lang="en-US" dirty="0"/>
              <a:t>States/ territories with rent control </a:t>
            </a:r>
          </a:p>
          <a:p>
            <a:r>
              <a:rPr lang="en-US" dirty="0"/>
              <a:t>Rent control has been proliferating in more jurisdictions.</a:t>
            </a:r>
          </a:p>
          <a:p>
            <a:pPr lvl="1"/>
            <a:endParaRPr lang="en-US" dirty="0"/>
          </a:p>
          <a:p>
            <a:pPr lvl="1"/>
            <a:endParaRPr lang="en-US" dirty="0"/>
          </a:p>
        </p:txBody>
      </p:sp>
      <p:grpSp>
        <p:nvGrpSpPr>
          <p:cNvPr id="4" name="Group 66">
            <a:extLst>
              <a:ext uri="{FF2B5EF4-FFF2-40B4-BE49-F238E27FC236}">
                <a16:creationId xmlns:a16="http://schemas.microsoft.com/office/drawing/2014/main" id="{8101595D-A3C8-4EA4-AB01-B27945022F3C}"/>
              </a:ext>
            </a:extLst>
          </p:cNvPr>
          <p:cNvGrpSpPr/>
          <p:nvPr/>
        </p:nvGrpSpPr>
        <p:grpSpPr>
          <a:xfrm>
            <a:off x="3945623" y="2729941"/>
            <a:ext cx="4670546" cy="3222996"/>
            <a:chOff x="1071538" y="857232"/>
            <a:chExt cx="7852554" cy="4819589"/>
          </a:xfrm>
          <a:gradFill>
            <a:gsLst>
              <a:gs pos="0">
                <a:srgbClr val="0070C0"/>
              </a:gs>
              <a:gs pos="100000">
                <a:srgbClr val="00B0F0"/>
              </a:gs>
            </a:gsLst>
            <a:lin ang="5400000" scaled="0"/>
          </a:gradFill>
          <a:effectLst>
            <a:outerShdw blurRad="50800" dist="38100" dir="2700000" algn="tl" rotWithShape="0">
              <a:prstClr val="black">
                <a:alpha val="40000"/>
              </a:prstClr>
            </a:outerShdw>
          </a:effectLst>
        </p:grpSpPr>
        <p:sp>
          <p:nvSpPr>
            <p:cNvPr id="5" name="Freeform 6">
              <a:extLst>
                <a:ext uri="{FF2B5EF4-FFF2-40B4-BE49-F238E27FC236}">
                  <a16:creationId xmlns:a16="http://schemas.microsoft.com/office/drawing/2014/main" id="{D63691ED-3862-4F2A-A369-C304EA9FA69D}"/>
                </a:ext>
              </a:extLst>
            </p:cNvPr>
            <p:cNvSpPr>
              <a:spLocks/>
            </p:cNvSpPr>
            <p:nvPr/>
          </p:nvSpPr>
          <p:spPr bwMode="auto">
            <a:xfrm>
              <a:off x="3428236" y="3629379"/>
              <a:ext cx="2038125" cy="2021358"/>
            </a:xfrm>
            <a:custGeom>
              <a:avLst/>
              <a:gdLst/>
              <a:ahLst/>
              <a:cxnLst>
                <a:cxn ang="0">
                  <a:pos x="250" y="1693"/>
                </a:cxn>
                <a:cxn ang="0">
                  <a:pos x="17" y="1798"/>
                </a:cxn>
                <a:cxn ang="0">
                  <a:pos x="203" y="2007"/>
                </a:cxn>
                <a:cxn ang="0">
                  <a:pos x="337" y="2159"/>
                </a:cxn>
                <a:cxn ang="0">
                  <a:pos x="438" y="2262"/>
                </a:cxn>
                <a:cxn ang="0">
                  <a:pos x="538" y="2578"/>
                </a:cxn>
                <a:cxn ang="0">
                  <a:pos x="663" y="2792"/>
                </a:cxn>
                <a:cxn ang="0">
                  <a:pos x="777" y="2857"/>
                </a:cxn>
                <a:cxn ang="0">
                  <a:pos x="906" y="2918"/>
                </a:cxn>
                <a:cxn ang="0">
                  <a:pos x="1073" y="2916"/>
                </a:cxn>
                <a:cxn ang="0">
                  <a:pos x="1152" y="2739"/>
                </a:cxn>
                <a:cxn ang="0">
                  <a:pos x="1278" y="2643"/>
                </a:cxn>
                <a:cxn ang="0">
                  <a:pos x="1373" y="2672"/>
                </a:cxn>
                <a:cxn ang="0">
                  <a:pos x="1530" y="2719"/>
                </a:cxn>
                <a:cxn ang="0">
                  <a:pos x="1604" y="2729"/>
                </a:cxn>
                <a:cxn ang="0">
                  <a:pos x="1760" y="2809"/>
                </a:cxn>
                <a:cxn ang="0">
                  <a:pos x="1877" y="2945"/>
                </a:cxn>
                <a:cxn ang="0">
                  <a:pos x="1964" y="3119"/>
                </a:cxn>
                <a:cxn ang="0">
                  <a:pos x="2069" y="3308"/>
                </a:cxn>
                <a:cxn ang="0">
                  <a:pos x="2194" y="3542"/>
                </a:cxn>
                <a:cxn ang="0">
                  <a:pos x="2295" y="3703"/>
                </a:cxn>
                <a:cxn ang="0">
                  <a:pos x="2334" y="3867"/>
                </a:cxn>
                <a:cxn ang="0">
                  <a:pos x="2435" y="3991"/>
                </a:cxn>
                <a:cxn ang="0">
                  <a:pos x="2529" y="4136"/>
                </a:cxn>
                <a:cxn ang="0">
                  <a:pos x="2787" y="4236"/>
                </a:cxn>
                <a:cxn ang="0">
                  <a:pos x="2978" y="4282"/>
                </a:cxn>
                <a:cxn ang="0">
                  <a:pos x="3066" y="4241"/>
                </a:cxn>
                <a:cxn ang="0">
                  <a:pos x="3012" y="4077"/>
                </a:cxn>
                <a:cxn ang="0">
                  <a:pos x="2960" y="3909"/>
                </a:cxn>
                <a:cxn ang="0">
                  <a:pos x="2887" y="3790"/>
                </a:cxn>
                <a:cxn ang="0">
                  <a:pos x="2914" y="3726"/>
                </a:cxn>
                <a:cxn ang="0">
                  <a:pos x="3058" y="3597"/>
                </a:cxn>
                <a:cxn ang="0">
                  <a:pos x="2953" y="3525"/>
                </a:cxn>
                <a:cxn ang="0">
                  <a:pos x="3109" y="3529"/>
                </a:cxn>
                <a:cxn ang="0">
                  <a:pos x="3339" y="3288"/>
                </a:cxn>
                <a:cxn ang="0">
                  <a:pos x="3414" y="3194"/>
                </a:cxn>
                <a:cxn ang="0">
                  <a:pos x="3671" y="3164"/>
                </a:cxn>
                <a:cxn ang="0">
                  <a:pos x="3832" y="3107"/>
                </a:cxn>
                <a:cxn ang="0">
                  <a:pos x="3906" y="3000"/>
                </a:cxn>
                <a:cxn ang="0">
                  <a:pos x="3949" y="2807"/>
                </a:cxn>
                <a:cxn ang="0">
                  <a:pos x="4008" y="2867"/>
                </a:cxn>
                <a:cxn ang="0">
                  <a:pos x="4006" y="2948"/>
                </a:cxn>
                <a:cxn ang="0">
                  <a:pos x="4182" y="2851"/>
                </a:cxn>
                <a:cxn ang="0">
                  <a:pos x="4298" y="2805"/>
                </a:cxn>
                <a:cxn ang="0">
                  <a:pos x="4339" y="2692"/>
                </a:cxn>
                <a:cxn ang="0">
                  <a:pos x="4355" y="2540"/>
                </a:cxn>
                <a:cxn ang="0">
                  <a:pos x="4374" y="2306"/>
                </a:cxn>
                <a:cxn ang="0">
                  <a:pos x="4310" y="2189"/>
                </a:cxn>
                <a:cxn ang="0">
                  <a:pos x="4249" y="1989"/>
                </a:cxn>
                <a:cxn ang="0">
                  <a:pos x="4181" y="1822"/>
                </a:cxn>
                <a:cxn ang="0">
                  <a:pos x="3997" y="1279"/>
                </a:cxn>
                <a:cxn ang="0">
                  <a:pos x="3797" y="1188"/>
                </a:cxn>
                <a:cxn ang="0">
                  <a:pos x="3610" y="1195"/>
                </a:cxn>
                <a:cxn ang="0">
                  <a:pos x="3479" y="1247"/>
                </a:cxn>
                <a:cxn ang="0">
                  <a:pos x="3279" y="1143"/>
                </a:cxn>
                <a:cxn ang="0">
                  <a:pos x="3038" y="1192"/>
                </a:cxn>
                <a:cxn ang="0">
                  <a:pos x="2858" y="1070"/>
                </a:cxn>
                <a:cxn ang="0">
                  <a:pos x="2746" y="1084"/>
                </a:cxn>
                <a:cxn ang="0">
                  <a:pos x="2536" y="989"/>
                </a:cxn>
                <a:cxn ang="0">
                  <a:pos x="2318" y="889"/>
                </a:cxn>
              </a:cxnLst>
              <a:rect l="0" t="0" r="r" b="b"/>
              <a:pathLst>
                <a:path w="4377" h="4337">
                  <a:moveTo>
                    <a:pt x="2246" y="83"/>
                  </a:moveTo>
                  <a:lnTo>
                    <a:pt x="1310" y="0"/>
                  </a:lnTo>
                  <a:lnTo>
                    <a:pt x="1163" y="1783"/>
                  </a:lnTo>
                  <a:lnTo>
                    <a:pt x="1122" y="1780"/>
                  </a:lnTo>
                  <a:lnTo>
                    <a:pt x="1065" y="1775"/>
                  </a:lnTo>
                  <a:lnTo>
                    <a:pt x="996" y="1767"/>
                  </a:lnTo>
                  <a:lnTo>
                    <a:pt x="915" y="1759"/>
                  </a:lnTo>
                  <a:lnTo>
                    <a:pt x="824" y="1749"/>
                  </a:lnTo>
                  <a:lnTo>
                    <a:pt x="729" y="1740"/>
                  </a:lnTo>
                  <a:lnTo>
                    <a:pt x="630" y="1730"/>
                  </a:lnTo>
                  <a:lnTo>
                    <a:pt x="530" y="1720"/>
                  </a:lnTo>
                  <a:lnTo>
                    <a:pt x="431" y="1710"/>
                  </a:lnTo>
                  <a:lnTo>
                    <a:pt x="337" y="1701"/>
                  </a:lnTo>
                  <a:lnTo>
                    <a:pt x="250" y="1693"/>
                  </a:lnTo>
                  <a:lnTo>
                    <a:pt x="172" y="1686"/>
                  </a:lnTo>
                  <a:lnTo>
                    <a:pt x="104" y="1681"/>
                  </a:lnTo>
                  <a:lnTo>
                    <a:pt x="53" y="1677"/>
                  </a:lnTo>
                  <a:lnTo>
                    <a:pt x="17" y="1674"/>
                  </a:lnTo>
                  <a:lnTo>
                    <a:pt x="0" y="1676"/>
                  </a:lnTo>
                  <a:lnTo>
                    <a:pt x="0" y="1699"/>
                  </a:lnTo>
                  <a:lnTo>
                    <a:pt x="1" y="1721"/>
                  </a:lnTo>
                  <a:lnTo>
                    <a:pt x="1" y="1731"/>
                  </a:lnTo>
                  <a:lnTo>
                    <a:pt x="3" y="1741"/>
                  </a:lnTo>
                  <a:lnTo>
                    <a:pt x="4" y="1751"/>
                  </a:lnTo>
                  <a:lnTo>
                    <a:pt x="7" y="1760"/>
                  </a:lnTo>
                  <a:lnTo>
                    <a:pt x="11" y="1771"/>
                  </a:lnTo>
                  <a:lnTo>
                    <a:pt x="13" y="1784"/>
                  </a:lnTo>
                  <a:lnTo>
                    <a:pt x="17" y="1798"/>
                  </a:lnTo>
                  <a:lnTo>
                    <a:pt x="21" y="1806"/>
                  </a:lnTo>
                  <a:lnTo>
                    <a:pt x="28" y="1818"/>
                  </a:lnTo>
                  <a:lnTo>
                    <a:pt x="37" y="1829"/>
                  </a:lnTo>
                  <a:lnTo>
                    <a:pt x="46" y="1843"/>
                  </a:lnTo>
                  <a:lnTo>
                    <a:pt x="57" y="1855"/>
                  </a:lnTo>
                  <a:lnTo>
                    <a:pt x="66" y="1866"/>
                  </a:lnTo>
                  <a:lnTo>
                    <a:pt x="75" y="1876"/>
                  </a:lnTo>
                  <a:lnTo>
                    <a:pt x="82" y="1882"/>
                  </a:lnTo>
                  <a:lnTo>
                    <a:pt x="146" y="1934"/>
                  </a:lnTo>
                  <a:lnTo>
                    <a:pt x="159" y="1945"/>
                  </a:lnTo>
                  <a:lnTo>
                    <a:pt x="170" y="1957"/>
                  </a:lnTo>
                  <a:lnTo>
                    <a:pt x="179" y="1968"/>
                  </a:lnTo>
                  <a:lnTo>
                    <a:pt x="188" y="1981"/>
                  </a:lnTo>
                  <a:lnTo>
                    <a:pt x="203" y="2007"/>
                  </a:lnTo>
                  <a:lnTo>
                    <a:pt x="219" y="2039"/>
                  </a:lnTo>
                  <a:lnTo>
                    <a:pt x="228" y="2051"/>
                  </a:lnTo>
                  <a:lnTo>
                    <a:pt x="236" y="2062"/>
                  </a:lnTo>
                  <a:lnTo>
                    <a:pt x="244" y="2073"/>
                  </a:lnTo>
                  <a:lnTo>
                    <a:pt x="254" y="2082"/>
                  </a:lnTo>
                  <a:lnTo>
                    <a:pt x="273" y="2101"/>
                  </a:lnTo>
                  <a:lnTo>
                    <a:pt x="290" y="2118"/>
                  </a:lnTo>
                  <a:lnTo>
                    <a:pt x="299" y="2130"/>
                  </a:lnTo>
                  <a:lnTo>
                    <a:pt x="309" y="2139"/>
                  </a:lnTo>
                  <a:lnTo>
                    <a:pt x="313" y="2143"/>
                  </a:lnTo>
                  <a:lnTo>
                    <a:pt x="317" y="2148"/>
                  </a:lnTo>
                  <a:lnTo>
                    <a:pt x="322" y="2152"/>
                  </a:lnTo>
                  <a:lnTo>
                    <a:pt x="329" y="2155"/>
                  </a:lnTo>
                  <a:lnTo>
                    <a:pt x="337" y="2159"/>
                  </a:lnTo>
                  <a:lnTo>
                    <a:pt x="344" y="2163"/>
                  </a:lnTo>
                  <a:lnTo>
                    <a:pt x="349" y="2168"/>
                  </a:lnTo>
                  <a:lnTo>
                    <a:pt x="353" y="2171"/>
                  </a:lnTo>
                  <a:lnTo>
                    <a:pt x="358" y="2178"/>
                  </a:lnTo>
                  <a:lnTo>
                    <a:pt x="362" y="2185"/>
                  </a:lnTo>
                  <a:lnTo>
                    <a:pt x="367" y="2193"/>
                  </a:lnTo>
                  <a:lnTo>
                    <a:pt x="373" y="2202"/>
                  </a:lnTo>
                  <a:lnTo>
                    <a:pt x="377" y="2208"/>
                  </a:lnTo>
                  <a:lnTo>
                    <a:pt x="384" y="2214"/>
                  </a:lnTo>
                  <a:lnTo>
                    <a:pt x="391" y="2220"/>
                  </a:lnTo>
                  <a:lnTo>
                    <a:pt x="399" y="2228"/>
                  </a:lnTo>
                  <a:lnTo>
                    <a:pt x="417" y="2241"/>
                  </a:lnTo>
                  <a:lnTo>
                    <a:pt x="432" y="2255"/>
                  </a:lnTo>
                  <a:lnTo>
                    <a:pt x="438" y="2262"/>
                  </a:lnTo>
                  <a:lnTo>
                    <a:pt x="444" y="2270"/>
                  </a:lnTo>
                  <a:lnTo>
                    <a:pt x="449" y="2277"/>
                  </a:lnTo>
                  <a:lnTo>
                    <a:pt x="454" y="2286"/>
                  </a:lnTo>
                  <a:lnTo>
                    <a:pt x="463" y="2302"/>
                  </a:lnTo>
                  <a:lnTo>
                    <a:pt x="470" y="2321"/>
                  </a:lnTo>
                  <a:lnTo>
                    <a:pt x="475" y="2342"/>
                  </a:lnTo>
                  <a:lnTo>
                    <a:pt x="482" y="2366"/>
                  </a:lnTo>
                  <a:lnTo>
                    <a:pt x="488" y="2398"/>
                  </a:lnTo>
                  <a:lnTo>
                    <a:pt x="496" y="2431"/>
                  </a:lnTo>
                  <a:lnTo>
                    <a:pt x="506" y="2463"/>
                  </a:lnTo>
                  <a:lnTo>
                    <a:pt x="514" y="2493"/>
                  </a:lnTo>
                  <a:lnTo>
                    <a:pt x="524" y="2524"/>
                  </a:lnTo>
                  <a:lnTo>
                    <a:pt x="532" y="2552"/>
                  </a:lnTo>
                  <a:lnTo>
                    <a:pt x="538" y="2578"/>
                  </a:lnTo>
                  <a:lnTo>
                    <a:pt x="544" y="2604"/>
                  </a:lnTo>
                  <a:lnTo>
                    <a:pt x="547" y="2620"/>
                  </a:lnTo>
                  <a:lnTo>
                    <a:pt x="551" y="2633"/>
                  </a:lnTo>
                  <a:lnTo>
                    <a:pt x="555" y="2647"/>
                  </a:lnTo>
                  <a:lnTo>
                    <a:pt x="561" y="2661"/>
                  </a:lnTo>
                  <a:lnTo>
                    <a:pt x="569" y="2676"/>
                  </a:lnTo>
                  <a:lnTo>
                    <a:pt x="579" y="2691"/>
                  </a:lnTo>
                  <a:lnTo>
                    <a:pt x="589" y="2707"/>
                  </a:lnTo>
                  <a:lnTo>
                    <a:pt x="601" y="2724"/>
                  </a:lnTo>
                  <a:lnTo>
                    <a:pt x="612" y="2740"/>
                  </a:lnTo>
                  <a:lnTo>
                    <a:pt x="626" y="2756"/>
                  </a:lnTo>
                  <a:lnTo>
                    <a:pt x="640" y="2770"/>
                  </a:lnTo>
                  <a:lnTo>
                    <a:pt x="654" y="2785"/>
                  </a:lnTo>
                  <a:lnTo>
                    <a:pt x="663" y="2792"/>
                  </a:lnTo>
                  <a:lnTo>
                    <a:pt x="670" y="2798"/>
                  </a:lnTo>
                  <a:lnTo>
                    <a:pt x="677" y="2803"/>
                  </a:lnTo>
                  <a:lnTo>
                    <a:pt x="683" y="2806"/>
                  </a:lnTo>
                  <a:lnTo>
                    <a:pt x="694" y="2810"/>
                  </a:lnTo>
                  <a:lnTo>
                    <a:pt x="706" y="2812"/>
                  </a:lnTo>
                  <a:lnTo>
                    <a:pt x="717" y="2816"/>
                  </a:lnTo>
                  <a:lnTo>
                    <a:pt x="727" y="2819"/>
                  </a:lnTo>
                  <a:lnTo>
                    <a:pt x="733" y="2822"/>
                  </a:lnTo>
                  <a:lnTo>
                    <a:pt x="740" y="2825"/>
                  </a:lnTo>
                  <a:lnTo>
                    <a:pt x="746" y="2830"/>
                  </a:lnTo>
                  <a:lnTo>
                    <a:pt x="753" y="2837"/>
                  </a:lnTo>
                  <a:lnTo>
                    <a:pt x="765" y="2848"/>
                  </a:lnTo>
                  <a:lnTo>
                    <a:pt x="772" y="2855"/>
                  </a:lnTo>
                  <a:lnTo>
                    <a:pt x="777" y="2857"/>
                  </a:lnTo>
                  <a:lnTo>
                    <a:pt x="783" y="2858"/>
                  </a:lnTo>
                  <a:lnTo>
                    <a:pt x="790" y="2859"/>
                  </a:lnTo>
                  <a:lnTo>
                    <a:pt x="801" y="2860"/>
                  </a:lnTo>
                  <a:lnTo>
                    <a:pt x="824" y="2861"/>
                  </a:lnTo>
                  <a:lnTo>
                    <a:pt x="828" y="2861"/>
                  </a:lnTo>
                  <a:lnTo>
                    <a:pt x="828" y="2863"/>
                  </a:lnTo>
                  <a:lnTo>
                    <a:pt x="829" y="2865"/>
                  </a:lnTo>
                  <a:lnTo>
                    <a:pt x="834" y="2870"/>
                  </a:lnTo>
                  <a:lnTo>
                    <a:pt x="842" y="2878"/>
                  </a:lnTo>
                  <a:lnTo>
                    <a:pt x="854" y="2885"/>
                  </a:lnTo>
                  <a:lnTo>
                    <a:pt x="866" y="2890"/>
                  </a:lnTo>
                  <a:lnTo>
                    <a:pt x="879" y="2897"/>
                  </a:lnTo>
                  <a:lnTo>
                    <a:pt x="890" y="2904"/>
                  </a:lnTo>
                  <a:lnTo>
                    <a:pt x="906" y="2918"/>
                  </a:lnTo>
                  <a:lnTo>
                    <a:pt x="919" y="2934"/>
                  </a:lnTo>
                  <a:lnTo>
                    <a:pt x="933" y="2948"/>
                  </a:lnTo>
                  <a:lnTo>
                    <a:pt x="946" y="2963"/>
                  </a:lnTo>
                  <a:lnTo>
                    <a:pt x="954" y="2970"/>
                  </a:lnTo>
                  <a:lnTo>
                    <a:pt x="961" y="2976"/>
                  </a:lnTo>
                  <a:lnTo>
                    <a:pt x="969" y="2982"/>
                  </a:lnTo>
                  <a:lnTo>
                    <a:pt x="978" y="2986"/>
                  </a:lnTo>
                  <a:lnTo>
                    <a:pt x="987" y="2989"/>
                  </a:lnTo>
                  <a:lnTo>
                    <a:pt x="998" y="2992"/>
                  </a:lnTo>
                  <a:lnTo>
                    <a:pt x="1009" y="2993"/>
                  </a:lnTo>
                  <a:lnTo>
                    <a:pt x="1022" y="2993"/>
                  </a:lnTo>
                  <a:lnTo>
                    <a:pt x="1042" y="2962"/>
                  </a:lnTo>
                  <a:lnTo>
                    <a:pt x="1063" y="2931"/>
                  </a:lnTo>
                  <a:lnTo>
                    <a:pt x="1073" y="2916"/>
                  </a:lnTo>
                  <a:lnTo>
                    <a:pt x="1082" y="2900"/>
                  </a:lnTo>
                  <a:lnTo>
                    <a:pt x="1091" y="2883"/>
                  </a:lnTo>
                  <a:lnTo>
                    <a:pt x="1098" y="2867"/>
                  </a:lnTo>
                  <a:lnTo>
                    <a:pt x="1105" y="2845"/>
                  </a:lnTo>
                  <a:lnTo>
                    <a:pt x="1111" y="2825"/>
                  </a:lnTo>
                  <a:lnTo>
                    <a:pt x="1114" y="2806"/>
                  </a:lnTo>
                  <a:lnTo>
                    <a:pt x="1118" y="2789"/>
                  </a:lnTo>
                  <a:lnTo>
                    <a:pt x="1120" y="2781"/>
                  </a:lnTo>
                  <a:lnTo>
                    <a:pt x="1123" y="2773"/>
                  </a:lnTo>
                  <a:lnTo>
                    <a:pt x="1126" y="2766"/>
                  </a:lnTo>
                  <a:lnTo>
                    <a:pt x="1132" y="2759"/>
                  </a:lnTo>
                  <a:lnTo>
                    <a:pt x="1137" y="2751"/>
                  </a:lnTo>
                  <a:lnTo>
                    <a:pt x="1143" y="2745"/>
                  </a:lnTo>
                  <a:lnTo>
                    <a:pt x="1152" y="2739"/>
                  </a:lnTo>
                  <a:lnTo>
                    <a:pt x="1161" y="2732"/>
                  </a:lnTo>
                  <a:lnTo>
                    <a:pt x="1172" y="2725"/>
                  </a:lnTo>
                  <a:lnTo>
                    <a:pt x="1180" y="2720"/>
                  </a:lnTo>
                  <a:lnTo>
                    <a:pt x="1185" y="2715"/>
                  </a:lnTo>
                  <a:lnTo>
                    <a:pt x="1190" y="2711"/>
                  </a:lnTo>
                  <a:lnTo>
                    <a:pt x="1198" y="2699"/>
                  </a:lnTo>
                  <a:lnTo>
                    <a:pt x="1212" y="2681"/>
                  </a:lnTo>
                  <a:lnTo>
                    <a:pt x="1223" y="2666"/>
                  </a:lnTo>
                  <a:lnTo>
                    <a:pt x="1234" y="2655"/>
                  </a:lnTo>
                  <a:lnTo>
                    <a:pt x="1244" y="2648"/>
                  </a:lnTo>
                  <a:lnTo>
                    <a:pt x="1253" y="2644"/>
                  </a:lnTo>
                  <a:lnTo>
                    <a:pt x="1262" y="2642"/>
                  </a:lnTo>
                  <a:lnTo>
                    <a:pt x="1271" y="2642"/>
                  </a:lnTo>
                  <a:lnTo>
                    <a:pt x="1278" y="2643"/>
                  </a:lnTo>
                  <a:lnTo>
                    <a:pt x="1286" y="2646"/>
                  </a:lnTo>
                  <a:lnTo>
                    <a:pt x="1300" y="2654"/>
                  </a:lnTo>
                  <a:lnTo>
                    <a:pt x="1315" y="2664"/>
                  </a:lnTo>
                  <a:lnTo>
                    <a:pt x="1322" y="2668"/>
                  </a:lnTo>
                  <a:lnTo>
                    <a:pt x="1331" y="2672"/>
                  </a:lnTo>
                  <a:lnTo>
                    <a:pt x="1338" y="2674"/>
                  </a:lnTo>
                  <a:lnTo>
                    <a:pt x="1348" y="2675"/>
                  </a:lnTo>
                  <a:lnTo>
                    <a:pt x="1356" y="2674"/>
                  </a:lnTo>
                  <a:lnTo>
                    <a:pt x="1360" y="2673"/>
                  </a:lnTo>
                  <a:lnTo>
                    <a:pt x="1361" y="2672"/>
                  </a:lnTo>
                  <a:lnTo>
                    <a:pt x="1362" y="2670"/>
                  </a:lnTo>
                  <a:lnTo>
                    <a:pt x="1364" y="2670"/>
                  </a:lnTo>
                  <a:lnTo>
                    <a:pt x="1367" y="2670"/>
                  </a:lnTo>
                  <a:lnTo>
                    <a:pt x="1373" y="2672"/>
                  </a:lnTo>
                  <a:lnTo>
                    <a:pt x="1385" y="2676"/>
                  </a:lnTo>
                  <a:lnTo>
                    <a:pt x="1392" y="2680"/>
                  </a:lnTo>
                  <a:lnTo>
                    <a:pt x="1398" y="2683"/>
                  </a:lnTo>
                  <a:lnTo>
                    <a:pt x="1406" y="2686"/>
                  </a:lnTo>
                  <a:lnTo>
                    <a:pt x="1418" y="2690"/>
                  </a:lnTo>
                  <a:lnTo>
                    <a:pt x="1440" y="2694"/>
                  </a:lnTo>
                  <a:lnTo>
                    <a:pt x="1463" y="2699"/>
                  </a:lnTo>
                  <a:lnTo>
                    <a:pt x="1484" y="2703"/>
                  </a:lnTo>
                  <a:lnTo>
                    <a:pt x="1505" y="2708"/>
                  </a:lnTo>
                  <a:lnTo>
                    <a:pt x="1514" y="2710"/>
                  </a:lnTo>
                  <a:lnTo>
                    <a:pt x="1521" y="2712"/>
                  </a:lnTo>
                  <a:lnTo>
                    <a:pt x="1525" y="2715"/>
                  </a:lnTo>
                  <a:lnTo>
                    <a:pt x="1527" y="2717"/>
                  </a:lnTo>
                  <a:lnTo>
                    <a:pt x="1530" y="2719"/>
                  </a:lnTo>
                  <a:lnTo>
                    <a:pt x="1532" y="2721"/>
                  </a:lnTo>
                  <a:lnTo>
                    <a:pt x="1535" y="2722"/>
                  </a:lnTo>
                  <a:lnTo>
                    <a:pt x="1542" y="2724"/>
                  </a:lnTo>
                  <a:lnTo>
                    <a:pt x="1549" y="2725"/>
                  </a:lnTo>
                  <a:lnTo>
                    <a:pt x="1552" y="2725"/>
                  </a:lnTo>
                  <a:lnTo>
                    <a:pt x="1552" y="2725"/>
                  </a:lnTo>
                  <a:lnTo>
                    <a:pt x="1552" y="2724"/>
                  </a:lnTo>
                  <a:lnTo>
                    <a:pt x="1553" y="2723"/>
                  </a:lnTo>
                  <a:lnTo>
                    <a:pt x="1557" y="2722"/>
                  </a:lnTo>
                  <a:lnTo>
                    <a:pt x="1565" y="2722"/>
                  </a:lnTo>
                  <a:lnTo>
                    <a:pt x="1577" y="2723"/>
                  </a:lnTo>
                  <a:lnTo>
                    <a:pt x="1587" y="2724"/>
                  </a:lnTo>
                  <a:lnTo>
                    <a:pt x="1595" y="2726"/>
                  </a:lnTo>
                  <a:lnTo>
                    <a:pt x="1604" y="2729"/>
                  </a:lnTo>
                  <a:lnTo>
                    <a:pt x="1611" y="2732"/>
                  </a:lnTo>
                  <a:lnTo>
                    <a:pt x="1627" y="2741"/>
                  </a:lnTo>
                  <a:lnTo>
                    <a:pt x="1643" y="2750"/>
                  </a:lnTo>
                  <a:lnTo>
                    <a:pt x="1659" y="2760"/>
                  </a:lnTo>
                  <a:lnTo>
                    <a:pt x="1675" y="2769"/>
                  </a:lnTo>
                  <a:lnTo>
                    <a:pt x="1685" y="2774"/>
                  </a:lnTo>
                  <a:lnTo>
                    <a:pt x="1694" y="2779"/>
                  </a:lnTo>
                  <a:lnTo>
                    <a:pt x="1704" y="2782"/>
                  </a:lnTo>
                  <a:lnTo>
                    <a:pt x="1713" y="2785"/>
                  </a:lnTo>
                  <a:lnTo>
                    <a:pt x="1726" y="2789"/>
                  </a:lnTo>
                  <a:lnTo>
                    <a:pt x="1737" y="2794"/>
                  </a:lnTo>
                  <a:lnTo>
                    <a:pt x="1746" y="2799"/>
                  </a:lnTo>
                  <a:lnTo>
                    <a:pt x="1753" y="2804"/>
                  </a:lnTo>
                  <a:lnTo>
                    <a:pt x="1760" y="2809"/>
                  </a:lnTo>
                  <a:lnTo>
                    <a:pt x="1765" y="2815"/>
                  </a:lnTo>
                  <a:lnTo>
                    <a:pt x="1770" y="2821"/>
                  </a:lnTo>
                  <a:lnTo>
                    <a:pt x="1773" y="2827"/>
                  </a:lnTo>
                  <a:lnTo>
                    <a:pt x="1781" y="2840"/>
                  </a:lnTo>
                  <a:lnTo>
                    <a:pt x="1789" y="2853"/>
                  </a:lnTo>
                  <a:lnTo>
                    <a:pt x="1793" y="2861"/>
                  </a:lnTo>
                  <a:lnTo>
                    <a:pt x="1799" y="2868"/>
                  </a:lnTo>
                  <a:lnTo>
                    <a:pt x="1806" y="2877"/>
                  </a:lnTo>
                  <a:lnTo>
                    <a:pt x="1814" y="2884"/>
                  </a:lnTo>
                  <a:lnTo>
                    <a:pt x="1837" y="2905"/>
                  </a:lnTo>
                  <a:lnTo>
                    <a:pt x="1854" y="2920"/>
                  </a:lnTo>
                  <a:lnTo>
                    <a:pt x="1866" y="2931"/>
                  </a:lnTo>
                  <a:lnTo>
                    <a:pt x="1874" y="2940"/>
                  </a:lnTo>
                  <a:lnTo>
                    <a:pt x="1877" y="2945"/>
                  </a:lnTo>
                  <a:lnTo>
                    <a:pt x="1879" y="2950"/>
                  </a:lnTo>
                  <a:lnTo>
                    <a:pt x="1880" y="2956"/>
                  </a:lnTo>
                  <a:lnTo>
                    <a:pt x="1881" y="2962"/>
                  </a:lnTo>
                  <a:lnTo>
                    <a:pt x="1881" y="2979"/>
                  </a:lnTo>
                  <a:lnTo>
                    <a:pt x="1881" y="3002"/>
                  </a:lnTo>
                  <a:lnTo>
                    <a:pt x="1950" y="3055"/>
                  </a:lnTo>
                  <a:lnTo>
                    <a:pt x="1956" y="3062"/>
                  </a:lnTo>
                  <a:lnTo>
                    <a:pt x="1960" y="3069"/>
                  </a:lnTo>
                  <a:lnTo>
                    <a:pt x="1963" y="3077"/>
                  </a:lnTo>
                  <a:lnTo>
                    <a:pt x="1964" y="3082"/>
                  </a:lnTo>
                  <a:lnTo>
                    <a:pt x="1966" y="3093"/>
                  </a:lnTo>
                  <a:lnTo>
                    <a:pt x="1965" y="3102"/>
                  </a:lnTo>
                  <a:lnTo>
                    <a:pt x="1964" y="3111"/>
                  </a:lnTo>
                  <a:lnTo>
                    <a:pt x="1964" y="3119"/>
                  </a:lnTo>
                  <a:lnTo>
                    <a:pt x="1964" y="3123"/>
                  </a:lnTo>
                  <a:lnTo>
                    <a:pt x="1965" y="3127"/>
                  </a:lnTo>
                  <a:lnTo>
                    <a:pt x="1967" y="3133"/>
                  </a:lnTo>
                  <a:lnTo>
                    <a:pt x="1969" y="3138"/>
                  </a:lnTo>
                  <a:lnTo>
                    <a:pt x="1981" y="3157"/>
                  </a:lnTo>
                  <a:lnTo>
                    <a:pt x="1993" y="3175"/>
                  </a:lnTo>
                  <a:lnTo>
                    <a:pt x="2004" y="3194"/>
                  </a:lnTo>
                  <a:lnTo>
                    <a:pt x="2016" y="3216"/>
                  </a:lnTo>
                  <a:lnTo>
                    <a:pt x="2031" y="3248"/>
                  </a:lnTo>
                  <a:lnTo>
                    <a:pt x="2042" y="3270"/>
                  </a:lnTo>
                  <a:lnTo>
                    <a:pt x="2052" y="3284"/>
                  </a:lnTo>
                  <a:lnTo>
                    <a:pt x="2058" y="3294"/>
                  </a:lnTo>
                  <a:lnTo>
                    <a:pt x="2063" y="3301"/>
                  </a:lnTo>
                  <a:lnTo>
                    <a:pt x="2069" y="3308"/>
                  </a:lnTo>
                  <a:lnTo>
                    <a:pt x="2074" y="3315"/>
                  </a:lnTo>
                  <a:lnTo>
                    <a:pt x="2082" y="3327"/>
                  </a:lnTo>
                  <a:lnTo>
                    <a:pt x="2087" y="3337"/>
                  </a:lnTo>
                  <a:lnTo>
                    <a:pt x="2092" y="3349"/>
                  </a:lnTo>
                  <a:lnTo>
                    <a:pt x="2095" y="3360"/>
                  </a:lnTo>
                  <a:lnTo>
                    <a:pt x="2099" y="3371"/>
                  </a:lnTo>
                  <a:lnTo>
                    <a:pt x="2113" y="3400"/>
                  </a:lnTo>
                  <a:lnTo>
                    <a:pt x="2126" y="3431"/>
                  </a:lnTo>
                  <a:lnTo>
                    <a:pt x="2141" y="3460"/>
                  </a:lnTo>
                  <a:lnTo>
                    <a:pt x="2157" y="3489"/>
                  </a:lnTo>
                  <a:lnTo>
                    <a:pt x="2165" y="3504"/>
                  </a:lnTo>
                  <a:lnTo>
                    <a:pt x="2174" y="3516"/>
                  </a:lnTo>
                  <a:lnTo>
                    <a:pt x="2183" y="3530"/>
                  </a:lnTo>
                  <a:lnTo>
                    <a:pt x="2194" y="3542"/>
                  </a:lnTo>
                  <a:lnTo>
                    <a:pt x="2204" y="3553"/>
                  </a:lnTo>
                  <a:lnTo>
                    <a:pt x="2217" y="3564"/>
                  </a:lnTo>
                  <a:lnTo>
                    <a:pt x="2230" y="3573"/>
                  </a:lnTo>
                  <a:lnTo>
                    <a:pt x="2243" y="3582"/>
                  </a:lnTo>
                  <a:lnTo>
                    <a:pt x="2258" y="3591"/>
                  </a:lnTo>
                  <a:lnTo>
                    <a:pt x="2270" y="3601"/>
                  </a:lnTo>
                  <a:lnTo>
                    <a:pt x="2279" y="3610"/>
                  </a:lnTo>
                  <a:lnTo>
                    <a:pt x="2286" y="3620"/>
                  </a:lnTo>
                  <a:lnTo>
                    <a:pt x="2291" y="3629"/>
                  </a:lnTo>
                  <a:lnTo>
                    <a:pt x="2293" y="3638"/>
                  </a:lnTo>
                  <a:lnTo>
                    <a:pt x="2295" y="3648"/>
                  </a:lnTo>
                  <a:lnTo>
                    <a:pt x="2295" y="3658"/>
                  </a:lnTo>
                  <a:lnTo>
                    <a:pt x="2295" y="3680"/>
                  </a:lnTo>
                  <a:lnTo>
                    <a:pt x="2295" y="3703"/>
                  </a:lnTo>
                  <a:lnTo>
                    <a:pt x="2296" y="3715"/>
                  </a:lnTo>
                  <a:lnTo>
                    <a:pt x="2299" y="3728"/>
                  </a:lnTo>
                  <a:lnTo>
                    <a:pt x="2303" y="3742"/>
                  </a:lnTo>
                  <a:lnTo>
                    <a:pt x="2310" y="3755"/>
                  </a:lnTo>
                  <a:lnTo>
                    <a:pt x="2318" y="3774"/>
                  </a:lnTo>
                  <a:lnTo>
                    <a:pt x="2325" y="3791"/>
                  </a:lnTo>
                  <a:lnTo>
                    <a:pt x="2330" y="3805"/>
                  </a:lnTo>
                  <a:lnTo>
                    <a:pt x="2332" y="3818"/>
                  </a:lnTo>
                  <a:lnTo>
                    <a:pt x="2334" y="3827"/>
                  </a:lnTo>
                  <a:lnTo>
                    <a:pt x="2334" y="3837"/>
                  </a:lnTo>
                  <a:lnTo>
                    <a:pt x="2334" y="3845"/>
                  </a:lnTo>
                  <a:lnTo>
                    <a:pt x="2334" y="3852"/>
                  </a:lnTo>
                  <a:lnTo>
                    <a:pt x="2334" y="3860"/>
                  </a:lnTo>
                  <a:lnTo>
                    <a:pt x="2334" y="3867"/>
                  </a:lnTo>
                  <a:lnTo>
                    <a:pt x="2335" y="3876"/>
                  </a:lnTo>
                  <a:lnTo>
                    <a:pt x="2338" y="3884"/>
                  </a:lnTo>
                  <a:lnTo>
                    <a:pt x="2342" y="3895"/>
                  </a:lnTo>
                  <a:lnTo>
                    <a:pt x="2349" y="3906"/>
                  </a:lnTo>
                  <a:lnTo>
                    <a:pt x="2357" y="3920"/>
                  </a:lnTo>
                  <a:lnTo>
                    <a:pt x="2369" y="3936"/>
                  </a:lnTo>
                  <a:lnTo>
                    <a:pt x="2377" y="3946"/>
                  </a:lnTo>
                  <a:lnTo>
                    <a:pt x="2386" y="3955"/>
                  </a:lnTo>
                  <a:lnTo>
                    <a:pt x="2394" y="3961"/>
                  </a:lnTo>
                  <a:lnTo>
                    <a:pt x="2403" y="3966"/>
                  </a:lnTo>
                  <a:lnTo>
                    <a:pt x="2411" y="3971"/>
                  </a:lnTo>
                  <a:lnTo>
                    <a:pt x="2418" y="3977"/>
                  </a:lnTo>
                  <a:lnTo>
                    <a:pt x="2427" y="3983"/>
                  </a:lnTo>
                  <a:lnTo>
                    <a:pt x="2435" y="3991"/>
                  </a:lnTo>
                  <a:lnTo>
                    <a:pt x="2443" y="4002"/>
                  </a:lnTo>
                  <a:lnTo>
                    <a:pt x="2448" y="4013"/>
                  </a:lnTo>
                  <a:lnTo>
                    <a:pt x="2452" y="4022"/>
                  </a:lnTo>
                  <a:lnTo>
                    <a:pt x="2455" y="4033"/>
                  </a:lnTo>
                  <a:lnTo>
                    <a:pt x="2459" y="4052"/>
                  </a:lnTo>
                  <a:lnTo>
                    <a:pt x="2463" y="4069"/>
                  </a:lnTo>
                  <a:lnTo>
                    <a:pt x="2465" y="4078"/>
                  </a:lnTo>
                  <a:lnTo>
                    <a:pt x="2468" y="4087"/>
                  </a:lnTo>
                  <a:lnTo>
                    <a:pt x="2473" y="4096"/>
                  </a:lnTo>
                  <a:lnTo>
                    <a:pt x="2479" y="4103"/>
                  </a:lnTo>
                  <a:lnTo>
                    <a:pt x="2488" y="4112"/>
                  </a:lnTo>
                  <a:lnTo>
                    <a:pt x="2498" y="4120"/>
                  </a:lnTo>
                  <a:lnTo>
                    <a:pt x="2512" y="4127"/>
                  </a:lnTo>
                  <a:lnTo>
                    <a:pt x="2529" y="4136"/>
                  </a:lnTo>
                  <a:lnTo>
                    <a:pt x="2542" y="4141"/>
                  </a:lnTo>
                  <a:lnTo>
                    <a:pt x="2551" y="4147"/>
                  </a:lnTo>
                  <a:lnTo>
                    <a:pt x="2559" y="4154"/>
                  </a:lnTo>
                  <a:lnTo>
                    <a:pt x="2564" y="4161"/>
                  </a:lnTo>
                  <a:lnTo>
                    <a:pt x="2567" y="4170"/>
                  </a:lnTo>
                  <a:lnTo>
                    <a:pt x="2570" y="4180"/>
                  </a:lnTo>
                  <a:lnTo>
                    <a:pt x="2573" y="4192"/>
                  </a:lnTo>
                  <a:lnTo>
                    <a:pt x="2575" y="4206"/>
                  </a:lnTo>
                  <a:lnTo>
                    <a:pt x="2701" y="4236"/>
                  </a:lnTo>
                  <a:lnTo>
                    <a:pt x="2714" y="4237"/>
                  </a:lnTo>
                  <a:lnTo>
                    <a:pt x="2729" y="4238"/>
                  </a:lnTo>
                  <a:lnTo>
                    <a:pt x="2744" y="4238"/>
                  </a:lnTo>
                  <a:lnTo>
                    <a:pt x="2758" y="4237"/>
                  </a:lnTo>
                  <a:lnTo>
                    <a:pt x="2787" y="4236"/>
                  </a:lnTo>
                  <a:lnTo>
                    <a:pt x="2817" y="4233"/>
                  </a:lnTo>
                  <a:lnTo>
                    <a:pt x="2845" y="4232"/>
                  </a:lnTo>
                  <a:lnTo>
                    <a:pt x="2875" y="4231"/>
                  </a:lnTo>
                  <a:lnTo>
                    <a:pt x="2889" y="4232"/>
                  </a:lnTo>
                  <a:lnTo>
                    <a:pt x="2903" y="4233"/>
                  </a:lnTo>
                  <a:lnTo>
                    <a:pt x="2918" y="4235"/>
                  </a:lnTo>
                  <a:lnTo>
                    <a:pt x="2932" y="4238"/>
                  </a:lnTo>
                  <a:lnTo>
                    <a:pt x="2937" y="4240"/>
                  </a:lnTo>
                  <a:lnTo>
                    <a:pt x="2942" y="4242"/>
                  </a:lnTo>
                  <a:lnTo>
                    <a:pt x="2946" y="4245"/>
                  </a:lnTo>
                  <a:lnTo>
                    <a:pt x="2951" y="4249"/>
                  </a:lnTo>
                  <a:lnTo>
                    <a:pt x="2959" y="4256"/>
                  </a:lnTo>
                  <a:lnTo>
                    <a:pt x="2965" y="4264"/>
                  </a:lnTo>
                  <a:lnTo>
                    <a:pt x="2978" y="4282"/>
                  </a:lnTo>
                  <a:lnTo>
                    <a:pt x="2989" y="4302"/>
                  </a:lnTo>
                  <a:lnTo>
                    <a:pt x="2996" y="4312"/>
                  </a:lnTo>
                  <a:lnTo>
                    <a:pt x="3002" y="4319"/>
                  </a:lnTo>
                  <a:lnTo>
                    <a:pt x="3010" y="4327"/>
                  </a:lnTo>
                  <a:lnTo>
                    <a:pt x="3019" y="4332"/>
                  </a:lnTo>
                  <a:lnTo>
                    <a:pt x="3023" y="4334"/>
                  </a:lnTo>
                  <a:lnTo>
                    <a:pt x="3028" y="4336"/>
                  </a:lnTo>
                  <a:lnTo>
                    <a:pt x="3035" y="4337"/>
                  </a:lnTo>
                  <a:lnTo>
                    <a:pt x="3040" y="4337"/>
                  </a:lnTo>
                  <a:lnTo>
                    <a:pt x="3047" y="4337"/>
                  </a:lnTo>
                  <a:lnTo>
                    <a:pt x="3054" y="4337"/>
                  </a:lnTo>
                  <a:lnTo>
                    <a:pt x="3062" y="4335"/>
                  </a:lnTo>
                  <a:lnTo>
                    <a:pt x="3070" y="4333"/>
                  </a:lnTo>
                  <a:lnTo>
                    <a:pt x="3066" y="4241"/>
                  </a:lnTo>
                  <a:lnTo>
                    <a:pt x="3065" y="4225"/>
                  </a:lnTo>
                  <a:lnTo>
                    <a:pt x="3063" y="4212"/>
                  </a:lnTo>
                  <a:lnTo>
                    <a:pt x="3061" y="4199"/>
                  </a:lnTo>
                  <a:lnTo>
                    <a:pt x="3057" y="4187"/>
                  </a:lnTo>
                  <a:lnTo>
                    <a:pt x="3053" y="4177"/>
                  </a:lnTo>
                  <a:lnTo>
                    <a:pt x="3048" y="4167"/>
                  </a:lnTo>
                  <a:lnTo>
                    <a:pt x="3043" y="4159"/>
                  </a:lnTo>
                  <a:lnTo>
                    <a:pt x="3038" y="4151"/>
                  </a:lnTo>
                  <a:lnTo>
                    <a:pt x="3027" y="4135"/>
                  </a:lnTo>
                  <a:lnTo>
                    <a:pt x="3019" y="4118"/>
                  </a:lnTo>
                  <a:lnTo>
                    <a:pt x="3016" y="4108"/>
                  </a:lnTo>
                  <a:lnTo>
                    <a:pt x="3013" y="4099"/>
                  </a:lnTo>
                  <a:lnTo>
                    <a:pt x="3012" y="4088"/>
                  </a:lnTo>
                  <a:lnTo>
                    <a:pt x="3012" y="4077"/>
                  </a:lnTo>
                  <a:lnTo>
                    <a:pt x="3012" y="4056"/>
                  </a:lnTo>
                  <a:lnTo>
                    <a:pt x="3011" y="4038"/>
                  </a:lnTo>
                  <a:lnTo>
                    <a:pt x="3010" y="4023"/>
                  </a:lnTo>
                  <a:lnTo>
                    <a:pt x="3007" y="4010"/>
                  </a:lnTo>
                  <a:lnTo>
                    <a:pt x="3005" y="4000"/>
                  </a:lnTo>
                  <a:lnTo>
                    <a:pt x="3002" y="3990"/>
                  </a:lnTo>
                  <a:lnTo>
                    <a:pt x="2998" y="3983"/>
                  </a:lnTo>
                  <a:lnTo>
                    <a:pt x="2994" y="3976"/>
                  </a:lnTo>
                  <a:lnTo>
                    <a:pt x="2985" y="3964"/>
                  </a:lnTo>
                  <a:lnTo>
                    <a:pt x="2977" y="3950"/>
                  </a:lnTo>
                  <a:lnTo>
                    <a:pt x="2972" y="3942"/>
                  </a:lnTo>
                  <a:lnTo>
                    <a:pt x="2967" y="3933"/>
                  </a:lnTo>
                  <a:lnTo>
                    <a:pt x="2963" y="3922"/>
                  </a:lnTo>
                  <a:lnTo>
                    <a:pt x="2960" y="3909"/>
                  </a:lnTo>
                  <a:lnTo>
                    <a:pt x="2958" y="3897"/>
                  </a:lnTo>
                  <a:lnTo>
                    <a:pt x="2957" y="3885"/>
                  </a:lnTo>
                  <a:lnTo>
                    <a:pt x="2958" y="3874"/>
                  </a:lnTo>
                  <a:lnTo>
                    <a:pt x="2958" y="3865"/>
                  </a:lnTo>
                  <a:lnTo>
                    <a:pt x="2957" y="3857"/>
                  </a:lnTo>
                  <a:lnTo>
                    <a:pt x="2955" y="3847"/>
                  </a:lnTo>
                  <a:lnTo>
                    <a:pt x="2953" y="3843"/>
                  </a:lnTo>
                  <a:lnTo>
                    <a:pt x="2949" y="3838"/>
                  </a:lnTo>
                  <a:lnTo>
                    <a:pt x="2945" y="3833"/>
                  </a:lnTo>
                  <a:lnTo>
                    <a:pt x="2940" y="3828"/>
                  </a:lnTo>
                  <a:lnTo>
                    <a:pt x="2921" y="3814"/>
                  </a:lnTo>
                  <a:lnTo>
                    <a:pt x="2902" y="3803"/>
                  </a:lnTo>
                  <a:lnTo>
                    <a:pt x="2895" y="3798"/>
                  </a:lnTo>
                  <a:lnTo>
                    <a:pt x="2887" y="3790"/>
                  </a:lnTo>
                  <a:lnTo>
                    <a:pt x="2885" y="3786"/>
                  </a:lnTo>
                  <a:lnTo>
                    <a:pt x="2882" y="3782"/>
                  </a:lnTo>
                  <a:lnTo>
                    <a:pt x="2880" y="3778"/>
                  </a:lnTo>
                  <a:lnTo>
                    <a:pt x="2879" y="3771"/>
                  </a:lnTo>
                  <a:lnTo>
                    <a:pt x="2878" y="3765"/>
                  </a:lnTo>
                  <a:lnTo>
                    <a:pt x="2878" y="3759"/>
                  </a:lnTo>
                  <a:lnTo>
                    <a:pt x="2879" y="3752"/>
                  </a:lnTo>
                  <a:lnTo>
                    <a:pt x="2880" y="3747"/>
                  </a:lnTo>
                  <a:lnTo>
                    <a:pt x="2883" y="3743"/>
                  </a:lnTo>
                  <a:lnTo>
                    <a:pt x="2886" y="3739"/>
                  </a:lnTo>
                  <a:lnTo>
                    <a:pt x="2890" y="3735"/>
                  </a:lnTo>
                  <a:lnTo>
                    <a:pt x="2896" y="3732"/>
                  </a:lnTo>
                  <a:lnTo>
                    <a:pt x="2906" y="3728"/>
                  </a:lnTo>
                  <a:lnTo>
                    <a:pt x="2914" y="3726"/>
                  </a:lnTo>
                  <a:lnTo>
                    <a:pt x="2916" y="3726"/>
                  </a:lnTo>
                  <a:lnTo>
                    <a:pt x="2918" y="3726"/>
                  </a:lnTo>
                  <a:lnTo>
                    <a:pt x="2920" y="3726"/>
                  </a:lnTo>
                  <a:lnTo>
                    <a:pt x="2921" y="3727"/>
                  </a:lnTo>
                  <a:lnTo>
                    <a:pt x="2922" y="3730"/>
                  </a:lnTo>
                  <a:lnTo>
                    <a:pt x="2924" y="3734"/>
                  </a:lnTo>
                  <a:lnTo>
                    <a:pt x="2927" y="3740"/>
                  </a:lnTo>
                  <a:lnTo>
                    <a:pt x="2934" y="3745"/>
                  </a:lnTo>
                  <a:lnTo>
                    <a:pt x="2993" y="3680"/>
                  </a:lnTo>
                  <a:lnTo>
                    <a:pt x="3002" y="3797"/>
                  </a:lnTo>
                  <a:lnTo>
                    <a:pt x="3060" y="3628"/>
                  </a:lnTo>
                  <a:lnTo>
                    <a:pt x="3061" y="3613"/>
                  </a:lnTo>
                  <a:lnTo>
                    <a:pt x="3059" y="3602"/>
                  </a:lnTo>
                  <a:lnTo>
                    <a:pt x="3058" y="3597"/>
                  </a:lnTo>
                  <a:lnTo>
                    <a:pt x="3057" y="3592"/>
                  </a:lnTo>
                  <a:lnTo>
                    <a:pt x="3055" y="3588"/>
                  </a:lnTo>
                  <a:lnTo>
                    <a:pt x="3052" y="3585"/>
                  </a:lnTo>
                  <a:lnTo>
                    <a:pt x="3046" y="3578"/>
                  </a:lnTo>
                  <a:lnTo>
                    <a:pt x="3039" y="3573"/>
                  </a:lnTo>
                  <a:lnTo>
                    <a:pt x="3031" y="3569"/>
                  </a:lnTo>
                  <a:lnTo>
                    <a:pt x="3022" y="3566"/>
                  </a:lnTo>
                  <a:lnTo>
                    <a:pt x="3002" y="3561"/>
                  </a:lnTo>
                  <a:lnTo>
                    <a:pt x="2981" y="3553"/>
                  </a:lnTo>
                  <a:lnTo>
                    <a:pt x="2971" y="3549"/>
                  </a:lnTo>
                  <a:lnTo>
                    <a:pt x="2960" y="3544"/>
                  </a:lnTo>
                  <a:lnTo>
                    <a:pt x="2951" y="3537"/>
                  </a:lnTo>
                  <a:lnTo>
                    <a:pt x="2941" y="3529"/>
                  </a:lnTo>
                  <a:lnTo>
                    <a:pt x="2953" y="3525"/>
                  </a:lnTo>
                  <a:lnTo>
                    <a:pt x="2964" y="3523"/>
                  </a:lnTo>
                  <a:lnTo>
                    <a:pt x="2975" y="3522"/>
                  </a:lnTo>
                  <a:lnTo>
                    <a:pt x="2988" y="3522"/>
                  </a:lnTo>
                  <a:lnTo>
                    <a:pt x="3003" y="3522"/>
                  </a:lnTo>
                  <a:lnTo>
                    <a:pt x="3014" y="3519"/>
                  </a:lnTo>
                  <a:lnTo>
                    <a:pt x="3023" y="3516"/>
                  </a:lnTo>
                  <a:lnTo>
                    <a:pt x="3036" y="3513"/>
                  </a:lnTo>
                  <a:lnTo>
                    <a:pt x="3048" y="3511"/>
                  </a:lnTo>
                  <a:lnTo>
                    <a:pt x="3060" y="3510"/>
                  </a:lnTo>
                  <a:lnTo>
                    <a:pt x="3072" y="3511"/>
                  </a:lnTo>
                  <a:lnTo>
                    <a:pt x="3082" y="3514"/>
                  </a:lnTo>
                  <a:lnTo>
                    <a:pt x="3092" y="3517"/>
                  </a:lnTo>
                  <a:lnTo>
                    <a:pt x="3101" y="3523"/>
                  </a:lnTo>
                  <a:lnTo>
                    <a:pt x="3109" y="3529"/>
                  </a:lnTo>
                  <a:lnTo>
                    <a:pt x="3114" y="3536"/>
                  </a:lnTo>
                  <a:lnTo>
                    <a:pt x="3164" y="3445"/>
                  </a:lnTo>
                  <a:lnTo>
                    <a:pt x="3174" y="3401"/>
                  </a:lnTo>
                  <a:lnTo>
                    <a:pt x="3179" y="3385"/>
                  </a:lnTo>
                  <a:lnTo>
                    <a:pt x="3181" y="3382"/>
                  </a:lnTo>
                  <a:lnTo>
                    <a:pt x="3184" y="3381"/>
                  </a:lnTo>
                  <a:lnTo>
                    <a:pt x="3189" y="3380"/>
                  </a:lnTo>
                  <a:lnTo>
                    <a:pt x="3194" y="3379"/>
                  </a:lnTo>
                  <a:lnTo>
                    <a:pt x="3209" y="3377"/>
                  </a:lnTo>
                  <a:lnTo>
                    <a:pt x="3231" y="3373"/>
                  </a:lnTo>
                  <a:lnTo>
                    <a:pt x="3275" y="3299"/>
                  </a:lnTo>
                  <a:lnTo>
                    <a:pt x="3325" y="3341"/>
                  </a:lnTo>
                  <a:lnTo>
                    <a:pt x="3359" y="3316"/>
                  </a:lnTo>
                  <a:lnTo>
                    <a:pt x="3339" y="3288"/>
                  </a:lnTo>
                  <a:lnTo>
                    <a:pt x="3318" y="3257"/>
                  </a:lnTo>
                  <a:lnTo>
                    <a:pt x="3314" y="3250"/>
                  </a:lnTo>
                  <a:lnTo>
                    <a:pt x="3310" y="3241"/>
                  </a:lnTo>
                  <a:lnTo>
                    <a:pt x="3307" y="3233"/>
                  </a:lnTo>
                  <a:lnTo>
                    <a:pt x="3305" y="3225"/>
                  </a:lnTo>
                  <a:lnTo>
                    <a:pt x="3304" y="3216"/>
                  </a:lnTo>
                  <a:lnTo>
                    <a:pt x="3304" y="3208"/>
                  </a:lnTo>
                  <a:lnTo>
                    <a:pt x="3305" y="3199"/>
                  </a:lnTo>
                  <a:lnTo>
                    <a:pt x="3308" y="3190"/>
                  </a:lnTo>
                  <a:lnTo>
                    <a:pt x="3357" y="3212"/>
                  </a:lnTo>
                  <a:lnTo>
                    <a:pt x="3375" y="3185"/>
                  </a:lnTo>
                  <a:lnTo>
                    <a:pt x="3392" y="3190"/>
                  </a:lnTo>
                  <a:lnTo>
                    <a:pt x="3405" y="3193"/>
                  </a:lnTo>
                  <a:lnTo>
                    <a:pt x="3414" y="3194"/>
                  </a:lnTo>
                  <a:lnTo>
                    <a:pt x="3424" y="3194"/>
                  </a:lnTo>
                  <a:lnTo>
                    <a:pt x="3433" y="3193"/>
                  </a:lnTo>
                  <a:lnTo>
                    <a:pt x="3444" y="3190"/>
                  </a:lnTo>
                  <a:lnTo>
                    <a:pt x="3456" y="3186"/>
                  </a:lnTo>
                  <a:lnTo>
                    <a:pt x="3472" y="3181"/>
                  </a:lnTo>
                  <a:lnTo>
                    <a:pt x="3439" y="3259"/>
                  </a:lnTo>
                  <a:lnTo>
                    <a:pt x="3590" y="3206"/>
                  </a:lnTo>
                  <a:lnTo>
                    <a:pt x="3590" y="3226"/>
                  </a:lnTo>
                  <a:lnTo>
                    <a:pt x="3618" y="3203"/>
                  </a:lnTo>
                  <a:lnTo>
                    <a:pt x="3643" y="3180"/>
                  </a:lnTo>
                  <a:lnTo>
                    <a:pt x="3649" y="3176"/>
                  </a:lnTo>
                  <a:lnTo>
                    <a:pt x="3655" y="3172"/>
                  </a:lnTo>
                  <a:lnTo>
                    <a:pt x="3663" y="3167"/>
                  </a:lnTo>
                  <a:lnTo>
                    <a:pt x="3671" y="3164"/>
                  </a:lnTo>
                  <a:lnTo>
                    <a:pt x="3680" y="3162"/>
                  </a:lnTo>
                  <a:lnTo>
                    <a:pt x="3689" y="3160"/>
                  </a:lnTo>
                  <a:lnTo>
                    <a:pt x="3699" y="3159"/>
                  </a:lnTo>
                  <a:lnTo>
                    <a:pt x="3710" y="3159"/>
                  </a:lnTo>
                  <a:lnTo>
                    <a:pt x="3723" y="3158"/>
                  </a:lnTo>
                  <a:lnTo>
                    <a:pt x="3740" y="3155"/>
                  </a:lnTo>
                  <a:lnTo>
                    <a:pt x="3759" y="3149"/>
                  </a:lnTo>
                  <a:lnTo>
                    <a:pt x="3779" y="3141"/>
                  </a:lnTo>
                  <a:lnTo>
                    <a:pt x="3797" y="3133"/>
                  </a:lnTo>
                  <a:lnTo>
                    <a:pt x="3814" y="3124"/>
                  </a:lnTo>
                  <a:lnTo>
                    <a:pt x="3820" y="3120"/>
                  </a:lnTo>
                  <a:lnTo>
                    <a:pt x="3826" y="3116"/>
                  </a:lnTo>
                  <a:lnTo>
                    <a:pt x="3830" y="3112"/>
                  </a:lnTo>
                  <a:lnTo>
                    <a:pt x="3832" y="3107"/>
                  </a:lnTo>
                  <a:lnTo>
                    <a:pt x="3842" y="3090"/>
                  </a:lnTo>
                  <a:lnTo>
                    <a:pt x="3845" y="3079"/>
                  </a:lnTo>
                  <a:lnTo>
                    <a:pt x="3846" y="3074"/>
                  </a:lnTo>
                  <a:lnTo>
                    <a:pt x="3847" y="3072"/>
                  </a:lnTo>
                  <a:lnTo>
                    <a:pt x="3853" y="3071"/>
                  </a:lnTo>
                  <a:lnTo>
                    <a:pt x="3878" y="3056"/>
                  </a:lnTo>
                  <a:lnTo>
                    <a:pt x="3885" y="3052"/>
                  </a:lnTo>
                  <a:lnTo>
                    <a:pt x="3891" y="3046"/>
                  </a:lnTo>
                  <a:lnTo>
                    <a:pt x="3897" y="3041"/>
                  </a:lnTo>
                  <a:lnTo>
                    <a:pt x="3901" y="3036"/>
                  </a:lnTo>
                  <a:lnTo>
                    <a:pt x="3904" y="3028"/>
                  </a:lnTo>
                  <a:lnTo>
                    <a:pt x="3906" y="3021"/>
                  </a:lnTo>
                  <a:lnTo>
                    <a:pt x="3906" y="3012"/>
                  </a:lnTo>
                  <a:lnTo>
                    <a:pt x="3906" y="3000"/>
                  </a:lnTo>
                  <a:lnTo>
                    <a:pt x="3904" y="2957"/>
                  </a:lnTo>
                  <a:lnTo>
                    <a:pt x="3900" y="2928"/>
                  </a:lnTo>
                  <a:lnTo>
                    <a:pt x="3898" y="2918"/>
                  </a:lnTo>
                  <a:lnTo>
                    <a:pt x="3896" y="2910"/>
                  </a:lnTo>
                  <a:lnTo>
                    <a:pt x="3894" y="2904"/>
                  </a:lnTo>
                  <a:lnTo>
                    <a:pt x="3890" y="2900"/>
                  </a:lnTo>
                  <a:lnTo>
                    <a:pt x="3885" y="2894"/>
                  </a:lnTo>
                  <a:lnTo>
                    <a:pt x="3880" y="2887"/>
                  </a:lnTo>
                  <a:lnTo>
                    <a:pt x="3877" y="2882"/>
                  </a:lnTo>
                  <a:lnTo>
                    <a:pt x="3873" y="2877"/>
                  </a:lnTo>
                  <a:lnTo>
                    <a:pt x="3869" y="2868"/>
                  </a:lnTo>
                  <a:lnTo>
                    <a:pt x="3866" y="2859"/>
                  </a:lnTo>
                  <a:lnTo>
                    <a:pt x="3938" y="2815"/>
                  </a:lnTo>
                  <a:lnTo>
                    <a:pt x="3949" y="2807"/>
                  </a:lnTo>
                  <a:lnTo>
                    <a:pt x="3959" y="2800"/>
                  </a:lnTo>
                  <a:lnTo>
                    <a:pt x="3965" y="2792"/>
                  </a:lnTo>
                  <a:lnTo>
                    <a:pt x="3972" y="2787"/>
                  </a:lnTo>
                  <a:lnTo>
                    <a:pt x="3974" y="2784"/>
                  </a:lnTo>
                  <a:lnTo>
                    <a:pt x="3978" y="2782"/>
                  </a:lnTo>
                  <a:lnTo>
                    <a:pt x="3981" y="2781"/>
                  </a:lnTo>
                  <a:lnTo>
                    <a:pt x="3986" y="2780"/>
                  </a:lnTo>
                  <a:lnTo>
                    <a:pt x="3992" y="2779"/>
                  </a:lnTo>
                  <a:lnTo>
                    <a:pt x="3998" y="2779"/>
                  </a:lnTo>
                  <a:lnTo>
                    <a:pt x="4005" y="2780"/>
                  </a:lnTo>
                  <a:lnTo>
                    <a:pt x="4015" y="2782"/>
                  </a:lnTo>
                  <a:lnTo>
                    <a:pt x="4011" y="2827"/>
                  </a:lnTo>
                  <a:lnTo>
                    <a:pt x="4008" y="2857"/>
                  </a:lnTo>
                  <a:lnTo>
                    <a:pt x="4008" y="2867"/>
                  </a:lnTo>
                  <a:lnTo>
                    <a:pt x="4008" y="2875"/>
                  </a:lnTo>
                  <a:lnTo>
                    <a:pt x="4010" y="2880"/>
                  </a:lnTo>
                  <a:lnTo>
                    <a:pt x="4012" y="2883"/>
                  </a:lnTo>
                  <a:lnTo>
                    <a:pt x="4015" y="2885"/>
                  </a:lnTo>
                  <a:lnTo>
                    <a:pt x="4018" y="2886"/>
                  </a:lnTo>
                  <a:lnTo>
                    <a:pt x="4023" y="2887"/>
                  </a:lnTo>
                  <a:lnTo>
                    <a:pt x="4030" y="2887"/>
                  </a:lnTo>
                  <a:lnTo>
                    <a:pt x="4037" y="2887"/>
                  </a:lnTo>
                  <a:lnTo>
                    <a:pt x="4045" y="2888"/>
                  </a:lnTo>
                  <a:lnTo>
                    <a:pt x="4055" y="2889"/>
                  </a:lnTo>
                  <a:lnTo>
                    <a:pt x="4066" y="2892"/>
                  </a:lnTo>
                  <a:lnTo>
                    <a:pt x="3987" y="2944"/>
                  </a:lnTo>
                  <a:lnTo>
                    <a:pt x="3997" y="2947"/>
                  </a:lnTo>
                  <a:lnTo>
                    <a:pt x="4006" y="2948"/>
                  </a:lnTo>
                  <a:lnTo>
                    <a:pt x="4016" y="2947"/>
                  </a:lnTo>
                  <a:lnTo>
                    <a:pt x="4026" y="2946"/>
                  </a:lnTo>
                  <a:lnTo>
                    <a:pt x="4036" y="2943"/>
                  </a:lnTo>
                  <a:lnTo>
                    <a:pt x="4045" y="2940"/>
                  </a:lnTo>
                  <a:lnTo>
                    <a:pt x="4055" y="2936"/>
                  </a:lnTo>
                  <a:lnTo>
                    <a:pt x="4064" y="2930"/>
                  </a:lnTo>
                  <a:lnTo>
                    <a:pt x="4082" y="2919"/>
                  </a:lnTo>
                  <a:lnTo>
                    <a:pt x="4099" y="2906"/>
                  </a:lnTo>
                  <a:lnTo>
                    <a:pt x="4114" y="2894"/>
                  </a:lnTo>
                  <a:lnTo>
                    <a:pt x="4128" y="2882"/>
                  </a:lnTo>
                  <a:lnTo>
                    <a:pt x="4142" y="2870"/>
                  </a:lnTo>
                  <a:lnTo>
                    <a:pt x="4157" y="2862"/>
                  </a:lnTo>
                  <a:lnTo>
                    <a:pt x="4170" y="2856"/>
                  </a:lnTo>
                  <a:lnTo>
                    <a:pt x="4182" y="2851"/>
                  </a:lnTo>
                  <a:lnTo>
                    <a:pt x="4195" y="2848"/>
                  </a:lnTo>
                  <a:lnTo>
                    <a:pt x="4206" y="2847"/>
                  </a:lnTo>
                  <a:lnTo>
                    <a:pt x="4217" y="2847"/>
                  </a:lnTo>
                  <a:lnTo>
                    <a:pt x="4227" y="2848"/>
                  </a:lnTo>
                  <a:lnTo>
                    <a:pt x="4246" y="2851"/>
                  </a:lnTo>
                  <a:lnTo>
                    <a:pt x="4262" y="2852"/>
                  </a:lnTo>
                  <a:lnTo>
                    <a:pt x="4270" y="2852"/>
                  </a:lnTo>
                  <a:lnTo>
                    <a:pt x="4277" y="2850"/>
                  </a:lnTo>
                  <a:lnTo>
                    <a:pt x="4285" y="2847"/>
                  </a:lnTo>
                  <a:lnTo>
                    <a:pt x="4292" y="2842"/>
                  </a:lnTo>
                  <a:lnTo>
                    <a:pt x="4295" y="2831"/>
                  </a:lnTo>
                  <a:lnTo>
                    <a:pt x="4297" y="2822"/>
                  </a:lnTo>
                  <a:lnTo>
                    <a:pt x="4297" y="2813"/>
                  </a:lnTo>
                  <a:lnTo>
                    <a:pt x="4298" y="2805"/>
                  </a:lnTo>
                  <a:lnTo>
                    <a:pt x="4299" y="2796"/>
                  </a:lnTo>
                  <a:lnTo>
                    <a:pt x="4302" y="2786"/>
                  </a:lnTo>
                  <a:lnTo>
                    <a:pt x="4306" y="2780"/>
                  </a:lnTo>
                  <a:lnTo>
                    <a:pt x="4309" y="2774"/>
                  </a:lnTo>
                  <a:lnTo>
                    <a:pt x="4314" y="2767"/>
                  </a:lnTo>
                  <a:lnTo>
                    <a:pt x="4319" y="2761"/>
                  </a:lnTo>
                  <a:lnTo>
                    <a:pt x="4331" y="2747"/>
                  </a:lnTo>
                  <a:lnTo>
                    <a:pt x="4338" y="2738"/>
                  </a:lnTo>
                  <a:lnTo>
                    <a:pt x="4343" y="2729"/>
                  </a:lnTo>
                  <a:lnTo>
                    <a:pt x="4345" y="2724"/>
                  </a:lnTo>
                  <a:lnTo>
                    <a:pt x="4344" y="2715"/>
                  </a:lnTo>
                  <a:lnTo>
                    <a:pt x="4340" y="2707"/>
                  </a:lnTo>
                  <a:lnTo>
                    <a:pt x="4339" y="2699"/>
                  </a:lnTo>
                  <a:lnTo>
                    <a:pt x="4339" y="2692"/>
                  </a:lnTo>
                  <a:lnTo>
                    <a:pt x="4340" y="2685"/>
                  </a:lnTo>
                  <a:lnTo>
                    <a:pt x="4341" y="2680"/>
                  </a:lnTo>
                  <a:lnTo>
                    <a:pt x="4345" y="2668"/>
                  </a:lnTo>
                  <a:lnTo>
                    <a:pt x="4350" y="2656"/>
                  </a:lnTo>
                  <a:lnTo>
                    <a:pt x="4355" y="2644"/>
                  </a:lnTo>
                  <a:lnTo>
                    <a:pt x="4360" y="2629"/>
                  </a:lnTo>
                  <a:lnTo>
                    <a:pt x="4363" y="2622"/>
                  </a:lnTo>
                  <a:lnTo>
                    <a:pt x="4364" y="2612"/>
                  </a:lnTo>
                  <a:lnTo>
                    <a:pt x="4365" y="2602"/>
                  </a:lnTo>
                  <a:lnTo>
                    <a:pt x="4365" y="2591"/>
                  </a:lnTo>
                  <a:lnTo>
                    <a:pt x="4364" y="2576"/>
                  </a:lnTo>
                  <a:lnTo>
                    <a:pt x="4361" y="2564"/>
                  </a:lnTo>
                  <a:lnTo>
                    <a:pt x="4358" y="2551"/>
                  </a:lnTo>
                  <a:lnTo>
                    <a:pt x="4355" y="2540"/>
                  </a:lnTo>
                  <a:lnTo>
                    <a:pt x="4349" y="2516"/>
                  </a:lnTo>
                  <a:lnTo>
                    <a:pt x="4345" y="2493"/>
                  </a:lnTo>
                  <a:lnTo>
                    <a:pt x="4344" y="2480"/>
                  </a:lnTo>
                  <a:lnTo>
                    <a:pt x="4344" y="2468"/>
                  </a:lnTo>
                  <a:lnTo>
                    <a:pt x="4346" y="2454"/>
                  </a:lnTo>
                  <a:lnTo>
                    <a:pt x="4348" y="2440"/>
                  </a:lnTo>
                  <a:lnTo>
                    <a:pt x="4355" y="2414"/>
                  </a:lnTo>
                  <a:lnTo>
                    <a:pt x="4363" y="2388"/>
                  </a:lnTo>
                  <a:lnTo>
                    <a:pt x="4370" y="2362"/>
                  </a:lnTo>
                  <a:lnTo>
                    <a:pt x="4376" y="2340"/>
                  </a:lnTo>
                  <a:lnTo>
                    <a:pt x="4377" y="2330"/>
                  </a:lnTo>
                  <a:lnTo>
                    <a:pt x="4377" y="2320"/>
                  </a:lnTo>
                  <a:lnTo>
                    <a:pt x="4376" y="2313"/>
                  </a:lnTo>
                  <a:lnTo>
                    <a:pt x="4374" y="2306"/>
                  </a:lnTo>
                  <a:lnTo>
                    <a:pt x="4368" y="2296"/>
                  </a:lnTo>
                  <a:lnTo>
                    <a:pt x="4361" y="2288"/>
                  </a:lnTo>
                  <a:lnTo>
                    <a:pt x="4353" y="2281"/>
                  </a:lnTo>
                  <a:lnTo>
                    <a:pt x="4345" y="2275"/>
                  </a:lnTo>
                  <a:lnTo>
                    <a:pt x="4336" y="2268"/>
                  </a:lnTo>
                  <a:lnTo>
                    <a:pt x="4329" y="2260"/>
                  </a:lnTo>
                  <a:lnTo>
                    <a:pt x="4326" y="2256"/>
                  </a:lnTo>
                  <a:lnTo>
                    <a:pt x="4322" y="2251"/>
                  </a:lnTo>
                  <a:lnTo>
                    <a:pt x="4319" y="2246"/>
                  </a:lnTo>
                  <a:lnTo>
                    <a:pt x="4316" y="2239"/>
                  </a:lnTo>
                  <a:lnTo>
                    <a:pt x="4313" y="2227"/>
                  </a:lnTo>
                  <a:lnTo>
                    <a:pt x="4311" y="2214"/>
                  </a:lnTo>
                  <a:lnTo>
                    <a:pt x="4310" y="2201"/>
                  </a:lnTo>
                  <a:lnTo>
                    <a:pt x="4310" y="2189"/>
                  </a:lnTo>
                  <a:lnTo>
                    <a:pt x="4310" y="2176"/>
                  </a:lnTo>
                  <a:lnTo>
                    <a:pt x="4310" y="2162"/>
                  </a:lnTo>
                  <a:lnTo>
                    <a:pt x="4309" y="2149"/>
                  </a:lnTo>
                  <a:lnTo>
                    <a:pt x="4306" y="2134"/>
                  </a:lnTo>
                  <a:lnTo>
                    <a:pt x="4300" y="2114"/>
                  </a:lnTo>
                  <a:lnTo>
                    <a:pt x="4295" y="2096"/>
                  </a:lnTo>
                  <a:lnTo>
                    <a:pt x="4290" y="2082"/>
                  </a:lnTo>
                  <a:lnTo>
                    <a:pt x="4286" y="2070"/>
                  </a:lnTo>
                  <a:lnTo>
                    <a:pt x="4277" y="2052"/>
                  </a:lnTo>
                  <a:lnTo>
                    <a:pt x="4270" y="2038"/>
                  </a:lnTo>
                  <a:lnTo>
                    <a:pt x="4262" y="2025"/>
                  </a:lnTo>
                  <a:lnTo>
                    <a:pt x="4255" y="2010"/>
                  </a:lnTo>
                  <a:lnTo>
                    <a:pt x="4252" y="2000"/>
                  </a:lnTo>
                  <a:lnTo>
                    <a:pt x="4249" y="1989"/>
                  </a:lnTo>
                  <a:lnTo>
                    <a:pt x="4246" y="1976"/>
                  </a:lnTo>
                  <a:lnTo>
                    <a:pt x="4242" y="1959"/>
                  </a:lnTo>
                  <a:lnTo>
                    <a:pt x="4238" y="1943"/>
                  </a:lnTo>
                  <a:lnTo>
                    <a:pt x="4234" y="1929"/>
                  </a:lnTo>
                  <a:lnTo>
                    <a:pt x="4230" y="1918"/>
                  </a:lnTo>
                  <a:lnTo>
                    <a:pt x="4224" y="1908"/>
                  </a:lnTo>
                  <a:lnTo>
                    <a:pt x="4214" y="1894"/>
                  </a:lnTo>
                  <a:lnTo>
                    <a:pt x="4203" y="1881"/>
                  </a:lnTo>
                  <a:lnTo>
                    <a:pt x="4199" y="1874"/>
                  </a:lnTo>
                  <a:lnTo>
                    <a:pt x="4194" y="1866"/>
                  </a:lnTo>
                  <a:lnTo>
                    <a:pt x="4190" y="1858"/>
                  </a:lnTo>
                  <a:lnTo>
                    <a:pt x="4187" y="1848"/>
                  </a:lnTo>
                  <a:lnTo>
                    <a:pt x="4183" y="1836"/>
                  </a:lnTo>
                  <a:lnTo>
                    <a:pt x="4181" y="1822"/>
                  </a:lnTo>
                  <a:lnTo>
                    <a:pt x="4180" y="1805"/>
                  </a:lnTo>
                  <a:lnTo>
                    <a:pt x="4179" y="1785"/>
                  </a:lnTo>
                  <a:lnTo>
                    <a:pt x="4180" y="1727"/>
                  </a:lnTo>
                  <a:lnTo>
                    <a:pt x="4181" y="1668"/>
                  </a:lnTo>
                  <a:lnTo>
                    <a:pt x="4182" y="1610"/>
                  </a:lnTo>
                  <a:lnTo>
                    <a:pt x="4182" y="1552"/>
                  </a:lnTo>
                  <a:lnTo>
                    <a:pt x="4183" y="1493"/>
                  </a:lnTo>
                  <a:lnTo>
                    <a:pt x="4183" y="1435"/>
                  </a:lnTo>
                  <a:lnTo>
                    <a:pt x="4183" y="1376"/>
                  </a:lnTo>
                  <a:lnTo>
                    <a:pt x="4182" y="1318"/>
                  </a:lnTo>
                  <a:lnTo>
                    <a:pt x="4096" y="1281"/>
                  </a:lnTo>
                  <a:lnTo>
                    <a:pt x="4019" y="1288"/>
                  </a:lnTo>
                  <a:lnTo>
                    <a:pt x="4007" y="1285"/>
                  </a:lnTo>
                  <a:lnTo>
                    <a:pt x="3997" y="1279"/>
                  </a:lnTo>
                  <a:lnTo>
                    <a:pt x="3987" y="1273"/>
                  </a:lnTo>
                  <a:lnTo>
                    <a:pt x="3978" y="1266"/>
                  </a:lnTo>
                  <a:lnTo>
                    <a:pt x="3959" y="1249"/>
                  </a:lnTo>
                  <a:lnTo>
                    <a:pt x="3938" y="1230"/>
                  </a:lnTo>
                  <a:lnTo>
                    <a:pt x="3926" y="1221"/>
                  </a:lnTo>
                  <a:lnTo>
                    <a:pt x="3914" y="1213"/>
                  </a:lnTo>
                  <a:lnTo>
                    <a:pt x="3899" y="1205"/>
                  </a:lnTo>
                  <a:lnTo>
                    <a:pt x="3883" y="1198"/>
                  </a:lnTo>
                  <a:lnTo>
                    <a:pt x="3865" y="1193"/>
                  </a:lnTo>
                  <a:lnTo>
                    <a:pt x="3845" y="1190"/>
                  </a:lnTo>
                  <a:lnTo>
                    <a:pt x="3834" y="1188"/>
                  </a:lnTo>
                  <a:lnTo>
                    <a:pt x="3822" y="1188"/>
                  </a:lnTo>
                  <a:lnTo>
                    <a:pt x="3809" y="1188"/>
                  </a:lnTo>
                  <a:lnTo>
                    <a:pt x="3797" y="1188"/>
                  </a:lnTo>
                  <a:lnTo>
                    <a:pt x="3775" y="1189"/>
                  </a:lnTo>
                  <a:lnTo>
                    <a:pt x="3750" y="1188"/>
                  </a:lnTo>
                  <a:lnTo>
                    <a:pt x="3739" y="1189"/>
                  </a:lnTo>
                  <a:lnTo>
                    <a:pt x="3728" y="1190"/>
                  </a:lnTo>
                  <a:lnTo>
                    <a:pt x="3718" y="1191"/>
                  </a:lnTo>
                  <a:lnTo>
                    <a:pt x="3708" y="1193"/>
                  </a:lnTo>
                  <a:lnTo>
                    <a:pt x="3690" y="1199"/>
                  </a:lnTo>
                  <a:lnTo>
                    <a:pt x="3677" y="1201"/>
                  </a:lnTo>
                  <a:lnTo>
                    <a:pt x="3666" y="1202"/>
                  </a:lnTo>
                  <a:lnTo>
                    <a:pt x="3657" y="1201"/>
                  </a:lnTo>
                  <a:lnTo>
                    <a:pt x="3648" y="1199"/>
                  </a:lnTo>
                  <a:lnTo>
                    <a:pt x="3638" y="1197"/>
                  </a:lnTo>
                  <a:lnTo>
                    <a:pt x="3626" y="1196"/>
                  </a:lnTo>
                  <a:lnTo>
                    <a:pt x="3610" y="1195"/>
                  </a:lnTo>
                  <a:lnTo>
                    <a:pt x="3601" y="1195"/>
                  </a:lnTo>
                  <a:lnTo>
                    <a:pt x="3590" y="1197"/>
                  </a:lnTo>
                  <a:lnTo>
                    <a:pt x="3579" y="1199"/>
                  </a:lnTo>
                  <a:lnTo>
                    <a:pt x="3567" y="1202"/>
                  </a:lnTo>
                  <a:lnTo>
                    <a:pt x="3544" y="1209"/>
                  </a:lnTo>
                  <a:lnTo>
                    <a:pt x="3527" y="1216"/>
                  </a:lnTo>
                  <a:lnTo>
                    <a:pt x="3515" y="1222"/>
                  </a:lnTo>
                  <a:lnTo>
                    <a:pt x="3507" y="1229"/>
                  </a:lnTo>
                  <a:lnTo>
                    <a:pt x="3501" y="1235"/>
                  </a:lnTo>
                  <a:lnTo>
                    <a:pt x="3494" y="1240"/>
                  </a:lnTo>
                  <a:lnTo>
                    <a:pt x="3491" y="1242"/>
                  </a:lnTo>
                  <a:lnTo>
                    <a:pt x="3488" y="1244"/>
                  </a:lnTo>
                  <a:lnTo>
                    <a:pt x="3484" y="1246"/>
                  </a:lnTo>
                  <a:lnTo>
                    <a:pt x="3479" y="1247"/>
                  </a:lnTo>
                  <a:lnTo>
                    <a:pt x="3468" y="1247"/>
                  </a:lnTo>
                  <a:lnTo>
                    <a:pt x="3452" y="1245"/>
                  </a:lnTo>
                  <a:lnTo>
                    <a:pt x="3386" y="1169"/>
                  </a:lnTo>
                  <a:lnTo>
                    <a:pt x="3369" y="1166"/>
                  </a:lnTo>
                  <a:lnTo>
                    <a:pt x="3355" y="1164"/>
                  </a:lnTo>
                  <a:lnTo>
                    <a:pt x="3348" y="1163"/>
                  </a:lnTo>
                  <a:lnTo>
                    <a:pt x="3340" y="1161"/>
                  </a:lnTo>
                  <a:lnTo>
                    <a:pt x="3333" y="1158"/>
                  </a:lnTo>
                  <a:lnTo>
                    <a:pt x="3325" y="1155"/>
                  </a:lnTo>
                  <a:lnTo>
                    <a:pt x="3307" y="1147"/>
                  </a:lnTo>
                  <a:lnTo>
                    <a:pt x="3294" y="1142"/>
                  </a:lnTo>
                  <a:lnTo>
                    <a:pt x="3289" y="1142"/>
                  </a:lnTo>
                  <a:lnTo>
                    <a:pt x="3283" y="1142"/>
                  </a:lnTo>
                  <a:lnTo>
                    <a:pt x="3279" y="1143"/>
                  </a:lnTo>
                  <a:lnTo>
                    <a:pt x="3276" y="1147"/>
                  </a:lnTo>
                  <a:lnTo>
                    <a:pt x="3257" y="1170"/>
                  </a:lnTo>
                  <a:lnTo>
                    <a:pt x="3224" y="1214"/>
                  </a:lnTo>
                  <a:lnTo>
                    <a:pt x="3194" y="1167"/>
                  </a:lnTo>
                  <a:lnTo>
                    <a:pt x="3108" y="1195"/>
                  </a:lnTo>
                  <a:lnTo>
                    <a:pt x="3095" y="1190"/>
                  </a:lnTo>
                  <a:lnTo>
                    <a:pt x="3084" y="1187"/>
                  </a:lnTo>
                  <a:lnTo>
                    <a:pt x="3075" y="1183"/>
                  </a:lnTo>
                  <a:lnTo>
                    <a:pt x="3067" y="1182"/>
                  </a:lnTo>
                  <a:lnTo>
                    <a:pt x="3061" y="1182"/>
                  </a:lnTo>
                  <a:lnTo>
                    <a:pt x="3055" y="1182"/>
                  </a:lnTo>
                  <a:lnTo>
                    <a:pt x="3051" y="1184"/>
                  </a:lnTo>
                  <a:lnTo>
                    <a:pt x="3046" y="1187"/>
                  </a:lnTo>
                  <a:lnTo>
                    <a:pt x="3038" y="1192"/>
                  </a:lnTo>
                  <a:lnTo>
                    <a:pt x="3030" y="1199"/>
                  </a:lnTo>
                  <a:lnTo>
                    <a:pt x="3024" y="1203"/>
                  </a:lnTo>
                  <a:lnTo>
                    <a:pt x="3018" y="1208"/>
                  </a:lnTo>
                  <a:lnTo>
                    <a:pt x="3011" y="1212"/>
                  </a:lnTo>
                  <a:lnTo>
                    <a:pt x="3002" y="1216"/>
                  </a:lnTo>
                  <a:lnTo>
                    <a:pt x="2913" y="1135"/>
                  </a:lnTo>
                  <a:lnTo>
                    <a:pt x="2905" y="1120"/>
                  </a:lnTo>
                  <a:lnTo>
                    <a:pt x="2899" y="1107"/>
                  </a:lnTo>
                  <a:lnTo>
                    <a:pt x="2890" y="1094"/>
                  </a:lnTo>
                  <a:lnTo>
                    <a:pt x="2882" y="1083"/>
                  </a:lnTo>
                  <a:lnTo>
                    <a:pt x="2877" y="1079"/>
                  </a:lnTo>
                  <a:lnTo>
                    <a:pt x="2871" y="1075"/>
                  </a:lnTo>
                  <a:lnTo>
                    <a:pt x="2865" y="1072"/>
                  </a:lnTo>
                  <a:lnTo>
                    <a:pt x="2858" y="1070"/>
                  </a:lnTo>
                  <a:lnTo>
                    <a:pt x="2850" y="1069"/>
                  </a:lnTo>
                  <a:lnTo>
                    <a:pt x="2843" y="1069"/>
                  </a:lnTo>
                  <a:lnTo>
                    <a:pt x="2834" y="1070"/>
                  </a:lnTo>
                  <a:lnTo>
                    <a:pt x="2824" y="1072"/>
                  </a:lnTo>
                  <a:lnTo>
                    <a:pt x="2811" y="1100"/>
                  </a:lnTo>
                  <a:lnTo>
                    <a:pt x="2809" y="1104"/>
                  </a:lnTo>
                  <a:lnTo>
                    <a:pt x="2809" y="1108"/>
                  </a:lnTo>
                  <a:lnTo>
                    <a:pt x="2810" y="1109"/>
                  </a:lnTo>
                  <a:lnTo>
                    <a:pt x="2810" y="1110"/>
                  </a:lnTo>
                  <a:lnTo>
                    <a:pt x="2807" y="1112"/>
                  </a:lnTo>
                  <a:lnTo>
                    <a:pt x="2790" y="1120"/>
                  </a:lnTo>
                  <a:lnTo>
                    <a:pt x="2776" y="1108"/>
                  </a:lnTo>
                  <a:lnTo>
                    <a:pt x="2761" y="1096"/>
                  </a:lnTo>
                  <a:lnTo>
                    <a:pt x="2746" y="1084"/>
                  </a:lnTo>
                  <a:lnTo>
                    <a:pt x="2729" y="1074"/>
                  </a:lnTo>
                  <a:lnTo>
                    <a:pt x="2713" y="1066"/>
                  </a:lnTo>
                  <a:lnTo>
                    <a:pt x="2693" y="1060"/>
                  </a:lnTo>
                  <a:lnTo>
                    <a:pt x="2673" y="1054"/>
                  </a:lnTo>
                  <a:lnTo>
                    <a:pt x="2651" y="1049"/>
                  </a:lnTo>
                  <a:lnTo>
                    <a:pt x="2630" y="1043"/>
                  </a:lnTo>
                  <a:lnTo>
                    <a:pt x="2609" y="1038"/>
                  </a:lnTo>
                  <a:lnTo>
                    <a:pt x="2589" y="1033"/>
                  </a:lnTo>
                  <a:lnTo>
                    <a:pt x="2572" y="1026"/>
                  </a:lnTo>
                  <a:lnTo>
                    <a:pt x="2561" y="1021"/>
                  </a:lnTo>
                  <a:lnTo>
                    <a:pt x="2553" y="1016"/>
                  </a:lnTo>
                  <a:lnTo>
                    <a:pt x="2547" y="1010"/>
                  </a:lnTo>
                  <a:lnTo>
                    <a:pt x="2543" y="1003"/>
                  </a:lnTo>
                  <a:lnTo>
                    <a:pt x="2536" y="989"/>
                  </a:lnTo>
                  <a:lnTo>
                    <a:pt x="2526" y="970"/>
                  </a:lnTo>
                  <a:lnTo>
                    <a:pt x="2518" y="959"/>
                  </a:lnTo>
                  <a:lnTo>
                    <a:pt x="2510" y="951"/>
                  </a:lnTo>
                  <a:lnTo>
                    <a:pt x="2502" y="942"/>
                  </a:lnTo>
                  <a:lnTo>
                    <a:pt x="2493" y="935"/>
                  </a:lnTo>
                  <a:lnTo>
                    <a:pt x="2484" y="928"/>
                  </a:lnTo>
                  <a:lnTo>
                    <a:pt x="2474" y="923"/>
                  </a:lnTo>
                  <a:lnTo>
                    <a:pt x="2464" y="918"/>
                  </a:lnTo>
                  <a:lnTo>
                    <a:pt x="2453" y="914"/>
                  </a:lnTo>
                  <a:lnTo>
                    <a:pt x="2432" y="906"/>
                  </a:lnTo>
                  <a:lnTo>
                    <a:pt x="2409" y="901"/>
                  </a:lnTo>
                  <a:lnTo>
                    <a:pt x="2387" y="897"/>
                  </a:lnTo>
                  <a:lnTo>
                    <a:pt x="2364" y="895"/>
                  </a:lnTo>
                  <a:lnTo>
                    <a:pt x="2318" y="889"/>
                  </a:lnTo>
                  <a:lnTo>
                    <a:pt x="2278" y="884"/>
                  </a:lnTo>
                  <a:lnTo>
                    <a:pt x="2269" y="882"/>
                  </a:lnTo>
                  <a:lnTo>
                    <a:pt x="2260" y="880"/>
                  </a:lnTo>
                  <a:lnTo>
                    <a:pt x="2252" y="877"/>
                  </a:lnTo>
                  <a:lnTo>
                    <a:pt x="2243" y="874"/>
                  </a:lnTo>
                  <a:lnTo>
                    <a:pt x="2236" y="871"/>
                  </a:lnTo>
                  <a:lnTo>
                    <a:pt x="2230" y="866"/>
                  </a:lnTo>
                  <a:lnTo>
                    <a:pt x="2224" y="861"/>
                  </a:lnTo>
                  <a:lnTo>
                    <a:pt x="2219" y="856"/>
                  </a:lnTo>
                  <a:lnTo>
                    <a:pt x="2246" y="8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6" name="Freeform 7">
              <a:extLst>
                <a:ext uri="{FF2B5EF4-FFF2-40B4-BE49-F238E27FC236}">
                  <a16:creationId xmlns:a16="http://schemas.microsoft.com/office/drawing/2014/main" id="{0A7E552E-2978-43BF-A27E-DF4A3C20BA54}"/>
                </a:ext>
              </a:extLst>
            </p:cNvPr>
            <p:cNvSpPr>
              <a:spLocks/>
            </p:cNvSpPr>
            <p:nvPr/>
          </p:nvSpPr>
          <p:spPr bwMode="auto">
            <a:xfrm>
              <a:off x="1071538" y="1999252"/>
              <a:ext cx="1214678" cy="2036262"/>
            </a:xfrm>
            <a:custGeom>
              <a:avLst/>
              <a:gdLst/>
              <a:ahLst/>
              <a:cxnLst>
                <a:cxn ang="0">
                  <a:pos x="677" y="97"/>
                </a:cxn>
                <a:cxn ang="0">
                  <a:pos x="287" y="8"/>
                </a:cxn>
                <a:cxn ang="0">
                  <a:pos x="316" y="109"/>
                </a:cxn>
                <a:cxn ang="0">
                  <a:pos x="248" y="298"/>
                </a:cxn>
                <a:cxn ang="0">
                  <a:pos x="204" y="435"/>
                </a:cxn>
                <a:cxn ang="0">
                  <a:pos x="84" y="589"/>
                </a:cxn>
                <a:cxn ang="0">
                  <a:pos x="114" y="712"/>
                </a:cxn>
                <a:cxn ang="0">
                  <a:pos x="149" y="923"/>
                </a:cxn>
                <a:cxn ang="0">
                  <a:pos x="97" y="1060"/>
                </a:cxn>
                <a:cxn ang="0">
                  <a:pos x="84" y="1126"/>
                </a:cxn>
                <a:cxn ang="0">
                  <a:pos x="25" y="1222"/>
                </a:cxn>
                <a:cxn ang="0">
                  <a:pos x="94" y="1222"/>
                </a:cxn>
                <a:cxn ang="0">
                  <a:pos x="164" y="1359"/>
                </a:cxn>
                <a:cxn ang="0">
                  <a:pos x="224" y="1460"/>
                </a:cxn>
                <a:cxn ang="0">
                  <a:pos x="275" y="1704"/>
                </a:cxn>
                <a:cxn ang="0">
                  <a:pos x="335" y="1697"/>
                </a:cxn>
                <a:cxn ang="0">
                  <a:pos x="385" y="1615"/>
                </a:cxn>
                <a:cxn ang="0">
                  <a:pos x="488" y="1637"/>
                </a:cxn>
                <a:cxn ang="0">
                  <a:pos x="652" y="1631"/>
                </a:cxn>
                <a:cxn ang="0">
                  <a:pos x="415" y="1670"/>
                </a:cxn>
                <a:cxn ang="0">
                  <a:pos x="446" y="1965"/>
                </a:cxn>
                <a:cxn ang="0">
                  <a:pos x="383" y="1948"/>
                </a:cxn>
                <a:cxn ang="0">
                  <a:pos x="356" y="1785"/>
                </a:cxn>
                <a:cxn ang="0">
                  <a:pos x="254" y="2010"/>
                </a:cxn>
                <a:cxn ang="0">
                  <a:pos x="244" y="2170"/>
                </a:cxn>
                <a:cxn ang="0">
                  <a:pos x="310" y="2310"/>
                </a:cxn>
                <a:cxn ang="0">
                  <a:pos x="345" y="2391"/>
                </a:cxn>
                <a:cxn ang="0">
                  <a:pos x="435" y="2594"/>
                </a:cxn>
                <a:cxn ang="0">
                  <a:pos x="494" y="2724"/>
                </a:cxn>
                <a:cxn ang="0">
                  <a:pos x="577" y="2943"/>
                </a:cxn>
                <a:cxn ang="0">
                  <a:pos x="561" y="3039"/>
                </a:cxn>
                <a:cxn ang="0">
                  <a:pos x="558" y="3121"/>
                </a:cxn>
                <a:cxn ang="0">
                  <a:pos x="589" y="3247"/>
                </a:cxn>
                <a:cxn ang="0">
                  <a:pos x="762" y="3315"/>
                </a:cxn>
                <a:cxn ang="0">
                  <a:pos x="876" y="3360"/>
                </a:cxn>
                <a:cxn ang="0">
                  <a:pos x="962" y="3416"/>
                </a:cxn>
                <a:cxn ang="0">
                  <a:pos x="1039" y="3505"/>
                </a:cxn>
                <a:cxn ang="0">
                  <a:pos x="1155" y="3554"/>
                </a:cxn>
                <a:cxn ang="0">
                  <a:pos x="1208" y="3662"/>
                </a:cxn>
                <a:cxn ang="0">
                  <a:pos x="1336" y="3755"/>
                </a:cxn>
                <a:cxn ang="0">
                  <a:pos x="1403" y="3908"/>
                </a:cxn>
                <a:cxn ang="0">
                  <a:pos x="1509" y="4043"/>
                </a:cxn>
                <a:cxn ang="0">
                  <a:pos x="1445" y="4190"/>
                </a:cxn>
                <a:cxn ang="0">
                  <a:pos x="1506" y="4217"/>
                </a:cxn>
                <a:cxn ang="0">
                  <a:pos x="1489" y="4280"/>
                </a:cxn>
                <a:cxn ang="0">
                  <a:pos x="2271" y="4356"/>
                </a:cxn>
                <a:cxn ang="0">
                  <a:pos x="2435" y="4365"/>
                </a:cxn>
                <a:cxn ang="0">
                  <a:pos x="2425" y="4013"/>
                </a:cxn>
                <a:cxn ang="0">
                  <a:pos x="2562" y="3835"/>
                </a:cxn>
                <a:cxn ang="0">
                  <a:pos x="2583" y="3717"/>
                </a:cxn>
                <a:cxn ang="0">
                  <a:pos x="2526" y="3526"/>
                </a:cxn>
                <a:cxn ang="0">
                  <a:pos x="1871" y="2525"/>
                </a:cxn>
                <a:cxn ang="0">
                  <a:pos x="1609" y="2128"/>
                </a:cxn>
                <a:cxn ang="0">
                  <a:pos x="1348" y="1733"/>
                </a:cxn>
                <a:cxn ang="0">
                  <a:pos x="1233" y="1503"/>
                </a:cxn>
                <a:cxn ang="0">
                  <a:pos x="1273" y="1371"/>
                </a:cxn>
                <a:cxn ang="0">
                  <a:pos x="1298" y="1228"/>
                </a:cxn>
                <a:cxn ang="0">
                  <a:pos x="1522" y="502"/>
                </a:cxn>
              </a:cxnLst>
              <a:rect l="0" t="0" r="r" b="b"/>
              <a:pathLst>
                <a:path w="2607" h="4375">
                  <a:moveTo>
                    <a:pt x="920" y="168"/>
                  </a:moveTo>
                  <a:lnTo>
                    <a:pt x="899" y="162"/>
                  </a:lnTo>
                  <a:lnTo>
                    <a:pt x="879" y="156"/>
                  </a:lnTo>
                  <a:lnTo>
                    <a:pt x="858" y="150"/>
                  </a:lnTo>
                  <a:lnTo>
                    <a:pt x="838" y="145"/>
                  </a:lnTo>
                  <a:lnTo>
                    <a:pt x="817" y="140"/>
                  </a:lnTo>
                  <a:lnTo>
                    <a:pt x="796" y="134"/>
                  </a:lnTo>
                  <a:lnTo>
                    <a:pt x="776" y="127"/>
                  </a:lnTo>
                  <a:lnTo>
                    <a:pt x="754" y="121"/>
                  </a:lnTo>
                  <a:lnTo>
                    <a:pt x="715" y="108"/>
                  </a:lnTo>
                  <a:lnTo>
                    <a:pt x="677" y="97"/>
                  </a:lnTo>
                  <a:lnTo>
                    <a:pt x="638" y="85"/>
                  </a:lnTo>
                  <a:lnTo>
                    <a:pt x="599" y="73"/>
                  </a:lnTo>
                  <a:lnTo>
                    <a:pt x="558" y="60"/>
                  </a:lnTo>
                  <a:lnTo>
                    <a:pt x="519" y="47"/>
                  </a:lnTo>
                  <a:lnTo>
                    <a:pt x="481" y="36"/>
                  </a:lnTo>
                  <a:lnTo>
                    <a:pt x="442" y="24"/>
                  </a:lnTo>
                  <a:lnTo>
                    <a:pt x="423" y="19"/>
                  </a:lnTo>
                  <a:lnTo>
                    <a:pt x="400" y="10"/>
                  </a:lnTo>
                  <a:lnTo>
                    <a:pt x="378" y="4"/>
                  </a:lnTo>
                  <a:lnTo>
                    <a:pt x="362" y="0"/>
                  </a:lnTo>
                  <a:lnTo>
                    <a:pt x="287" y="8"/>
                  </a:lnTo>
                  <a:lnTo>
                    <a:pt x="285" y="16"/>
                  </a:lnTo>
                  <a:lnTo>
                    <a:pt x="285" y="22"/>
                  </a:lnTo>
                  <a:lnTo>
                    <a:pt x="287" y="27"/>
                  </a:lnTo>
                  <a:lnTo>
                    <a:pt x="289" y="32"/>
                  </a:lnTo>
                  <a:lnTo>
                    <a:pt x="295" y="44"/>
                  </a:lnTo>
                  <a:lnTo>
                    <a:pt x="303" y="58"/>
                  </a:lnTo>
                  <a:lnTo>
                    <a:pt x="308" y="65"/>
                  </a:lnTo>
                  <a:lnTo>
                    <a:pt x="311" y="75"/>
                  </a:lnTo>
                  <a:lnTo>
                    <a:pt x="314" y="85"/>
                  </a:lnTo>
                  <a:lnTo>
                    <a:pt x="316" y="97"/>
                  </a:lnTo>
                  <a:lnTo>
                    <a:pt x="316" y="109"/>
                  </a:lnTo>
                  <a:lnTo>
                    <a:pt x="316" y="125"/>
                  </a:lnTo>
                  <a:lnTo>
                    <a:pt x="314" y="142"/>
                  </a:lnTo>
                  <a:lnTo>
                    <a:pt x="310" y="162"/>
                  </a:lnTo>
                  <a:lnTo>
                    <a:pt x="303" y="192"/>
                  </a:lnTo>
                  <a:lnTo>
                    <a:pt x="298" y="213"/>
                  </a:lnTo>
                  <a:lnTo>
                    <a:pt x="295" y="228"/>
                  </a:lnTo>
                  <a:lnTo>
                    <a:pt x="291" y="240"/>
                  </a:lnTo>
                  <a:lnTo>
                    <a:pt x="286" y="251"/>
                  </a:lnTo>
                  <a:lnTo>
                    <a:pt x="277" y="262"/>
                  </a:lnTo>
                  <a:lnTo>
                    <a:pt x="266" y="277"/>
                  </a:lnTo>
                  <a:lnTo>
                    <a:pt x="248" y="298"/>
                  </a:lnTo>
                  <a:lnTo>
                    <a:pt x="242" y="305"/>
                  </a:lnTo>
                  <a:lnTo>
                    <a:pt x="239" y="315"/>
                  </a:lnTo>
                  <a:lnTo>
                    <a:pt x="237" y="325"/>
                  </a:lnTo>
                  <a:lnTo>
                    <a:pt x="235" y="337"/>
                  </a:lnTo>
                  <a:lnTo>
                    <a:pt x="234" y="360"/>
                  </a:lnTo>
                  <a:lnTo>
                    <a:pt x="232" y="382"/>
                  </a:lnTo>
                  <a:lnTo>
                    <a:pt x="229" y="393"/>
                  </a:lnTo>
                  <a:lnTo>
                    <a:pt x="226" y="402"/>
                  </a:lnTo>
                  <a:lnTo>
                    <a:pt x="221" y="411"/>
                  </a:lnTo>
                  <a:lnTo>
                    <a:pt x="216" y="419"/>
                  </a:lnTo>
                  <a:lnTo>
                    <a:pt x="204" y="435"/>
                  </a:lnTo>
                  <a:lnTo>
                    <a:pt x="189" y="450"/>
                  </a:lnTo>
                  <a:lnTo>
                    <a:pt x="171" y="468"/>
                  </a:lnTo>
                  <a:lnTo>
                    <a:pt x="151" y="489"/>
                  </a:lnTo>
                  <a:lnTo>
                    <a:pt x="140" y="501"/>
                  </a:lnTo>
                  <a:lnTo>
                    <a:pt x="129" y="516"/>
                  </a:lnTo>
                  <a:lnTo>
                    <a:pt x="116" y="532"/>
                  </a:lnTo>
                  <a:lnTo>
                    <a:pt x="104" y="550"/>
                  </a:lnTo>
                  <a:lnTo>
                    <a:pt x="98" y="560"/>
                  </a:lnTo>
                  <a:lnTo>
                    <a:pt x="93" y="571"/>
                  </a:lnTo>
                  <a:lnTo>
                    <a:pt x="87" y="580"/>
                  </a:lnTo>
                  <a:lnTo>
                    <a:pt x="84" y="589"/>
                  </a:lnTo>
                  <a:lnTo>
                    <a:pt x="82" y="598"/>
                  </a:lnTo>
                  <a:lnTo>
                    <a:pt x="81" y="607"/>
                  </a:lnTo>
                  <a:lnTo>
                    <a:pt x="80" y="616"/>
                  </a:lnTo>
                  <a:lnTo>
                    <a:pt x="80" y="625"/>
                  </a:lnTo>
                  <a:lnTo>
                    <a:pt x="81" y="633"/>
                  </a:lnTo>
                  <a:lnTo>
                    <a:pt x="82" y="641"/>
                  </a:lnTo>
                  <a:lnTo>
                    <a:pt x="84" y="650"/>
                  </a:lnTo>
                  <a:lnTo>
                    <a:pt x="87" y="658"/>
                  </a:lnTo>
                  <a:lnTo>
                    <a:pt x="95" y="676"/>
                  </a:lnTo>
                  <a:lnTo>
                    <a:pt x="105" y="695"/>
                  </a:lnTo>
                  <a:lnTo>
                    <a:pt x="114" y="712"/>
                  </a:lnTo>
                  <a:lnTo>
                    <a:pt x="121" y="730"/>
                  </a:lnTo>
                  <a:lnTo>
                    <a:pt x="129" y="748"/>
                  </a:lnTo>
                  <a:lnTo>
                    <a:pt x="134" y="767"/>
                  </a:lnTo>
                  <a:lnTo>
                    <a:pt x="138" y="787"/>
                  </a:lnTo>
                  <a:lnTo>
                    <a:pt x="142" y="808"/>
                  </a:lnTo>
                  <a:lnTo>
                    <a:pt x="145" y="829"/>
                  </a:lnTo>
                  <a:lnTo>
                    <a:pt x="149" y="852"/>
                  </a:lnTo>
                  <a:lnTo>
                    <a:pt x="151" y="879"/>
                  </a:lnTo>
                  <a:lnTo>
                    <a:pt x="151" y="902"/>
                  </a:lnTo>
                  <a:lnTo>
                    <a:pt x="150" y="912"/>
                  </a:lnTo>
                  <a:lnTo>
                    <a:pt x="149" y="923"/>
                  </a:lnTo>
                  <a:lnTo>
                    <a:pt x="146" y="932"/>
                  </a:lnTo>
                  <a:lnTo>
                    <a:pt x="144" y="942"/>
                  </a:lnTo>
                  <a:lnTo>
                    <a:pt x="138" y="959"/>
                  </a:lnTo>
                  <a:lnTo>
                    <a:pt x="130" y="976"/>
                  </a:lnTo>
                  <a:lnTo>
                    <a:pt x="119" y="992"/>
                  </a:lnTo>
                  <a:lnTo>
                    <a:pt x="106" y="1011"/>
                  </a:lnTo>
                  <a:lnTo>
                    <a:pt x="100" y="1022"/>
                  </a:lnTo>
                  <a:lnTo>
                    <a:pt x="96" y="1030"/>
                  </a:lnTo>
                  <a:lnTo>
                    <a:pt x="94" y="1038"/>
                  </a:lnTo>
                  <a:lnTo>
                    <a:pt x="94" y="1045"/>
                  </a:lnTo>
                  <a:lnTo>
                    <a:pt x="97" y="1060"/>
                  </a:lnTo>
                  <a:lnTo>
                    <a:pt x="103" y="1081"/>
                  </a:lnTo>
                  <a:lnTo>
                    <a:pt x="105" y="1089"/>
                  </a:lnTo>
                  <a:lnTo>
                    <a:pt x="106" y="1096"/>
                  </a:lnTo>
                  <a:lnTo>
                    <a:pt x="106" y="1102"/>
                  </a:lnTo>
                  <a:lnTo>
                    <a:pt x="106" y="1107"/>
                  </a:lnTo>
                  <a:lnTo>
                    <a:pt x="105" y="1111"/>
                  </a:lnTo>
                  <a:lnTo>
                    <a:pt x="104" y="1116"/>
                  </a:lnTo>
                  <a:lnTo>
                    <a:pt x="102" y="1118"/>
                  </a:lnTo>
                  <a:lnTo>
                    <a:pt x="100" y="1121"/>
                  </a:lnTo>
                  <a:lnTo>
                    <a:pt x="93" y="1124"/>
                  </a:lnTo>
                  <a:lnTo>
                    <a:pt x="84" y="1126"/>
                  </a:lnTo>
                  <a:lnTo>
                    <a:pt x="74" y="1128"/>
                  </a:lnTo>
                  <a:lnTo>
                    <a:pt x="61" y="1130"/>
                  </a:lnTo>
                  <a:lnTo>
                    <a:pt x="53" y="1147"/>
                  </a:lnTo>
                  <a:lnTo>
                    <a:pt x="47" y="1160"/>
                  </a:lnTo>
                  <a:lnTo>
                    <a:pt x="42" y="1169"/>
                  </a:lnTo>
                  <a:lnTo>
                    <a:pt x="37" y="1177"/>
                  </a:lnTo>
                  <a:lnTo>
                    <a:pt x="32" y="1183"/>
                  </a:lnTo>
                  <a:lnTo>
                    <a:pt x="23" y="1190"/>
                  </a:lnTo>
                  <a:lnTo>
                    <a:pt x="14" y="1199"/>
                  </a:lnTo>
                  <a:lnTo>
                    <a:pt x="0" y="1210"/>
                  </a:lnTo>
                  <a:lnTo>
                    <a:pt x="25" y="1222"/>
                  </a:lnTo>
                  <a:lnTo>
                    <a:pt x="41" y="1228"/>
                  </a:lnTo>
                  <a:lnTo>
                    <a:pt x="46" y="1229"/>
                  </a:lnTo>
                  <a:lnTo>
                    <a:pt x="51" y="1230"/>
                  </a:lnTo>
                  <a:lnTo>
                    <a:pt x="54" y="1230"/>
                  </a:lnTo>
                  <a:lnTo>
                    <a:pt x="56" y="1230"/>
                  </a:lnTo>
                  <a:lnTo>
                    <a:pt x="60" y="1228"/>
                  </a:lnTo>
                  <a:lnTo>
                    <a:pt x="66" y="1225"/>
                  </a:lnTo>
                  <a:lnTo>
                    <a:pt x="71" y="1224"/>
                  </a:lnTo>
                  <a:lnTo>
                    <a:pt x="77" y="1223"/>
                  </a:lnTo>
                  <a:lnTo>
                    <a:pt x="84" y="1222"/>
                  </a:lnTo>
                  <a:lnTo>
                    <a:pt x="94" y="1222"/>
                  </a:lnTo>
                  <a:lnTo>
                    <a:pt x="105" y="1254"/>
                  </a:lnTo>
                  <a:lnTo>
                    <a:pt x="115" y="1280"/>
                  </a:lnTo>
                  <a:lnTo>
                    <a:pt x="123" y="1300"/>
                  </a:lnTo>
                  <a:lnTo>
                    <a:pt x="131" y="1316"/>
                  </a:lnTo>
                  <a:lnTo>
                    <a:pt x="137" y="1328"/>
                  </a:lnTo>
                  <a:lnTo>
                    <a:pt x="141" y="1337"/>
                  </a:lnTo>
                  <a:lnTo>
                    <a:pt x="146" y="1343"/>
                  </a:lnTo>
                  <a:lnTo>
                    <a:pt x="150" y="1347"/>
                  </a:lnTo>
                  <a:lnTo>
                    <a:pt x="156" y="1352"/>
                  </a:lnTo>
                  <a:lnTo>
                    <a:pt x="161" y="1356"/>
                  </a:lnTo>
                  <a:lnTo>
                    <a:pt x="164" y="1359"/>
                  </a:lnTo>
                  <a:lnTo>
                    <a:pt x="168" y="1364"/>
                  </a:lnTo>
                  <a:lnTo>
                    <a:pt x="172" y="1372"/>
                  </a:lnTo>
                  <a:lnTo>
                    <a:pt x="176" y="1382"/>
                  </a:lnTo>
                  <a:lnTo>
                    <a:pt x="183" y="1399"/>
                  </a:lnTo>
                  <a:lnTo>
                    <a:pt x="191" y="1414"/>
                  </a:lnTo>
                  <a:lnTo>
                    <a:pt x="195" y="1421"/>
                  </a:lnTo>
                  <a:lnTo>
                    <a:pt x="200" y="1428"/>
                  </a:lnTo>
                  <a:lnTo>
                    <a:pt x="205" y="1434"/>
                  </a:lnTo>
                  <a:lnTo>
                    <a:pt x="213" y="1440"/>
                  </a:lnTo>
                  <a:lnTo>
                    <a:pt x="218" y="1449"/>
                  </a:lnTo>
                  <a:lnTo>
                    <a:pt x="224" y="1460"/>
                  </a:lnTo>
                  <a:lnTo>
                    <a:pt x="231" y="1475"/>
                  </a:lnTo>
                  <a:lnTo>
                    <a:pt x="237" y="1492"/>
                  </a:lnTo>
                  <a:lnTo>
                    <a:pt x="249" y="1527"/>
                  </a:lnTo>
                  <a:lnTo>
                    <a:pt x="256" y="1553"/>
                  </a:lnTo>
                  <a:lnTo>
                    <a:pt x="171" y="1561"/>
                  </a:lnTo>
                  <a:lnTo>
                    <a:pt x="187" y="1658"/>
                  </a:lnTo>
                  <a:lnTo>
                    <a:pt x="243" y="1629"/>
                  </a:lnTo>
                  <a:lnTo>
                    <a:pt x="256" y="1660"/>
                  </a:lnTo>
                  <a:lnTo>
                    <a:pt x="268" y="1691"/>
                  </a:lnTo>
                  <a:lnTo>
                    <a:pt x="271" y="1697"/>
                  </a:lnTo>
                  <a:lnTo>
                    <a:pt x="275" y="1704"/>
                  </a:lnTo>
                  <a:lnTo>
                    <a:pt x="279" y="1708"/>
                  </a:lnTo>
                  <a:lnTo>
                    <a:pt x="283" y="1712"/>
                  </a:lnTo>
                  <a:lnTo>
                    <a:pt x="290" y="1714"/>
                  </a:lnTo>
                  <a:lnTo>
                    <a:pt x="296" y="1716"/>
                  </a:lnTo>
                  <a:lnTo>
                    <a:pt x="303" y="1716"/>
                  </a:lnTo>
                  <a:lnTo>
                    <a:pt x="313" y="1715"/>
                  </a:lnTo>
                  <a:lnTo>
                    <a:pt x="318" y="1713"/>
                  </a:lnTo>
                  <a:lnTo>
                    <a:pt x="322" y="1711"/>
                  </a:lnTo>
                  <a:lnTo>
                    <a:pt x="326" y="1708"/>
                  </a:lnTo>
                  <a:lnTo>
                    <a:pt x="330" y="1705"/>
                  </a:lnTo>
                  <a:lnTo>
                    <a:pt x="335" y="1697"/>
                  </a:lnTo>
                  <a:lnTo>
                    <a:pt x="339" y="1688"/>
                  </a:lnTo>
                  <a:lnTo>
                    <a:pt x="346" y="1668"/>
                  </a:lnTo>
                  <a:lnTo>
                    <a:pt x="351" y="1647"/>
                  </a:lnTo>
                  <a:lnTo>
                    <a:pt x="355" y="1637"/>
                  </a:lnTo>
                  <a:lnTo>
                    <a:pt x="359" y="1629"/>
                  </a:lnTo>
                  <a:lnTo>
                    <a:pt x="362" y="1626"/>
                  </a:lnTo>
                  <a:lnTo>
                    <a:pt x="366" y="1622"/>
                  </a:lnTo>
                  <a:lnTo>
                    <a:pt x="370" y="1619"/>
                  </a:lnTo>
                  <a:lnTo>
                    <a:pt x="374" y="1617"/>
                  </a:lnTo>
                  <a:lnTo>
                    <a:pt x="379" y="1616"/>
                  </a:lnTo>
                  <a:lnTo>
                    <a:pt x="385" y="1615"/>
                  </a:lnTo>
                  <a:lnTo>
                    <a:pt x="391" y="1615"/>
                  </a:lnTo>
                  <a:lnTo>
                    <a:pt x="398" y="1616"/>
                  </a:lnTo>
                  <a:lnTo>
                    <a:pt x="407" y="1617"/>
                  </a:lnTo>
                  <a:lnTo>
                    <a:pt x="415" y="1620"/>
                  </a:lnTo>
                  <a:lnTo>
                    <a:pt x="425" y="1624"/>
                  </a:lnTo>
                  <a:lnTo>
                    <a:pt x="436" y="1628"/>
                  </a:lnTo>
                  <a:lnTo>
                    <a:pt x="444" y="1631"/>
                  </a:lnTo>
                  <a:lnTo>
                    <a:pt x="452" y="1633"/>
                  </a:lnTo>
                  <a:lnTo>
                    <a:pt x="460" y="1635"/>
                  </a:lnTo>
                  <a:lnTo>
                    <a:pt x="470" y="1636"/>
                  </a:lnTo>
                  <a:lnTo>
                    <a:pt x="488" y="1637"/>
                  </a:lnTo>
                  <a:lnTo>
                    <a:pt x="506" y="1637"/>
                  </a:lnTo>
                  <a:lnTo>
                    <a:pt x="525" y="1635"/>
                  </a:lnTo>
                  <a:lnTo>
                    <a:pt x="544" y="1633"/>
                  </a:lnTo>
                  <a:lnTo>
                    <a:pt x="562" y="1630"/>
                  </a:lnTo>
                  <a:lnTo>
                    <a:pt x="580" y="1627"/>
                  </a:lnTo>
                  <a:lnTo>
                    <a:pt x="599" y="1624"/>
                  </a:lnTo>
                  <a:lnTo>
                    <a:pt x="619" y="1621"/>
                  </a:lnTo>
                  <a:lnTo>
                    <a:pt x="628" y="1621"/>
                  </a:lnTo>
                  <a:lnTo>
                    <a:pt x="636" y="1624"/>
                  </a:lnTo>
                  <a:lnTo>
                    <a:pt x="645" y="1626"/>
                  </a:lnTo>
                  <a:lnTo>
                    <a:pt x="652" y="1631"/>
                  </a:lnTo>
                  <a:lnTo>
                    <a:pt x="551" y="1711"/>
                  </a:lnTo>
                  <a:lnTo>
                    <a:pt x="534" y="1698"/>
                  </a:lnTo>
                  <a:lnTo>
                    <a:pt x="523" y="1688"/>
                  </a:lnTo>
                  <a:lnTo>
                    <a:pt x="516" y="1684"/>
                  </a:lnTo>
                  <a:lnTo>
                    <a:pt x="508" y="1680"/>
                  </a:lnTo>
                  <a:lnTo>
                    <a:pt x="496" y="1678"/>
                  </a:lnTo>
                  <a:lnTo>
                    <a:pt x="481" y="1677"/>
                  </a:lnTo>
                  <a:lnTo>
                    <a:pt x="460" y="1675"/>
                  </a:lnTo>
                  <a:lnTo>
                    <a:pt x="437" y="1672"/>
                  </a:lnTo>
                  <a:lnTo>
                    <a:pt x="426" y="1671"/>
                  </a:lnTo>
                  <a:lnTo>
                    <a:pt x="415" y="1670"/>
                  </a:lnTo>
                  <a:lnTo>
                    <a:pt x="406" y="1670"/>
                  </a:lnTo>
                  <a:lnTo>
                    <a:pt x="398" y="1671"/>
                  </a:lnTo>
                  <a:lnTo>
                    <a:pt x="417" y="1851"/>
                  </a:lnTo>
                  <a:lnTo>
                    <a:pt x="422" y="1876"/>
                  </a:lnTo>
                  <a:lnTo>
                    <a:pt x="426" y="1894"/>
                  </a:lnTo>
                  <a:lnTo>
                    <a:pt x="431" y="1911"/>
                  </a:lnTo>
                  <a:lnTo>
                    <a:pt x="439" y="1932"/>
                  </a:lnTo>
                  <a:lnTo>
                    <a:pt x="444" y="1944"/>
                  </a:lnTo>
                  <a:lnTo>
                    <a:pt x="446" y="1955"/>
                  </a:lnTo>
                  <a:lnTo>
                    <a:pt x="447" y="1960"/>
                  </a:lnTo>
                  <a:lnTo>
                    <a:pt x="446" y="1965"/>
                  </a:lnTo>
                  <a:lnTo>
                    <a:pt x="446" y="1969"/>
                  </a:lnTo>
                  <a:lnTo>
                    <a:pt x="444" y="1973"/>
                  </a:lnTo>
                  <a:lnTo>
                    <a:pt x="442" y="1976"/>
                  </a:lnTo>
                  <a:lnTo>
                    <a:pt x="439" y="1980"/>
                  </a:lnTo>
                  <a:lnTo>
                    <a:pt x="436" y="1983"/>
                  </a:lnTo>
                  <a:lnTo>
                    <a:pt x="433" y="1986"/>
                  </a:lnTo>
                  <a:lnTo>
                    <a:pt x="429" y="1988"/>
                  </a:lnTo>
                  <a:lnTo>
                    <a:pt x="424" y="1990"/>
                  </a:lnTo>
                  <a:lnTo>
                    <a:pt x="418" y="1991"/>
                  </a:lnTo>
                  <a:lnTo>
                    <a:pt x="412" y="1992"/>
                  </a:lnTo>
                  <a:lnTo>
                    <a:pt x="383" y="1948"/>
                  </a:lnTo>
                  <a:lnTo>
                    <a:pt x="377" y="1939"/>
                  </a:lnTo>
                  <a:lnTo>
                    <a:pt x="373" y="1929"/>
                  </a:lnTo>
                  <a:lnTo>
                    <a:pt x="370" y="1919"/>
                  </a:lnTo>
                  <a:lnTo>
                    <a:pt x="368" y="1907"/>
                  </a:lnTo>
                  <a:lnTo>
                    <a:pt x="366" y="1884"/>
                  </a:lnTo>
                  <a:lnTo>
                    <a:pt x="366" y="1861"/>
                  </a:lnTo>
                  <a:lnTo>
                    <a:pt x="366" y="1837"/>
                  </a:lnTo>
                  <a:lnTo>
                    <a:pt x="364" y="1814"/>
                  </a:lnTo>
                  <a:lnTo>
                    <a:pt x="362" y="1804"/>
                  </a:lnTo>
                  <a:lnTo>
                    <a:pt x="359" y="1794"/>
                  </a:lnTo>
                  <a:lnTo>
                    <a:pt x="356" y="1785"/>
                  </a:lnTo>
                  <a:lnTo>
                    <a:pt x="351" y="1776"/>
                  </a:lnTo>
                  <a:lnTo>
                    <a:pt x="287" y="1811"/>
                  </a:lnTo>
                  <a:lnTo>
                    <a:pt x="282" y="1863"/>
                  </a:lnTo>
                  <a:lnTo>
                    <a:pt x="277" y="1900"/>
                  </a:lnTo>
                  <a:lnTo>
                    <a:pt x="273" y="1926"/>
                  </a:lnTo>
                  <a:lnTo>
                    <a:pt x="268" y="1944"/>
                  </a:lnTo>
                  <a:lnTo>
                    <a:pt x="263" y="1956"/>
                  </a:lnTo>
                  <a:lnTo>
                    <a:pt x="260" y="1967"/>
                  </a:lnTo>
                  <a:lnTo>
                    <a:pt x="256" y="1980"/>
                  </a:lnTo>
                  <a:lnTo>
                    <a:pt x="253" y="1995"/>
                  </a:lnTo>
                  <a:lnTo>
                    <a:pt x="254" y="2010"/>
                  </a:lnTo>
                  <a:lnTo>
                    <a:pt x="256" y="2032"/>
                  </a:lnTo>
                  <a:lnTo>
                    <a:pt x="258" y="2046"/>
                  </a:lnTo>
                  <a:lnTo>
                    <a:pt x="259" y="2060"/>
                  </a:lnTo>
                  <a:lnTo>
                    <a:pt x="260" y="2073"/>
                  </a:lnTo>
                  <a:lnTo>
                    <a:pt x="259" y="2087"/>
                  </a:lnTo>
                  <a:lnTo>
                    <a:pt x="257" y="2109"/>
                  </a:lnTo>
                  <a:lnTo>
                    <a:pt x="254" y="2128"/>
                  </a:lnTo>
                  <a:lnTo>
                    <a:pt x="251" y="2143"/>
                  </a:lnTo>
                  <a:lnTo>
                    <a:pt x="248" y="2155"/>
                  </a:lnTo>
                  <a:lnTo>
                    <a:pt x="246" y="2163"/>
                  </a:lnTo>
                  <a:lnTo>
                    <a:pt x="244" y="2170"/>
                  </a:lnTo>
                  <a:lnTo>
                    <a:pt x="243" y="2177"/>
                  </a:lnTo>
                  <a:lnTo>
                    <a:pt x="244" y="2182"/>
                  </a:lnTo>
                  <a:lnTo>
                    <a:pt x="247" y="2187"/>
                  </a:lnTo>
                  <a:lnTo>
                    <a:pt x="251" y="2194"/>
                  </a:lnTo>
                  <a:lnTo>
                    <a:pt x="257" y="2201"/>
                  </a:lnTo>
                  <a:lnTo>
                    <a:pt x="266" y="2210"/>
                  </a:lnTo>
                  <a:lnTo>
                    <a:pt x="290" y="2237"/>
                  </a:lnTo>
                  <a:lnTo>
                    <a:pt x="327" y="2280"/>
                  </a:lnTo>
                  <a:lnTo>
                    <a:pt x="318" y="2294"/>
                  </a:lnTo>
                  <a:lnTo>
                    <a:pt x="312" y="2305"/>
                  </a:lnTo>
                  <a:lnTo>
                    <a:pt x="310" y="2310"/>
                  </a:lnTo>
                  <a:lnTo>
                    <a:pt x="309" y="2315"/>
                  </a:lnTo>
                  <a:lnTo>
                    <a:pt x="308" y="2320"/>
                  </a:lnTo>
                  <a:lnTo>
                    <a:pt x="307" y="2324"/>
                  </a:lnTo>
                  <a:lnTo>
                    <a:pt x="308" y="2328"/>
                  </a:lnTo>
                  <a:lnTo>
                    <a:pt x="309" y="2334"/>
                  </a:lnTo>
                  <a:lnTo>
                    <a:pt x="310" y="2338"/>
                  </a:lnTo>
                  <a:lnTo>
                    <a:pt x="313" y="2343"/>
                  </a:lnTo>
                  <a:lnTo>
                    <a:pt x="319" y="2355"/>
                  </a:lnTo>
                  <a:lnTo>
                    <a:pt x="330" y="2369"/>
                  </a:lnTo>
                  <a:lnTo>
                    <a:pt x="338" y="2380"/>
                  </a:lnTo>
                  <a:lnTo>
                    <a:pt x="345" y="2391"/>
                  </a:lnTo>
                  <a:lnTo>
                    <a:pt x="352" y="2402"/>
                  </a:lnTo>
                  <a:lnTo>
                    <a:pt x="358" y="2414"/>
                  </a:lnTo>
                  <a:lnTo>
                    <a:pt x="369" y="2436"/>
                  </a:lnTo>
                  <a:lnTo>
                    <a:pt x="379" y="2459"/>
                  </a:lnTo>
                  <a:lnTo>
                    <a:pt x="390" y="2482"/>
                  </a:lnTo>
                  <a:lnTo>
                    <a:pt x="399" y="2506"/>
                  </a:lnTo>
                  <a:lnTo>
                    <a:pt x="410" y="2530"/>
                  </a:lnTo>
                  <a:lnTo>
                    <a:pt x="420" y="2553"/>
                  </a:lnTo>
                  <a:lnTo>
                    <a:pt x="428" y="2568"/>
                  </a:lnTo>
                  <a:lnTo>
                    <a:pt x="432" y="2581"/>
                  </a:lnTo>
                  <a:lnTo>
                    <a:pt x="435" y="2594"/>
                  </a:lnTo>
                  <a:lnTo>
                    <a:pt x="436" y="2607"/>
                  </a:lnTo>
                  <a:lnTo>
                    <a:pt x="437" y="2618"/>
                  </a:lnTo>
                  <a:lnTo>
                    <a:pt x="438" y="2630"/>
                  </a:lnTo>
                  <a:lnTo>
                    <a:pt x="440" y="2643"/>
                  </a:lnTo>
                  <a:lnTo>
                    <a:pt x="445" y="2658"/>
                  </a:lnTo>
                  <a:lnTo>
                    <a:pt x="493" y="2686"/>
                  </a:lnTo>
                  <a:lnTo>
                    <a:pt x="496" y="2695"/>
                  </a:lnTo>
                  <a:lnTo>
                    <a:pt x="497" y="2704"/>
                  </a:lnTo>
                  <a:lnTo>
                    <a:pt x="496" y="2711"/>
                  </a:lnTo>
                  <a:lnTo>
                    <a:pt x="495" y="2717"/>
                  </a:lnTo>
                  <a:lnTo>
                    <a:pt x="494" y="2724"/>
                  </a:lnTo>
                  <a:lnTo>
                    <a:pt x="493" y="2730"/>
                  </a:lnTo>
                  <a:lnTo>
                    <a:pt x="492" y="2736"/>
                  </a:lnTo>
                  <a:lnTo>
                    <a:pt x="493" y="2745"/>
                  </a:lnTo>
                  <a:lnTo>
                    <a:pt x="497" y="2750"/>
                  </a:lnTo>
                  <a:lnTo>
                    <a:pt x="507" y="2758"/>
                  </a:lnTo>
                  <a:lnTo>
                    <a:pt x="517" y="2769"/>
                  </a:lnTo>
                  <a:lnTo>
                    <a:pt x="531" y="2779"/>
                  </a:lnTo>
                  <a:lnTo>
                    <a:pt x="555" y="2798"/>
                  </a:lnTo>
                  <a:lnTo>
                    <a:pt x="571" y="2809"/>
                  </a:lnTo>
                  <a:lnTo>
                    <a:pt x="538" y="2902"/>
                  </a:lnTo>
                  <a:lnTo>
                    <a:pt x="577" y="2943"/>
                  </a:lnTo>
                  <a:lnTo>
                    <a:pt x="582" y="2950"/>
                  </a:lnTo>
                  <a:lnTo>
                    <a:pt x="584" y="2956"/>
                  </a:lnTo>
                  <a:lnTo>
                    <a:pt x="585" y="2964"/>
                  </a:lnTo>
                  <a:lnTo>
                    <a:pt x="584" y="2971"/>
                  </a:lnTo>
                  <a:lnTo>
                    <a:pt x="584" y="2980"/>
                  </a:lnTo>
                  <a:lnTo>
                    <a:pt x="582" y="2987"/>
                  </a:lnTo>
                  <a:lnTo>
                    <a:pt x="580" y="2994"/>
                  </a:lnTo>
                  <a:lnTo>
                    <a:pt x="576" y="3002"/>
                  </a:lnTo>
                  <a:lnTo>
                    <a:pt x="570" y="3016"/>
                  </a:lnTo>
                  <a:lnTo>
                    <a:pt x="563" y="3031"/>
                  </a:lnTo>
                  <a:lnTo>
                    <a:pt x="561" y="3039"/>
                  </a:lnTo>
                  <a:lnTo>
                    <a:pt x="557" y="3046"/>
                  </a:lnTo>
                  <a:lnTo>
                    <a:pt x="555" y="3052"/>
                  </a:lnTo>
                  <a:lnTo>
                    <a:pt x="554" y="3060"/>
                  </a:lnTo>
                  <a:lnTo>
                    <a:pt x="553" y="3072"/>
                  </a:lnTo>
                  <a:lnTo>
                    <a:pt x="553" y="3082"/>
                  </a:lnTo>
                  <a:lnTo>
                    <a:pt x="553" y="3089"/>
                  </a:lnTo>
                  <a:lnTo>
                    <a:pt x="554" y="3095"/>
                  </a:lnTo>
                  <a:lnTo>
                    <a:pt x="556" y="3105"/>
                  </a:lnTo>
                  <a:lnTo>
                    <a:pt x="558" y="3111"/>
                  </a:lnTo>
                  <a:lnTo>
                    <a:pt x="558" y="3115"/>
                  </a:lnTo>
                  <a:lnTo>
                    <a:pt x="558" y="3121"/>
                  </a:lnTo>
                  <a:lnTo>
                    <a:pt x="558" y="3127"/>
                  </a:lnTo>
                  <a:lnTo>
                    <a:pt x="556" y="3136"/>
                  </a:lnTo>
                  <a:lnTo>
                    <a:pt x="549" y="3159"/>
                  </a:lnTo>
                  <a:lnTo>
                    <a:pt x="537" y="3195"/>
                  </a:lnTo>
                  <a:lnTo>
                    <a:pt x="543" y="3206"/>
                  </a:lnTo>
                  <a:lnTo>
                    <a:pt x="549" y="3216"/>
                  </a:lnTo>
                  <a:lnTo>
                    <a:pt x="554" y="3224"/>
                  </a:lnTo>
                  <a:lnTo>
                    <a:pt x="561" y="3231"/>
                  </a:lnTo>
                  <a:lnTo>
                    <a:pt x="568" y="3238"/>
                  </a:lnTo>
                  <a:lnTo>
                    <a:pt x="577" y="3243"/>
                  </a:lnTo>
                  <a:lnTo>
                    <a:pt x="589" y="3247"/>
                  </a:lnTo>
                  <a:lnTo>
                    <a:pt x="603" y="3251"/>
                  </a:lnTo>
                  <a:lnTo>
                    <a:pt x="614" y="3254"/>
                  </a:lnTo>
                  <a:lnTo>
                    <a:pt x="627" y="3258"/>
                  </a:lnTo>
                  <a:lnTo>
                    <a:pt x="640" y="3262"/>
                  </a:lnTo>
                  <a:lnTo>
                    <a:pt x="651" y="3267"/>
                  </a:lnTo>
                  <a:lnTo>
                    <a:pt x="674" y="3278"/>
                  </a:lnTo>
                  <a:lnTo>
                    <a:pt x="698" y="3288"/>
                  </a:lnTo>
                  <a:lnTo>
                    <a:pt x="720" y="3299"/>
                  </a:lnTo>
                  <a:lnTo>
                    <a:pt x="741" y="3308"/>
                  </a:lnTo>
                  <a:lnTo>
                    <a:pt x="751" y="3311"/>
                  </a:lnTo>
                  <a:lnTo>
                    <a:pt x="762" y="3315"/>
                  </a:lnTo>
                  <a:lnTo>
                    <a:pt x="771" y="3317"/>
                  </a:lnTo>
                  <a:lnTo>
                    <a:pt x="781" y="3318"/>
                  </a:lnTo>
                  <a:lnTo>
                    <a:pt x="803" y="3319"/>
                  </a:lnTo>
                  <a:lnTo>
                    <a:pt x="818" y="3319"/>
                  </a:lnTo>
                  <a:lnTo>
                    <a:pt x="829" y="3320"/>
                  </a:lnTo>
                  <a:lnTo>
                    <a:pt x="838" y="3322"/>
                  </a:lnTo>
                  <a:lnTo>
                    <a:pt x="844" y="3326"/>
                  </a:lnTo>
                  <a:lnTo>
                    <a:pt x="850" y="3333"/>
                  </a:lnTo>
                  <a:lnTo>
                    <a:pt x="859" y="3341"/>
                  </a:lnTo>
                  <a:lnTo>
                    <a:pt x="869" y="3354"/>
                  </a:lnTo>
                  <a:lnTo>
                    <a:pt x="876" y="3360"/>
                  </a:lnTo>
                  <a:lnTo>
                    <a:pt x="881" y="3364"/>
                  </a:lnTo>
                  <a:lnTo>
                    <a:pt x="886" y="3368"/>
                  </a:lnTo>
                  <a:lnTo>
                    <a:pt x="891" y="3372"/>
                  </a:lnTo>
                  <a:lnTo>
                    <a:pt x="901" y="3376"/>
                  </a:lnTo>
                  <a:lnTo>
                    <a:pt x="910" y="3380"/>
                  </a:lnTo>
                  <a:lnTo>
                    <a:pt x="919" y="3382"/>
                  </a:lnTo>
                  <a:lnTo>
                    <a:pt x="928" y="3385"/>
                  </a:lnTo>
                  <a:lnTo>
                    <a:pt x="938" y="3390"/>
                  </a:lnTo>
                  <a:lnTo>
                    <a:pt x="947" y="3399"/>
                  </a:lnTo>
                  <a:lnTo>
                    <a:pt x="956" y="3407"/>
                  </a:lnTo>
                  <a:lnTo>
                    <a:pt x="962" y="3416"/>
                  </a:lnTo>
                  <a:lnTo>
                    <a:pt x="967" y="3424"/>
                  </a:lnTo>
                  <a:lnTo>
                    <a:pt x="973" y="3434"/>
                  </a:lnTo>
                  <a:lnTo>
                    <a:pt x="978" y="3442"/>
                  </a:lnTo>
                  <a:lnTo>
                    <a:pt x="984" y="3451"/>
                  </a:lnTo>
                  <a:lnTo>
                    <a:pt x="993" y="3459"/>
                  </a:lnTo>
                  <a:lnTo>
                    <a:pt x="1002" y="3467"/>
                  </a:lnTo>
                  <a:lnTo>
                    <a:pt x="1012" y="3474"/>
                  </a:lnTo>
                  <a:lnTo>
                    <a:pt x="1019" y="3479"/>
                  </a:lnTo>
                  <a:lnTo>
                    <a:pt x="1026" y="3486"/>
                  </a:lnTo>
                  <a:lnTo>
                    <a:pt x="1034" y="3497"/>
                  </a:lnTo>
                  <a:lnTo>
                    <a:pt x="1039" y="3505"/>
                  </a:lnTo>
                  <a:lnTo>
                    <a:pt x="1042" y="3511"/>
                  </a:lnTo>
                  <a:lnTo>
                    <a:pt x="1043" y="3515"/>
                  </a:lnTo>
                  <a:lnTo>
                    <a:pt x="1044" y="3517"/>
                  </a:lnTo>
                  <a:lnTo>
                    <a:pt x="1044" y="3519"/>
                  </a:lnTo>
                  <a:lnTo>
                    <a:pt x="1045" y="3521"/>
                  </a:lnTo>
                  <a:lnTo>
                    <a:pt x="1048" y="3525"/>
                  </a:lnTo>
                  <a:lnTo>
                    <a:pt x="1055" y="3531"/>
                  </a:lnTo>
                  <a:lnTo>
                    <a:pt x="1120" y="3533"/>
                  </a:lnTo>
                  <a:lnTo>
                    <a:pt x="1126" y="3536"/>
                  </a:lnTo>
                  <a:lnTo>
                    <a:pt x="1139" y="3543"/>
                  </a:lnTo>
                  <a:lnTo>
                    <a:pt x="1155" y="3554"/>
                  </a:lnTo>
                  <a:lnTo>
                    <a:pt x="1172" y="3566"/>
                  </a:lnTo>
                  <a:lnTo>
                    <a:pt x="1189" y="3581"/>
                  </a:lnTo>
                  <a:lnTo>
                    <a:pt x="1202" y="3597"/>
                  </a:lnTo>
                  <a:lnTo>
                    <a:pt x="1209" y="3604"/>
                  </a:lnTo>
                  <a:lnTo>
                    <a:pt x="1213" y="3613"/>
                  </a:lnTo>
                  <a:lnTo>
                    <a:pt x="1216" y="3620"/>
                  </a:lnTo>
                  <a:lnTo>
                    <a:pt x="1217" y="3627"/>
                  </a:lnTo>
                  <a:lnTo>
                    <a:pt x="1217" y="3638"/>
                  </a:lnTo>
                  <a:lnTo>
                    <a:pt x="1216" y="3648"/>
                  </a:lnTo>
                  <a:lnTo>
                    <a:pt x="1212" y="3656"/>
                  </a:lnTo>
                  <a:lnTo>
                    <a:pt x="1208" y="3662"/>
                  </a:lnTo>
                  <a:lnTo>
                    <a:pt x="1201" y="3668"/>
                  </a:lnTo>
                  <a:lnTo>
                    <a:pt x="1195" y="3672"/>
                  </a:lnTo>
                  <a:lnTo>
                    <a:pt x="1188" y="3676"/>
                  </a:lnTo>
                  <a:lnTo>
                    <a:pt x="1179" y="3681"/>
                  </a:lnTo>
                  <a:lnTo>
                    <a:pt x="1176" y="3741"/>
                  </a:lnTo>
                  <a:lnTo>
                    <a:pt x="1201" y="3742"/>
                  </a:lnTo>
                  <a:lnTo>
                    <a:pt x="1228" y="3743"/>
                  </a:lnTo>
                  <a:lnTo>
                    <a:pt x="1255" y="3745"/>
                  </a:lnTo>
                  <a:lnTo>
                    <a:pt x="1282" y="3747"/>
                  </a:lnTo>
                  <a:lnTo>
                    <a:pt x="1310" y="3750"/>
                  </a:lnTo>
                  <a:lnTo>
                    <a:pt x="1336" y="3755"/>
                  </a:lnTo>
                  <a:lnTo>
                    <a:pt x="1349" y="3757"/>
                  </a:lnTo>
                  <a:lnTo>
                    <a:pt x="1360" y="3761"/>
                  </a:lnTo>
                  <a:lnTo>
                    <a:pt x="1372" y="3765"/>
                  </a:lnTo>
                  <a:lnTo>
                    <a:pt x="1384" y="3770"/>
                  </a:lnTo>
                  <a:lnTo>
                    <a:pt x="1387" y="3821"/>
                  </a:lnTo>
                  <a:lnTo>
                    <a:pt x="1389" y="3857"/>
                  </a:lnTo>
                  <a:lnTo>
                    <a:pt x="1390" y="3871"/>
                  </a:lnTo>
                  <a:lnTo>
                    <a:pt x="1392" y="3883"/>
                  </a:lnTo>
                  <a:lnTo>
                    <a:pt x="1394" y="3892"/>
                  </a:lnTo>
                  <a:lnTo>
                    <a:pt x="1397" y="3900"/>
                  </a:lnTo>
                  <a:lnTo>
                    <a:pt x="1403" y="3908"/>
                  </a:lnTo>
                  <a:lnTo>
                    <a:pt x="1408" y="3915"/>
                  </a:lnTo>
                  <a:lnTo>
                    <a:pt x="1415" y="3923"/>
                  </a:lnTo>
                  <a:lnTo>
                    <a:pt x="1424" y="3931"/>
                  </a:lnTo>
                  <a:lnTo>
                    <a:pt x="1448" y="3953"/>
                  </a:lnTo>
                  <a:lnTo>
                    <a:pt x="1483" y="3985"/>
                  </a:lnTo>
                  <a:lnTo>
                    <a:pt x="1488" y="3991"/>
                  </a:lnTo>
                  <a:lnTo>
                    <a:pt x="1493" y="3998"/>
                  </a:lnTo>
                  <a:lnTo>
                    <a:pt x="1496" y="4006"/>
                  </a:lnTo>
                  <a:lnTo>
                    <a:pt x="1501" y="4015"/>
                  </a:lnTo>
                  <a:lnTo>
                    <a:pt x="1505" y="4029"/>
                  </a:lnTo>
                  <a:lnTo>
                    <a:pt x="1509" y="4043"/>
                  </a:lnTo>
                  <a:lnTo>
                    <a:pt x="1511" y="4055"/>
                  </a:lnTo>
                  <a:lnTo>
                    <a:pt x="1513" y="4069"/>
                  </a:lnTo>
                  <a:lnTo>
                    <a:pt x="1512" y="4082"/>
                  </a:lnTo>
                  <a:lnTo>
                    <a:pt x="1510" y="4094"/>
                  </a:lnTo>
                  <a:lnTo>
                    <a:pt x="1507" y="4107"/>
                  </a:lnTo>
                  <a:lnTo>
                    <a:pt x="1501" y="4120"/>
                  </a:lnTo>
                  <a:lnTo>
                    <a:pt x="1483" y="4142"/>
                  </a:lnTo>
                  <a:lnTo>
                    <a:pt x="1458" y="4169"/>
                  </a:lnTo>
                  <a:lnTo>
                    <a:pt x="1453" y="4177"/>
                  </a:lnTo>
                  <a:lnTo>
                    <a:pt x="1449" y="4184"/>
                  </a:lnTo>
                  <a:lnTo>
                    <a:pt x="1445" y="4190"/>
                  </a:lnTo>
                  <a:lnTo>
                    <a:pt x="1442" y="4198"/>
                  </a:lnTo>
                  <a:lnTo>
                    <a:pt x="1440" y="4205"/>
                  </a:lnTo>
                  <a:lnTo>
                    <a:pt x="1439" y="4212"/>
                  </a:lnTo>
                  <a:lnTo>
                    <a:pt x="1442" y="4219"/>
                  </a:lnTo>
                  <a:lnTo>
                    <a:pt x="1445" y="4225"/>
                  </a:lnTo>
                  <a:lnTo>
                    <a:pt x="1457" y="4213"/>
                  </a:lnTo>
                  <a:lnTo>
                    <a:pt x="1470" y="4201"/>
                  </a:lnTo>
                  <a:lnTo>
                    <a:pt x="1482" y="4190"/>
                  </a:lnTo>
                  <a:lnTo>
                    <a:pt x="1492" y="4184"/>
                  </a:lnTo>
                  <a:lnTo>
                    <a:pt x="1501" y="4202"/>
                  </a:lnTo>
                  <a:lnTo>
                    <a:pt x="1506" y="4217"/>
                  </a:lnTo>
                  <a:lnTo>
                    <a:pt x="1510" y="4228"/>
                  </a:lnTo>
                  <a:lnTo>
                    <a:pt x="1513" y="4238"/>
                  </a:lnTo>
                  <a:lnTo>
                    <a:pt x="1514" y="4244"/>
                  </a:lnTo>
                  <a:lnTo>
                    <a:pt x="1514" y="4249"/>
                  </a:lnTo>
                  <a:lnTo>
                    <a:pt x="1513" y="4253"/>
                  </a:lnTo>
                  <a:lnTo>
                    <a:pt x="1511" y="4256"/>
                  </a:lnTo>
                  <a:lnTo>
                    <a:pt x="1505" y="4260"/>
                  </a:lnTo>
                  <a:lnTo>
                    <a:pt x="1498" y="4264"/>
                  </a:lnTo>
                  <a:lnTo>
                    <a:pt x="1495" y="4267"/>
                  </a:lnTo>
                  <a:lnTo>
                    <a:pt x="1492" y="4272"/>
                  </a:lnTo>
                  <a:lnTo>
                    <a:pt x="1489" y="4280"/>
                  </a:lnTo>
                  <a:lnTo>
                    <a:pt x="1488" y="4288"/>
                  </a:lnTo>
                  <a:lnTo>
                    <a:pt x="1580" y="4297"/>
                  </a:lnTo>
                  <a:lnTo>
                    <a:pt x="1671" y="4306"/>
                  </a:lnTo>
                  <a:lnTo>
                    <a:pt x="1763" y="4315"/>
                  </a:lnTo>
                  <a:lnTo>
                    <a:pt x="1855" y="4323"/>
                  </a:lnTo>
                  <a:lnTo>
                    <a:pt x="1946" y="4331"/>
                  </a:lnTo>
                  <a:lnTo>
                    <a:pt x="2038" y="4339"/>
                  </a:lnTo>
                  <a:lnTo>
                    <a:pt x="2130" y="4346"/>
                  </a:lnTo>
                  <a:lnTo>
                    <a:pt x="2221" y="4351"/>
                  </a:lnTo>
                  <a:lnTo>
                    <a:pt x="2248" y="4354"/>
                  </a:lnTo>
                  <a:lnTo>
                    <a:pt x="2271" y="4356"/>
                  </a:lnTo>
                  <a:lnTo>
                    <a:pt x="2290" y="4358"/>
                  </a:lnTo>
                  <a:lnTo>
                    <a:pt x="2306" y="4360"/>
                  </a:lnTo>
                  <a:lnTo>
                    <a:pt x="2331" y="4365"/>
                  </a:lnTo>
                  <a:lnTo>
                    <a:pt x="2347" y="4369"/>
                  </a:lnTo>
                  <a:lnTo>
                    <a:pt x="2359" y="4374"/>
                  </a:lnTo>
                  <a:lnTo>
                    <a:pt x="2369" y="4375"/>
                  </a:lnTo>
                  <a:lnTo>
                    <a:pt x="2375" y="4375"/>
                  </a:lnTo>
                  <a:lnTo>
                    <a:pt x="2380" y="4374"/>
                  </a:lnTo>
                  <a:lnTo>
                    <a:pt x="2388" y="4373"/>
                  </a:lnTo>
                  <a:lnTo>
                    <a:pt x="2397" y="4370"/>
                  </a:lnTo>
                  <a:lnTo>
                    <a:pt x="2435" y="4365"/>
                  </a:lnTo>
                  <a:lnTo>
                    <a:pt x="2356" y="4173"/>
                  </a:lnTo>
                  <a:lnTo>
                    <a:pt x="2357" y="4167"/>
                  </a:lnTo>
                  <a:lnTo>
                    <a:pt x="2358" y="4161"/>
                  </a:lnTo>
                  <a:lnTo>
                    <a:pt x="2360" y="4153"/>
                  </a:lnTo>
                  <a:lnTo>
                    <a:pt x="2365" y="4145"/>
                  </a:lnTo>
                  <a:lnTo>
                    <a:pt x="2374" y="4125"/>
                  </a:lnTo>
                  <a:lnTo>
                    <a:pt x="2387" y="4102"/>
                  </a:lnTo>
                  <a:lnTo>
                    <a:pt x="2400" y="4075"/>
                  </a:lnTo>
                  <a:lnTo>
                    <a:pt x="2413" y="4046"/>
                  </a:lnTo>
                  <a:lnTo>
                    <a:pt x="2419" y="4030"/>
                  </a:lnTo>
                  <a:lnTo>
                    <a:pt x="2425" y="4013"/>
                  </a:lnTo>
                  <a:lnTo>
                    <a:pt x="2429" y="3996"/>
                  </a:lnTo>
                  <a:lnTo>
                    <a:pt x="2433" y="3978"/>
                  </a:lnTo>
                  <a:lnTo>
                    <a:pt x="2456" y="3963"/>
                  </a:lnTo>
                  <a:lnTo>
                    <a:pt x="2472" y="3952"/>
                  </a:lnTo>
                  <a:lnTo>
                    <a:pt x="2484" y="3944"/>
                  </a:lnTo>
                  <a:lnTo>
                    <a:pt x="2491" y="3935"/>
                  </a:lnTo>
                  <a:lnTo>
                    <a:pt x="2505" y="3915"/>
                  </a:lnTo>
                  <a:lnTo>
                    <a:pt x="2529" y="3877"/>
                  </a:lnTo>
                  <a:lnTo>
                    <a:pt x="2540" y="3863"/>
                  </a:lnTo>
                  <a:lnTo>
                    <a:pt x="2550" y="3849"/>
                  </a:lnTo>
                  <a:lnTo>
                    <a:pt x="2562" y="3835"/>
                  </a:lnTo>
                  <a:lnTo>
                    <a:pt x="2575" y="3821"/>
                  </a:lnTo>
                  <a:lnTo>
                    <a:pt x="2587" y="3809"/>
                  </a:lnTo>
                  <a:lnTo>
                    <a:pt x="2595" y="3798"/>
                  </a:lnTo>
                  <a:lnTo>
                    <a:pt x="2602" y="3788"/>
                  </a:lnTo>
                  <a:lnTo>
                    <a:pt x="2605" y="3779"/>
                  </a:lnTo>
                  <a:lnTo>
                    <a:pt x="2607" y="3771"/>
                  </a:lnTo>
                  <a:lnTo>
                    <a:pt x="2607" y="3763"/>
                  </a:lnTo>
                  <a:lnTo>
                    <a:pt x="2606" y="3756"/>
                  </a:lnTo>
                  <a:lnTo>
                    <a:pt x="2603" y="3749"/>
                  </a:lnTo>
                  <a:lnTo>
                    <a:pt x="2594" y="3734"/>
                  </a:lnTo>
                  <a:lnTo>
                    <a:pt x="2583" y="3717"/>
                  </a:lnTo>
                  <a:lnTo>
                    <a:pt x="2577" y="3709"/>
                  </a:lnTo>
                  <a:lnTo>
                    <a:pt x="2571" y="3698"/>
                  </a:lnTo>
                  <a:lnTo>
                    <a:pt x="2566" y="3688"/>
                  </a:lnTo>
                  <a:lnTo>
                    <a:pt x="2561" y="3675"/>
                  </a:lnTo>
                  <a:lnTo>
                    <a:pt x="2551" y="3644"/>
                  </a:lnTo>
                  <a:lnTo>
                    <a:pt x="2544" y="3618"/>
                  </a:lnTo>
                  <a:lnTo>
                    <a:pt x="2538" y="3597"/>
                  </a:lnTo>
                  <a:lnTo>
                    <a:pt x="2535" y="3580"/>
                  </a:lnTo>
                  <a:lnTo>
                    <a:pt x="2532" y="3554"/>
                  </a:lnTo>
                  <a:lnTo>
                    <a:pt x="2528" y="3533"/>
                  </a:lnTo>
                  <a:lnTo>
                    <a:pt x="2526" y="3526"/>
                  </a:lnTo>
                  <a:lnTo>
                    <a:pt x="2524" y="3521"/>
                  </a:lnTo>
                  <a:lnTo>
                    <a:pt x="2522" y="3518"/>
                  </a:lnTo>
                  <a:lnTo>
                    <a:pt x="2520" y="3516"/>
                  </a:lnTo>
                  <a:lnTo>
                    <a:pt x="2515" y="3512"/>
                  </a:lnTo>
                  <a:lnTo>
                    <a:pt x="2508" y="3505"/>
                  </a:lnTo>
                  <a:lnTo>
                    <a:pt x="2494" y="3486"/>
                  </a:lnTo>
                  <a:lnTo>
                    <a:pt x="2482" y="3465"/>
                  </a:lnTo>
                  <a:lnTo>
                    <a:pt x="2469" y="3445"/>
                  </a:lnTo>
                  <a:lnTo>
                    <a:pt x="2457" y="3426"/>
                  </a:lnTo>
                  <a:lnTo>
                    <a:pt x="1895" y="2561"/>
                  </a:lnTo>
                  <a:lnTo>
                    <a:pt x="1871" y="2525"/>
                  </a:lnTo>
                  <a:lnTo>
                    <a:pt x="1848" y="2489"/>
                  </a:lnTo>
                  <a:lnTo>
                    <a:pt x="1825" y="2453"/>
                  </a:lnTo>
                  <a:lnTo>
                    <a:pt x="1802" y="2416"/>
                  </a:lnTo>
                  <a:lnTo>
                    <a:pt x="1778" y="2380"/>
                  </a:lnTo>
                  <a:lnTo>
                    <a:pt x="1754" y="2344"/>
                  </a:lnTo>
                  <a:lnTo>
                    <a:pt x="1730" y="2307"/>
                  </a:lnTo>
                  <a:lnTo>
                    <a:pt x="1705" y="2272"/>
                  </a:lnTo>
                  <a:lnTo>
                    <a:pt x="1681" y="2237"/>
                  </a:lnTo>
                  <a:lnTo>
                    <a:pt x="1656" y="2201"/>
                  </a:lnTo>
                  <a:lnTo>
                    <a:pt x="1633" y="2165"/>
                  </a:lnTo>
                  <a:lnTo>
                    <a:pt x="1609" y="2128"/>
                  </a:lnTo>
                  <a:lnTo>
                    <a:pt x="1586" y="2092"/>
                  </a:lnTo>
                  <a:lnTo>
                    <a:pt x="1562" y="2057"/>
                  </a:lnTo>
                  <a:lnTo>
                    <a:pt x="1538" y="2021"/>
                  </a:lnTo>
                  <a:lnTo>
                    <a:pt x="1514" y="1984"/>
                  </a:lnTo>
                  <a:lnTo>
                    <a:pt x="1490" y="1948"/>
                  </a:lnTo>
                  <a:lnTo>
                    <a:pt x="1467" y="1912"/>
                  </a:lnTo>
                  <a:lnTo>
                    <a:pt x="1443" y="1876"/>
                  </a:lnTo>
                  <a:lnTo>
                    <a:pt x="1419" y="1841"/>
                  </a:lnTo>
                  <a:lnTo>
                    <a:pt x="1395" y="1805"/>
                  </a:lnTo>
                  <a:lnTo>
                    <a:pt x="1372" y="1769"/>
                  </a:lnTo>
                  <a:lnTo>
                    <a:pt x="1348" y="1733"/>
                  </a:lnTo>
                  <a:lnTo>
                    <a:pt x="1324" y="1697"/>
                  </a:lnTo>
                  <a:lnTo>
                    <a:pt x="1291" y="1652"/>
                  </a:lnTo>
                  <a:lnTo>
                    <a:pt x="1266" y="1616"/>
                  </a:lnTo>
                  <a:lnTo>
                    <a:pt x="1255" y="1600"/>
                  </a:lnTo>
                  <a:lnTo>
                    <a:pt x="1246" y="1587"/>
                  </a:lnTo>
                  <a:lnTo>
                    <a:pt x="1239" y="1573"/>
                  </a:lnTo>
                  <a:lnTo>
                    <a:pt x="1234" y="1560"/>
                  </a:lnTo>
                  <a:lnTo>
                    <a:pt x="1231" y="1548"/>
                  </a:lnTo>
                  <a:lnTo>
                    <a:pt x="1230" y="1534"/>
                  </a:lnTo>
                  <a:lnTo>
                    <a:pt x="1230" y="1519"/>
                  </a:lnTo>
                  <a:lnTo>
                    <a:pt x="1233" y="1503"/>
                  </a:lnTo>
                  <a:lnTo>
                    <a:pt x="1238" y="1487"/>
                  </a:lnTo>
                  <a:lnTo>
                    <a:pt x="1244" y="1467"/>
                  </a:lnTo>
                  <a:lnTo>
                    <a:pt x="1254" y="1444"/>
                  </a:lnTo>
                  <a:lnTo>
                    <a:pt x="1266" y="1419"/>
                  </a:lnTo>
                  <a:lnTo>
                    <a:pt x="1272" y="1406"/>
                  </a:lnTo>
                  <a:lnTo>
                    <a:pt x="1276" y="1400"/>
                  </a:lnTo>
                  <a:lnTo>
                    <a:pt x="1280" y="1395"/>
                  </a:lnTo>
                  <a:lnTo>
                    <a:pt x="1288" y="1385"/>
                  </a:lnTo>
                  <a:lnTo>
                    <a:pt x="1280" y="1379"/>
                  </a:lnTo>
                  <a:lnTo>
                    <a:pt x="1276" y="1375"/>
                  </a:lnTo>
                  <a:lnTo>
                    <a:pt x="1273" y="1371"/>
                  </a:lnTo>
                  <a:lnTo>
                    <a:pt x="1270" y="1365"/>
                  </a:lnTo>
                  <a:lnTo>
                    <a:pt x="1268" y="1359"/>
                  </a:lnTo>
                  <a:lnTo>
                    <a:pt x="1266" y="1352"/>
                  </a:lnTo>
                  <a:lnTo>
                    <a:pt x="1266" y="1345"/>
                  </a:lnTo>
                  <a:lnTo>
                    <a:pt x="1266" y="1338"/>
                  </a:lnTo>
                  <a:lnTo>
                    <a:pt x="1267" y="1331"/>
                  </a:lnTo>
                  <a:lnTo>
                    <a:pt x="1268" y="1323"/>
                  </a:lnTo>
                  <a:lnTo>
                    <a:pt x="1270" y="1316"/>
                  </a:lnTo>
                  <a:lnTo>
                    <a:pt x="1280" y="1286"/>
                  </a:lnTo>
                  <a:lnTo>
                    <a:pt x="1290" y="1259"/>
                  </a:lnTo>
                  <a:lnTo>
                    <a:pt x="1298" y="1228"/>
                  </a:lnTo>
                  <a:lnTo>
                    <a:pt x="1312" y="1186"/>
                  </a:lnTo>
                  <a:lnTo>
                    <a:pt x="1328" y="1134"/>
                  </a:lnTo>
                  <a:lnTo>
                    <a:pt x="1347" y="1072"/>
                  </a:lnTo>
                  <a:lnTo>
                    <a:pt x="1368" y="1004"/>
                  </a:lnTo>
                  <a:lnTo>
                    <a:pt x="1391" y="931"/>
                  </a:lnTo>
                  <a:lnTo>
                    <a:pt x="1414" y="856"/>
                  </a:lnTo>
                  <a:lnTo>
                    <a:pt x="1437" y="780"/>
                  </a:lnTo>
                  <a:lnTo>
                    <a:pt x="1460" y="705"/>
                  </a:lnTo>
                  <a:lnTo>
                    <a:pt x="1483" y="632"/>
                  </a:lnTo>
                  <a:lnTo>
                    <a:pt x="1504" y="565"/>
                  </a:lnTo>
                  <a:lnTo>
                    <a:pt x="1522" y="502"/>
                  </a:lnTo>
                  <a:lnTo>
                    <a:pt x="1536" y="450"/>
                  </a:lnTo>
                  <a:lnTo>
                    <a:pt x="1549" y="408"/>
                  </a:lnTo>
                  <a:lnTo>
                    <a:pt x="1556" y="378"/>
                  </a:lnTo>
                  <a:lnTo>
                    <a:pt x="1560" y="362"/>
                  </a:lnTo>
                  <a:lnTo>
                    <a:pt x="920" y="168"/>
                  </a:lnTo>
                  <a:close/>
                </a:path>
              </a:pathLst>
            </a:custGeom>
            <a:solidFill>
              <a:srgbClr val="FF000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7" name="Freeform 8">
              <a:extLst>
                <a:ext uri="{FF2B5EF4-FFF2-40B4-BE49-F238E27FC236}">
                  <a16:creationId xmlns:a16="http://schemas.microsoft.com/office/drawing/2014/main" id="{1223DD2B-70AE-4433-9827-7B67AAB6EBF5}"/>
                </a:ext>
              </a:extLst>
            </p:cNvPr>
            <p:cNvSpPr>
              <a:spLocks/>
            </p:cNvSpPr>
            <p:nvPr/>
          </p:nvSpPr>
          <p:spPr bwMode="auto">
            <a:xfrm>
              <a:off x="2660679" y="1062163"/>
              <a:ext cx="1482950" cy="981802"/>
            </a:xfrm>
            <a:custGeom>
              <a:avLst/>
              <a:gdLst/>
              <a:ahLst/>
              <a:cxnLst>
                <a:cxn ang="0">
                  <a:pos x="130" y="583"/>
                </a:cxn>
                <a:cxn ang="0">
                  <a:pos x="151" y="599"/>
                </a:cxn>
                <a:cxn ang="0">
                  <a:pos x="185" y="616"/>
                </a:cxn>
                <a:cxn ang="0">
                  <a:pos x="202" y="660"/>
                </a:cxn>
                <a:cxn ang="0">
                  <a:pos x="197" y="703"/>
                </a:cxn>
                <a:cxn ang="0">
                  <a:pos x="203" y="772"/>
                </a:cxn>
                <a:cxn ang="0">
                  <a:pos x="221" y="814"/>
                </a:cxn>
                <a:cxn ang="0">
                  <a:pos x="259" y="857"/>
                </a:cxn>
                <a:cxn ang="0">
                  <a:pos x="255" y="886"/>
                </a:cxn>
                <a:cxn ang="0">
                  <a:pos x="238" y="930"/>
                </a:cxn>
                <a:cxn ang="0">
                  <a:pos x="273" y="991"/>
                </a:cxn>
                <a:cxn ang="0">
                  <a:pos x="294" y="1057"/>
                </a:cxn>
                <a:cxn ang="0">
                  <a:pos x="285" y="1098"/>
                </a:cxn>
                <a:cxn ang="0">
                  <a:pos x="250" y="1138"/>
                </a:cxn>
                <a:cxn ang="0">
                  <a:pos x="209" y="1175"/>
                </a:cxn>
                <a:cxn ang="0">
                  <a:pos x="197" y="1230"/>
                </a:cxn>
                <a:cxn ang="0">
                  <a:pos x="285" y="1340"/>
                </a:cxn>
                <a:cxn ang="0">
                  <a:pos x="277" y="1409"/>
                </a:cxn>
                <a:cxn ang="0">
                  <a:pos x="293" y="1466"/>
                </a:cxn>
                <a:cxn ang="0">
                  <a:pos x="307" y="1563"/>
                </a:cxn>
                <a:cxn ang="0">
                  <a:pos x="322" y="1641"/>
                </a:cxn>
                <a:cxn ang="0">
                  <a:pos x="361" y="1691"/>
                </a:cxn>
                <a:cxn ang="0">
                  <a:pos x="389" y="1725"/>
                </a:cxn>
                <a:cxn ang="0">
                  <a:pos x="407" y="1787"/>
                </a:cxn>
                <a:cxn ang="0">
                  <a:pos x="433" y="1852"/>
                </a:cxn>
                <a:cxn ang="0">
                  <a:pos x="501" y="1914"/>
                </a:cxn>
                <a:cxn ang="0">
                  <a:pos x="574" y="1942"/>
                </a:cxn>
                <a:cxn ang="0">
                  <a:pos x="649" y="1925"/>
                </a:cxn>
                <a:cxn ang="0">
                  <a:pos x="703" y="1928"/>
                </a:cxn>
                <a:cxn ang="0">
                  <a:pos x="743" y="1953"/>
                </a:cxn>
                <a:cxn ang="0">
                  <a:pos x="796" y="1967"/>
                </a:cxn>
                <a:cxn ang="0">
                  <a:pos x="888" y="1967"/>
                </a:cxn>
                <a:cxn ang="0">
                  <a:pos x="910" y="1986"/>
                </a:cxn>
                <a:cxn ang="0">
                  <a:pos x="1006" y="2022"/>
                </a:cxn>
                <a:cxn ang="0">
                  <a:pos x="1022" y="1991"/>
                </a:cxn>
                <a:cxn ang="0">
                  <a:pos x="1056" y="1835"/>
                </a:cxn>
                <a:cxn ang="0">
                  <a:pos x="1177" y="1840"/>
                </a:cxn>
                <a:cxn ang="0">
                  <a:pos x="1326" y="1868"/>
                </a:cxn>
                <a:cxn ang="0">
                  <a:pos x="1476" y="1892"/>
                </a:cxn>
                <a:cxn ang="0">
                  <a:pos x="1804" y="1943"/>
                </a:cxn>
                <a:cxn ang="0">
                  <a:pos x="2258" y="2012"/>
                </a:cxn>
                <a:cxn ang="0">
                  <a:pos x="2714" y="2073"/>
                </a:cxn>
                <a:cxn ang="0">
                  <a:pos x="3162" y="538"/>
                </a:cxn>
                <a:cxn ang="0">
                  <a:pos x="3035" y="521"/>
                </a:cxn>
                <a:cxn ang="0">
                  <a:pos x="2488" y="442"/>
                </a:cxn>
                <a:cxn ang="0">
                  <a:pos x="1632" y="300"/>
                </a:cxn>
                <a:cxn ang="0">
                  <a:pos x="781" y="140"/>
                </a:cxn>
                <a:cxn ang="0">
                  <a:pos x="86" y="9"/>
                </a:cxn>
                <a:cxn ang="0">
                  <a:pos x="41" y="147"/>
                </a:cxn>
                <a:cxn ang="0">
                  <a:pos x="0" y="303"/>
                </a:cxn>
                <a:cxn ang="0">
                  <a:pos x="16" y="356"/>
                </a:cxn>
                <a:cxn ang="0">
                  <a:pos x="78" y="452"/>
                </a:cxn>
                <a:cxn ang="0">
                  <a:pos x="114" y="521"/>
                </a:cxn>
              </a:cxnLst>
              <a:rect l="0" t="0" r="r" b="b"/>
              <a:pathLst>
                <a:path w="3183" h="2107">
                  <a:moveTo>
                    <a:pt x="133" y="534"/>
                  </a:moveTo>
                  <a:lnTo>
                    <a:pt x="131" y="550"/>
                  </a:lnTo>
                  <a:lnTo>
                    <a:pt x="129" y="564"/>
                  </a:lnTo>
                  <a:lnTo>
                    <a:pt x="129" y="575"/>
                  </a:lnTo>
                  <a:lnTo>
                    <a:pt x="130" y="583"/>
                  </a:lnTo>
                  <a:lnTo>
                    <a:pt x="132" y="589"/>
                  </a:lnTo>
                  <a:lnTo>
                    <a:pt x="134" y="593"/>
                  </a:lnTo>
                  <a:lnTo>
                    <a:pt x="137" y="596"/>
                  </a:lnTo>
                  <a:lnTo>
                    <a:pt x="141" y="598"/>
                  </a:lnTo>
                  <a:lnTo>
                    <a:pt x="151" y="599"/>
                  </a:lnTo>
                  <a:lnTo>
                    <a:pt x="162" y="601"/>
                  </a:lnTo>
                  <a:lnTo>
                    <a:pt x="168" y="602"/>
                  </a:lnTo>
                  <a:lnTo>
                    <a:pt x="174" y="605"/>
                  </a:lnTo>
                  <a:lnTo>
                    <a:pt x="180" y="609"/>
                  </a:lnTo>
                  <a:lnTo>
                    <a:pt x="185" y="616"/>
                  </a:lnTo>
                  <a:lnTo>
                    <a:pt x="192" y="626"/>
                  </a:lnTo>
                  <a:lnTo>
                    <a:pt x="197" y="636"/>
                  </a:lnTo>
                  <a:lnTo>
                    <a:pt x="200" y="644"/>
                  </a:lnTo>
                  <a:lnTo>
                    <a:pt x="202" y="652"/>
                  </a:lnTo>
                  <a:lnTo>
                    <a:pt x="202" y="660"/>
                  </a:lnTo>
                  <a:lnTo>
                    <a:pt x="202" y="667"/>
                  </a:lnTo>
                  <a:lnTo>
                    <a:pt x="201" y="676"/>
                  </a:lnTo>
                  <a:lnTo>
                    <a:pt x="200" y="684"/>
                  </a:lnTo>
                  <a:lnTo>
                    <a:pt x="198" y="693"/>
                  </a:lnTo>
                  <a:lnTo>
                    <a:pt x="197" y="703"/>
                  </a:lnTo>
                  <a:lnTo>
                    <a:pt x="196" y="714"/>
                  </a:lnTo>
                  <a:lnTo>
                    <a:pt x="196" y="725"/>
                  </a:lnTo>
                  <a:lnTo>
                    <a:pt x="197" y="739"/>
                  </a:lnTo>
                  <a:lnTo>
                    <a:pt x="200" y="755"/>
                  </a:lnTo>
                  <a:lnTo>
                    <a:pt x="203" y="772"/>
                  </a:lnTo>
                  <a:lnTo>
                    <a:pt x="210" y="791"/>
                  </a:lnTo>
                  <a:lnTo>
                    <a:pt x="213" y="800"/>
                  </a:lnTo>
                  <a:lnTo>
                    <a:pt x="216" y="806"/>
                  </a:lnTo>
                  <a:lnTo>
                    <a:pt x="218" y="811"/>
                  </a:lnTo>
                  <a:lnTo>
                    <a:pt x="221" y="814"/>
                  </a:lnTo>
                  <a:lnTo>
                    <a:pt x="229" y="821"/>
                  </a:lnTo>
                  <a:lnTo>
                    <a:pt x="242" y="833"/>
                  </a:lnTo>
                  <a:lnTo>
                    <a:pt x="250" y="841"/>
                  </a:lnTo>
                  <a:lnTo>
                    <a:pt x="256" y="850"/>
                  </a:lnTo>
                  <a:lnTo>
                    <a:pt x="259" y="857"/>
                  </a:lnTo>
                  <a:lnTo>
                    <a:pt x="261" y="863"/>
                  </a:lnTo>
                  <a:lnTo>
                    <a:pt x="261" y="870"/>
                  </a:lnTo>
                  <a:lnTo>
                    <a:pt x="260" y="875"/>
                  </a:lnTo>
                  <a:lnTo>
                    <a:pt x="258" y="880"/>
                  </a:lnTo>
                  <a:lnTo>
                    <a:pt x="255" y="886"/>
                  </a:lnTo>
                  <a:lnTo>
                    <a:pt x="249" y="896"/>
                  </a:lnTo>
                  <a:lnTo>
                    <a:pt x="242" y="909"/>
                  </a:lnTo>
                  <a:lnTo>
                    <a:pt x="240" y="915"/>
                  </a:lnTo>
                  <a:lnTo>
                    <a:pt x="238" y="922"/>
                  </a:lnTo>
                  <a:lnTo>
                    <a:pt x="238" y="930"/>
                  </a:lnTo>
                  <a:lnTo>
                    <a:pt x="239" y="939"/>
                  </a:lnTo>
                  <a:lnTo>
                    <a:pt x="246" y="950"/>
                  </a:lnTo>
                  <a:lnTo>
                    <a:pt x="258" y="968"/>
                  </a:lnTo>
                  <a:lnTo>
                    <a:pt x="266" y="978"/>
                  </a:lnTo>
                  <a:lnTo>
                    <a:pt x="273" y="991"/>
                  </a:lnTo>
                  <a:lnTo>
                    <a:pt x="280" y="1005"/>
                  </a:lnTo>
                  <a:lnTo>
                    <a:pt x="286" y="1018"/>
                  </a:lnTo>
                  <a:lnTo>
                    <a:pt x="291" y="1034"/>
                  </a:lnTo>
                  <a:lnTo>
                    <a:pt x="293" y="1050"/>
                  </a:lnTo>
                  <a:lnTo>
                    <a:pt x="294" y="1057"/>
                  </a:lnTo>
                  <a:lnTo>
                    <a:pt x="293" y="1066"/>
                  </a:lnTo>
                  <a:lnTo>
                    <a:pt x="293" y="1074"/>
                  </a:lnTo>
                  <a:lnTo>
                    <a:pt x="291" y="1083"/>
                  </a:lnTo>
                  <a:lnTo>
                    <a:pt x="288" y="1090"/>
                  </a:lnTo>
                  <a:lnTo>
                    <a:pt x="285" y="1098"/>
                  </a:lnTo>
                  <a:lnTo>
                    <a:pt x="279" y="1107"/>
                  </a:lnTo>
                  <a:lnTo>
                    <a:pt x="274" y="1115"/>
                  </a:lnTo>
                  <a:lnTo>
                    <a:pt x="267" y="1123"/>
                  </a:lnTo>
                  <a:lnTo>
                    <a:pt x="259" y="1131"/>
                  </a:lnTo>
                  <a:lnTo>
                    <a:pt x="250" y="1138"/>
                  </a:lnTo>
                  <a:lnTo>
                    <a:pt x="239" y="1147"/>
                  </a:lnTo>
                  <a:lnTo>
                    <a:pt x="227" y="1155"/>
                  </a:lnTo>
                  <a:lnTo>
                    <a:pt x="217" y="1165"/>
                  </a:lnTo>
                  <a:lnTo>
                    <a:pt x="213" y="1170"/>
                  </a:lnTo>
                  <a:lnTo>
                    <a:pt x="209" y="1175"/>
                  </a:lnTo>
                  <a:lnTo>
                    <a:pt x="205" y="1181"/>
                  </a:lnTo>
                  <a:lnTo>
                    <a:pt x="203" y="1187"/>
                  </a:lnTo>
                  <a:lnTo>
                    <a:pt x="199" y="1199"/>
                  </a:lnTo>
                  <a:lnTo>
                    <a:pt x="197" y="1213"/>
                  </a:lnTo>
                  <a:lnTo>
                    <a:pt x="197" y="1230"/>
                  </a:lnTo>
                  <a:lnTo>
                    <a:pt x="197" y="1249"/>
                  </a:lnTo>
                  <a:lnTo>
                    <a:pt x="178" y="1368"/>
                  </a:lnTo>
                  <a:lnTo>
                    <a:pt x="272" y="1322"/>
                  </a:lnTo>
                  <a:lnTo>
                    <a:pt x="279" y="1331"/>
                  </a:lnTo>
                  <a:lnTo>
                    <a:pt x="285" y="1340"/>
                  </a:lnTo>
                  <a:lnTo>
                    <a:pt x="287" y="1348"/>
                  </a:lnTo>
                  <a:lnTo>
                    <a:pt x="287" y="1355"/>
                  </a:lnTo>
                  <a:lnTo>
                    <a:pt x="283" y="1373"/>
                  </a:lnTo>
                  <a:lnTo>
                    <a:pt x="278" y="1398"/>
                  </a:lnTo>
                  <a:lnTo>
                    <a:pt x="277" y="1409"/>
                  </a:lnTo>
                  <a:lnTo>
                    <a:pt x="277" y="1418"/>
                  </a:lnTo>
                  <a:lnTo>
                    <a:pt x="278" y="1426"/>
                  </a:lnTo>
                  <a:lnTo>
                    <a:pt x="279" y="1432"/>
                  </a:lnTo>
                  <a:lnTo>
                    <a:pt x="286" y="1446"/>
                  </a:lnTo>
                  <a:lnTo>
                    <a:pt x="293" y="1466"/>
                  </a:lnTo>
                  <a:lnTo>
                    <a:pt x="297" y="1485"/>
                  </a:lnTo>
                  <a:lnTo>
                    <a:pt x="300" y="1505"/>
                  </a:lnTo>
                  <a:lnTo>
                    <a:pt x="302" y="1524"/>
                  </a:lnTo>
                  <a:lnTo>
                    <a:pt x="305" y="1544"/>
                  </a:lnTo>
                  <a:lnTo>
                    <a:pt x="307" y="1563"/>
                  </a:lnTo>
                  <a:lnTo>
                    <a:pt x="309" y="1582"/>
                  </a:lnTo>
                  <a:lnTo>
                    <a:pt x="312" y="1601"/>
                  </a:lnTo>
                  <a:lnTo>
                    <a:pt x="316" y="1620"/>
                  </a:lnTo>
                  <a:lnTo>
                    <a:pt x="319" y="1630"/>
                  </a:lnTo>
                  <a:lnTo>
                    <a:pt x="322" y="1641"/>
                  </a:lnTo>
                  <a:lnTo>
                    <a:pt x="327" y="1649"/>
                  </a:lnTo>
                  <a:lnTo>
                    <a:pt x="331" y="1657"/>
                  </a:lnTo>
                  <a:lnTo>
                    <a:pt x="340" y="1670"/>
                  </a:lnTo>
                  <a:lnTo>
                    <a:pt x="351" y="1681"/>
                  </a:lnTo>
                  <a:lnTo>
                    <a:pt x="361" y="1691"/>
                  </a:lnTo>
                  <a:lnTo>
                    <a:pt x="371" y="1701"/>
                  </a:lnTo>
                  <a:lnTo>
                    <a:pt x="376" y="1706"/>
                  </a:lnTo>
                  <a:lnTo>
                    <a:pt x="380" y="1712"/>
                  </a:lnTo>
                  <a:lnTo>
                    <a:pt x="385" y="1718"/>
                  </a:lnTo>
                  <a:lnTo>
                    <a:pt x="389" y="1725"/>
                  </a:lnTo>
                  <a:lnTo>
                    <a:pt x="393" y="1736"/>
                  </a:lnTo>
                  <a:lnTo>
                    <a:pt x="397" y="1746"/>
                  </a:lnTo>
                  <a:lnTo>
                    <a:pt x="399" y="1757"/>
                  </a:lnTo>
                  <a:lnTo>
                    <a:pt x="403" y="1767"/>
                  </a:lnTo>
                  <a:lnTo>
                    <a:pt x="407" y="1787"/>
                  </a:lnTo>
                  <a:lnTo>
                    <a:pt x="412" y="1809"/>
                  </a:lnTo>
                  <a:lnTo>
                    <a:pt x="415" y="1819"/>
                  </a:lnTo>
                  <a:lnTo>
                    <a:pt x="419" y="1830"/>
                  </a:lnTo>
                  <a:lnTo>
                    <a:pt x="426" y="1840"/>
                  </a:lnTo>
                  <a:lnTo>
                    <a:pt x="433" y="1852"/>
                  </a:lnTo>
                  <a:lnTo>
                    <a:pt x="442" y="1862"/>
                  </a:lnTo>
                  <a:lnTo>
                    <a:pt x="452" y="1875"/>
                  </a:lnTo>
                  <a:lnTo>
                    <a:pt x="466" y="1886"/>
                  </a:lnTo>
                  <a:lnTo>
                    <a:pt x="480" y="1899"/>
                  </a:lnTo>
                  <a:lnTo>
                    <a:pt x="501" y="1914"/>
                  </a:lnTo>
                  <a:lnTo>
                    <a:pt x="518" y="1924"/>
                  </a:lnTo>
                  <a:lnTo>
                    <a:pt x="535" y="1933"/>
                  </a:lnTo>
                  <a:lnTo>
                    <a:pt x="549" y="1938"/>
                  </a:lnTo>
                  <a:lnTo>
                    <a:pt x="563" y="1941"/>
                  </a:lnTo>
                  <a:lnTo>
                    <a:pt x="574" y="1942"/>
                  </a:lnTo>
                  <a:lnTo>
                    <a:pt x="585" y="1942"/>
                  </a:lnTo>
                  <a:lnTo>
                    <a:pt x="595" y="1941"/>
                  </a:lnTo>
                  <a:lnTo>
                    <a:pt x="616" y="1935"/>
                  </a:lnTo>
                  <a:lnTo>
                    <a:pt x="638" y="1929"/>
                  </a:lnTo>
                  <a:lnTo>
                    <a:pt x="649" y="1925"/>
                  </a:lnTo>
                  <a:lnTo>
                    <a:pt x="662" y="1924"/>
                  </a:lnTo>
                  <a:lnTo>
                    <a:pt x="675" y="1923"/>
                  </a:lnTo>
                  <a:lnTo>
                    <a:pt x="691" y="1924"/>
                  </a:lnTo>
                  <a:lnTo>
                    <a:pt x="698" y="1925"/>
                  </a:lnTo>
                  <a:lnTo>
                    <a:pt x="703" y="1928"/>
                  </a:lnTo>
                  <a:lnTo>
                    <a:pt x="708" y="1931"/>
                  </a:lnTo>
                  <a:lnTo>
                    <a:pt x="713" y="1934"/>
                  </a:lnTo>
                  <a:lnTo>
                    <a:pt x="724" y="1941"/>
                  </a:lnTo>
                  <a:lnTo>
                    <a:pt x="736" y="1950"/>
                  </a:lnTo>
                  <a:lnTo>
                    <a:pt x="743" y="1953"/>
                  </a:lnTo>
                  <a:lnTo>
                    <a:pt x="751" y="1957"/>
                  </a:lnTo>
                  <a:lnTo>
                    <a:pt x="760" y="1960"/>
                  </a:lnTo>
                  <a:lnTo>
                    <a:pt x="770" y="1963"/>
                  </a:lnTo>
                  <a:lnTo>
                    <a:pt x="782" y="1966"/>
                  </a:lnTo>
                  <a:lnTo>
                    <a:pt x="796" y="1967"/>
                  </a:lnTo>
                  <a:lnTo>
                    <a:pt x="811" y="1968"/>
                  </a:lnTo>
                  <a:lnTo>
                    <a:pt x="828" y="1967"/>
                  </a:lnTo>
                  <a:lnTo>
                    <a:pt x="860" y="1966"/>
                  </a:lnTo>
                  <a:lnTo>
                    <a:pt x="881" y="1966"/>
                  </a:lnTo>
                  <a:lnTo>
                    <a:pt x="888" y="1967"/>
                  </a:lnTo>
                  <a:lnTo>
                    <a:pt x="895" y="1968"/>
                  </a:lnTo>
                  <a:lnTo>
                    <a:pt x="899" y="1970"/>
                  </a:lnTo>
                  <a:lnTo>
                    <a:pt x="902" y="1972"/>
                  </a:lnTo>
                  <a:lnTo>
                    <a:pt x="907" y="1977"/>
                  </a:lnTo>
                  <a:lnTo>
                    <a:pt x="910" y="1986"/>
                  </a:lnTo>
                  <a:lnTo>
                    <a:pt x="916" y="1996"/>
                  </a:lnTo>
                  <a:lnTo>
                    <a:pt x="925" y="2009"/>
                  </a:lnTo>
                  <a:lnTo>
                    <a:pt x="940" y="2023"/>
                  </a:lnTo>
                  <a:lnTo>
                    <a:pt x="1004" y="2023"/>
                  </a:lnTo>
                  <a:lnTo>
                    <a:pt x="1006" y="2022"/>
                  </a:lnTo>
                  <a:lnTo>
                    <a:pt x="1009" y="2020"/>
                  </a:lnTo>
                  <a:lnTo>
                    <a:pt x="1012" y="2017"/>
                  </a:lnTo>
                  <a:lnTo>
                    <a:pt x="1014" y="2013"/>
                  </a:lnTo>
                  <a:lnTo>
                    <a:pt x="1018" y="2003"/>
                  </a:lnTo>
                  <a:lnTo>
                    <a:pt x="1022" y="1991"/>
                  </a:lnTo>
                  <a:lnTo>
                    <a:pt x="1031" y="1960"/>
                  </a:lnTo>
                  <a:lnTo>
                    <a:pt x="1039" y="1925"/>
                  </a:lnTo>
                  <a:lnTo>
                    <a:pt x="1045" y="1891"/>
                  </a:lnTo>
                  <a:lnTo>
                    <a:pt x="1052" y="1859"/>
                  </a:lnTo>
                  <a:lnTo>
                    <a:pt x="1056" y="1835"/>
                  </a:lnTo>
                  <a:lnTo>
                    <a:pt x="1058" y="1821"/>
                  </a:lnTo>
                  <a:lnTo>
                    <a:pt x="1087" y="1824"/>
                  </a:lnTo>
                  <a:lnTo>
                    <a:pt x="1118" y="1830"/>
                  </a:lnTo>
                  <a:lnTo>
                    <a:pt x="1148" y="1835"/>
                  </a:lnTo>
                  <a:lnTo>
                    <a:pt x="1177" y="1840"/>
                  </a:lnTo>
                  <a:lnTo>
                    <a:pt x="1207" y="1846"/>
                  </a:lnTo>
                  <a:lnTo>
                    <a:pt x="1236" y="1852"/>
                  </a:lnTo>
                  <a:lnTo>
                    <a:pt x="1266" y="1858"/>
                  </a:lnTo>
                  <a:lnTo>
                    <a:pt x="1295" y="1863"/>
                  </a:lnTo>
                  <a:lnTo>
                    <a:pt x="1326" y="1868"/>
                  </a:lnTo>
                  <a:lnTo>
                    <a:pt x="1356" y="1873"/>
                  </a:lnTo>
                  <a:lnTo>
                    <a:pt x="1387" y="1877"/>
                  </a:lnTo>
                  <a:lnTo>
                    <a:pt x="1416" y="1882"/>
                  </a:lnTo>
                  <a:lnTo>
                    <a:pt x="1447" y="1886"/>
                  </a:lnTo>
                  <a:lnTo>
                    <a:pt x="1476" y="1892"/>
                  </a:lnTo>
                  <a:lnTo>
                    <a:pt x="1507" y="1896"/>
                  </a:lnTo>
                  <a:lnTo>
                    <a:pt x="1537" y="1901"/>
                  </a:lnTo>
                  <a:lnTo>
                    <a:pt x="1625" y="1916"/>
                  </a:lnTo>
                  <a:lnTo>
                    <a:pt x="1714" y="1930"/>
                  </a:lnTo>
                  <a:lnTo>
                    <a:pt x="1804" y="1943"/>
                  </a:lnTo>
                  <a:lnTo>
                    <a:pt x="1894" y="1958"/>
                  </a:lnTo>
                  <a:lnTo>
                    <a:pt x="1984" y="1972"/>
                  </a:lnTo>
                  <a:lnTo>
                    <a:pt x="2076" y="1984"/>
                  </a:lnTo>
                  <a:lnTo>
                    <a:pt x="2166" y="1998"/>
                  </a:lnTo>
                  <a:lnTo>
                    <a:pt x="2258" y="2012"/>
                  </a:lnTo>
                  <a:lnTo>
                    <a:pt x="2350" y="2025"/>
                  </a:lnTo>
                  <a:lnTo>
                    <a:pt x="2442" y="2037"/>
                  </a:lnTo>
                  <a:lnTo>
                    <a:pt x="2532" y="2050"/>
                  </a:lnTo>
                  <a:lnTo>
                    <a:pt x="2624" y="2061"/>
                  </a:lnTo>
                  <a:lnTo>
                    <a:pt x="2714" y="2073"/>
                  </a:lnTo>
                  <a:lnTo>
                    <a:pt x="2805" y="2085"/>
                  </a:lnTo>
                  <a:lnTo>
                    <a:pt x="2895" y="2096"/>
                  </a:lnTo>
                  <a:lnTo>
                    <a:pt x="2983" y="2107"/>
                  </a:lnTo>
                  <a:lnTo>
                    <a:pt x="3183" y="543"/>
                  </a:lnTo>
                  <a:lnTo>
                    <a:pt x="3162" y="538"/>
                  </a:lnTo>
                  <a:lnTo>
                    <a:pt x="3138" y="534"/>
                  </a:lnTo>
                  <a:lnTo>
                    <a:pt x="3113" y="529"/>
                  </a:lnTo>
                  <a:lnTo>
                    <a:pt x="3086" y="526"/>
                  </a:lnTo>
                  <a:lnTo>
                    <a:pt x="3060" y="524"/>
                  </a:lnTo>
                  <a:lnTo>
                    <a:pt x="3035" y="521"/>
                  </a:lnTo>
                  <a:lnTo>
                    <a:pt x="3011" y="519"/>
                  </a:lnTo>
                  <a:lnTo>
                    <a:pt x="2987" y="516"/>
                  </a:lnTo>
                  <a:lnTo>
                    <a:pt x="2823" y="492"/>
                  </a:lnTo>
                  <a:lnTo>
                    <a:pt x="2656" y="467"/>
                  </a:lnTo>
                  <a:lnTo>
                    <a:pt x="2488" y="442"/>
                  </a:lnTo>
                  <a:lnTo>
                    <a:pt x="2318" y="416"/>
                  </a:lnTo>
                  <a:lnTo>
                    <a:pt x="2148" y="387"/>
                  </a:lnTo>
                  <a:lnTo>
                    <a:pt x="1977" y="359"/>
                  </a:lnTo>
                  <a:lnTo>
                    <a:pt x="1805" y="329"/>
                  </a:lnTo>
                  <a:lnTo>
                    <a:pt x="1632" y="300"/>
                  </a:lnTo>
                  <a:lnTo>
                    <a:pt x="1460" y="269"/>
                  </a:lnTo>
                  <a:lnTo>
                    <a:pt x="1290" y="238"/>
                  </a:lnTo>
                  <a:lnTo>
                    <a:pt x="1118" y="205"/>
                  </a:lnTo>
                  <a:lnTo>
                    <a:pt x="948" y="172"/>
                  </a:lnTo>
                  <a:lnTo>
                    <a:pt x="781" y="140"/>
                  </a:lnTo>
                  <a:lnTo>
                    <a:pt x="613" y="106"/>
                  </a:lnTo>
                  <a:lnTo>
                    <a:pt x="449" y="72"/>
                  </a:lnTo>
                  <a:lnTo>
                    <a:pt x="286" y="38"/>
                  </a:lnTo>
                  <a:lnTo>
                    <a:pt x="91" y="0"/>
                  </a:lnTo>
                  <a:lnTo>
                    <a:pt x="86" y="9"/>
                  </a:lnTo>
                  <a:lnTo>
                    <a:pt x="81" y="22"/>
                  </a:lnTo>
                  <a:lnTo>
                    <a:pt x="75" y="37"/>
                  </a:lnTo>
                  <a:lnTo>
                    <a:pt x="68" y="56"/>
                  </a:lnTo>
                  <a:lnTo>
                    <a:pt x="55" y="99"/>
                  </a:lnTo>
                  <a:lnTo>
                    <a:pt x="41" y="147"/>
                  </a:lnTo>
                  <a:lnTo>
                    <a:pt x="27" y="194"/>
                  </a:lnTo>
                  <a:lnTo>
                    <a:pt x="16" y="238"/>
                  </a:lnTo>
                  <a:lnTo>
                    <a:pt x="6" y="271"/>
                  </a:lnTo>
                  <a:lnTo>
                    <a:pt x="1" y="293"/>
                  </a:lnTo>
                  <a:lnTo>
                    <a:pt x="0" y="303"/>
                  </a:lnTo>
                  <a:lnTo>
                    <a:pt x="1" y="312"/>
                  </a:lnTo>
                  <a:lnTo>
                    <a:pt x="3" y="323"/>
                  </a:lnTo>
                  <a:lnTo>
                    <a:pt x="6" y="333"/>
                  </a:lnTo>
                  <a:lnTo>
                    <a:pt x="11" y="344"/>
                  </a:lnTo>
                  <a:lnTo>
                    <a:pt x="16" y="356"/>
                  </a:lnTo>
                  <a:lnTo>
                    <a:pt x="23" y="367"/>
                  </a:lnTo>
                  <a:lnTo>
                    <a:pt x="29" y="379"/>
                  </a:lnTo>
                  <a:lnTo>
                    <a:pt x="45" y="403"/>
                  </a:lnTo>
                  <a:lnTo>
                    <a:pt x="61" y="428"/>
                  </a:lnTo>
                  <a:lnTo>
                    <a:pt x="78" y="452"/>
                  </a:lnTo>
                  <a:lnTo>
                    <a:pt x="92" y="478"/>
                  </a:lnTo>
                  <a:lnTo>
                    <a:pt x="102" y="499"/>
                  </a:lnTo>
                  <a:lnTo>
                    <a:pt x="106" y="511"/>
                  </a:lnTo>
                  <a:lnTo>
                    <a:pt x="110" y="516"/>
                  </a:lnTo>
                  <a:lnTo>
                    <a:pt x="114" y="521"/>
                  </a:lnTo>
                  <a:lnTo>
                    <a:pt x="121" y="526"/>
                  </a:lnTo>
                  <a:lnTo>
                    <a:pt x="133" y="534"/>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8" name="Freeform 9">
              <a:extLst>
                <a:ext uri="{FF2B5EF4-FFF2-40B4-BE49-F238E27FC236}">
                  <a16:creationId xmlns:a16="http://schemas.microsoft.com/office/drawing/2014/main" id="{E9DC51DA-FDCD-4C95-AB1E-D172AF166EA5}"/>
                </a:ext>
              </a:extLst>
            </p:cNvPr>
            <p:cNvSpPr>
              <a:spLocks/>
            </p:cNvSpPr>
            <p:nvPr/>
          </p:nvSpPr>
          <p:spPr bwMode="auto">
            <a:xfrm>
              <a:off x="3023964" y="3424450"/>
              <a:ext cx="1013474" cy="1050733"/>
            </a:xfrm>
            <a:custGeom>
              <a:avLst/>
              <a:gdLst/>
              <a:ahLst/>
              <a:cxnLst>
                <a:cxn ang="0">
                  <a:pos x="2176" y="245"/>
                </a:cxn>
                <a:cxn ang="0">
                  <a:pos x="2062" y="232"/>
                </a:cxn>
                <a:cxn ang="0">
                  <a:pos x="1947" y="217"/>
                </a:cxn>
                <a:cxn ang="0">
                  <a:pos x="1832" y="203"/>
                </a:cxn>
                <a:cxn ang="0">
                  <a:pos x="1715" y="189"/>
                </a:cxn>
                <a:cxn ang="0">
                  <a:pos x="1598" y="175"/>
                </a:cxn>
                <a:cxn ang="0">
                  <a:pos x="1480" y="161"/>
                </a:cxn>
                <a:cxn ang="0">
                  <a:pos x="1363" y="146"/>
                </a:cxn>
                <a:cxn ang="0">
                  <a:pos x="1245" y="131"/>
                </a:cxn>
                <a:cxn ang="0">
                  <a:pos x="1127" y="116"/>
                </a:cxn>
                <a:cxn ang="0">
                  <a:pos x="1009" y="100"/>
                </a:cxn>
                <a:cxn ang="0">
                  <a:pos x="892" y="85"/>
                </a:cxn>
                <a:cxn ang="0">
                  <a:pos x="776" y="68"/>
                </a:cxn>
                <a:cxn ang="0">
                  <a:pos x="662" y="52"/>
                </a:cxn>
                <a:cxn ang="0">
                  <a:pos x="547" y="36"/>
                </a:cxn>
                <a:cxn ang="0">
                  <a:pos x="434" y="18"/>
                </a:cxn>
                <a:cxn ang="0">
                  <a:pos x="323" y="0"/>
                </a:cxn>
                <a:cxn ang="0">
                  <a:pos x="308" y="104"/>
                </a:cxn>
                <a:cxn ang="0">
                  <a:pos x="292" y="207"/>
                </a:cxn>
                <a:cxn ang="0">
                  <a:pos x="276" y="311"/>
                </a:cxn>
                <a:cxn ang="0">
                  <a:pos x="260" y="415"/>
                </a:cxn>
                <a:cxn ang="0">
                  <a:pos x="244" y="518"/>
                </a:cxn>
                <a:cxn ang="0">
                  <a:pos x="228" y="622"/>
                </a:cxn>
                <a:cxn ang="0">
                  <a:pos x="213" y="726"/>
                </a:cxn>
                <a:cxn ang="0">
                  <a:pos x="198" y="830"/>
                </a:cxn>
                <a:cxn ang="0">
                  <a:pos x="182" y="933"/>
                </a:cxn>
                <a:cxn ang="0">
                  <a:pos x="167" y="1038"/>
                </a:cxn>
                <a:cxn ang="0">
                  <a:pos x="152" y="1141"/>
                </a:cxn>
                <a:cxn ang="0">
                  <a:pos x="137" y="1245"/>
                </a:cxn>
                <a:cxn ang="0">
                  <a:pos x="122" y="1349"/>
                </a:cxn>
                <a:cxn ang="0">
                  <a:pos x="107" y="1453"/>
                </a:cxn>
                <a:cxn ang="0">
                  <a:pos x="93" y="1557"/>
                </a:cxn>
                <a:cxn ang="0">
                  <a:pos x="78" y="1660"/>
                </a:cxn>
                <a:cxn ang="0">
                  <a:pos x="73" y="1696"/>
                </a:cxn>
                <a:cxn ang="0">
                  <a:pos x="68" y="1731"/>
                </a:cxn>
                <a:cxn ang="0">
                  <a:pos x="63" y="1766"/>
                </a:cxn>
                <a:cxn ang="0">
                  <a:pos x="58" y="1800"/>
                </a:cxn>
                <a:cxn ang="0">
                  <a:pos x="53" y="1835"/>
                </a:cxn>
                <a:cxn ang="0">
                  <a:pos x="47" y="1870"/>
                </a:cxn>
                <a:cxn ang="0">
                  <a:pos x="42" y="1905"/>
                </a:cxn>
                <a:cxn ang="0">
                  <a:pos x="37" y="1940"/>
                </a:cxn>
                <a:cxn ang="0">
                  <a:pos x="32" y="1972"/>
                </a:cxn>
                <a:cxn ang="0">
                  <a:pos x="26" y="2007"/>
                </a:cxn>
                <a:cxn ang="0">
                  <a:pos x="21" y="2044"/>
                </a:cxn>
                <a:cxn ang="0">
                  <a:pos x="15" y="2081"/>
                </a:cxn>
                <a:cxn ang="0">
                  <a:pos x="9" y="2119"/>
                </a:cxn>
                <a:cxn ang="0">
                  <a:pos x="5" y="2154"/>
                </a:cxn>
                <a:cxn ang="0">
                  <a:pos x="2" y="2188"/>
                </a:cxn>
                <a:cxn ang="0">
                  <a:pos x="0" y="2219"/>
                </a:cxn>
                <a:cxn ang="0">
                  <a:pos x="225" y="2257"/>
                </a:cxn>
                <a:cxn ang="0">
                  <a:pos x="263" y="2087"/>
                </a:cxn>
                <a:cxn ang="0">
                  <a:pos x="848" y="2165"/>
                </a:cxn>
                <a:cxn ang="0">
                  <a:pos x="852" y="2094"/>
                </a:cxn>
                <a:cxn ang="0">
                  <a:pos x="2014" y="2206"/>
                </a:cxn>
                <a:cxn ang="0">
                  <a:pos x="2176" y="245"/>
                </a:cxn>
              </a:cxnLst>
              <a:rect l="0" t="0" r="r" b="b"/>
              <a:pathLst>
                <a:path w="2176" h="2257">
                  <a:moveTo>
                    <a:pt x="2176" y="245"/>
                  </a:moveTo>
                  <a:lnTo>
                    <a:pt x="2062" y="232"/>
                  </a:lnTo>
                  <a:lnTo>
                    <a:pt x="1947" y="217"/>
                  </a:lnTo>
                  <a:lnTo>
                    <a:pt x="1832" y="203"/>
                  </a:lnTo>
                  <a:lnTo>
                    <a:pt x="1715" y="189"/>
                  </a:lnTo>
                  <a:lnTo>
                    <a:pt x="1598" y="175"/>
                  </a:lnTo>
                  <a:lnTo>
                    <a:pt x="1480" y="161"/>
                  </a:lnTo>
                  <a:lnTo>
                    <a:pt x="1363" y="146"/>
                  </a:lnTo>
                  <a:lnTo>
                    <a:pt x="1245" y="131"/>
                  </a:lnTo>
                  <a:lnTo>
                    <a:pt x="1127" y="116"/>
                  </a:lnTo>
                  <a:lnTo>
                    <a:pt x="1009" y="100"/>
                  </a:lnTo>
                  <a:lnTo>
                    <a:pt x="892" y="85"/>
                  </a:lnTo>
                  <a:lnTo>
                    <a:pt x="776" y="68"/>
                  </a:lnTo>
                  <a:lnTo>
                    <a:pt x="662" y="52"/>
                  </a:lnTo>
                  <a:lnTo>
                    <a:pt x="547" y="36"/>
                  </a:lnTo>
                  <a:lnTo>
                    <a:pt x="434" y="18"/>
                  </a:lnTo>
                  <a:lnTo>
                    <a:pt x="323" y="0"/>
                  </a:lnTo>
                  <a:lnTo>
                    <a:pt x="308" y="104"/>
                  </a:lnTo>
                  <a:lnTo>
                    <a:pt x="292" y="207"/>
                  </a:lnTo>
                  <a:lnTo>
                    <a:pt x="276" y="311"/>
                  </a:lnTo>
                  <a:lnTo>
                    <a:pt x="260" y="415"/>
                  </a:lnTo>
                  <a:lnTo>
                    <a:pt x="244" y="518"/>
                  </a:lnTo>
                  <a:lnTo>
                    <a:pt x="228" y="622"/>
                  </a:lnTo>
                  <a:lnTo>
                    <a:pt x="213" y="726"/>
                  </a:lnTo>
                  <a:lnTo>
                    <a:pt x="198" y="830"/>
                  </a:lnTo>
                  <a:lnTo>
                    <a:pt x="182" y="933"/>
                  </a:lnTo>
                  <a:lnTo>
                    <a:pt x="167" y="1038"/>
                  </a:lnTo>
                  <a:lnTo>
                    <a:pt x="152" y="1141"/>
                  </a:lnTo>
                  <a:lnTo>
                    <a:pt x="137" y="1245"/>
                  </a:lnTo>
                  <a:lnTo>
                    <a:pt x="122" y="1349"/>
                  </a:lnTo>
                  <a:lnTo>
                    <a:pt x="107" y="1453"/>
                  </a:lnTo>
                  <a:lnTo>
                    <a:pt x="93" y="1557"/>
                  </a:lnTo>
                  <a:lnTo>
                    <a:pt x="78" y="1660"/>
                  </a:lnTo>
                  <a:lnTo>
                    <a:pt x="73" y="1696"/>
                  </a:lnTo>
                  <a:lnTo>
                    <a:pt x="68" y="1731"/>
                  </a:lnTo>
                  <a:lnTo>
                    <a:pt x="63" y="1766"/>
                  </a:lnTo>
                  <a:lnTo>
                    <a:pt x="58" y="1800"/>
                  </a:lnTo>
                  <a:lnTo>
                    <a:pt x="53" y="1835"/>
                  </a:lnTo>
                  <a:lnTo>
                    <a:pt x="47" y="1870"/>
                  </a:lnTo>
                  <a:lnTo>
                    <a:pt x="42" y="1905"/>
                  </a:lnTo>
                  <a:lnTo>
                    <a:pt x="37" y="1940"/>
                  </a:lnTo>
                  <a:lnTo>
                    <a:pt x="32" y="1972"/>
                  </a:lnTo>
                  <a:lnTo>
                    <a:pt x="26" y="2007"/>
                  </a:lnTo>
                  <a:lnTo>
                    <a:pt x="21" y="2044"/>
                  </a:lnTo>
                  <a:lnTo>
                    <a:pt x="15" y="2081"/>
                  </a:lnTo>
                  <a:lnTo>
                    <a:pt x="9" y="2119"/>
                  </a:lnTo>
                  <a:lnTo>
                    <a:pt x="5" y="2154"/>
                  </a:lnTo>
                  <a:lnTo>
                    <a:pt x="2" y="2188"/>
                  </a:lnTo>
                  <a:lnTo>
                    <a:pt x="0" y="2219"/>
                  </a:lnTo>
                  <a:lnTo>
                    <a:pt x="225" y="2257"/>
                  </a:lnTo>
                  <a:lnTo>
                    <a:pt x="263" y="2087"/>
                  </a:lnTo>
                  <a:lnTo>
                    <a:pt x="848" y="2165"/>
                  </a:lnTo>
                  <a:lnTo>
                    <a:pt x="852" y="2094"/>
                  </a:lnTo>
                  <a:lnTo>
                    <a:pt x="2014" y="2206"/>
                  </a:lnTo>
                  <a:lnTo>
                    <a:pt x="2176" y="245"/>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9" name="Freeform 10">
              <a:extLst>
                <a:ext uri="{FF2B5EF4-FFF2-40B4-BE49-F238E27FC236}">
                  <a16:creationId xmlns:a16="http://schemas.microsoft.com/office/drawing/2014/main" id="{8DD719D1-B600-4554-89DD-7AE4C366F882}"/>
                </a:ext>
              </a:extLst>
            </p:cNvPr>
            <p:cNvSpPr>
              <a:spLocks/>
            </p:cNvSpPr>
            <p:nvPr/>
          </p:nvSpPr>
          <p:spPr bwMode="auto">
            <a:xfrm>
              <a:off x="2131586" y="3292176"/>
              <a:ext cx="1033966" cy="1162514"/>
            </a:xfrm>
            <a:custGeom>
              <a:avLst/>
              <a:gdLst/>
              <a:ahLst/>
              <a:cxnLst>
                <a:cxn ang="0">
                  <a:pos x="1999" y="244"/>
                </a:cxn>
                <a:cxn ang="0">
                  <a:pos x="1694" y="192"/>
                </a:cxn>
                <a:cxn ang="0">
                  <a:pos x="1389" y="140"/>
                </a:cxn>
                <a:cxn ang="0">
                  <a:pos x="1092" y="86"/>
                </a:cxn>
                <a:cxn ang="0">
                  <a:pos x="946" y="58"/>
                </a:cxn>
                <a:cxn ang="0">
                  <a:pos x="849" y="41"/>
                </a:cxn>
                <a:cxn ang="0">
                  <a:pos x="749" y="20"/>
                </a:cxn>
                <a:cxn ang="0">
                  <a:pos x="645" y="1"/>
                </a:cxn>
                <a:cxn ang="0">
                  <a:pos x="550" y="322"/>
                </a:cxn>
                <a:cxn ang="0">
                  <a:pos x="309" y="323"/>
                </a:cxn>
                <a:cxn ang="0">
                  <a:pos x="298" y="379"/>
                </a:cxn>
                <a:cxn ang="0">
                  <a:pos x="275" y="447"/>
                </a:cxn>
                <a:cxn ang="0">
                  <a:pos x="269" y="493"/>
                </a:cxn>
                <a:cxn ang="0">
                  <a:pos x="280" y="561"/>
                </a:cxn>
                <a:cxn ang="0">
                  <a:pos x="289" y="629"/>
                </a:cxn>
                <a:cxn ang="0">
                  <a:pos x="285" y="678"/>
                </a:cxn>
                <a:cxn ang="0">
                  <a:pos x="266" y="720"/>
                </a:cxn>
                <a:cxn ang="0">
                  <a:pos x="263" y="735"/>
                </a:cxn>
                <a:cxn ang="0">
                  <a:pos x="286" y="842"/>
                </a:cxn>
                <a:cxn ang="0">
                  <a:pos x="310" y="921"/>
                </a:cxn>
                <a:cxn ang="0">
                  <a:pos x="338" y="960"/>
                </a:cxn>
                <a:cxn ang="0">
                  <a:pos x="353" y="999"/>
                </a:cxn>
                <a:cxn ang="0">
                  <a:pos x="341" y="1025"/>
                </a:cxn>
                <a:cxn ang="0">
                  <a:pos x="305" y="1061"/>
                </a:cxn>
                <a:cxn ang="0">
                  <a:pos x="245" y="1147"/>
                </a:cxn>
                <a:cxn ang="0">
                  <a:pos x="219" y="1196"/>
                </a:cxn>
                <a:cxn ang="0">
                  <a:pos x="202" y="1212"/>
                </a:cxn>
                <a:cxn ang="0">
                  <a:pos x="181" y="1217"/>
                </a:cxn>
                <a:cxn ang="0">
                  <a:pos x="167" y="1237"/>
                </a:cxn>
                <a:cxn ang="0">
                  <a:pos x="152" y="1285"/>
                </a:cxn>
                <a:cxn ang="0">
                  <a:pos x="129" y="1330"/>
                </a:cxn>
                <a:cxn ang="0">
                  <a:pos x="105" y="1371"/>
                </a:cxn>
                <a:cxn ang="0">
                  <a:pos x="98" y="1423"/>
                </a:cxn>
                <a:cxn ang="0">
                  <a:pos x="114" y="1468"/>
                </a:cxn>
                <a:cxn ang="0">
                  <a:pos x="156" y="1538"/>
                </a:cxn>
                <a:cxn ang="0">
                  <a:pos x="173" y="1580"/>
                </a:cxn>
                <a:cxn ang="0">
                  <a:pos x="50" y="1622"/>
                </a:cxn>
                <a:cxn ang="0">
                  <a:pos x="18" y="1660"/>
                </a:cxn>
                <a:cxn ang="0">
                  <a:pos x="326" y="1886"/>
                </a:cxn>
                <a:cxn ang="0">
                  <a:pos x="513" y="1992"/>
                </a:cxn>
                <a:cxn ang="0">
                  <a:pos x="706" y="2097"/>
                </a:cxn>
                <a:cxn ang="0">
                  <a:pos x="898" y="2205"/>
                </a:cxn>
                <a:cxn ang="0">
                  <a:pos x="1084" y="2310"/>
                </a:cxn>
                <a:cxn ang="0">
                  <a:pos x="1204" y="2377"/>
                </a:cxn>
                <a:cxn ang="0">
                  <a:pos x="1249" y="2389"/>
                </a:cxn>
                <a:cxn ang="0">
                  <a:pos x="1446" y="2423"/>
                </a:cxn>
                <a:cxn ang="0">
                  <a:pos x="1803" y="2484"/>
                </a:cxn>
                <a:cxn ang="0">
                  <a:pos x="1900" y="2495"/>
                </a:cxn>
              </a:cxnLst>
              <a:rect l="0" t="0" r="r" b="b"/>
              <a:pathLst>
                <a:path w="2219" h="2495">
                  <a:moveTo>
                    <a:pt x="2219" y="282"/>
                  </a:moveTo>
                  <a:lnTo>
                    <a:pt x="2147" y="269"/>
                  </a:lnTo>
                  <a:lnTo>
                    <a:pt x="2073" y="256"/>
                  </a:lnTo>
                  <a:lnTo>
                    <a:pt x="1999" y="244"/>
                  </a:lnTo>
                  <a:lnTo>
                    <a:pt x="1923" y="231"/>
                  </a:lnTo>
                  <a:lnTo>
                    <a:pt x="1847" y="218"/>
                  </a:lnTo>
                  <a:lnTo>
                    <a:pt x="1771" y="206"/>
                  </a:lnTo>
                  <a:lnTo>
                    <a:pt x="1694" y="192"/>
                  </a:lnTo>
                  <a:lnTo>
                    <a:pt x="1618" y="179"/>
                  </a:lnTo>
                  <a:lnTo>
                    <a:pt x="1542" y="167"/>
                  </a:lnTo>
                  <a:lnTo>
                    <a:pt x="1465" y="153"/>
                  </a:lnTo>
                  <a:lnTo>
                    <a:pt x="1389" y="140"/>
                  </a:lnTo>
                  <a:lnTo>
                    <a:pt x="1314" y="127"/>
                  </a:lnTo>
                  <a:lnTo>
                    <a:pt x="1239" y="113"/>
                  </a:lnTo>
                  <a:lnTo>
                    <a:pt x="1165" y="99"/>
                  </a:lnTo>
                  <a:lnTo>
                    <a:pt x="1092" y="86"/>
                  </a:lnTo>
                  <a:lnTo>
                    <a:pt x="1020" y="72"/>
                  </a:lnTo>
                  <a:lnTo>
                    <a:pt x="996" y="68"/>
                  </a:lnTo>
                  <a:lnTo>
                    <a:pt x="972" y="63"/>
                  </a:lnTo>
                  <a:lnTo>
                    <a:pt x="946" y="58"/>
                  </a:lnTo>
                  <a:lnTo>
                    <a:pt x="922" y="54"/>
                  </a:lnTo>
                  <a:lnTo>
                    <a:pt x="898" y="50"/>
                  </a:lnTo>
                  <a:lnTo>
                    <a:pt x="874" y="46"/>
                  </a:lnTo>
                  <a:lnTo>
                    <a:pt x="849" y="41"/>
                  </a:lnTo>
                  <a:lnTo>
                    <a:pt x="824" y="37"/>
                  </a:lnTo>
                  <a:lnTo>
                    <a:pt x="802" y="32"/>
                  </a:lnTo>
                  <a:lnTo>
                    <a:pt x="777" y="27"/>
                  </a:lnTo>
                  <a:lnTo>
                    <a:pt x="749" y="20"/>
                  </a:lnTo>
                  <a:lnTo>
                    <a:pt x="722" y="15"/>
                  </a:lnTo>
                  <a:lnTo>
                    <a:pt x="694" y="10"/>
                  </a:lnTo>
                  <a:lnTo>
                    <a:pt x="668" y="4"/>
                  </a:lnTo>
                  <a:lnTo>
                    <a:pt x="645" y="1"/>
                  </a:lnTo>
                  <a:lnTo>
                    <a:pt x="624" y="0"/>
                  </a:lnTo>
                  <a:lnTo>
                    <a:pt x="556" y="302"/>
                  </a:lnTo>
                  <a:lnTo>
                    <a:pt x="553" y="312"/>
                  </a:lnTo>
                  <a:lnTo>
                    <a:pt x="550" y="322"/>
                  </a:lnTo>
                  <a:lnTo>
                    <a:pt x="546" y="330"/>
                  </a:lnTo>
                  <a:lnTo>
                    <a:pt x="541" y="337"/>
                  </a:lnTo>
                  <a:lnTo>
                    <a:pt x="471" y="245"/>
                  </a:lnTo>
                  <a:lnTo>
                    <a:pt x="309" y="323"/>
                  </a:lnTo>
                  <a:lnTo>
                    <a:pt x="308" y="338"/>
                  </a:lnTo>
                  <a:lnTo>
                    <a:pt x="305" y="352"/>
                  </a:lnTo>
                  <a:lnTo>
                    <a:pt x="302" y="366"/>
                  </a:lnTo>
                  <a:lnTo>
                    <a:pt x="298" y="379"/>
                  </a:lnTo>
                  <a:lnTo>
                    <a:pt x="291" y="403"/>
                  </a:lnTo>
                  <a:lnTo>
                    <a:pt x="282" y="425"/>
                  </a:lnTo>
                  <a:lnTo>
                    <a:pt x="278" y="436"/>
                  </a:lnTo>
                  <a:lnTo>
                    <a:pt x="275" y="447"/>
                  </a:lnTo>
                  <a:lnTo>
                    <a:pt x="272" y="459"/>
                  </a:lnTo>
                  <a:lnTo>
                    <a:pt x="270" y="470"/>
                  </a:lnTo>
                  <a:lnTo>
                    <a:pt x="269" y="482"/>
                  </a:lnTo>
                  <a:lnTo>
                    <a:pt x="269" y="493"/>
                  </a:lnTo>
                  <a:lnTo>
                    <a:pt x="270" y="506"/>
                  </a:lnTo>
                  <a:lnTo>
                    <a:pt x="272" y="520"/>
                  </a:lnTo>
                  <a:lnTo>
                    <a:pt x="276" y="540"/>
                  </a:lnTo>
                  <a:lnTo>
                    <a:pt x="280" y="561"/>
                  </a:lnTo>
                  <a:lnTo>
                    <a:pt x="285" y="583"/>
                  </a:lnTo>
                  <a:lnTo>
                    <a:pt x="288" y="606"/>
                  </a:lnTo>
                  <a:lnTo>
                    <a:pt x="289" y="618"/>
                  </a:lnTo>
                  <a:lnTo>
                    <a:pt x="289" y="629"/>
                  </a:lnTo>
                  <a:lnTo>
                    <a:pt x="289" y="642"/>
                  </a:lnTo>
                  <a:lnTo>
                    <a:pt x="289" y="654"/>
                  </a:lnTo>
                  <a:lnTo>
                    <a:pt x="287" y="665"/>
                  </a:lnTo>
                  <a:lnTo>
                    <a:pt x="285" y="678"/>
                  </a:lnTo>
                  <a:lnTo>
                    <a:pt x="281" y="689"/>
                  </a:lnTo>
                  <a:lnTo>
                    <a:pt x="277" y="700"/>
                  </a:lnTo>
                  <a:lnTo>
                    <a:pt x="271" y="714"/>
                  </a:lnTo>
                  <a:lnTo>
                    <a:pt x="266" y="720"/>
                  </a:lnTo>
                  <a:lnTo>
                    <a:pt x="265" y="723"/>
                  </a:lnTo>
                  <a:lnTo>
                    <a:pt x="263" y="726"/>
                  </a:lnTo>
                  <a:lnTo>
                    <a:pt x="262" y="729"/>
                  </a:lnTo>
                  <a:lnTo>
                    <a:pt x="263" y="735"/>
                  </a:lnTo>
                  <a:lnTo>
                    <a:pt x="267" y="754"/>
                  </a:lnTo>
                  <a:lnTo>
                    <a:pt x="272" y="779"/>
                  </a:lnTo>
                  <a:lnTo>
                    <a:pt x="278" y="809"/>
                  </a:lnTo>
                  <a:lnTo>
                    <a:pt x="286" y="842"/>
                  </a:lnTo>
                  <a:lnTo>
                    <a:pt x="294" y="873"/>
                  </a:lnTo>
                  <a:lnTo>
                    <a:pt x="302" y="900"/>
                  </a:lnTo>
                  <a:lnTo>
                    <a:pt x="307" y="912"/>
                  </a:lnTo>
                  <a:lnTo>
                    <a:pt x="310" y="921"/>
                  </a:lnTo>
                  <a:lnTo>
                    <a:pt x="313" y="929"/>
                  </a:lnTo>
                  <a:lnTo>
                    <a:pt x="316" y="933"/>
                  </a:lnTo>
                  <a:lnTo>
                    <a:pt x="329" y="948"/>
                  </a:lnTo>
                  <a:lnTo>
                    <a:pt x="338" y="960"/>
                  </a:lnTo>
                  <a:lnTo>
                    <a:pt x="346" y="971"/>
                  </a:lnTo>
                  <a:lnTo>
                    <a:pt x="350" y="981"/>
                  </a:lnTo>
                  <a:lnTo>
                    <a:pt x="352" y="991"/>
                  </a:lnTo>
                  <a:lnTo>
                    <a:pt x="353" y="999"/>
                  </a:lnTo>
                  <a:lnTo>
                    <a:pt x="352" y="1007"/>
                  </a:lnTo>
                  <a:lnTo>
                    <a:pt x="350" y="1013"/>
                  </a:lnTo>
                  <a:lnTo>
                    <a:pt x="346" y="1019"/>
                  </a:lnTo>
                  <a:lnTo>
                    <a:pt x="341" y="1025"/>
                  </a:lnTo>
                  <a:lnTo>
                    <a:pt x="335" y="1032"/>
                  </a:lnTo>
                  <a:lnTo>
                    <a:pt x="329" y="1037"/>
                  </a:lnTo>
                  <a:lnTo>
                    <a:pt x="316" y="1049"/>
                  </a:lnTo>
                  <a:lnTo>
                    <a:pt x="305" y="1061"/>
                  </a:lnTo>
                  <a:lnTo>
                    <a:pt x="285" y="1087"/>
                  </a:lnTo>
                  <a:lnTo>
                    <a:pt x="263" y="1116"/>
                  </a:lnTo>
                  <a:lnTo>
                    <a:pt x="254" y="1131"/>
                  </a:lnTo>
                  <a:lnTo>
                    <a:pt x="245" y="1147"/>
                  </a:lnTo>
                  <a:lnTo>
                    <a:pt x="236" y="1162"/>
                  </a:lnTo>
                  <a:lnTo>
                    <a:pt x="229" y="1177"/>
                  </a:lnTo>
                  <a:lnTo>
                    <a:pt x="224" y="1188"/>
                  </a:lnTo>
                  <a:lnTo>
                    <a:pt x="219" y="1196"/>
                  </a:lnTo>
                  <a:lnTo>
                    <a:pt x="215" y="1202"/>
                  </a:lnTo>
                  <a:lnTo>
                    <a:pt x="211" y="1207"/>
                  </a:lnTo>
                  <a:lnTo>
                    <a:pt x="207" y="1210"/>
                  </a:lnTo>
                  <a:lnTo>
                    <a:pt x="202" y="1212"/>
                  </a:lnTo>
                  <a:lnTo>
                    <a:pt x="199" y="1213"/>
                  </a:lnTo>
                  <a:lnTo>
                    <a:pt x="195" y="1214"/>
                  </a:lnTo>
                  <a:lnTo>
                    <a:pt x="188" y="1215"/>
                  </a:lnTo>
                  <a:lnTo>
                    <a:pt x="181" y="1217"/>
                  </a:lnTo>
                  <a:lnTo>
                    <a:pt x="177" y="1219"/>
                  </a:lnTo>
                  <a:lnTo>
                    <a:pt x="174" y="1224"/>
                  </a:lnTo>
                  <a:lnTo>
                    <a:pt x="170" y="1230"/>
                  </a:lnTo>
                  <a:lnTo>
                    <a:pt x="167" y="1237"/>
                  </a:lnTo>
                  <a:lnTo>
                    <a:pt x="161" y="1251"/>
                  </a:lnTo>
                  <a:lnTo>
                    <a:pt x="157" y="1264"/>
                  </a:lnTo>
                  <a:lnTo>
                    <a:pt x="154" y="1274"/>
                  </a:lnTo>
                  <a:lnTo>
                    <a:pt x="152" y="1285"/>
                  </a:lnTo>
                  <a:lnTo>
                    <a:pt x="149" y="1294"/>
                  </a:lnTo>
                  <a:lnTo>
                    <a:pt x="143" y="1305"/>
                  </a:lnTo>
                  <a:lnTo>
                    <a:pt x="137" y="1316"/>
                  </a:lnTo>
                  <a:lnTo>
                    <a:pt x="129" y="1330"/>
                  </a:lnTo>
                  <a:lnTo>
                    <a:pt x="122" y="1338"/>
                  </a:lnTo>
                  <a:lnTo>
                    <a:pt x="116" y="1349"/>
                  </a:lnTo>
                  <a:lnTo>
                    <a:pt x="110" y="1359"/>
                  </a:lnTo>
                  <a:lnTo>
                    <a:pt x="105" y="1371"/>
                  </a:lnTo>
                  <a:lnTo>
                    <a:pt x="101" y="1384"/>
                  </a:lnTo>
                  <a:lnTo>
                    <a:pt x="99" y="1396"/>
                  </a:lnTo>
                  <a:lnTo>
                    <a:pt x="97" y="1410"/>
                  </a:lnTo>
                  <a:lnTo>
                    <a:pt x="98" y="1423"/>
                  </a:lnTo>
                  <a:lnTo>
                    <a:pt x="100" y="1433"/>
                  </a:lnTo>
                  <a:lnTo>
                    <a:pt x="103" y="1445"/>
                  </a:lnTo>
                  <a:lnTo>
                    <a:pt x="109" y="1456"/>
                  </a:lnTo>
                  <a:lnTo>
                    <a:pt x="114" y="1468"/>
                  </a:lnTo>
                  <a:lnTo>
                    <a:pt x="128" y="1491"/>
                  </a:lnTo>
                  <a:lnTo>
                    <a:pt x="142" y="1514"/>
                  </a:lnTo>
                  <a:lnTo>
                    <a:pt x="150" y="1526"/>
                  </a:lnTo>
                  <a:lnTo>
                    <a:pt x="156" y="1538"/>
                  </a:lnTo>
                  <a:lnTo>
                    <a:pt x="162" y="1549"/>
                  </a:lnTo>
                  <a:lnTo>
                    <a:pt x="167" y="1560"/>
                  </a:lnTo>
                  <a:lnTo>
                    <a:pt x="171" y="1570"/>
                  </a:lnTo>
                  <a:lnTo>
                    <a:pt x="173" y="1580"/>
                  </a:lnTo>
                  <a:lnTo>
                    <a:pt x="173" y="1589"/>
                  </a:lnTo>
                  <a:lnTo>
                    <a:pt x="171" y="1598"/>
                  </a:lnTo>
                  <a:lnTo>
                    <a:pt x="56" y="1619"/>
                  </a:lnTo>
                  <a:lnTo>
                    <a:pt x="50" y="1622"/>
                  </a:lnTo>
                  <a:lnTo>
                    <a:pt x="43" y="1628"/>
                  </a:lnTo>
                  <a:lnTo>
                    <a:pt x="35" y="1638"/>
                  </a:lnTo>
                  <a:lnTo>
                    <a:pt x="26" y="1648"/>
                  </a:lnTo>
                  <a:lnTo>
                    <a:pt x="18" y="1660"/>
                  </a:lnTo>
                  <a:lnTo>
                    <a:pt x="11" y="1673"/>
                  </a:lnTo>
                  <a:lnTo>
                    <a:pt x="4" y="1686"/>
                  </a:lnTo>
                  <a:lnTo>
                    <a:pt x="0" y="1700"/>
                  </a:lnTo>
                  <a:lnTo>
                    <a:pt x="326" y="1886"/>
                  </a:lnTo>
                  <a:lnTo>
                    <a:pt x="372" y="1912"/>
                  </a:lnTo>
                  <a:lnTo>
                    <a:pt x="418" y="1938"/>
                  </a:lnTo>
                  <a:lnTo>
                    <a:pt x="466" y="1964"/>
                  </a:lnTo>
                  <a:lnTo>
                    <a:pt x="513" y="1992"/>
                  </a:lnTo>
                  <a:lnTo>
                    <a:pt x="561" y="2018"/>
                  </a:lnTo>
                  <a:lnTo>
                    <a:pt x="609" y="2044"/>
                  </a:lnTo>
                  <a:lnTo>
                    <a:pt x="658" y="2071"/>
                  </a:lnTo>
                  <a:lnTo>
                    <a:pt x="706" y="2097"/>
                  </a:lnTo>
                  <a:lnTo>
                    <a:pt x="755" y="2124"/>
                  </a:lnTo>
                  <a:lnTo>
                    <a:pt x="802" y="2151"/>
                  </a:lnTo>
                  <a:lnTo>
                    <a:pt x="850" y="2177"/>
                  </a:lnTo>
                  <a:lnTo>
                    <a:pt x="898" y="2205"/>
                  </a:lnTo>
                  <a:lnTo>
                    <a:pt x="945" y="2231"/>
                  </a:lnTo>
                  <a:lnTo>
                    <a:pt x="993" y="2257"/>
                  </a:lnTo>
                  <a:lnTo>
                    <a:pt x="1039" y="2284"/>
                  </a:lnTo>
                  <a:lnTo>
                    <a:pt x="1084" y="2310"/>
                  </a:lnTo>
                  <a:lnTo>
                    <a:pt x="1129" y="2336"/>
                  </a:lnTo>
                  <a:lnTo>
                    <a:pt x="1160" y="2355"/>
                  </a:lnTo>
                  <a:lnTo>
                    <a:pt x="1184" y="2369"/>
                  </a:lnTo>
                  <a:lnTo>
                    <a:pt x="1204" y="2377"/>
                  </a:lnTo>
                  <a:lnTo>
                    <a:pt x="1214" y="2382"/>
                  </a:lnTo>
                  <a:lnTo>
                    <a:pt x="1225" y="2385"/>
                  </a:lnTo>
                  <a:lnTo>
                    <a:pt x="1236" y="2387"/>
                  </a:lnTo>
                  <a:lnTo>
                    <a:pt x="1249" y="2389"/>
                  </a:lnTo>
                  <a:lnTo>
                    <a:pt x="1281" y="2394"/>
                  </a:lnTo>
                  <a:lnTo>
                    <a:pt x="1326" y="2402"/>
                  </a:lnTo>
                  <a:lnTo>
                    <a:pt x="1373" y="2410"/>
                  </a:lnTo>
                  <a:lnTo>
                    <a:pt x="1446" y="2423"/>
                  </a:lnTo>
                  <a:lnTo>
                    <a:pt x="1533" y="2438"/>
                  </a:lnTo>
                  <a:lnTo>
                    <a:pt x="1628" y="2455"/>
                  </a:lnTo>
                  <a:lnTo>
                    <a:pt x="1721" y="2471"/>
                  </a:lnTo>
                  <a:lnTo>
                    <a:pt x="1803" y="2484"/>
                  </a:lnTo>
                  <a:lnTo>
                    <a:pt x="1838" y="2489"/>
                  </a:lnTo>
                  <a:lnTo>
                    <a:pt x="1866" y="2493"/>
                  </a:lnTo>
                  <a:lnTo>
                    <a:pt x="1887" y="2495"/>
                  </a:lnTo>
                  <a:lnTo>
                    <a:pt x="1900" y="2495"/>
                  </a:lnTo>
                  <a:lnTo>
                    <a:pt x="2219" y="28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0" name="Freeform 11">
              <a:extLst>
                <a:ext uri="{FF2B5EF4-FFF2-40B4-BE49-F238E27FC236}">
                  <a16:creationId xmlns:a16="http://schemas.microsoft.com/office/drawing/2014/main" id="{D970D6D1-F050-4056-AF53-165387B8AF2E}"/>
                </a:ext>
              </a:extLst>
            </p:cNvPr>
            <p:cNvSpPr>
              <a:spLocks/>
            </p:cNvSpPr>
            <p:nvPr/>
          </p:nvSpPr>
          <p:spPr bwMode="auto">
            <a:xfrm>
              <a:off x="1650931" y="2170649"/>
              <a:ext cx="968762" cy="1453142"/>
            </a:xfrm>
            <a:custGeom>
              <a:avLst/>
              <a:gdLst/>
              <a:ahLst/>
              <a:cxnLst>
                <a:cxn ang="0">
                  <a:pos x="54" y="1029"/>
                </a:cxn>
                <a:cxn ang="0">
                  <a:pos x="13" y="1102"/>
                </a:cxn>
                <a:cxn ang="0">
                  <a:pos x="3" y="1138"/>
                </a:cxn>
                <a:cxn ang="0">
                  <a:pos x="1" y="1167"/>
                </a:cxn>
                <a:cxn ang="0">
                  <a:pos x="13" y="1203"/>
                </a:cxn>
                <a:cxn ang="0">
                  <a:pos x="70" y="1286"/>
                </a:cxn>
                <a:cxn ang="0">
                  <a:pos x="135" y="1385"/>
                </a:cxn>
                <a:cxn ang="0">
                  <a:pos x="201" y="1483"/>
                </a:cxn>
                <a:cxn ang="0">
                  <a:pos x="294" y="1622"/>
                </a:cxn>
                <a:cxn ang="0">
                  <a:pos x="439" y="1844"/>
                </a:cxn>
                <a:cxn ang="0">
                  <a:pos x="583" y="2063"/>
                </a:cxn>
                <a:cxn ang="0">
                  <a:pos x="728" y="2282"/>
                </a:cxn>
                <a:cxn ang="0">
                  <a:pos x="871" y="2502"/>
                </a:cxn>
                <a:cxn ang="0">
                  <a:pos x="1015" y="2726"/>
                </a:cxn>
                <a:cxn ang="0">
                  <a:pos x="1103" y="2862"/>
                </a:cxn>
                <a:cxn ang="0">
                  <a:pos x="1227" y="3051"/>
                </a:cxn>
                <a:cxn ang="0">
                  <a:pos x="1270" y="3109"/>
                </a:cxn>
                <a:cxn ang="0">
                  <a:pos x="1289" y="3103"/>
                </a:cxn>
                <a:cxn ang="0">
                  <a:pos x="1300" y="3074"/>
                </a:cxn>
                <a:cxn ang="0">
                  <a:pos x="1303" y="3042"/>
                </a:cxn>
                <a:cxn ang="0">
                  <a:pos x="1296" y="2974"/>
                </a:cxn>
                <a:cxn ang="0">
                  <a:pos x="1281" y="2910"/>
                </a:cxn>
                <a:cxn ang="0">
                  <a:pos x="1279" y="2885"/>
                </a:cxn>
                <a:cxn ang="0">
                  <a:pos x="1287" y="2845"/>
                </a:cxn>
                <a:cxn ang="0">
                  <a:pos x="1308" y="2795"/>
                </a:cxn>
                <a:cxn ang="0">
                  <a:pos x="1316" y="2766"/>
                </a:cxn>
                <a:cxn ang="0">
                  <a:pos x="1325" y="2707"/>
                </a:cxn>
                <a:cxn ang="0">
                  <a:pos x="1336" y="2670"/>
                </a:cxn>
                <a:cxn ang="0">
                  <a:pos x="1513" y="2632"/>
                </a:cxn>
                <a:cxn ang="0">
                  <a:pos x="1579" y="2655"/>
                </a:cxn>
                <a:cxn ang="0">
                  <a:pos x="1627" y="2458"/>
                </a:cxn>
                <a:cxn ang="0">
                  <a:pos x="1690" y="2178"/>
                </a:cxn>
                <a:cxn ang="0">
                  <a:pos x="1754" y="1887"/>
                </a:cxn>
                <a:cxn ang="0">
                  <a:pos x="1805" y="1660"/>
                </a:cxn>
                <a:cxn ang="0">
                  <a:pos x="2079" y="445"/>
                </a:cxn>
                <a:cxn ang="0">
                  <a:pos x="1967" y="422"/>
                </a:cxn>
                <a:cxn ang="0">
                  <a:pos x="1777" y="378"/>
                </a:cxn>
                <a:cxn ang="0">
                  <a:pos x="1557" y="323"/>
                </a:cxn>
                <a:cxn ang="0">
                  <a:pos x="1355" y="273"/>
                </a:cxn>
                <a:cxn ang="0">
                  <a:pos x="1218" y="237"/>
                </a:cxn>
                <a:cxn ang="0">
                  <a:pos x="1093" y="201"/>
                </a:cxn>
                <a:cxn ang="0">
                  <a:pos x="932" y="157"/>
                </a:cxn>
                <a:cxn ang="0">
                  <a:pos x="767" y="112"/>
                </a:cxn>
                <a:cxn ang="0">
                  <a:pos x="600" y="68"/>
                </a:cxn>
                <a:cxn ang="0">
                  <a:pos x="437" y="26"/>
                </a:cxn>
                <a:cxn ang="0">
                  <a:pos x="322" y="23"/>
                </a:cxn>
                <a:cxn ang="0">
                  <a:pos x="291" y="119"/>
                </a:cxn>
                <a:cxn ang="0">
                  <a:pos x="264" y="219"/>
                </a:cxn>
                <a:cxn ang="0">
                  <a:pos x="238" y="306"/>
                </a:cxn>
                <a:cxn ang="0">
                  <a:pos x="210" y="398"/>
                </a:cxn>
                <a:cxn ang="0">
                  <a:pos x="181" y="491"/>
                </a:cxn>
                <a:cxn ang="0">
                  <a:pos x="152" y="584"/>
                </a:cxn>
                <a:cxn ang="0">
                  <a:pos x="125" y="676"/>
                </a:cxn>
                <a:cxn ang="0">
                  <a:pos x="99" y="761"/>
                </a:cxn>
                <a:cxn ang="0">
                  <a:pos x="66" y="864"/>
                </a:cxn>
                <a:cxn ang="0">
                  <a:pos x="42" y="950"/>
                </a:cxn>
                <a:cxn ang="0">
                  <a:pos x="36" y="986"/>
                </a:cxn>
              </a:cxnLst>
              <a:rect l="0" t="0" r="r" b="b"/>
              <a:pathLst>
                <a:path w="2079" h="3117">
                  <a:moveTo>
                    <a:pt x="36" y="986"/>
                  </a:moveTo>
                  <a:lnTo>
                    <a:pt x="68" y="1007"/>
                  </a:lnTo>
                  <a:lnTo>
                    <a:pt x="54" y="1029"/>
                  </a:lnTo>
                  <a:lnTo>
                    <a:pt x="33" y="1061"/>
                  </a:lnTo>
                  <a:lnTo>
                    <a:pt x="23" y="1081"/>
                  </a:lnTo>
                  <a:lnTo>
                    <a:pt x="13" y="1102"/>
                  </a:lnTo>
                  <a:lnTo>
                    <a:pt x="9" y="1113"/>
                  </a:lnTo>
                  <a:lnTo>
                    <a:pt x="5" y="1125"/>
                  </a:lnTo>
                  <a:lnTo>
                    <a:pt x="3" y="1138"/>
                  </a:lnTo>
                  <a:lnTo>
                    <a:pt x="1" y="1150"/>
                  </a:lnTo>
                  <a:lnTo>
                    <a:pt x="0" y="1159"/>
                  </a:lnTo>
                  <a:lnTo>
                    <a:pt x="1" y="1167"/>
                  </a:lnTo>
                  <a:lnTo>
                    <a:pt x="3" y="1176"/>
                  </a:lnTo>
                  <a:lnTo>
                    <a:pt x="6" y="1185"/>
                  </a:lnTo>
                  <a:lnTo>
                    <a:pt x="13" y="1203"/>
                  </a:lnTo>
                  <a:lnTo>
                    <a:pt x="24" y="1221"/>
                  </a:lnTo>
                  <a:lnTo>
                    <a:pt x="48" y="1256"/>
                  </a:lnTo>
                  <a:lnTo>
                    <a:pt x="70" y="1286"/>
                  </a:lnTo>
                  <a:lnTo>
                    <a:pt x="92" y="1318"/>
                  </a:lnTo>
                  <a:lnTo>
                    <a:pt x="114" y="1352"/>
                  </a:lnTo>
                  <a:lnTo>
                    <a:pt x="135" y="1385"/>
                  </a:lnTo>
                  <a:lnTo>
                    <a:pt x="157" y="1418"/>
                  </a:lnTo>
                  <a:lnTo>
                    <a:pt x="180" y="1451"/>
                  </a:lnTo>
                  <a:lnTo>
                    <a:pt x="201" y="1483"/>
                  </a:lnTo>
                  <a:lnTo>
                    <a:pt x="222" y="1515"/>
                  </a:lnTo>
                  <a:lnTo>
                    <a:pt x="244" y="1549"/>
                  </a:lnTo>
                  <a:lnTo>
                    <a:pt x="294" y="1622"/>
                  </a:lnTo>
                  <a:lnTo>
                    <a:pt x="342" y="1696"/>
                  </a:lnTo>
                  <a:lnTo>
                    <a:pt x="390" y="1770"/>
                  </a:lnTo>
                  <a:lnTo>
                    <a:pt x="439" y="1844"/>
                  </a:lnTo>
                  <a:lnTo>
                    <a:pt x="487" y="1916"/>
                  </a:lnTo>
                  <a:lnTo>
                    <a:pt x="536" y="1989"/>
                  </a:lnTo>
                  <a:lnTo>
                    <a:pt x="583" y="2063"/>
                  </a:lnTo>
                  <a:lnTo>
                    <a:pt x="632" y="2135"/>
                  </a:lnTo>
                  <a:lnTo>
                    <a:pt x="679" y="2209"/>
                  </a:lnTo>
                  <a:lnTo>
                    <a:pt x="728" y="2282"/>
                  </a:lnTo>
                  <a:lnTo>
                    <a:pt x="775" y="2356"/>
                  </a:lnTo>
                  <a:lnTo>
                    <a:pt x="824" y="2428"/>
                  </a:lnTo>
                  <a:lnTo>
                    <a:pt x="871" y="2502"/>
                  </a:lnTo>
                  <a:lnTo>
                    <a:pt x="919" y="2577"/>
                  </a:lnTo>
                  <a:lnTo>
                    <a:pt x="968" y="2651"/>
                  </a:lnTo>
                  <a:lnTo>
                    <a:pt x="1015" y="2726"/>
                  </a:lnTo>
                  <a:lnTo>
                    <a:pt x="1034" y="2755"/>
                  </a:lnTo>
                  <a:lnTo>
                    <a:pt x="1065" y="2802"/>
                  </a:lnTo>
                  <a:lnTo>
                    <a:pt x="1103" y="2862"/>
                  </a:lnTo>
                  <a:lnTo>
                    <a:pt x="1146" y="2929"/>
                  </a:lnTo>
                  <a:lnTo>
                    <a:pt x="1188" y="2993"/>
                  </a:lnTo>
                  <a:lnTo>
                    <a:pt x="1227" y="3051"/>
                  </a:lnTo>
                  <a:lnTo>
                    <a:pt x="1244" y="3075"/>
                  </a:lnTo>
                  <a:lnTo>
                    <a:pt x="1259" y="3094"/>
                  </a:lnTo>
                  <a:lnTo>
                    <a:pt x="1270" y="3109"/>
                  </a:lnTo>
                  <a:lnTo>
                    <a:pt x="1278" y="3117"/>
                  </a:lnTo>
                  <a:lnTo>
                    <a:pt x="1284" y="3111"/>
                  </a:lnTo>
                  <a:lnTo>
                    <a:pt x="1289" y="3103"/>
                  </a:lnTo>
                  <a:lnTo>
                    <a:pt x="1294" y="3093"/>
                  </a:lnTo>
                  <a:lnTo>
                    <a:pt x="1298" y="3084"/>
                  </a:lnTo>
                  <a:lnTo>
                    <a:pt x="1300" y="3074"/>
                  </a:lnTo>
                  <a:lnTo>
                    <a:pt x="1302" y="3064"/>
                  </a:lnTo>
                  <a:lnTo>
                    <a:pt x="1302" y="3052"/>
                  </a:lnTo>
                  <a:lnTo>
                    <a:pt x="1303" y="3042"/>
                  </a:lnTo>
                  <a:lnTo>
                    <a:pt x="1302" y="3018"/>
                  </a:lnTo>
                  <a:lnTo>
                    <a:pt x="1299" y="2996"/>
                  </a:lnTo>
                  <a:lnTo>
                    <a:pt x="1296" y="2974"/>
                  </a:lnTo>
                  <a:lnTo>
                    <a:pt x="1290" y="2955"/>
                  </a:lnTo>
                  <a:lnTo>
                    <a:pt x="1285" y="2931"/>
                  </a:lnTo>
                  <a:lnTo>
                    <a:pt x="1281" y="2910"/>
                  </a:lnTo>
                  <a:lnTo>
                    <a:pt x="1280" y="2901"/>
                  </a:lnTo>
                  <a:lnTo>
                    <a:pt x="1279" y="2893"/>
                  </a:lnTo>
                  <a:lnTo>
                    <a:pt x="1279" y="2885"/>
                  </a:lnTo>
                  <a:lnTo>
                    <a:pt x="1280" y="2877"/>
                  </a:lnTo>
                  <a:lnTo>
                    <a:pt x="1283" y="2861"/>
                  </a:lnTo>
                  <a:lnTo>
                    <a:pt x="1287" y="2845"/>
                  </a:lnTo>
                  <a:lnTo>
                    <a:pt x="1295" y="2827"/>
                  </a:lnTo>
                  <a:lnTo>
                    <a:pt x="1305" y="2805"/>
                  </a:lnTo>
                  <a:lnTo>
                    <a:pt x="1308" y="2795"/>
                  </a:lnTo>
                  <a:lnTo>
                    <a:pt x="1311" y="2786"/>
                  </a:lnTo>
                  <a:lnTo>
                    <a:pt x="1315" y="2776"/>
                  </a:lnTo>
                  <a:lnTo>
                    <a:pt x="1316" y="2766"/>
                  </a:lnTo>
                  <a:lnTo>
                    <a:pt x="1319" y="2747"/>
                  </a:lnTo>
                  <a:lnTo>
                    <a:pt x="1322" y="2727"/>
                  </a:lnTo>
                  <a:lnTo>
                    <a:pt x="1325" y="2707"/>
                  </a:lnTo>
                  <a:lnTo>
                    <a:pt x="1329" y="2688"/>
                  </a:lnTo>
                  <a:lnTo>
                    <a:pt x="1333" y="2679"/>
                  </a:lnTo>
                  <a:lnTo>
                    <a:pt x="1336" y="2670"/>
                  </a:lnTo>
                  <a:lnTo>
                    <a:pt x="1340" y="2661"/>
                  </a:lnTo>
                  <a:lnTo>
                    <a:pt x="1345" y="2653"/>
                  </a:lnTo>
                  <a:lnTo>
                    <a:pt x="1513" y="2632"/>
                  </a:lnTo>
                  <a:lnTo>
                    <a:pt x="1565" y="2706"/>
                  </a:lnTo>
                  <a:lnTo>
                    <a:pt x="1571" y="2691"/>
                  </a:lnTo>
                  <a:lnTo>
                    <a:pt x="1579" y="2655"/>
                  </a:lnTo>
                  <a:lnTo>
                    <a:pt x="1593" y="2603"/>
                  </a:lnTo>
                  <a:lnTo>
                    <a:pt x="1608" y="2536"/>
                  </a:lnTo>
                  <a:lnTo>
                    <a:pt x="1627" y="2458"/>
                  </a:lnTo>
                  <a:lnTo>
                    <a:pt x="1647" y="2369"/>
                  </a:lnTo>
                  <a:lnTo>
                    <a:pt x="1668" y="2276"/>
                  </a:lnTo>
                  <a:lnTo>
                    <a:pt x="1690" y="2178"/>
                  </a:lnTo>
                  <a:lnTo>
                    <a:pt x="1712" y="2078"/>
                  </a:lnTo>
                  <a:lnTo>
                    <a:pt x="1733" y="1981"/>
                  </a:lnTo>
                  <a:lnTo>
                    <a:pt x="1754" y="1887"/>
                  </a:lnTo>
                  <a:lnTo>
                    <a:pt x="1773" y="1800"/>
                  </a:lnTo>
                  <a:lnTo>
                    <a:pt x="1790" y="1725"/>
                  </a:lnTo>
                  <a:lnTo>
                    <a:pt x="1805" y="1660"/>
                  </a:lnTo>
                  <a:lnTo>
                    <a:pt x="1815" y="1611"/>
                  </a:lnTo>
                  <a:lnTo>
                    <a:pt x="1823" y="1579"/>
                  </a:lnTo>
                  <a:lnTo>
                    <a:pt x="2079" y="445"/>
                  </a:lnTo>
                  <a:lnTo>
                    <a:pt x="2053" y="441"/>
                  </a:lnTo>
                  <a:lnTo>
                    <a:pt x="2015" y="433"/>
                  </a:lnTo>
                  <a:lnTo>
                    <a:pt x="1967" y="422"/>
                  </a:lnTo>
                  <a:lnTo>
                    <a:pt x="1910" y="410"/>
                  </a:lnTo>
                  <a:lnTo>
                    <a:pt x="1847" y="394"/>
                  </a:lnTo>
                  <a:lnTo>
                    <a:pt x="1777" y="378"/>
                  </a:lnTo>
                  <a:lnTo>
                    <a:pt x="1705" y="360"/>
                  </a:lnTo>
                  <a:lnTo>
                    <a:pt x="1631" y="342"/>
                  </a:lnTo>
                  <a:lnTo>
                    <a:pt x="1557" y="323"/>
                  </a:lnTo>
                  <a:lnTo>
                    <a:pt x="1485" y="305"/>
                  </a:lnTo>
                  <a:lnTo>
                    <a:pt x="1417" y="288"/>
                  </a:lnTo>
                  <a:lnTo>
                    <a:pt x="1355" y="273"/>
                  </a:lnTo>
                  <a:lnTo>
                    <a:pt x="1300" y="258"/>
                  </a:lnTo>
                  <a:lnTo>
                    <a:pt x="1253" y="246"/>
                  </a:lnTo>
                  <a:lnTo>
                    <a:pt x="1218" y="237"/>
                  </a:lnTo>
                  <a:lnTo>
                    <a:pt x="1196" y="230"/>
                  </a:lnTo>
                  <a:lnTo>
                    <a:pt x="1145" y="216"/>
                  </a:lnTo>
                  <a:lnTo>
                    <a:pt x="1093" y="201"/>
                  </a:lnTo>
                  <a:lnTo>
                    <a:pt x="1041" y="186"/>
                  </a:lnTo>
                  <a:lnTo>
                    <a:pt x="987" y="171"/>
                  </a:lnTo>
                  <a:lnTo>
                    <a:pt x="932" y="157"/>
                  </a:lnTo>
                  <a:lnTo>
                    <a:pt x="877" y="142"/>
                  </a:lnTo>
                  <a:lnTo>
                    <a:pt x="823" y="127"/>
                  </a:lnTo>
                  <a:lnTo>
                    <a:pt x="767" y="112"/>
                  </a:lnTo>
                  <a:lnTo>
                    <a:pt x="711" y="98"/>
                  </a:lnTo>
                  <a:lnTo>
                    <a:pt x="655" y="83"/>
                  </a:lnTo>
                  <a:lnTo>
                    <a:pt x="600" y="68"/>
                  </a:lnTo>
                  <a:lnTo>
                    <a:pt x="544" y="54"/>
                  </a:lnTo>
                  <a:lnTo>
                    <a:pt x="491" y="40"/>
                  </a:lnTo>
                  <a:lnTo>
                    <a:pt x="437" y="26"/>
                  </a:lnTo>
                  <a:lnTo>
                    <a:pt x="383" y="12"/>
                  </a:lnTo>
                  <a:lnTo>
                    <a:pt x="331" y="0"/>
                  </a:lnTo>
                  <a:lnTo>
                    <a:pt x="322" y="23"/>
                  </a:lnTo>
                  <a:lnTo>
                    <a:pt x="311" y="51"/>
                  </a:lnTo>
                  <a:lnTo>
                    <a:pt x="302" y="84"/>
                  </a:lnTo>
                  <a:lnTo>
                    <a:pt x="291" y="119"/>
                  </a:lnTo>
                  <a:lnTo>
                    <a:pt x="281" y="154"/>
                  </a:lnTo>
                  <a:lnTo>
                    <a:pt x="272" y="188"/>
                  </a:lnTo>
                  <a:lnTo>
                    <a:pt x="264" y="219"/>
                  </a:lnTo>
                  <a:lnTo>
                    <a:pt x="256" y="245"/>
                  </a:lnTo>
                  <a:lnTo>
                    <a:pt x="247" y="276"/>
                  </a:lnTo>
                  <a:lnTo>
                    <a:pt x="238" y="306"/>
                  </a:lnTo>
                  <a:lnTo>
                    <a:pt x="228" y="337"/>
                  </a:lnTo>
                  <a:lnTo>
                    <a:pt x="220" y="367"/>
                  </a:lnTo>
                  <a:lnTo>
                    <a:pt x="210" y="398"/>
                  </a:lnTo>
                  <a:lnTo>
                    <a:pt x="200" y="429"/>
                  </a:lnTo>
                  <a:lnTo>
                    <a:pt x="190" y="459"/>
                  </a:lnTo>
                  <a:lnTo>
                    <a:pt x="181" y="491"/>
                  </a:lnTo>
                  <a:lnTo>
                    <a:pt x="171" y="522"/>
                  </a:lnTo>
                  <a:lnTo>
                    <a:pt x="162" y="553"/>
                  </a:lnTo>
                  <a:lnTo>
                    <a:pt x="152" y="584"/>
                  </a:lnTo>
                  <a:lnTo>
                    <a:pt x="143" y="615"/>
                  </a:lnTo>
                  <a:lnTo>
                    <a:pt x="134" y="646"/>
                  </a:lnTo>
                  <a:lnTo>
                    <a:pt x="125" y="676"/>
                  </a:lnTo>
                  <a:lnTo>
                    <a:pt x="115" y="707"/>
                  </a:lnTo>
                  <a:lnTo>
                    <a:pt x="106" y="737"/>
                  </a:lnTo>
                  <a:lnTo>
                    <a:pt x="99" y="761"/>
                  </a:lnTo>
                  <a:lnTo>
                    <a:pt x="89" y="792"/>
                  </a:lnTo>
                  <a:lnTo>
                    <a:pt x="78" y="827"/>
                  </a:lnTo>
                  <a:lnTo>
                    <a:pt x="66" y="864"/>
                  </a:lnTo>
                  <a:lnTo>
                    <a:pt x="55" y="901"/>
                  </a:lnTo>
                  <a:lnTo>
                    <a:pt x="46" y="934"/>
                  </a:lnTo>
                  <a:lnTo>
                    <a:pt x="42" y="950"/>
                  </a:lnTo>
                  <a:lnTo>
                    <a:pt x="39" y="964"/>
                  </a:lnTo>
                  <a:lnTo>
                    <a:pt x="37" y="976"/>
                  </a:lnTo>
                  <a:lnTo>
                    <a:pt x="36" y="986"/>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11" name="Freeform 12">
              <a:extLst>
                <a:ext uri="{FF2B5EF4-FFF2-40B4-BE49-F238E27FC236}">
                  <a16:creationId xmlns:a16="http://schemas.microsoft.com/office/drawing/2014/main" id="{D3DDBD92-9D53-45B7-9730-A63BA521E6A0}"/>
                </a:ext>
              </a:extLst>
            </p:cNvPr>
            <p:cNvSpPr>
              <a:spLocks/>
            </p:cNvSpPr>
            <p:nvPr/>
          </p:nvSpPr>
          <p:spPr bwMode="auto">
            <a:xfrm>
              <a:off x="3174868" y="2694153"/>
              <a:ext cx="1078678" cy="853255"/>
            </a:xfrm>
            <a:custGeom>
              <a:avLst/>
              <a:gdLst/>
              <a:ahLst/>
              <a:cxnLst>
                <a:cxn ang="0">
                  <a:pos x="5" y="1552"/>
                </a:cxn>
                <a:cxn ang="0">
                  <a:pos x="92" y="1567"/>
                </a:cxn>
                <a:cxn ang="0">
                  <a:pos x="185" y="1582"/>
                </a:cxn>
                <a:cxn ang="0">
                  <a:pos x="281" y="1596"/>
                </a:cxn>
                <a:cxn ang="0">
                  <a:pos x="381" y="1611"/>
                </a:cxn>
                <a:cxn ang="0">
                  <a:pos x="483" y="1626"/>
                </a:cxn>
                <a:cxn ang="0">
                  <a:pos x="587" y="1641"/>
                </a:cxn>
                <a:cxn ang="0">
                  <a:pos x="694" y="1654"/>
                </a:cxn>
                <a:cxn ang="0">
                  <a:pos x="800" y="1669"/>
                </a:cxn>
                <a:cxn ang="0">
                  <a:pos x="908" y="1683"/>
                </a:cxn>
                <a:cxn ang="0">
                  <a:pos x="1015" y="1695"/>
                </a:cxn>
                <a:cxn ang="0">
                  <a:pos x="1122" y="1709"/>
                </a:cxn>
                <a:cxn ang="0">
                  <a:pos x="1226" y="1722"/>
                </a:cxn>
                <a:cxn ang="0">
                  <a:pos x="1328" y="1733"/>
                </a:cxn>
                <a:cxn ang="0">
                  <a:pos x="1428" y="1745"/>
                </a:cxn>
                <a:cxn ang="0">
                  <a:pos x="1525" y="1756"/>
                </a:cxn>
                <a:cxn ang="0">
                  <a:pos x="1617" y="1767"/>
                </a:cxn>
                <a:cxn ang="0">
                  <a:pos x="2170" y="1828"/>
                </a:cxn>
                <a:cxn ang="0">
                  <a:pos x="2315" y="264"/>
                </a:cxn>
                <a:cxn ang="0">
                  <a:pos x="2299" y="260"/>
                </a:cxn>
                <a:cxn ang="0">
                  <a:pos x="2265" y="255"/>
                </a:cxn>
                <a:cxn ang="0">
                  <a:pos x="2215" y="249"/>
                </a:cxn>
                <a:cxn ang="0">
                  <a:pos x="2154" y="240"/>
                </a:cxn>
                <a:cxn ang="0">
                  <a:pos x="2082" y="232"/>
                </a:cxn>
                <a:cxn ang="0">
                  <a:pos x="2002" y="222"/>
                </a:cxn>
                <a:cxn ang="0">
                  <a:pos x="1916" y="213"/>
                </a:cxn>
                <a:cxn ang="0">
                  <a:pos x="1828" y="202"/>
                </a:cxn>
                <a:cxn ang="0">
                  <a:pos x="1738" y="193"/>
                </a:cxn>
                <a:cxn ang="0">
                  <a:pos x="1648" y="182"/>
                </a:cxn>
                <a:cxn ang="0">
                  <a:pos x="1563" y="173"/>
                </a:cxn>
                <a:cxn ang="0">
                  <a:pos x="1484" y="164"/>
                </a:cxn>
                <a:cxn ang="0">
                  <a:pos x="1413" y="156"/>
                </a:cxn>
                <a:cxn ang="0">
                  <a:pos x="1352" y="150"/>
                </a:cxn>
                <a:cxn ang="0">
                  <a:pos x="1305" y="144"/>
                </a:cxn>
                <a:cxn ang="0">
                  <a:pos x="1272" y="140"/>
                </a:cxn>
                <a:cxn ang="0">
                  <a:pos x="236" y="0"/>
                </a:cxn>
                <a:cxn ang="0">
                  <a:pos x="222" y="90"/>
                </a:cxn>
                <a:cxn ang="0">
                  <a:pos x="208" y="179"/>
                </a:cxn>
                <a:cxn ang="0">
                  <a:pos x="193" y="270"/>
                </a:cxn>
                <a:cxn ang="0">
                  <a:pos x="180" y="360"/>
                </a:cxn>
                <a:cxn ang="0">
                  <a:pos x="165" y="452"/>
                </a:cxn>
                <a:cxn ang="0">
                  <a:pos x="151" y="543"/>
                </a:cxn>
                <a:cxn ang="0">
                  <a:pos x="137" y="634"/>
                </a:cxn>
                <a:cxn ang="0">
                  <a:pos x="124" y="726"/>
                </a:cxn>
                <a:cxn ang="0">
                  <a:pos x="110" y="817"/>
                </a:cxn>
                <a:cxn ang="0">
                  <a:pos x="96" y="908"/>
                </a:cxn>
                <a:cxn ang="0">
                  <a:pos x="83" y="1000"/>
                </a:cxn>
                <a:cxn ang="0">
                  <a:pos x="68" y="1092"/>
                </a:cxn>
                <a:cxn ang="0">
                  <a:pos x="54" y="1182"/>
                </a:cxn>
                <a:cxn ang="0">
                  <a:pos x="40" y="1274"/>
                </a:cxn>
                <a:cxn ang="0">
                  <a:pos x="27" y="1364"/>
                </a:cxn>
                <a:cxn ang="0">
                  <a:pos x="12" y="1455"/>
                </a:cxn>
                <a:cxn ang="0">
                  <a:pos x="8" y="1480"/>
                </a:cxn>
                <a:cxn ang="0">
                  <a:pos x="2" y="1507"/>
                </a:cxn>
                <a:cxn ang="0">
                  <a:pos x="1" y="1519"/>
                </a:cxn>
                <a:cxn ang="0">
                  <a:pos x="0" y="1532"/>
                </a:cxn>
                <a:cxn ang="0">
                  <a:pos x="0" y="1537"/>
                </a:cxn>
                <a:cxn ang="0">
                  <a:pos x="1" y="1543"/>
                </a:cxn>
                <a:cxn ang="0">
                  <a:pos x="2" y="1548"/>
                </a:cxn>
                <a:cxn ang="0">
                  <a:pos x="5" y="1552"/>
                </a:cxn>
              </a:cxnLst>
              <a:rect l="0" t="0" r="r" b="b"/>
              <a:pathLst>
                <a:path w="2315" h="1828">
                  <a:moveTo>
                    <a:pt x="5" y="1552"/>
                  </a:moveTo>
                  <a:lnTo>
                    <a:pt x="92" y="1567"/>
                  </a:lnTo>
                  <a:lnTo>
                    <a:pt x="185" y="1582"/>
                  </a:lnTo>
                  <a:lnTo>
                    <a:pt x="281" y="1596"/>
                  </a:lnTo>
                  <a:lnTo>
                    <a:pt x="381" y="1611"/>
                  </a:lnTo>
                  <a:lnTo>
                    <a:pt x="483" y="1626"/>
                  </a:lnTo>
                  <a:lnTo>
                    <a:pt x="587" y="1641"/>
                  </a:lnTo>
                  <a:lnTo>
                    <a:pt x="694" y="1654"/>
                  </a:lnTo>
                  <a:lnTo>
                    <a:pt x="800" y="1669"/>
                  </a:lnTo>
                  <a:lnTo>
                    <a:pt x="908" y="1683"/>
                  </a:lnTo>
                  <a:lnTo>
                    <a:pt x="1015" y="1695"/>
                  </a:lnTo>
                  <a:lnTo>
                    <a:pt x="1122" y="1709"/>
                  </a:lnTo>
                  <a:lnTo>
                    <a:pt x="1226" y="1722"/>
                  </a:lnTo>
                  <a:lnTo>
                    <a:pt x="1328" y="1733"/>
                  </a:lnTo>
                  <a:lnTo>
                    <a:pt x="1428" y="1745"/>
                  </a:lnTo>
                  <a:lnTo>
                    <a:pt x="1525" y="1756"/>
                  </a:lnTo>
                  <a:lnTo>
                    <a:pt x="1617" y="1767"/>
                  </a:lnTo>
                  <a:lnTo>
                    <a:pt x="2170" y="1828"/>
                  </a:lnTo>
                  <a:lnTo>
                    <a:pt x="2315" y="264"/>
                  </a:lnTo>
                  <a:lnTo>
                    <a:pt x="2299" y="260"/>
                  </a:lnTo>
                  <a:lnTo>
                    <a:pt x="2265" y="255"/>
                  </a:lnTo>
                  <a:lnTo>
                    <a:pt x="2215" y="249"/>
                  </a:lnTo>
                  <a:lnTo>
                    <a:pt x="2154" y="240"/>
                  </a:lnTo>
                  <a:lnTo>
                    <a:pt x="2082" y="232"/>
                  </a:lnTo>
                  <a:lnTo>
                    <a:pt x="2002" y="222"/>
                  </a:lnTo>
                  <a:lnTo>
                    <a:pt x="1916" y="213"/>
                  </a:lnTo>
                  <a:lnTo>
                    <a:pt x="1828" y="202"/>
                  </a:lnTo>
                  <a:lnTo>
                    <a:pt x="1738" y="193"/>
                  </a:lnTo>
                  <a:lnTo>
                    <a:pt x="1648" y="182"/>
                  </a:lnTo>
                  <a:lnTo>
                    <a:pt x="1563" y="173"/>
                  </a:lnTo>
                  <a:lnTo>
                    <a:pt x="1484" y="164"/>
                  </a:lnTo>
                  <a:lnTo>
                    <a:pt x="1413" y="156"/>
                  </a:lnTo>
                  <a:lnTo>
                    <a:pt x="1352" y="150"/>
                  </a:lnTo>
                  <a:lnTo>
                    <a:pt x="1305" y="144"/>
                  </a:lnTo>
                  <a:lnTo>
                    <a:pt x="1272" y="140"/>
                  </a:lnTo>
                  <a:lnTo>
                    <a:pt x="236" y="0"/>
                  </a:lnTo>
                  <a:lnTo>
                    <a:pt x="222" y="90"/>
                  </a:lnTo>
                  <a:lnTo>
                    <a:pt x="208" y="179"/>
                  </a:lnTo>
                  <a:lnTo>
                    <a:pt x="193" y="270"/>
                  </a:lnTo>
                  <a:lnTo>
                    <a:pt x="180" y="360"/>
                  </a:lnTo>
                  <a:lnTo>
                    <a:pt x="165" y="452"/>
                  </a:lnTo>
                  <a:lnTo>
                    <a:pt x="151" y="543"/>
                  </a:lnTo>
                  <a:lnTo>
                    <a:pt x="137" y="634"/>
                  </a:lnTo>
                  <a:lnTo>
                    <a:pt x="124" y="726"/>
                  </a:lnTo>
                  <a:lnTo>
                    <a:pt x="110" y="817"/>
                  </a:lnTo>
                  <a:lnTo>
                    <a:pt x="96" y="908"/>
                  </a:lnTo>
                  <a:lnTo>
                    <a:pt x="83" y="1000"/>
                  </a:lnTo>
                  <a:lnTo>
                    <a:pt x="68" y="1092"/>
                  </a:lnTo>
                  <a:lnTo>
                    <a:pt x="54" y="1182"/>
                  </a:lnTo>
                  <a:lnTo>
                    <a:pt x="40" y="1274"/>
                  </a:lnTo>
                  <a:lnTo>
                    <a:pt x="27" y="1364"/>
                  </a:lnTo>
                  <a:lnTo>
                    <a:pt x="12" y="1455"/>
                  </a:lnTo>
                  <a:lnTo>
                    <a:pt x="8" y="1480"/>
                  </a:lnTo>
                  <a:lnTo>
                    <a:pt x="2" y="1507"/>
                  </a:lnTo>
                  <a:lnTo>
                    <a:pt x="1" y="1519"/>
                  </a:lnTo>
                  <a:lnTo>
                    <a:pt x="0" y="1532"/>
                  </a:lnTo>
                  <a:lnTo>
                    <a:pt x="0" y="1537"/>
                  </a:lnTo>
                  <a:lnTo>
                    <a:pt x="1" y="1543"/>
                  </a:lnTo>
                  <a:lnTo>
                    <a:pt x="2" y="1548"/>
                  </a:lnTo>
                  <a:lnTo>
                    <a:pt x="5" y="1552"/>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12" name="Freeform 13">
              <a:extLst>
                <a:ext uri="{FF2B5EF4-FFF2-40B4-BE49-F238E27FC236}">
                  <a16:creationId xmlns:a16="http://schemas.microsoft.com/office/drawing/2014/main" id="{59A2B45F-6CA3-483A-81A4-2E03D9423DF6}"/>
                </a:ext>
              </a:extLst>
            </p:cNvPr>
            <p:cNvSpPr>
              <a:spLocks/>
            </p:cNvSpPr>
            <p:nvPr/>
          </p:nvSpPr>
          <p:spPr bwMode="auto">
            <a:xfrm>
              <a:off x="1211263" y="1267093"/>
              <a:ext cx="1259390" cy="1009749"/>
            </a:xfrm>
            <a:custGeom>
              <a:avLst/>
              <a:gdLst/>
              <a:ahLst/>
              <a:cxnLst>
                <a:cxn ang="0">
                  <a:pos x="364" y="812"/>
                </a:cxn>
                <a:cxn ang="0">
                  <a:pos x="327" y="842"/>
                </a:cxn>
                <a:cxn ang="0">
                  <a:pos x="296" y="878"/>
                </a:cxn>
                <a:cxn ang="0">
                  <a:pos x="267" y="943"/>
                </a:cxn>
                <a:cxn ang="0">
                  <a:pos x="236" y="965"/>
                </a:cxn>
                <a:cxn ang="0">
                  <a:pos x="227" y="1009"/>
                </a:cxn>
                <a:cxn ang="0">
                  <a:pos x="200" y="1041"/>
                </a:cxn>
                <a:cxn ang="0">
                  <a:pos x="176" y="1074"/>
                </a:cxn>
                <a:cxn ang="0">
                  <a:pos x="156" y="1146"/>
                </a:cxn>
                <a:cxn ang="0">
                  <a:pos x="117" y="1194"/>
                </a:cxn>
                <a:cxn ang="0">
                  <a:pos x="2" y="1199"/>
                </a:cxn>
                <a:cxn ang="0">
                  <a:pos x="3" y="1235"/>
                </a:cxn>
                <a:cxn ang="0">
                  <a:pos x="40" y="1281"/>
                </a:cxn>
                <a:cxn ang="0">
                  <a:pos x="63" y="1340"/>
                </a:cxn>
                <a:cxn ang="0">
                  <a:pos x="58" y="1404"/>
                </a:cxn>
                <a:cxn ang="0">
                  <a:pos x="46" y="1434"/>
                </a:cxn>
                <a:cxn ang="0">
                  <a:pos x="640" y="1726"/>
                </a:cxn>
                <a:cxn ang="0">
                  <a:pos x="974" y="1830"/>
                </a:cxn>
                <a:cxn ang="0">
                  <a:pos x="1309" y="1924"/>
                </a:cxn>
                <a:cxn ang="0">
                  <a:pos x="1619" y="2010"/>
                </a:cxn>
                <a:cxn ang="0">
                  <a:pos x="1929" y="2095"/>
                </a:cxn>
                <a:cxn ang="0">
                  <a:pos x="2405" y="1448"/>
                </a:cxn>
                <a:cxn ang="0">
                  <a:pos x="2401" y="1390"/>
                </a:cxn>
                <a:cxn ang="0">
                  <a:pos x="2429" y="1301"/>
                </a:cxn>
                <a:cxn ang="0">
                  <a:pos x="2498" y="1151"/>
                </a:cxn>
                <a:cxn ang="0">
                  <a:pos x="2550" y="1031"/>
                </a:cxn>
                <a:cxn ang="0">
                  <a:pos x="2577" y="968"/>
                </a:cxn>
                <a:cxn ang="0">
                  <a:pos x="2645" y="921"/>
                </a:cxn>
                <a:cxn ang="0">
                  <a:pos x="2699" y="893"/>
                </a:cxn>
                <a:cxn ang="0">
                  <a:pos x="2694" y="847"/>
                </a:cxn>
                <a:cxn ang="0">
                  <a:pos x="2635" y="765"/>
                </a:cxn>
                <a:cxn ang="0">
                  <a:pos x="2558" y="627"/>
                </a:cxn>
                <a:cxn ang="0">
                  <a:pos x="2185" y="524"/>
                </a:cxn>
                <a:cxn ang="0">
                  <a:pos x="2001" y="484"/>
                </a:cxn>
                <a:cxn ang="0">
                  <a:pos x="1934" y="498"/>
                </a:cxn>
                <a:cxn ang="0">
                  <a:pos x="1823" y="501"/>
                </a:cxn>
                <a:cxn ang="0">
                  <a:pos x="1638" y="498"/>
                </a:cxn>
                <a:cxn ang="0">
                  <a:pos x="1541" y="471"/>
                </a:cxn>
                <a:cxn ang="0">
                  <a:pos x="1432" y="466"/>
                </a:cxn>
                <a:cxn ang="0">
                  <a:pos x="1368" y="435"/>
                </a:cxn>
                <a:cxn ang="0">
                  <a:pos x="1314" y="398"/>
                </a:cxn>
                <a:cxn ang="0">
                  <a:pos x="1213" y="400"/>
                </a:cxn>
                <a:cxn ang="0">
                  <a:pos x="1012" y="265"/>
                </a:cxn>
                <a:cxn ang="0">
                  <a:pos x="1008" y="222"/>
                </a:cxn>
                <a:cxn ang="0">
                  <a:pos x="995" y="158"/>
                </a:cxn>
                <a:cxn ang="0">
                  <a:pos x="975" y="122"/>
                </a:cxn>
                <a:cxn ang="0">
                  <a:pos x="813" y="54"/>
                </a:cxn>
                <a:cxn ang="0">
                  <a:pos x="742" y="17"/>
                </a:cxn>
                <a:cxn ang="0">
                  <a:pos x="722" y="2"/>
                </a:cxn>
                <a:cxn ang="0">
                  <a:pos x="701" y="5"/>
                </a:cxn>
                <a:cxn ang="0">
                  <a:pos x="690" y="54"/>
                </a:cxn>
                <a:cxn ang="0">
                  <a:pos x="688" y="146"/>
                </a:cxn>
                <a:cxn ang="0">
                  <a:pos x="628" y="239"/>
                </a:cxn>
                <a:cxn ang="0">
                  <a:pos x="571" y="307"/>
                </a:cxn>
                <a:cxn ang="0">
                  <a:pos x="553" y="366"/>
                </a:cxn>
                <a:cxn ang="0">
                  <a:pos x="517" y="402"/>
                </a:cxn>
                <a:cxn ang="0">
                  <a:pos x="488" y="499"/>
                </a:cxn>
                <a:cxn ang="0">
                  <a:pos x="405" y="669"/>
                </a:cxn>
              </a:cxnLst>
              <a:rect l="0" t="0" r="r" b="b"/>
              <a:pathLst>
                <a:path w="2705" h="2165">
                  <a:moveTo>
                    <a:pt x="405" y="669"/>
                  </a:moveTo>
                  <a:lnTo>
                    <a:pt x="418" y="724"/>
                  </a:lnTo>
                  <a:lnTo>
                    <a:pt x="366" y="760"/>
                  </a:lnTo>
                  <a:lnTo>
                    <a:pt x="364" y="790"/>
                  </a:lnTo>
                  <a:lnTo>
                    <a:pt x="365" y="809"/>
                  </a:lnTo>
                  <a:lnTo>
                    <a:pt x="364" y="812"/>
                  </a:lnTo>
                  <a:lnTo>
                    <a:pt x="363" y="815"/>
                  </a:lnTo>
                  <a:lnTo>
                    <a:pt x="362" y="820"/>
                  </a:lnTo>
                  <a:lnTo>
                    <a:pt x="359" y="823"/>
                  </a:lnTo>
                  <a:lnTo>
                    <a:pt x="351" y="829"/>
                  </a:lnTo>
                  <a:lnTo>
                    <a:pt x="339" y="837"/>
                  </a:lnTo>
                  <a:lnTo>
                    <a:pt x="327" y="842"/>
                  </a:lnTo>
                  <a:lnTo>
                    <a:pt x="318" y="847"/>
                  </a:lnTo>
                  <a:lnTo>
                    <a:pt x="312" y="851"/>
                  </a:lnTo>
                  <a:lnTo>
                    <a:pt x="308" y="855"/>
                  </a:lnTo>
                  <a:lnTo>
                    <a:pt x="304" y="861"/>
                  </a:lnTo>
                  <a:lnTo>
                    <a:pt x="301" y="868"/>
                  </a:lnTo>
                  <a:lnTo>
                    <a:pt x="296" y="878"/>
                  </a:lnTo>
                  <a:lnTo>
                    <a:pt x="290" y="889"/>
                  </a:lnTo>
                  <a:lnTo>
                    <a:pt x="278" y="916"/>
                  </a:lnTo>
                  <a:lnTo>
                    <a:pt x="272" y="932"/>
                  </a:lnTo>
                  <a:lnTo>
                    <a:pt x="269" y="941"/>
                  </a:lnTo>
                  <a:lnTo>
                    <a:pt x="268" y="943"/>
                  </a:lnTo>
                  <a:lnTo>
                    <a:pt x="267" y="943"/>
                  </a:lnTo>
                  <a:lnTo>
                    <a:pt x="265" y="943"/>
                  </a:lnTo>
                  <a:lnTo>
                    <a:pt x="259" y="945"/>
                  </a:lnTo>
                  <a:lnTo>
                    <a:pt x="249" y="951"/>
                  </a:lnTo>
                  <a:lnTo>
                    <a:pt x="244" y="957"/>
                  </a:lnTo>
                  <a:lnTo>
                    <a:pt x="239" y="961"/>
                  </a:lnTo>
                  <a:lnTo>
                    <a:pt x="236" y="965"/>
                  </a:lnTo>
                  <a:lnTo>
                    <a:pt x="233" y="969"/>
                  </a:lnTo>
                  <a:lnTo>
                    <a:pt x="231" y="978"/>
                  </a:lnTo>
                  <a:lnTo>
                    <a:pt x="230" y="986"/>
                  </a:lnTo>
                  <a:lnTo>
                    <a:pt x="229" y="995"/>
                  </a:lnTo>
                  <a:lnTo>
                    <a:pt x="228" y="1004"/>
                  </a:lnTo>
                  <a:lnTo>
                    <a:pt x="227" y="1009"/>
                  </a:lnTo>
                  <a:lnTo>
                    <a:pt x="225" y="1014"/>
                  </a:lnTo>
                  <a:lnTo>
                    <a:pt x="223" y="1019"/>
                  </a:lnTo>
                  <a:lnTo>
                    <a:pt x="219" y="1024"/>
                  </a:lnTo>
                  <a:lnTo>
                    <a:pt x="213" y="1031"/>
                  </a:lnTo>
                  <a:lnTo>
                    <a:pt x="207" y="1037"/>
                  </a:lnTo>
                  <a:lnTo>
                    <a:pt x="200" y="1041"/>
                  </a:lnTo>
                  <a:lnTo>
                    <a:pt x="194" y="1045"/>
                  </a:lnTo>
                  <a:lnTo>
                    <a:pt x="189" y="1049"/>
                  </a:lnTo>
                  <a:lnTo>
                    <a:pt x="184" y="1057"/>
                  </a:lnTo>
                  <a:lnTo>
                    <a:pt x="180" y="1061"/>
                  </a:lnTo>
                  <a:lnTo>
                    <a:pt x="178" y="1066"/>
                  </a:lnTo>
                  <a:lnTo>
                    <a:pt x="176" y="1074"/>
                  </a:lnTo>
                  <a:lnTo>
                    <a:pt x="174" y="1081"/>
                  </a:lnTo>
                  <a:lnTo>
                    <a:pt x="170" y="1105"/>
                  </a:lnTo>
                  <a:lnTo>
                    <a:pt x="167" y="1121"/>
                  </a:lnTo>
                  <a:lnTo>
                    <a:pt x="165" y="1128"/>
                  </a:lnTo>
                  <a:lnTo>
                    <a:pt x="161" y="1136"/>
                  </a:lnTo>
                  <a:lnTo>
                    <a:pt x="156" y="1146"/>
                  </a:lnTo>
                  <a:lnTo>
                    <a:pt x="149" y="1159"/>
                  </a:lnTo>
                  <a:lnTo>
                    <a:pt x="139" y="1174"/>
                  </a:lnTo>
                  <a:lnTo>
                    <a:pt x="131" y="1184"/>
                  </a:lnTo>
                  <a:lnTo>
                    <a:pt x="127" y="1188"/>
                  </a:lnTo>
                  <a:lnTo>
                    <a:pt x="123" y="1192"/>
                  </a:lnTo>
                  <a:lnTo>
                    <a:pt x="117" y="1194"/>
                  </a:lnTo>
                  <a:lnTo>
                    <a:pt x="111" y="1195"/>
                  </a:lnTo>
                  <a:lnTo>
                    <a:pt x="95" y="1196"/>
                  </a:lnTo>
                  <a:lnTo>
                    <a:pt x="73" y="1196"/>
                  </a:lnTo>
                  <a:lnTo>
                    <a:pt x="43" y="1194"/>
                  </a:lnTo>
                  <a:lnTo>
                    <a:pt x="4" y="1192"/>
                  </a:lnTo>
                  <a:lnTo>
                    <a:pt x="2" y="1199"/>
                  </a:lnTo>
                  <a:lnTo>
                    <a:pt x="1" y="1206"/>
                  </a:lnTo>
                  <a:lnTo>
                    <a:pt x="0" y="1213"/>
                  </a:lnTo>
                  <a:lnTo>
                    <a:pt x="0" y="1219"/>
                  </a:lnTo>
                  <a:lnTo>
                    <a:pt x="1" y="1225"/>
                  </a:lnTo>
                  <a:lnTo>
                    <a:pt x="2" y="1231"/>
                  </a:lnTo>
                  <a:lnTo>
                    <a:pt x="3" y="1235"/>
                  </a:lnTo>
                  <a:lnTo>
                    <a:pt x="6" y="1240"/>
                  </a:lnTo>
                  <a:lnTo>
                    <a:pt x="11" y="1249"/>
                  </a:lnTo>
                  <a:lnTo>
                    <a:pt x="17" y="1257"/>
                  </a:lnTo>
                  <a:lnTo>
                    <a:pt x="25" y="1264"/>
                  </a:lnTo>
                  <a:lnTo>
                    <a:pt x="33" y="1273"/>
                  </a:lnTo>
                  <a:lnTo>
                    <a:pt x="40" y="1281"/>
                  </a:lnTo>
                  <a:lnTo>
                    <a:pt x="48" y="1292"/>
                  </a:lnTo>
                  <a:lnTo>
                    <a:pt x="54" y="1302"/>
                  </a:lnTo>
                  <a:lnTo>
                    <a:pt x="59" y="1316"/>
                  </a:lnTo>
                  <a:lnTo>
                    <a:pt x="61" y="1323"/>
                  </a:lnTo>
                  <a:lnTo>
                    <a:pt x="62" y="1332"/>
                  </a:lnTo>
                  <a:lnTo>
                    <a:pt x="63" y="1340"/>
                  </a:lnTo>
                  <a:lnTo>
                    <a:pt x="65" y="1350"/>
                  </a:lnTo>
                  <a:lnTo>
                    <a:pt x="63" y="1360"/>
                  </a:lnTo>
                  <a:lnTo>
                    <a:pt x="63" y="1371"/>
                  </a:lnTo>
                  <a:lnTo>
                    <a:pt x="61" y="1383"/>
                  </a:lnTo>
                  <a:lnTo>
                    <a:pt x="59" y="1396"/>
                  </a:lnTo>
                  <a:lnTo>
                    <a:pt x="58" y="1404"/>
                  </a:lnTo>
                  <a:lnTo>
                    <a:pt x="56" y="1411"/>
                  </a:lnTo>
                  <a:lnTo>
                    <a:pt x="54" y="1415"/>
                  </a:lnTo>
                  <a:lnTo>
                    <a:pt x="53" y="1417"/>
                  </a:lnTo>
                  <a:lnTo>
                    <a:pt x="50" y="1420"/>
                  </a:lnTo>
                  <a:lnTo>
                    <a:pt x="48" y="1423"/>
                  </a:lnTo>
                  <a:lnTo>
                    <a:pt x="46" y="1434"/>
                  </a:lnTo>
                  <a:lnTo>
                    <a:pt x="45" y="1454"/>
                  </a:lnTo>
                  <a:lnTo>
                    <a:pt x="45" y="1490"/>
                  </a:lnTo>
                  <a:lnTo>
                    <a:pt x="46" y="1547"/>
                  </a:lnTo>
                  <a:lnTo>
                    <a:pt x="572" y="1708"/>
                  </a:lnTo>
                  <a:lnTo>
                    <a:pt x="606" y="1716"/>
                  </a:lnTo>
                  <a:lnTo>
                    <a:pt x="640" y="1726"/>
                  </a:lnTo>
                  <a:lnTo>
                    <a:pt x="674" y="1735"/>
                  </a:lnTo>
                  <a:lnTo>
                    <a:pt x="707" y="1745"/>
                  </a:lnTo>
                  <a:lnTo>
                    <a:pt x="774" y="1766"/>
                  </a:lnTo>
                  <a:lnTo>
                    <a:pt x="841" y="1787"/>
                  </a:lnTo>
                  <a:lnTo>
                    <a:pt x="908" y="1809"/>
                  </a:lnTo>
                  <a:lnTo>
                    <a:pt x="974" y="1830"/>
                  </a:lnTo>
                  <a:lnTo>
                    <a:pt x="1041" y="1851"/>
                  </a:lnTo>
                  <a:lnTo>
                    <a:pt x="1109" y="1870"/>
                  </a:lnTo>
                  <a:lnTo>
                    <a:pt x="1158" y="1883"/>
                  </a:lnTo>
                  <a:lnTo>
                    <a:pt x="1208" y="1897"/>
                  </a:lnTo>
                  <a:lnTo>
                    <a:pt x="1258" y="1910"/>
                  </a:lnTo>
                  <a:lnTo>
                    <a:pt x="1309" y="1924"/>
                  </a:lnTo>
                  <a:lnTo>
                    <a:pt x="1360" y="1938"/>
                  </a:lnTo>
                  <a:lnTo>
                    <a:pt x="1411" y="1952"/>
                  </a:lnTo>
                  <a:lnTo>
                    <a:pt x="1463" y="1967"/>
                  </a:lnTo>
                  <a:lnTo>
                    <a:pt x="1515" y="1982"/>
                  </a:lnTo>
                  <a:lnTo>
                    <a:pt x="1567" y="1997"/>
                  </a:lnTo>
                  <a:lnTo>
                    <a:pt x="1619" y="2010"/>
                  </a:lnTo>
                  <a:lnTo>
                    <a:pt x="1670" y="2025"/>
                  </a:lnTo>
                  <a:lnTo>
                    <a:pt x="1722" y="2040"/>
                  </a:lnTo>
                  <a:lnTo>
                    <a:pt x="1775" y="2053"/>
                  </a:lnTo>
                  <a:lnTo>
                    <a:pt x="1826" y="2068"/>
                  </a:lnTo>
                  <a:lnTo>
                    <a:pt x="1877" y="2082"/>
                  </a:lnTo>
                  <a:lnTo>
                    <a:pt x="1929" y="2095"/>
                  </a:lnTo>
                  <a:lnTo>
                    <a:pt x="2203" y="2165"/>
                  </a:lnTo>
                  <a:lnTo>
                    <a:pt x="2383" y="1527"/>
                  </a:lnTo>
                  <a:lnTo>
                    <a:pt x="2391" y="1500"/>
                  </a:lnTo>
                  <a:lnTo>
                    <a:pt x="2400" y="1474"/>
                  </a:lnTo>
                  <a:lnTo>
                    <a:pt x="2403" y="1461"/>
                  </a:lnTo>
                  <a:lnTo>
                    <a:pt x="2405" y="1448"/>
                  </a:lnTo>
                  <a:lnTo>
                    <a:pt x="2405" y="1435"/>
                  </a:lnTo>
                  <a:lnTo>
                    <a:pt x="2404" y="1422"/>
                  </a:lnTo>
                  <a:lnTo>
                    <a:pt x="2402" y="1414"/>
                  </a:lnTo>
                  <a:lnTo>
                    <a:pt x="2401" y="1405"/>
                  </a:lnTo>
                  <a:lnTo>
                    <a:pt x="2401" y="1397"/>
                  </a:lnTo>
                  <a:lnTo>
                    <a:pt x="2401" y="1390"/>
                  </a:lnTo>
                  <a:lnTo>
                    <a:pt x="2402" y="1373"/>
                  </a:lnTo>
                  <a:lnTo>
                    <a:pt x="2405" y="1358"/>
                  </a:lnTo>
                  <a:lnTo>
                    <a:pt x="2410" y="1342"/>
                  </a:lnTo>
                  <a:lnTo>
                    <a:pt x="2415" y="1328"/>
                  </a:lnTo>
                  <a:lnTo>
                    <a:pt x="2422" y="1314"/>
                  </a:lnTo>
                  <a:lnTo>
                    <a:pt x="2429" y="1301"/>
                  </a:lnTo>
                  <a:lnTo>
                    <a:pt x="2444" y="1276"/>
                  </a:lnTo>
                  <a:lnTo>
                    <a:pt x="2458" y="1256"/>
                  </a:lnTo>
                  <a:lnTo>
                    <a:pt x="2468" y="1239"/>
                  </a:lnTo>
                  <a:lnTo>
                    <a:pt x="2473" y="1227"/>
                  </a:lnTo>
                  <a:lnTo>
                    <a:pt x="2487" y="1182"/>
                  </a:lnTo>
                  <a:lnTo>
                    <a:pt x="2498" y="1151"/>
                  </a:lnTo>
                  <a:lnTo>
                    <a:pt x="2506" y="1128"/>
                  </a:lnTo>
                  <a:lnTo>
                    <a:pt x="2515" y="1112"/>
                  </a:lnTo>
                  <a:lnTo>
                    <a:pt x="2522" y="1097"/>
                  </a:lnTo>
                  <a:lnTo>
                    <a:pt x="2530" y="1081"/>
                  </a:lnTo>
                  <a:lnTo>
                    <a:pt x="2539" y="1061"/>
                  </a:lnTo>
                  <a:lnTo>
                    <a:pt x="2550" y="1031"/>
                  </a:lnTo>
                  <a:lnTo>
                    <a:pt x="2562" y="996"/>
                  </a:lnTo>
                  <a:lnTo>
                    <a:pt x="2566" y="978"/>
                  </a:lnTo>
                  <a:lnTo>
                    <a:pt x="2567" y="976"/>
                  </a:lnTo>
                  <a:lnTo>
                    <a:pt x="2570" y="972"/>
                  </a:lnTo>
                  <a:lnTo>
                    <a:pt x="2572" y="970"/>
                  </a:lnTo>
                  <a:lnTo>
                    <a:pt x="2577" y="968"/>
                  </a:lnTo>
                  <a:lnTo>
                    <a:pt x="2589" y="961"/>
                  </a:lnTo>
                  <a:lnTo>
                    <a:pt x="2607" y="951"/>
                  </a:lnTo>
                  <a:lnTo>
                    <a:pt x="2620" y="944"/>
                  </a:lnTo>
                  <a:lnTo>
                    <a:pt x="2628" y="937"/>
                  </a:lnTo>
                  <a:lnTo>
                    <a:pt x="2636" y="929"/>
                  </a:lnTo>
                  <a:lnTo>
                    <a:pt x="2645" y="921"/>
                  </a:lnTo>
                  <a:lnTo>
                    <a:pt x="2660" y="913"/>
                  </a:lnTo>
                  <a:lnTo>
                    <a:pt x="2675" y="907"/>
                  </a:lnTo>
                  <a:lnTo>
                    <a:pt x="2682" y="904"/>
                  </a:lnTo>
                  <a:lnTo>
                    <a:pt x="2688" y="901"/>
                  </a:lnTo>
                  <a:lnTo>
                    <a:pt x="2695" y="898"/>
                  </a:lnTo>
                  <a:lnTo>
                    <a:pt x="2699" y="893"/>
                  </a:lnTo>
                  <a:lnTo>
                    <a:pt x="2703" y="888"/>
                  </a:lnTo>
                  <a:lnTo>
                    <a:pt x="2705" y="883"/>
                  </a:lnTo>
                  <a:lnTo>
                    <a:pt x="2705" y="876"/>
                  </a:lnTo>
                  <a:lnTo>
                    <a:pt x="2704" y="868"/>
                  </a:lnTo>
                  <a:lnTo>
                    <a:pt x="2700" y="859"/>
                  </a:lnTo>
                  <a:lnTo>
                    <a:pt x="2694" y="847"/>
                  </a:lnTo>
                  <a:lnTo>
                    <a:pt x="2685" y="833"/>
                  </a:lnTo>
                  <a:lnTo>
                    <a:pt x="2674" y="819"/>
                  </a:lnTo>
                  <a:lnTo>
                    <a:pt x="2653" y="792"/>
                  </a:lnTo>
                  <a:lnTo>
                    <a:pt x="2641" y="778"/>
                  </a:lnTo>
                  <a:lnTo>
                    <a:pt x="2636" y="769"/>
                  </a:lnTo>
                  <a:lnTo>
                    <a:pt x="2635" y="765"/>
                  </a:lnTo>
                  <a:lnTo>
                    <a:pt x="2635" y="762"/>
                  </a:lnTo>
                  <a:lnTo>
                    <a:pt x="2635" y="757"/>
                  </a:lnTo>
                  <a:lnTo>
                    <a:pt x="2633" y="747"/>
                  </a:lnTo>
                  <a:lnTo>
                    <a:pt x="2625" y="729"/>
                  </a:lnTo>
                  <a:lnTo>
                    <a:pt x="2582" y="631"/>
                  </a:lnTo>
                  <a:lnTo>
                    <a:pt x="2558" y="627"/>
                  </a:lnTo>
                  <a:lnTo>
                    <a:pt x="2528" y="619"/>
                  </a:lnTo>
                  <a:lnTo>
                    <a:pt x="2493" y="611"/>
                  </a:lnTo>
                  <a:lnTo>
                    <a:pt x="2454" y="601"/>
                  </a:lnTo>
                  <a:lnTo>
                    <a:pt x="2368" y="576"/>
                  </a:lnTo>
                  <a:lnTo>
                    <a:pt x="2275" y="549"/>
                  </a:lnTo>
                  <a:lnTo>
                    <a:pt x="2185" y="524"/>
                  </a:lnTo>
                  <a:lnTo>
                    <a:pt x="2104" y="503"/>
                  </a:lnTo>
                  <a:lnTo>
                    <a:pt x="2068" y="494"/>
                  </a:lnTo>
                  <a:lnTo>
                    <a:pt x="2037" y="488"/>
                  </a:lnTo>
                  <a:lnTo>
                    <a:pt x="2023" y="486"/>
                  </a:lnTo>
                  <a:lnTo>
                    <a:pt x="2012" y="485"/>
                  </a:lnTo>
                  <a:lnTo>
                    <a:pt x="2001" y="484"/>
                  </a:lnTo>
                  <a:lnTo>
                    <a:pt x="1993" y="484"/>
                  </a:lnTo>
                  <a:lnTo>
                    <a:pt x="1977" y="486"/>
                  </a:lnTo>
                  <a:lnTo>
                    <a:pt x="1964" y="489"/>
                  </a:lnTo>
                  <a:lnTo>
                    <a:pt x="1953" y="492"/>
                  </a:lnTo>
                  <a:lnTo>
                    <a:pt x="1943" y="495"/>
                  </a:lnTo>
                  <a:lnTo>
                    <a:pt x="1934" y="498"/>
                  </a:lnTo>
                  <a:lnTo>
                    <a:pt x="1922" y="501"/>
                  </a:lnTo>
                  <a:lnTo>
                    <a:pt x="1909" y="501"/>
                  </a:lnTo>
                  <a:lnTo>
                    <a:pt x="1892" y="501"/>
                  </a:lnTo>
                  <a:lnTo>
                    <a:pt x="1875" y="500"/>
                  </a:lnTo>
                  <a:lnTo>
                    <a:pt x="1852" y="500"/>
                  </a:lnTo>
                  <a:lnTo>
                    <a:pt x="1823" y="501"/>
                  </a:lnTo>
                  <a:lnTo>
                    <a:pt x="1791" y="503"/>
                  </a:lnTo>
                  <a:lnTo>
                    <a:pt x="1755" y="504"/>
                  </a:lnTo>
                  <a:lnTo>
                    <a:pt x="1720" y="504"/>
                  </a:lnTo>
                  <a:lnTo>
                    <a:pt x="1685" y="503"/>
                  </a:lnTo>
                  <a:lnTo>
                    <a:pt x="1654" y="500"/>
                  </a:lnTo>
                  <a:lnTo>
                    <a:pt x="1638" y="498"/>
                  </a:lnTo>
                  <a:lnTo>
                    <a:pt x="1625" y="496"/>
                  </a:lnTo>
                  <a:lnTo>
                    <a:pt x="1614" y="493"/>
                  </a:lnTo>
                  <a:lnTo>
                    <a:pt x="1602" y="489"/>
                  </a:lnTo>
                  <a:lnTo>
                    <a:pt x="1581" y="481"/>
                  </a:lnTo>
                  <a:lnTo>
                    <a:pt x="1557" y="474"/>
                  </a:lnTo>
                  <a:lnTo>
                    <a:pt x="1541" y="471"/>
                  </a:lnTo>
                  <a:lnTo>
                    <a:pt x="1525" y="469"/>
                  </a:lnTo>
                  <a:lnTo>
                    <a:pt x="1510" y="467"/>
                  </a:lnTo>
                  <a:lnTo>
                    <a:pt x="1497" y="467"/>
                  </a:lnTo>
                  <a:lnTo>
                    <a:pt x="1469" y="467"/>
                  </a:lnTo>
                  <a:lnTo>
                    <a:pt x="1444" y="467"/>
                  </a:lnTo>
                  <a:lnTo>
                    <a:pt x="1432" y="466"/>
                  </a:lnTo>
                  <a:lnTo>
                    <a:pt x="1421" y="464"/>
                  </a:lnTo>
                  <a:lnTo>
                    <a:pt x="1409" y="461"/>
                  </a:lnTo>
                  <a:lnTo>
                    <a:pt x="1399" y="457"/>
                  </a:lnTo>
                  <a:lnTo>
                    <a:pt x="1388" y="452"/>
                  </a:lnTo>
                  <a:lnTo>
                    <a:pt x="1378" y="445"/>
                  </a:lnTo>
                  <a:lnTo>
                    <a:pt x="1368" y="435"/>
                  </a:lnTo>
                  <a:lnTo>
                    <a:pt x="1359" y="423"/>
                  </a:lnTo>
                  <a:lnTo>
                    <a:pt x="1351" y="415"/>
                  </a:lnTo>
                  <a:lnTo>
                    <a:pt x="1343" y="408"/>
                  </a:lnTo>
                  <a:lnTo>
                    <a:pt x="1333" y="403"/>
                  </a:lnTo>
                  <a:lnTo>
                    <a:pt x="1324" y="400"/>
                  </a:lnTo>
                  <a:lnTo>
                    <a:pt x="1314" y="398"/>
                  </a:lnTo>
                  <a:lnTo>
                    <a:pt x="1304" y="398"/>
                  </a:lnTo>
                  <a:lnTo>
                    <a:pt x="1292" y="398"/>
                  </a:lnTo>
                  <a:lnTo>
                    <a:pt x="1281" y="399"/>
                  </a:lnTo>
                  <a:lnTo>
                    <a:pt x="1255" y="401"/>
                  </a:lnTo>
                  <a:lnTo>
                    <a:pt x="1228" y="401"/>
                  </a:lnTo>
                  <a:lnTo>
                    <a:pt x="1213" y="400"/>
                  </a:lnTo>
                  <a:lnTo>
                    <a:pt x="1197" y="398"/>
                  </a:lnTo>
                  <a:lnTo>
                    <a:pt x="1182" y="394"/>
                  </a:lnTo>
                  <a:lnTo>
                    <a:pt x="1165" y="388"/>
                  </a:lnTo>
                  <a:lnTo>
                    <a:pt x="1009" y="290"/>
                  </a:lnTo>
                  <a:lnTo>
                    <a:pt x="1010" y="275"/>
                  </a:lnTo>
                  <a:lnTo>
                    <a:pt x="1012" y="265"/>
                  </a:lnTo>
                  <a:lnTo>
                    <a:pt x="1015" y="259"/>
                  </a:lnTo>
                  <a:lnTo>
                    <a:pt x="1017" y="254"/>
                  </a:lnTo>
                  <a:lnTo>
                    <a:pt x="1018" y="250"/>
                  </a:lnTo>
                  <a:lnTo>
                    <a:pt x="1018" y="244"/>
                  </a:lnTo>
                  <a:lnTo>
                    <a:pt x="1014" y="236"/>
                  </a:lnTo>
                  <a:lnTo>
                    <a:pt x="1008" y="222"/>
                  </a:lnTo>
                  <a:lnTo>
                    <a:pt x="1001" y="210"/>
                  </a:lnTo>
                  <a:lnTo>
                    <a:pt x="997" y="197"/>
                  </a:lnTo>
                  <a:lnTo>
                    <a:pt x="996" y="186"/>
                  </a:lnTo>
                  <a:lnTo>
                    <a:pt x="996" y="177"/>
                  </a:lnTo>
                  <a:lnTo>
                    <a:pt x="996" y="167"/>
                  </a:lnTo>
                  <a:lnTo>
                    <a:pt x="995" y="158"/>
                  </a:lnTo>
                  <a:lnTo>
                    <a:pt x="993" y="148"/>
                  </a:lnTo>
                  <a:lnTo>
                    <a:pt x="989" y="138"/>
                  </a:lnTo>
                  <a:lnTo>
                    <a:pt x="987" y="134"/>
                  </a:lnTo>
                  <a:lnTo>
                    <a:pt x="983" y="131"/>
                  </a:lnTo>
                  <a:lnTo>
                    <a:pt x="979" y="126"/>
                  </a:lnTo>
                  <a:lnTo>
                    <a:pt x="975" y="122"/>
                  </a:lnTo>
                  <a:lnTo>
                    <a:pt x="964" y="116"/>
                  </a:lnTo>
                  <a:lnTo>
                    <a:pt x="952" y="108"/>
                  </a:lnTo>
                  <a:lnTo>
                    <a:pt x="921" y="94"/>
                  </a:lnTo>
                  <a:lnTo>
                    <a:pt x="886" y="80"/>
                  </a:lnTo>
                  <a:lnTo>
                    <a:pt x="850" y="67"/>
                  </a:lnTo>
                  <a:lnTo>
                    <a:pt x="813" y="54"/>
                  </a:lnTo>
                  <a:lnTo>
                    <a:pt x="796" y="46"/>
                  </a:lnTo>
                  <a:lnTo>
                    <a:pt x="780" y="40"/>
                  </a:lnTo>
                  <a:lnTo>
                    <a:pt x="766" y="33"/>
                  </a:lnTo>
                  <a:lnTo>
                    <a:pt x="754" y="25"/>
                  </a:lnTo>
                  <a:lnTo>
                    <a:pt x="746" y="21"/>
                  </a:lnTo>
                  <a:lnTo>
                    <a:pt x="742" y="17"/>
                  </a:lnTo>
                  <a:lnTo>
                    <a:pt x="740" y="14"/>
                  </a:lnTo>
                  <a:lnTo>
                    <a:pt x="738" y="12"/>
                  </a:lnTo>
                  <a:lnTo>
                    <a:pt x="736" y="9"/>
                  </a:lnTo>
                  <a:lnTo>
                    <a:pt x="733" y="7"/>
                  </a:lnTo>
                  <a:lnTo>
                    <a:pt x="728" y="5"/>
                  </a:lnTo>
                  <a:lnTo>
                    <a:pt x="722" y="2"/>
                  </a:lnTo>
                  <a:lnTo>
                    <a:pt x="718" y="1"/>
                  </a:lnTo>
                  <a:lnTo>
                    <a:pt x="714" y="0"/>
                  </a:lnTo>
                  <a:lnTo>
                    <a:pt x="709" y="1"/>
                  </a:lnTo>
                  <a:lnTo>
                    <a:pt x="706" y="2"/>
                  </a:lnTo>
                  <a:lnTo>
                    <a:pt x="703" y="3"/>
                  </a:lnTo>
                  <a:lnTo>
                    <a:pt x="701" y="5"/>
                  </a:lnTo>
                  <a:lnTo>
                    <a:pt x="699" y="8"/>
                  </a:lnTo>
                  <a:lnTo>
                    <a:pt x="697" y="12"/>
                  </a:lnTo>
                  <a:lnTo>
                    <a:pt x="694" y="20"/>
                  </a:lnTo>
                  <a:lnTo>
                    <a:pt x="692" y="29"/>
                  </a:lnTo>
                  <a:lnTo>
                    <a:pt x="690" y="41"/>
                  </a:lnTo>
                  <a:lnTo>
                    <a:pt x="690" y="54"/>
                  </a:lnTo>
                  <a:lnTo>
                    <a:pt x="692" y="80"/>
                  </a:lnTo>
                  <a:lnTo>
                    <a:pt x="692" y="105"/>
                  </a:lnTo>
                  <a:lnTo>
                    <a:pt x="692" y="118"/>
                  </a:lnTo>
                  <a:lnTo>
                    <a:pt x="692" y="128"/>
                  </a:lnTo>
                  <a:lnTo>
                    <a:pt x="690" y="139"/>
                  </a:lnTo>
                  <a:lnTo>
                    <a:pt x="688" y="146"/>
                  </a:lnTo>
                  <a:lnTo>
                    <a:pt x="682" y="162"/>
                  </a:lnTo>
                  <a:lnTo>
                    <a:pt x="674" y="179"/>
                  </a:lnTo>
                  <a:lnTo>
                    <a:pt x="663" y="195"/>
                  </a:lnTo>
                  <a:lnTo>
                    <a:pt x="653" y="211"/>
                  </a:lnTo>
                  <a:lnTo>
                    <a:pt x="640" y="225"/>
                  </a:lnTo>
                  <a:lnTo>
                    <a:pt x="628" y="239"/>
                  </a:lnTo>
                  <a:lnTo>
                    <a:pt x="617" y="252"/>
                  </a:lnTo>
                  <a:lnTo>
                    <a:pt x="606" y="263"/>
                  </a:lnTo>
                  <a:lnTo>
                    <a:pt x="594" y="277"/>
                  </a:lnTo>
                  <a:lnTo>
                    <a:pt x="581" y="291"/>
                  </a:lnTo>
                  <a:lnTo>
                    <a:pt x="577" y="299"/>
                  </a:lnTo>
                  <a:lnTo>
                    <a:pt x="571" y="307"/>
                  </a:lnTo>
                  <a:lnTo>
                    <a:pt x="568" y="315"/>
                  </a:lnTo>
                  <a:lnTo>
                    <a:pt x="566" y="324"/>
                  </a:lnTo>
                  <a:lnTo>
                    <a:pt x="562" y="346"/>
                  </a:lnTo>
                  <a:lnTo>
                    <a:pt x="559" y="357"/>
                  </a:lnTo>
                  <a:lnTo>
                    <a:pt x="557" y="362"/>
                  </a:lnTo>
                  <a:lnTo>
                    <a:pt x="553" y="366"/>
                  </a:lnTo>
                  <a:lnTo>
                    <a:pt x="550" y="367"/>
                  </a:lnTo>
                  <a:lnTo>
                    <a:pt x="545" y="369"/>
                  </a:lnTo>
                  <a:lnTo>
                    <a:pt x="538" y="375"/>
                  </a:lnTo>
                  <a:lnTo>
                    <a:pt x="526" y="388"/>
                  </a:lnTo>
                  <a:lnTo>
                    <a:pt x="522" y="395"/>
                  </a:lnTo>
                  <a:lnTo>
                    <a:pt x="517" y="402"/>
                  </a:lnTo>
                  <a:lnTo>
                    <a:pt x="513" y="411"/>
                  </a:lnTo>
                  <a:lnTo>
                    <a:pt x="509" y="420"/>
                  </a:lnTo>
                  <a:lnTo>
                    <a:pt x="503" y="439"/>
                  </a:lnTo>
                  <a:lnTo>
                    <a:pt x="498" y="459"/>
                  </a:lnTo>
                  <a:lnTo>
                    <a:pt x="493" y="479"/>
                  </a:lnTo>
                  <a:lnTo>
                    <a:pt x="488" y="499"/>
                  </a:lnTo>
                  <a:lnTo>
                    <a:pt x="483" y="518"/>
                  </a:lnTo>
                  <a:lnTo>
                    <a:pt x="476" y="535"/>
                  </a:lnTo>
                  <a:lnTo>
                    <a:pt x="457" y="577"/>
                  </a:lnTo>
                  <a:lnTo>
                    <a:pt x="442" y="608"/>
                  </a:lnTo>
                  <a:lnTo>
                    <a:pt x="425" y="636"/>
                  </a:lnTo>
                  <a:lnTo>
                    <a:pt x="405" y="66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3" name="Freeform 14">
              <a:extLst>
                <a:ext uri="{FF2B5EF4-FFF2-40B4-BE49-F238E27FC236}">
                  <a16:creationId xmlns:a16="http://schemas.microsoft.com/office/drawing/2014/main" id="{A28FEB91-8383-4CC1-88AB-BF97CEEF6B53}"/>
                </a:ext>
              </a:extLst>
            </p:cNvPr>
            <p:cNvSpPr>
              <a:spLocks/>
            </p:cNvSpPr>
            <p:nvPr/>
          </p:nvSpPr>
          <p:spPr bwMode="auto">
            <a:xfrm>
              <a:off x="3009062" y="1921006"/>
              <a:ext cx="1041418" cy="855119"/>
            </a:xfrm>
            <a:custGeom>
              <a:avLst/>
              <a:gdLst/>
              <a:ahLst/>
              <a:cxnLst>
                <a:cxn ang="0">
                  <a:pos x="63" y="1549"/>
                </a:cxn>
                <a:cxn ang="0">
                  <a:pos x="188" y="1571"/>
                </a:cxn>
                <a:cxn ang="0">
                  <a:pos x="312" y="1594"/>
                </a:cxn>
                <a:cxn ang="0">
                  <a:pos x="436" y="1618"/>
                </a:cxn>
                <a:cxn ang="0">
                  <a:pos x="562" y="1638"/>
                </a:cxn>
                <a:cxn ang="0">
                  <a:pos x="689" y="1658"/>
                </a:cxn>
                <a:cxn ang="0">
                  <a:pos x="819" y="1677"/>
                </a:cxn>
                <a:cxn ang="0">
                  <a:pos x="946" y="1695"/>
                </a:cxn>
                <a:cxn ang="0">
                  <a:pos x="1078" y="1714"/>
                </a:cxn>
                <a:cxn ang="0">
                  <a:pos x="1211" y="1733"/>
                </a:cxn>
                <a:cxn ang="0">
                  <a:pos x="1342" y="1749"/>
                </a:cxn>
                <a:cxn ang="0">
                  <a:pos x="1472" y="1766"/>
                </a:cxn>
                <a:cxn ang="0">
                  <a:pos x="1602" y="1783"/>
                </a:cxn>
                <a:cxn ang="0">
                  <a:pos x="1732" y="1799"/>
                </a:cxn>
                <a:cxn ang="0">
                  <a:pos x="1863" y="1814"/>
                </a:cxn>
                <a:cxn ang="0">
                  <a:pos x="1997" y="1828"/>
                </a:cxn>
                <a:cxn ang="0">
                  <a:pos x="2067" y="1784"/>
                </a:cxn>
                <a:cxn ang="0">
                  <a:pos x="2078" y="1635"/>
                </a:cxn>
                <a:cxn ang="0">
                  <a:pos x="2098" y="1435"/>
                </a:cxn>
                <a:cxn ang="0">
                  <a:pos x="2124" y="1207"/>
                </a:cxn>
                <a:cxn ang="0">
                  <a:pos x="2153" y="964"/>
                </a:cxn>
                <a:cxn ang="0">
                  <a:pos x="2182" y="728"/>
                </a:cxn>
                <a:cxn ang="0">
                  <a:pos x="2209" y="516"/>
                </a:cxn>
                <a:cxn ang="0">
                  <a:pos x="2230" y="345"/>
                </a:cxn>
                <a:cxn ang="0">
                  <a:pos x="2178" y="275"/>
                </a:cxn>
                <a:cxn ang="0">
                  <a:pos x="2057" y="261"/>
                </a:cxn>
                <a:cxn ang="0">
                  <a:pos x="1935" y="244"/>
                </a:cxn>
                <a:cxn ang="0">
                  <a:pos x="1814" y="226"/>
                </a:cxn>
                <a:cxn ang="0">
                  <a:pos x="326" y="0"/>
                </a:cxn>
                <a:cxn ang="0">
                  <a:pos x="309" y="68"/>
                </a:cxn>
                <a:cxn ang="0">
                  <a:pos x="276" y="212"/>
                </a:cxn>
                <a:cxn ang="0">
                  <a:pos x="233" y="410"/>
                </a:cxn>
                <a:cxn ang="0">
                  <a:pos x="185" y="636"/>
                </a:cxn>
                <a:cxn ang="0">
                  <a:pos x="136" y="866"/>
                </a:cxn>
                <a:cxn ang="0">
                  <a:pos x="92" y="1076"/>
                </a:cxn>
                <a:cxn ang="0">
                  <a:pos x="57" y="1241"/>
                </a:cxn>
                <a:cxn ang="0">
                  <a:pos x="37" y="1337"/>
                </a:cxn>
                <a:cxn ang="0">
                  <a:pos x="26" y="1385"/>
                </a:cxn>
                <a:cxn ang="0">
                  <a:pos x="16" y="1439"/>
                </a:cxn>
                <a:cxn ang="0">
                  <a:pos x="6" y="1492"/>
                </a:cxn>
                <a:cxn ang="0">
                  <a:pos x="0" y="1539"/>
                </a:cxn>
              </a:cxnLst>
              <a:rect l="0" t="0" r="r" b="b"/>
              <a:pathLst>
                <a:path w="2238" h="1836">
                  <a:moveTo>
                    <a:pt x="0" y="1539"/>
                  </a:moveTo>
                  <a:lnTo>
                    <a:pt x="63" y="1549"/>
                  </a:lnTo>
                  <a:lnTo>
                    <a:pt x="125" y="1560"/>
                  </a:lnTo>
                  <a:lnTo>
                    <a:pt x="188" y="1571"/>
                  </a:lnTo>
                  <a:lnTo>
                    <a:pt x="250" y="1583"/>
                  </a:lnTo>
                  <a:lnTo>
                    <a:pt x="312" y="1594"/>
                  </a:lnTo>
                  <a:lnTo>
                    <a:pt x="374" y="1606"/>
                  </a:lnTo>
                  <a:lnTo>
                    <a:pt x="436" y="1618"/>
                  </a:lnTo>
                  <a:lnTo>
                    <a:pt x="499" y="1628"/>
                  </a:lnTo>
                  <a:lnTo>
                    <a:pt x="562" y="1638"/>
                  </a:lnTo>
                  <a:lnTo>
                    <a:pt x="625" y="1648"/>
                  </a:lnTo>
                  <a:lnTo>
                    <a:pt x="689" y="1658"/>
                  </a:lnTo>
                  <a:lnTo>
                    <a:pt x="754" y="1667"/>
                  </a:lnTo>
                  <a:lnTo>
                    <a:pt x="819" y="1677"/>
                  </a:lnTo>
                  <a:lnTo>
                    <a:pt x="883" y="1686"/>
                  </a:lnTo>
                  <a:lnTo>
                    <a:pt x="946" y="1695"/>
                  </a:lnTo>
                  <a:lnTo>
                    <a:pt x="1011" y="1704"/>
                  </a:lnTo>
                  <a:lnTo>
                    <a:pt x="1078" y="1714"/>
                  </a:lnTo>
                  <a:lnTo>
                    <a:pt x="1144" y="1723"/>
                  </a:lnTo>
                  <a:lnTo>
                    <a:pt x="1211" y="1733"/>
                  </a:lnTo>
                  <a:lnTo>
                    <a:pt x="1276" y="1741"/>
                  </a:lnTo>
                  <a:lnTo>
                    <a:pt x="1342" y="1749"/>
                  </a:lnTo>
                  <a:lnTo>
                    <a:pt x="1407" y="1758"/>
                  </a:lnTo>
                  <a:lnTo>
                    <a:pt x="1472" y="1766"/>
                  </a:lnTo>
                  <a:lnTo>
                    <a:pt x="1538" y="1775"/>
                  </a:lnTo>
                  <a:lnTo>
                    <a:pt x="1602" y="1783"/>
                  </a:lnTo>
                  <a:lnTo>
                    <a:pt x="1667" y="1790"/>
                  </a:lnTo>
                  <a:lnTo>
                    <a:pt x="1732" y="1799"/>
                  </a:lnTo>
                  <a:lnTo>
                    <a:pt x="1798" y="1806"/>
                  </a:lnTo>
                  <a:lnTo>
                    <a:pt x="1863" y="1814"/>
                  </a:lnTo>
                  <a:lnTo>
                    <a:pt x="1930" y="1821"/>
                  </a:lnTo>
                  <a:lnTo>
                    <a:pt x="1997" y="1828"/>
                  </a:lnTo>
                  <a:lnTo>
                    <a:pt x="2064" y="1836"/>
                  </a:lnTo>
                  <a:lnTo>
                    <a:pt x="2067" y="1784"/>
                  </a:lnTo>
                  <a:lnTo>
                    <a:pt x="2071" y="1717"/>
                  </a:lnTo>
                  <a:lnTo>
                    <a:pt x="2078" y="1635"/>
                  </a:lnTo>
                  <a:lnTo>
                    <a:pt x="2088" y="1540"/>
                  </a:lnTo>
                  <a:lnTo>
                    <a:pt x="2098" y="1435"/>
                  </a:lnTo>
                  <a:lnTo>
                    <a:pt x="2111" y="1324"/>
                  </a:lnTo>
                  <a:lnTo>
                    <a:pt x="2124" y="1207"/>
                  </a:lnTo>
                  <a:lnTo>
                    <a:pt x="2138" y="1086"/>
                  </a:lnTo>
                  <a:lnTo>
                    <a:pt x="2153" y="964"/>
                  </a:lnTo>
                  <a:lnTo>
                    <a:pt x="2168" y="844"/>
                  </a:lnTo>
                  <a:lnTo>
                    <a:pt x="2182" y="728"/>
                  </a:lnTo>
                  <a:lnTo>
                    <a:pt x="2196" y="618"/>
                  </a:lnTo>
                  <a:lnTo>
                    <a:pt x="2209" y="516"/>
                  </a:lnTo>
                  <a:lnTo>
                    <a:pt x="2220" y="424"/>
                  </a:lnTo>
                  <a:lnTo>
                    <a:pt x="2230" y="345"/>
                  </a:lnTo>
                  <a:lnTo>
                    <a:pt x="2238" y="282"/>
                  </a:lnTo>
                  <a:lnTo>
                    <a:pt x="2178" y="275"/>
                  </a:lnTo>
                  <a:lnTo>
                    <a:pt x="2118" y="268"/>
                  </a:lnTo>
                  <a:lnTo>
                    <a:pt x="2057" y="261"/>
                  </a:lnTo>
                  <a:lnTo>
                    <a:pt x="1996" y="252"/>
                  </a:lnTo>
                  <a:lnTo>
                    <a:pt x="1935" y="244"/>
                  </a:lnTo>
                  <a:lnTo>
                    <a:pt x="1874" y="235"/>
                  </a:lnTo>
                  <a:lnTo>
                    <a:pt x="1814" y="226"/>
                  </a:lnTo>
                  <a:lnTo>
                    <a:pt x="1754" y="217"/>
                  </a:lnTo>
                  <a:lnTo>
                    <a:pt x="326" y="0"/>
                  </a:lnTo>
                  <a:lnTo>
                    <a:pt x="319" y="22"/>
                  </a:lnTo>
                  <a:lnTo>
                    <a:pt x="309" y="68"/>
                  </a:lnTo>
                  <a:lnTo>
                    <a:pt x="294" y="132"/>
                  </a:lnTo>
                  <a:lnTo>
                    <a:pt x="276" y="212"/>
                  </a:lnTo>
                  <a:lnTo>
                    <a:pt x="255" y="306"/>
                  </a:lnTo>
                  <a:lnTo>
                    <a:pt x="233" y="410"/>
                  </a:lnTo>
                  <a:lnTo>
                    <a:pt x="210" y="521"/>
                  </a:lnTo>
                  <a:lnTo>
                    <a:pt x="185" y="636"/>
                  </a:lnTo>
                  <a:lnTo>
                    <a:pt x="160" y="753"/>
                  </a:lnTo>
                  <a:lnTo>
                    <a:pt x="136" y="866"/>
                  </a:lnTo>
                  <a:lnTo>
                    <a:pt x="113" y="975"/>
                  </a:lnTo>
                  <a:lnTo>
                    <a:pt x="92" y="1076"/>
                  </a:lnTo>
                  <a:lnTo>
                    <a:pt x="73" y="1166"/>
                  </a:lnTo>
                  <a:lnTo>
                    <a:pt x="57" y="1241"/>
                  </a:lnTo>
                  <a:lnTo>
                    <a:pt x="44" y="1299"/>
                  </a:lnTo>
                  <a:lnTo>
                    <a:pt x="37" y="1337"/>
                  </a:lnTo>
                  <a:lnTo>
                    <a:pt x="32" y="1360"/>
                  </a:lnTo>
                  <a:lnTo>
                    <a:pt x="26" y="1385"/>
                  </a:lnTo>
                  <a:lnTo>
                    <a:pt x="21" y="1411"/>
                  </a:lnTo>
                  <a:lnTo>
                    <a:pt x="16" y="1439"/>
                  </a:lnTo>
                  <a:lnTo>
                    <a:pt x="11" y="1466"/>
                  </a:lnTo>
                  <a:lnTo>
                    <a:pt x="6" y="1492"/>
                  </a:lnTo>
                  <a:lnTo>
                    <a:pt x="2" y="1516"/>
                  </a:lnTo>
                  <a:lnTo>
                    <a:pt x="0" y="1539"/>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14" name="Freeform 15">
              <a:extLst>
                <a:ext uri="{FF2B5EF4-FFF2-40B4-BE49-F238E27FC236}">
                  <a16:creationId xmlns:a16="http://schemas.microsoft.com/office/drawing/2014/main" id="{22B9BFD9-345F-4D47-BB7B-8DAAF752D2A9}"/>
                </a:ext>
              </a:extLst>
            </p:cNvPr>
            <p:cNvSpPr>
              <a:spLocks/>
            </p:cNvSpPr>
            <p:nvPr/>
          </p:nvSpPr>
          <p:spPr bwMode="auto">
            <a:xfrm>
              <a:off x="2425942" y="2383031"/>
              <a:ext cx="849529" cy="1032103"/>
            </a:xfrm>
            <a:custGeom>
              <a:avLst/>
              <a:gdLst/>
              <a:ahLst/>
              <a:cxnLst>
                <a:cxn ang="0">
                  <a:pos x="0" y="1936"/>
                </a:cxn>
                <a:cxn ang="0">
                  <a:pos x="49" y="1944"/>
                </a:cxn>
                <a:cxn ang="0">
                  <a:pos x="98" y="1952"/>
                </a:cxn>
                <a:cxn ang="0">
                  <a:pos x="148" y="1962"/>
                </a:cxn>
                <a:cxn ang="0">
                  <a:pos x="197" y="1970"/>
                </a:cxn>
                <a:cxn ang="0">
                  <a:pos x="246" y="1980"/>
                </a:cxn>
                <a:cxn ang="0">
                  <a:pos x="295" y="1988"/>
                </a:cxn>
                <a:cxn ang="0">
                  <a:pos x="345" y="1998"/>
                </a:cxn>
                <a:cxn ang="0">
                  <a:pos x="394" y="2007"/>
                </a:cxn>
                <a:cxn ang="0">
                  <a:pos x="444" y="2016"/>
                </a:cxn>
                <a:cxn ang="0">
                  <a:pos x="493" y="2026"/>
                </a:cxn>
                <a:cxn ang="0">
                  <a:pos x="543" y="2035"/>
                </a:cxn>
                <a:cxn ang="0">
                  <a:pos x="592" y="2045"/>
                </a:cxn>
                <a:cxn ang="0">
                  <a:pos x="642" y="2053"/>
                </a:cxn>
                <a:cxn ang="0">
                  <a:pos x="692" y="2063"/>
                </a:cxn>
                <a:cxn ang="0">
                  <a:pos x="741" y="2071"/>
                </a:cxn>
                <a:cxn ang="0">
                  <a:pos x="791" y="2081"/>
                </a:cxn>
                <a:cxn ang="0">
                  <a:pos x="1592" y="2218"/>
                </a:cxn>
                <a:cxn ang="0">
                  <a:pos x="1827" y="669"/>
                </a:cxn>
                <a:cxn ang="0">
                  <a:pos x="1800" y="663"/>
                </a:cxn>
                <a:cxn ang="0">
                  <a:pos x="1738" y="650"/>
                </a:cxn>
                <a:cxn ang="0">
                  <a:pos x="1650" y="633"/>
                </a:cxn>
                <a:cxn ang="0">
                  <a:pos x="1549" y="614"/>
                </a:cxn>
                <a:cxn ang="0">
                  <a:pos x="1447" y="594"/>
                </a:cxn>
                <a:cxn ang="0">
                  <a:pos x="1352" y="576"/>
                </a:cxn>
                <a:cxn ang="0">
                  <a:pos x="1277" y="562"/>
                </a:cxn>
                <a:cxn ang="0">
                  <a:pos x="1233" y="554"/>
                </a:cxn>
                <a:cxn ang="0">
                  <a:pos x="1309" y="174"/>
                </a:cxn>
                <a:cxn ang="0">
                  <a:pos x="439" y="0"/>
                </a:cxn>
                <a:cxn ang="0">
                  <a:pos x="434" y="12"/>
                </a:cxn>
                <a:cxn ang="0">
                  <a:pos x="426" y="43"/>
                </a:cxn>
                <a:cxn ang="0">
                  <a:pos x="415" y="88"/>
                </a:cxn>
                <a:cxn ang="0">
                  <a:pos x="402" y="145"/>
                </a:cxn>
                <a:cxn ang="0">
                  <a:pos x="386" y="213"/>
                </a:cxn>
                <a:cxn ang="0">
                  <a:pos x="368" y="287"/>
                </a:cxn>
                <a:cxn ang="0">
                  <a:pos x="350" y="368"/>
                </a:cxn>
                <a:cxn ang="0">
                  <a:pos x="331" y="452"/>
                </a:cxn>
                <a:cxn ang="0">
                  <a:pos x="312" y="536"/>
                </a:cxn>
                <a:cxn ang="0">
                  <a:pos x="293" y="619"/>
                </a:cxn>
                <a:cxn ang="0">
                  <a:pos x="275" y="698"/>
                </a:cxn>
                <a:cxn ang="0">
                  <a:pos x="259" y="772"/>
                </a:cxn>
                <a:cxn ang="0">
                  <a:pos x="245" y="837"/>
                </a:cxn>
                <a:cxn ang="0">
                  <a:pos x="232" y="892"/>
                </a:cxn>
                <a:cxn ang="0">
                  <a:pos x="223" y="934"/>
                </a:cxn>
                <a:cxn ang="0">
                  <a:pos x="217" y="961"/>
                </a:cxn>
                <a:cxn ang="0">
                  <a:pos x="211" y="987"/>
                </a:cxn>
                <a:cxn ang="0">
                  <a:pos x="203" y="1028"/>
                </a:cxn>
                <a:cxn ang="0">
                  <a:pos x="190" y="1081"/>
                </a:cxn>
                <a:cxn ang="0">
                  <a:pos x="175" y="1145"/>
                </a:cxn>
                <a:cxn ang="0">
                  <a:pos x="159" y="1217"/>
                </a:cxn>
                <a:cxn ang="0">
                  <a:pos x="141" y="1295"/>
                </a:cxn>
                <a:cxn ang="0">
                  <a:pos x="122" y="1377"/>
                </a:cxn>
                <a:cxn ang="0">
                  <a:pos x="104" y="1460"/>
                </a:cxn>
                <a:cxn ang="0">
                  <a:pos x="85" y="1544"/>
                </a:cxn>
                <a:cxn ang="0">
                  <a:pos x="67" y="1625"/>
                </a:cxn>
                <a:cxn ang="0">
                  <a:pos x="50" y="1701"/>
                </a:cxn>
                <a:cxn ang="0">
                  <a:pos x="34" y="1770"/>
                </a:cxn>
                <a:cxn ang="0">
                  <a:pos x="21" y="1831"/>
                </a:cxn>
                <a:cxn ang="0">
                  <a:pos x="11" y="1880"/>
                </a:cxn>
                <a:cxn ang="0">
                  <a:pos x="3" y="1915"/>
                </a:cxn>
                <a:cxn ang="0">
                  <a:pos x="0" y="1936"/>
                </a:cxn>
              </a:cxnLst>
              <a:rect l="0" t="0" r="r" b="b"/>
              <a:pathLst>
                <a:path w="1827" h="2218">
                  <a:moveTo>
                    <a:pt x="0" y="1936"/>
                  </a:moveTo>
                  <a:lnTo>
                    <a:pt x="49" y="1944"/>
                  </a:lnTo>
                  <a:lnTo>
                    <a:pt x="98" y="1952"/>
                  </a:lnTo>
                  <a:lnTo>
                    <a:pt x="148" y="1962"/>
                  </a:lnTo>
                  <a:lnTo>
                    <a:pt x="197" y="1970"/>
                  </a:lnTo>
                  <a:lnTo>
                    <a:pt x="246" y="1980"/>
                  </a:lnTo>
                  <a:lnTo>
                    <a:pt x="295" y="1988"/>
                  </a:lnTo>
                  <a:lnTo>
                    <a:pt x="345" y="1998"/>
                  </a:lnTo>
                  <a:lnTo>
                    <a:pt x="394" y="2007"/>
                  </a:lnTo>
                  <a:lnTo>
                    <a:pt x="444" y="2016"/>
                  </a:lnTo>
                  <a:lnTo>
                    <a:pt x="493" y="2026"/>
                  </a:lnTo>
                  <a:lnTo>
                    <a:pt x="543" y="2035"/>
                  </a:lnTo>
                  <a:lnTo>
                    <a:pt x="592" y="2045"/>
                  </a:lnTo>
                  <a:lnTo>
                    <a:pt x="642" y="2053"/>
                  </a:lnTo>
                  <a:lnTo>
                    <a:pt x="692" y="2063"/>
                  </a:lnTo>
                  <a:lnTo>
                    <a:pt x="741" y="2071"/>
                  </a:lnTo>
                  <a:lnTo>
                    <a:pt x="791" y="2081"/>
                  </a:lnTo>
                  <a:lnTo>
                    <a:pt x="1592" y="2218"/>
                  </a:lnTo>
                  <a:lnTo>
                    <a:pt x="1827" y="669"/>
                  </a:lnTo>
                  <a:lnTo>
                    <a:pt x="1800" y="663"/>
                  </a:lnTo>
                  <a:lnTo>
                    <a:pt x="1738" y="650"/>
                  </a:lnTo>
                  <a:lnTo>
                    <a:pt x="1650" y="633"/>
                  </a:lnTo>
                  <a:lnTo>
                    <a:pt x="1549" y="614"/>
                  </a:lnTo>
                  <a:lnTo>
                    <a:pt x="1447" y="594"/>
                  </a:lnTo>
                  <a:lnTo>
                    <a:pt x="1352" y="576"/>
                  </a:lnTo>
                  <a:lnTo>
                    <a:pt x="1277" y="562"/>
                  </a:lnTo>
                  <a:lnTo>
                    <a:pt x="1233" y="554"/>
                  </a:lnTo>
                  <a:lnTo>
                    <a:pt x="1309" y="174"/>
                  </a:lnTo>
                  <a:lnTo>
                    <a:pt x="439" y="0"/>
                  </a:lnTo>
                  <a:lnTo>
                    <a:pt x="434" y="12"/>
                  </a:lnTo>
                  <a:lnTo>
                    <a:pt x="426" y="43"/>
                  </a:lnTo>
                  <a:lnTo>
                    <a:pt x="415" y="88"/>
                  </a:lnTo>
                  <a:lnTo>
                    <a:pt x="402" y="145"/>
                  </a:lnTo>
                  <a:lnTo>
                    <a:pt x="386" y="213"/>
                  </a:lnTo>
                  <a:lnTo>
                    <a:pt x="368" y="287"/>
                  </a:lnTo>
                  <a:lnTo>
                    <a:pt x="350" y="368"/>
                  </a:lnTo>
                  <a:lnTo>
                    <a:pt x="331" y="452"/>
                  </a:lnTo>
                  <a:lnTo>
                    <a:pt x="312" y="536"/>
                  </a:lnTo>
                  <a:lnTo>
                    <a:pt x="293" y="619"/>
                  </a:lnTo>
                  <a:lnTo>
                    <a:pt x="275" y="698"/>
                  </a:lnTo>
                  <a:lnTo>
                    <a:pt x="259" y="772"/>
                  </a:lnTo>
                  <a:lnTo>
                    <a:pt x="245" y="837"/>
                  </a:lnTo>
                  <a:lnTo>
                    <a:pt x="232" y="892"/>
                  </a:lnTo>
                  <a:lnTo>
                    <a:pt x="223" y="934"/>
                  </a:lnTo>
                  <a:lnTo>
                    <a:pt x="217" y="961"/>
                  </a:lnTo>
                  <a:lnTo>
                    <a:pt x="211" y="987"/>
                  </a:lnTo>
                  <a:lnTo>
                    <a:pt x="203" y="1028"/>
                  </a:lnTo>
                  <a:lnTo>
                    <a:pt x="190" y="1081"/>
                  </a:lnTo>
                  <a:lnTo>
                    <a:pt x="175" y="1145"/>
                  </a:lnTo>
                  <a:lnTo>
                    <a:pt x="159" y="1217"/>
                  </a:lnTo>
                  <a:lnTo>
                    <a:pt x="141" y="1295"/>
                  </a:lnTo>
                  <a:lnTo>
                    <a:pt x="122" y="1377"/>
                  </a:lnTo>
                  <a:lnTo>
                    <a:pt x="104" y="1460"/>
                  </a:lnTo>
                  <a:lnTo>
                    <a:pt x="85" y="1544"/>
                  </a:lnTo>
                  <a:lnTo>
                    <a:pt x="67" y="1625"/>
                  </a:lnTo>
                  <a:lnTo>
                    <a:pt x="50" y="1701"/>
                  </a:lnTo>
                  <a:lnTo>
                    <a:pt x="34" y="1770"/>
                  </a:lnTo>
                  <a:lnTo>
                    <a:pt x="21" y="1831"/>
                  </a:lnTo>
                  <a:lnTo>
                    <a:pt x="11" y="1880"/>
                  </a:lnTo>
                  <a:lnTo>
                    <a:pt x="3" y="1915"/>
                  </a:lnTo>
                  <a:lnTo>
                    <a:pt x="0" y="193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5" name="Freeform 16">
              <a:extLst>
                <a:ext uri="{FF2B5EF4-FFF2-40B4-BE49-F238E27FC236}">
                  <a16:creationId xmlns:a16="http://schemas.microsoft.com/office/drawing/2014/main" id="{9C2944A6-C9FC-4754-839F-54C7968DEC15}"/>
                </a:ext>
              </a:extLst>
            </p:cNvPr>
            <p:cNvSpPr>
              <a:spLocks/>
            </p:cNvSpPr>
            <p:nvPr/>
          </p:nvSpPr>
          <p:spPr bwMode="auto">
            <a:xfrm>
              <a:off x="2245231" y="1034217"/>
              <a:ext cx="884927" cy="1419608"/>
            </a:xfrm>
            <a:custGeom>
              <a:avLst/>
              <a:gdLst/>
              <a:ahLst/>
              <a:cxnLst>
                <a:cxn ang="0">
                  <a:pos x="259" y="2742"/>
                </a:cxn>
                <a:cxn ang="0">
                  <a:pos x="569" y="2818"/>
                </a:cxn>
                <a:cxn ang="0">
                  <a:pos x="880" y="2890"/>
                </a:cxn>
                <a:cxn ang="0">
                  <a:pos x="1206" y="2958"/>
                </a:cxn>
                <a:cxn ang="0">
                  <a:pos x="1543" y="3022"/>
                </a:cxn>
                <a:cxn ang="0">
                  <a:pos x="1861" y="2107"/>
                </a:cxn>
                <a:cxn ang="0">
                  <a:pos x="1808" y="2087"/>
                </a:cxn>
                <a:cxn ang="0">
                  <a:pos x="1778" y="2043"/>
                </a:cxn>
                <a:cxn ang="0">
                  <a:pos x="1709" y="2042"/>
                </a:cxn>
                <a:cxn ang="0">
                  <a:pos x="1617" y="2026"/>
                </a:cxn>
                <a:cxn ang="0">
                  <a:pos x="1595" y="2006"/>
                </a:cxn>
                <a:cxn ang="0">
                  <a:pos x="1475" y="2017"/>
                </a:cxn>
                <a:cxn ang="0">
                  <a:pos x="1397" y="1998"/>
                </a:cxn>
                <a:cxn ang="0">
                  <a:pos x="1329" y="1944"/>
                </a:cxn>
                <a:cxn ang="0">
                  <a:pos x="1292" y="1888"/>
                </a:cxn>
                <a:cxn ang="0">
                  <a:pos x="1271" y="1805"/>
                </a:cxn>
                <a:cxn ang="0">
                  <a:pos x="1245" y="1765"/>
                </a:cxn>
                <a:cxn ang="0">
                  <a:pos x="1204" y="1714"/>
                </a:cxn>
                <a:cxn ang="0">
                  <a:pos x="1186" y="1634"/>
                </a:cxn>
                <a:cxn ang="0">
                  <a:pos x="1163" y="1509"/>
                </a:cxn>
                <a:cxn ang="0">
                  <a:pos x="1162" y="1401"/>
                </a:cxn>
                <a:cxn ang="0">
                  <a:pos x="1104" y="1445"/>
                </a:cxn>
                <a:cxn ang="0">
                  <a:pos x="1063" y="1445"/>
                </a:cxn>
                <a:cxn ang="0">
                  <a:pos x="1057" y="1412"/>
                </a:cxn>
                <a:cxn ang="0">
                  <a:pos x="1077" y="1337"/>
                </a:cxn>
                <a:cxn ang="0">
                  <a:pos x="1081" y="1246"/>
                </a:cxn>
                <a:cxn ang="0">
                  <a:pos x="1115" y="1202"/>
                </a:cxn>
                <a:cxn ang="0">
                  <a:pos x="1164" y="1155"/>
                </a:cxn>
                <a:cxn ang="0">
                  <a:pos x="1171" y="1113"/>
                </a:cxn>
                <a:cxn ang="0">
                  <a:pos x="1131" y="1029"/>
                </a:cxn>
                <a:cxn ang="0">
                  <a:pos x="1118" y="899"/>
                </a:cxn>
                <a:cxn ang="0">
                  <a:pos x="1082" y="841"/>
                </a:cxn>
                <a:cxn ang="0">
                  <a:pos x="1018" y="665"/>
                </a:cxn>
                <a:cxn ang="0">
                  <a:pos x="1006" y="636"/>
                </a:cxn>
                <a:cxn ang="0">
                  <a:pos x="997" y="596"/>
                </a:cxn>
                <a:cxn ang="0">
                  <a:pos x="939" y="489"/>
                </a:cxn>
                <a:cxn ang="0">
                  <a:pos x="884" y="403"/>
                </a:cxn>
                <a:cxn ang="0">
                  <a:pos x="881" y="351"/>
                </a:cxn>
                <a:cxn ang="0">
                  <a:pos x="966" y="59"/>
                </a:cxn>
                <a:cxn ang="0">
                  <a:pos x="666" y="228"/>
                </a:cxn>
                <a:cxn ang="0">
                  <a:pos x="500" y="743"/>
                </a:cxn>
                <a:cxn ang="0">
                  <a:pos x="419" y="1005"/>
                </a:cxn>
                <a:cxn ang="0">
                  <a:pos x="381" y="1135"/>
                </a:cxn>
                <a:cxn ang="0">
                  <a:pos x="401" y="1193"/>
                </a:cxn>
                <a:cxn ang="0">
                  <a:pos x="436" y="1270"/>
                </a:cxn>
                <a:cxn ang="0">
                  <a:pos x="489" y="1339"/>
                </a:cxn>
                <a:cxn ang="0">
                  <a:pos x="501" y="1393"/>
                </a:cxn>
                <a:cxn ang="0">
                  <a:pos x="471" y="1418"/>
                </a:cxn>
                <a:cxn ang="0">
                  <a:pos x="412" y="1459"/>
                </a:cxn>
                <a:cxn ang="0">
                  <a:pos x="373" y="1477"/>
                </a:cxn>
                <a:cxn ang="0">
                  <a:pos x="336" y="1568"/>
                </a:cxn>
                <a:cxn ang="0">
                  <a:pos x="282" y="1688"/>
                </a:cxn>
                <a:cxn ang="0">
                  <a:pos x="253" y="1770"/>
                </a:cxn>
                <a:cxn ang="0">
                  <a:pos x="238" y="1779"/>
                </a:cxn>
                <a:cxn ang="0">
                  <a:pos x="199" y="1891"/>
                </a:cxn>
                <a:cxn ang="0">
                  <a:pos x="204" y="1941"/>
                </a:cxn>
                <a:cxn ang="0">
                  <a:pos x="106" y="2299"/>
                </a:cxn>
                <a:cxn ang="0">
                  <a:pos x="30" y="2564"/>
                </a:cxn>
              </a:cxnLst>
              <a:rect l="0" t="0" r="r" b="b"/>
              <a:pathLst>
                <a:path w="1904" h="3051">
                  <a:moveTo>
                    <a:pt x="0" y="2679"/>
                  </a:moveTo>
                  <a:lnTo>
                    <a:pt x="52" y="2691"/>
                  </a:lnTo>
                  <a:lnTo>
                    <a:pt x="104" y="2703"/>
                  </a:lnTo>
                  <a:lnTo>
                    <a:pt x="155" y="2716"/>
                  </a:lnTo>
                  <a:lnTo>
                    <a:pt x="207" y="2728"/>
                  </a:lnTo>
                  <a:lnTo>
                    <a:pt x="259" y="2742"/>
                  </a:lnTo>
                  <a:lnTo>
                    <a:pt x="310" y="2755"/>
                  </a:lnTo>
                  <a:lnTo>
                    <a:pt x="362" y="2767"/>
                  </a:lnTo>
                  <a:lnTo>
                    <a:pt x="414" y="2780"/>
                  </a:lnTo>
                  <a:lnTo>
                    <a:pt x="466" y="2792"/>
                  </a:lnTo>
                  <a:lnTo>
                    <a:pt x="518" y="2805"/>
                  </a:lnTo>
                  <a:lnTo>
                    <a:pt x="569" y="2818"/>
                  </a:lnTo>
                  <a:lnTo>
                    <a:pt x="622" y="2830"/>
                  </a:lnTo>
                  <a:lnTo>
                    <a:pt x="674" y="2843"/>
                  </a:lnTo>
                  <a:lnTo>
                    <a:pt x="726" y="2856"/>
                  </a:lnTo>
                  <a:lnTo>
                    <a:pt x="778" y="2867"/>
                  </a:lnTo>
                  <a:lnTo>
                    <a:pt x="831" y="2880"/>
                  </a:lnTo>
                  <a:lnTo>
                    <a:pt x="880" y="2890"/>
                  </a:lnTo>
                  <a:lnTo>
                    <a:pt x="932" y="2902"/>
                  </a:lnTo>
                  <a:lnTo>
                    <a:pt x="985" y="2914"/>
                  </a:lnTo>
                  <a:lnTo>
                    <a:pt x="1038" y="2924"/>
                  </a:lnTo>
                  <a:lnTo>
                    <a:pt x="1093" y="2936"/>
                  </a:lnTo>
                  <a:lnTo>
                    <a:pt x="1149" y="2947"/>
                  </a:lnTo>
                  <a:lnTo>
                    <a:pt x="1206" y="2958"/>
                  </a:lnTo>
                  <a:lnTo>
                    <a:pt x="1263" y="2969"/>
                  </a:lnTo>
                  <a:lnTo>
                    <a:pt x="1320" y="2981"/>
                  </a:lnTo>
                  <a:lnTo>
                    <a:pt x="1376" y="2992"/>
                  </a:lnTo>
                  <a:lnTo>
                    <a:pt x="1433" y="3002"/>
                  </a:lnTo>
                  <a:lnTo>
                    <a:pt x="1488" y="3013"/>
                  </a:lnTo>
                  <a:lnTo>
                    <a:pt x="1543" y="3022"/>
                  </a:lnTo>
                  <a:lnTo>
                    <a:pt x="1597" y="3033"/>
                  </a:lnTo>
                  <a:lnTo>
                    <a:pt x="1650" y="3042"/>
                  </a:lnTo>
                  <a:lnTo>
                    <a:pt x="1701" y="3051"/>
                  </a:lnTo>
                  <a:lnTo>
                    <a:pt x="1904" y="2103"/>
                  </a:lnTo>
                  <a:lnTo>
                    <a:pt x="1880" y="2105"/>
                  </a:lnTo>
                  <a:lnTo>
                    <a:pt x="1861" y="2107"/>
                  </a:lnTo>
                  <a:lnTo>
                    <a:pt x="1846" y="2105"/>
                  </a:lnTo>
                  <a:lnTo>
                    <a:pt x="1833" y="2103"/>
                  </a:lnTo>
                  <a:lnTo>
                    <a:pt x="1823" y="2100"/>
                  </a:lnTo>
                  <a:lnTo>
                    <a:pt x="1816" y="2096"/>
                  </a:lnTo>
                  <a:lnTo>
                    <a:pt x="1812" y="2092"/>
                  </a:lnTo>
                  <a:lnTo>
                    <a:pt x="1808" y="2087"/>
                  </a:lnTo>
                  <a:lnTo>
                    <a:pt x="1802" y="2075"/>
                  </a:lnTo>
                  <a:lnTo>
                    <a:pt x="1798" y="2063"/>
                  </a:lnTo>
                  <a:lnTo>
                    <a:pt x="1795" y="2057"/>
                  </a:lnTo>
                  <a:lnTo>
                    <a:pt x="1791" y="2052"/>
                  </a:lnTo>
                  <a:lnTo>
                    <a:pt x="1786" y="2046"/>
                  </a:lnTo>
                  <a:lnTo>
                    <a:pt x="1778" y="2043"/>
                  </a:lnTo>
                  <a:lnTo>
                    <a:pt x="1773" y="2041"/>
                  </a:lnTo>
                  <a:lnTo>
                    <a:pt x="1767" y="2040"/>
                  </a:lnTo>
                  <a:lnTo>
                    <a:pt x="1759" y="2040"/>
                  </a:lnTo>
                  <a:lnTo>
                    <a:pt x="1751" y="2040"/>
                  </a:lnTo>
                  <a:lnTo>
                    <a:pt x="1731" y="2041"/>
                  </a:lnTo>
                  <a:lnTo>
                    <a:pt x="1709" y="2042"/>
                  </a:lnTo>
                  <a:lnTo>
                    <a:pt x="1685" y="2042"/>
                  </a:lnTo>
                  <a:lnTo>
                    <a:pt x="1661" y="2040"/>
                  </a:lnTo>
                  <a:lnTo>
                    <a:pt x="1650" y="2038"/>
                  </a:lnTo>
                  <a:lnTo>
                    <a:pt x="1638" y="2035"/>
                  </a:lnTo>
                  <a:lnTo>
                    <a:pt x="1626" y="2031"/>
                  </a:lnTo>
                  <a:lnTo>
                    <a:pt x="1617" y="2026"/>
                  </a:lnTo>
                  <a:lnTo>
                    <a:pt x="1610" y="2021"/>
                  </a:lnTo>
                  <a:lnTo>
                    <a:pt x="1604" y="2018"/>
                  </a:lnTo>
                  <a:lnTo>
                    <a:pt x="1601" y="2014"/>
                  </a:lnTo>
                  <a:lnTo>
                    <a:pt x="1599" y="2011"/>
                  </a:lnTo>
                  <a:lnTo>
                    <a:pt x="1597" y="2009"/>
                  </a:lnTo>
                  <a:lnTo>
                    <a:pt x="1595" y="2006"/>
                  </a:lnTo>
                  <a:lnTo>
                    <a:pt x="1593" y="2005"/>
                  </a:lnTo>
                  <a:lnTo>
                    <a:pt x="1590" y="2004"/>
                  </a:lnTo>
                  <a:lnTo>
                    <a:pt x="1579" y="2003"/>
                  </a:lnTo>
                  <a:lnTo>
                    <a:pt x="1559" y="2005"/>
                  </a:lnTo>
                  <a:lnTo>
                    <a:pt x="1525" y="2010"/>
                  </a:lnTo>
                  <a:lnTo>
                    <a:pt x="1475" y="2017"/>
                  </a:lnTo>
                  <a:lnTo>
                    <a:pt x="1461" y="2017"/>
                  </a:lnTo>
                  <a:lnTo>
                    <a:pt x="1448" y="2016"/>
                  </a:lnTo>
                  <a:lnTo>
                    <a:pt x="1435" y="2014"/>
                  </a:lnTo>
                  <a:lnTo>
                    <a:pt x="1422" y="2010"/>
                  </a:lnTo>
                  <a:lnTo>
                    <a:pt x="1409" y="2004"/>
                  </a:lnTo>
                  <a:lnTo>
                    <a:pt x="1397" y="1998"/>
                  </a:lnTo>
                  <a:lnTo>
                    <a:pt x="1384" y="1991"/>
                  </a:lnTo>
                  <a:lnTo>
                    <a:pt x="1371" y="1982"/>
                  </a:lnTo>
                  <a:lnTo>
                    <a:pt x="1360" y="1974"/>
                  </a:lnTo>
                  <a:lnTo>
                    <a:pt x="1349" y="1964"/>
                  </a:lnTo>
                  <a:lnTo>
                    <a:pt x="1339" y="1955"/>
                  </a:lnTo>
                  <a:lnTo>
                    <a:pt x="1329" y="1944"/>
                  </a:lnTo>
                  <a:lnTo>
                    <a:pt x="1320" y="1935"/>
                  </a:lnTo>
                  <a:lnTo>
                    <a:pt x="1312" y="1924"/>
                  </a:lnTo>
                  <a:lnTo>
                    <a:pt x="1305" y="1915"/>
                  </a:lnTo>
                  <a:lnTo>
                    <a:pt x="1300" y="1905"/>
                  </a:lnTo>
                  <a:lnTo>
                    <a:pt x="1296" y="1897"/>
                  </a:lnTo>
                  <a:lnTo>
                    <a:pt x="1292" y="1888"/>
                  </a:lnTo>
                  <a:lnTo>
                    <a:pt x="1290" y="1879"/>
                  </a:lnTo>
                  <a:lnTo>
                    <a:pt x="1287" y="1868"/>
                  </a:lnTo>
                  <a:lnTo>
                    <a:pt x="1283" y="1848"/>
                  </a:lnTo>
                  <a:lnTo>
                    <a:pt x="1279" y="1829"/>
                  </a:lnTo>
                  <a:lnTo>
                    <a:pt x="1276" y="1817"/>
                  </a:lnTo>
                  <a:lnTo>
                    <a:pt x="1271" y="1805"/>
                  </a:lnTo>
                  <a:lnTo>
                    <a:pt x="1267" y="1796"/>
                  </a:lnTo>
                  <a:lnTo>
                    <a:pt x="1263" y="1787"/>
                  </a:lnTo>
                  <a:lnTo>
                    <a:pt x="1259" y="1781"/>
                  </a:lnTo>
                  <a:lnTo>
                    <a:pt x="1254" y="1776"/>
                  </a:lnTo>
                  <a:lnTo>
                    <a:pt x="1249" y="1770"/>
                  </a:lnTo>
                  <a:lnTo>
                    <a:pt x="1245" y="1765"/>
                  </a:lnTo>
                  <a:lnTo>
                    <a:pt x="1235" y="1757"/>
                  </a:lnTo>
                  <a:lnTo>
                    <a:pt x="1225" y="1746"/>
                  </a:lnTo>
                  <a:lnTo>
                    <a:pt x="1220" y="1740"/>
                  </a:lnTo>
                  <a:lnTo>
                    <a:pt x="1214" y="1732"/>
                  </a:lnTo>
                  <a:lnTo>
                    <a:pt x="1209" y="1724"/>
                  </a:lnTo>
                  <a:lnTo>
                    <a:pt x="1204" y="1714"/>
                  </a:lnTo>
                  <a:lnTo>
                    <a:pt x="1201" y="1704"/>
                  </a:lnTo>
                  <a:lnTo>
                    <a:pt x="1198" y="1695"/>
                  </a:lnTo>
                  <a:lnTo>
                    <a:pt x="1194" y="1685"/>
                  </a:lnTo>
                  <a:lnTo>
                    <a:pt x="1192" y="1676"/>
                  </a:lnTo>
                  <a:lnTo>
                    <a:pt x="1188" y="1655"/>
                  </a:lnTo>
                  <a:lnTo>
                    <a:pt x="1186" y="1634"/>
                  </a:lnTo>
                  <a:lnTo>
                    <a:pt x="1184" y="1613"/>
                  </a:lnTo>
                  <a:lnTo>
                    <a:pt x="1182" y="1592"/>
                  </a:lnTo>
                  <a:lnTo>
                    <a:pt x="1179" y="1571"/>
                  </a:lnTo>
                  <a:lnTo>
                    <a:pt x="1175" y="1551"/>
                  </a:lnTo>
                  <a:lnTo>
                    <a:pt x="1169" y="1525"/>
                  </a:lnTo>
                  <a:lnTo>
                    <a:pt x="1163" y="1509"/>
                  </a:lnTo>
                  <a:lnTo>
                    <a:pt x="1159" y="1501"/>
                  </a:lnTo>
                  <a:lnTo>
                    <a:pt x="1155" y="1494"/>
                  </a:lnTo>
                  <a:lnTo>
                    <a:pt x="1154" y="1486"/>
                  </a:lnTo>
                  <a:lnTo>
                    <a:pt x="1154" y="1470"/>
                  </a:lnTo>
                  <a:lnTo>
                    <a:pt x="1156" y="1444"/>
                  </a:lnTo>
                  <a:lnTo>
                    <a:pt x="1162" y="1401"/>
                  </a:lnTo>
                  <a:lnTo>
                    <a:pt x="1152" y="1406"/>
                  </a:lnTo>
                  <a:lnTo>
                    <a:pt x="1142" y="1415"/>
                  </a:lnTo>
                  <a:lnTo>
                    <a:pt x="1130" y="1426"/>
                  </a:lnTo>
                  <a:lnTo>
                    <a:pt x="1117" y="1436"/>
                  </a:lnTo>
                  <a:lnTo>
                    <a:pt x="1111" y="1441"/>
                  </a:lnTo>
                  <a:lnTo>
                    <a:pt x="1104" y="1445"/>
                  </a:lnTo>
                  <a:lnTo>
                    <a:pt x="1097" y="1448"/>
                  </a:lnTo>
                  <a:lnTo>
                    <a:pt x="1090" y="1450"/>
                  </a:lnTo>
                  <a:lnTo>
                    <a:pt x="1084" y="1451"/>
                  </a:lnTo>
                  <a:lnTo>
                    <a:pt x="1076" y="1451"/>
                  </a:lnTo>
                  <a:lnTo>
                    <a:pt x="1070" y="1449"/>
                  </a:lnTo>
                  <a:lnTo>
                    <a:pt x="1063" y="1445"/>
                  </a:lnTo>
                  <a:lnTo>
                    <a:pt x="1059" y="1442"/>
                  </a:lnTo>
                  <a:lnTo>
                    <a:pt x="1057" y="1439"/>
                  </a:lnTo>
                  <a:lnTo>
                    <a:pt x="1056" y="1435"/>
                  </a:lnTo>
                  <a:lnTo>
                    <a:pt x="1055" y="1431"/>
                  </a:lnTo>
                  <a:lnTo>
                    <a:pt x="1055" y="1422"/>
                  </a:lnTo>
                  <a:lnTo>
                    <a:pt x="1057" y="1412"/>
                  </a:lnTo>
                  <a:lnTo>
                    <a:pt x="1065" y="1392"/>
                  </a:lnTo>
                  <a:lnTo>
                    <a:pt x="1072" y="1374"/>
                  </a:lnTo>
                  <a:lnTo>
                    <a:pt x="1074" y="1365"/>
                  </a:lnTo>
                  <a:lnTo>
                    <a:pt x="1076" y="1355"/>
                  </a:lnTo>
                  <a:lnTo>
                    <a:pt x="1077" y="1347"/>
                  </a:lnTo>
                  <a:lnTo>
                    <a:pt x="1077" y="1337"/>
                  </a:lnTo>
                  <a:lnTo>
                    <a:pt x="1076" y="1319"/>
                  </a:lnTo>
                  <a:lnTo>
                    <a:pt x="1075" y="1300"/>
                  </a:lnTo>
                  <a:lnTo>
                    <a:pt x="1074" y="1283"/>
                  </a:lnTo>
                  <a:lnTo>
                    <a:pt x="1075" y="1265"/>
                  </a:lnTo>
                  <a:lnTo>
                    <a:pt x="1077" y="1255"/>
                  </a:lnTo>
                  <a:lnTo>
                    <a:pt x="1081" y="1246"/>
                  </a:lnTo>
                  <a:lnTo>
                    <a:pt x="1085" y="1237"/>
                  </a:lnTo>
                  <a:lnTo>
                    <a:pt x="1090" y="1228"/>
                  </a:lnTo>
                  <a:lnTo>
                    <a:pt x="1097" y="1218"/>
                  </a:lnTo>
                  <a:lnTo>
                    <a:pt x="1104" y="1211"/>
                  </a:lnTo>
                  <a:lnTo>
                    <a:pt x="1109" y="1207"/>
                  </a:lnTo>
                  <a:lnTo>
                    <a:pt x="1115" y="1202"/>
                  </a:lnTo>
                  <a:lnTo>
                    <a:pt x="1127" y="1195"/>
                  </a:lnTo>
                  <a:lnTo>
                    <a:pt x="1142" y="1184"/>
                  </a:lnTo>
                  <a:lnTo>
                    <a:pt x="1148" y="1176"/>
                  </a:lnTo>
                  <a:lnTo>
                    <a:pt x="1154" y="1170"/>
                  </a:lnTo>
                  <a:lnTo>
                    <a:pt x="1160" y="1162"/>
                  </a:lnTo>
                  <a:lnTo>
                    <a:pt x="1164" y="1155"/>
                  </a:lnTo>
                  <a:lnTo>
                    <a:pt x="1167" y="1148"/>
                  </a:lnTo>
                  <a:lnTo>
                    <a:pt x="1169" y="1141"/>
                  </a:lnTo>
                  <a:lnTo>
                    <a:pt x="1170" y="1134"/>
                  </a:lnTo>
                  <a:lnTo>
                    <a:pt x="1171" y="1127"/>
                  </a:lnTo>
                  <a:lnTo>
                    <a:pt x="1171" y="1120"/>
                  </a:lnTo>
                  <a:lnTo>
                    <a:pt x="1171" y="1113"/>
                  </a:lnTo>
                  <a:lnTo>
                    <a:pt x="1170" y="1107"/>
                  </a:lnTo>
                  <a:lnTo>
                    <a:pt x="1168" y="1099"/>
                  </a:lnTo>
                  <a:lnTo>
                    <a:pt x="1164" y="1087"/>
                  </a:lnTo>
                  <a:lnTo>
                    <a:pt x="1159" y="1074"/>
                  </a:lnTo>
                  <a:lnTo>
                    <a:pt x="1145" y="1050"/>
                  </a:lnTo>
                  <a:lnTo>
                    <a:pt x="1131" y="1029"/>
                  </a:lnTo>
                  <a:lnTo>
                    <a:pt x="1125" y="1020"/>
                  </a:lnTo>
                  <a:lnTo>
                    <a:pt x="1121" y="1012"/>
                  </a:lnTo>
                  <a:lnTo>
                    <a:pt x="1117" y="1004"/>
                  </a:lnTo>
                  <a:lnTo>
                    <a:pt x="1116" y="998"/>
                  </a:lnTo>
                  <a:lnTo>
                    <a:pt x="1139" y="923"/>
                  </a:lnTo>
                  <a:lnTo>
                    <a:pt x="1118" y="899"/>
                  </a:lnTo>
                  <a:lnTo>
                    <a:pt x="1102" y="882"/>
                  </a:lnTo>
                  <a:lnTo>
                    <a:pt x="1098" y="878"/>
                  </a:lnTo>
                  <a:lnTo>
                    <a:pt x="1094" y="873"/>
                  </a:lnTo>
                  <a:lnTo>
                    <a:pt x="1091" y="866"/>
                  </a:lnTo>
                  <a:lnTo>
                    <a:pt x="1088" y="859"/>
                  </a:lnTo>
                  <a:lnTo>
                    <a:pt x="1082" y="841"/>
                  </a:lnTo>
                  <a:lnTo>
                    <a:pt x="1076" y="816"/>
                  </a:lnTo>
                  <a:lnTo>
                    <a:pt x="1065" y="684"/>
                  </a:lnTo>
                  <a:lnTo>
                    <a:pt x="1043" y="675"/>
                  </a:lnTo>
                  <a:lnTo>
                    <a:pt x="1026" y="669"/>
                  </a:lnTo>
                  <a:lnTo>
                    <a:pt x="1022" y="668"/>
                  </a:lnTo>
                  <a:lnTo>
                    <a:pt x="1018" y="665"/>
                  </a:lnTo>
                  <a:lnTo>
                    <a:pt x="1015" y="663"/>
                  </a:lnTo>
                  <a:lnTo>
                    <a:pt x="1012" y="659"/>
                  </a:lnTo>
                  <a:lnTo>
                    <a:pt x="1010" y="655"/>
                  </a:lnTo>
                  <a:lnTo>
                    <a:pt x="1008" y="649"/>
                  </a:lnTo>
                  <a:lnTo>
                    <a:pt x="1007" y="643"/>
                  </a:lnTo>
                  <a:lnTo>
                    <a:pt x="1006" y="636"/>
                  </a:lnTo>
                  <a:lnTo>
                    <a:pt x="1004" y="617"/>
                  </a:lnTo>
                  <a:lnTo>
                    <a:pt x="1004" y="607"/>
                  </a:lnTo>
                  <a:lnTo>
                    <a:pt x="1004" y="604"/>
                  </a:lnTo>
                  <a:lnTo>
                    <a:pt x="1004" y="603"/>
                  </a:lnTo>
                  <a:lnTo>
                    <a:pt x="1002" y="602"/>
                  </a:lnTo>
                  <a:lnTo>
                    <a:pt x="997" y="596"/>
                  </a:lnTo>
                  <a:lnTo>
                    <a:pt x="990" y="583"/>
                  </a:lnTo>
                  <a:lnTo>
                    <a:pt x="977" y="560"/>
                  </a:lnTo>
                  <a:lnTo>
                    <a:pt x="968" y="539"/>
                  </a:lnTo>
                  <a:lnTo>
                    <a:pt x="957" y="521"/>
                  </a:lnTo>
                  <a:lnTo>
                    <a:pt x="949" y="504"/>
                  </a:lnTo>
                  <a:lnTo>
                    <a:pt x="939" y="489"/>
                  </a:lnTo>
                  <a:lnTo>
                    <a:pt x="924" y="465"/>
                  </a:lnTo>
                  <a:lnTo>
                    <a:pt x="910" y="445"/>
                  </a:lnTo>
                  <a:lnTo>
                    <a:pt x="898" y="429"/>
                  </a:lnTo>
                  <a:lnTo>
                    <a:pt x="890" y="415"/>
                  </a:lnTo>
                  <a:lnTo>
                    <a:pt x="887" y="409"/>
                  </a:lnTo>
                  <a:lnTo>
                    <a:pt x="884" y="403"/>
                  </a:lnTo>
                  <a:lnTo>
                    <a:pt x="881" y="395"/>
                  </a:lnTo>
                  <a:lnTo>
                    <a:pt x="880" y="388"/>
                  </a:lnTo>
                  <a:lnTo>
                    <a:pt x="879" y="381"/>
                  </a:lnTo>
                  <a:lnTo>
                    <a:pt x="879" y="371"/>
                  </a:lnTo>
                  <a:lnTo>
                    <a:pt x="880" y="362"/>
                  </a:lnTo>
                  <a:lnTo>
                    <a:pt x="881" y="351"/>
                  </a:lnTo>
                  <a:lnTo>
                    <a:pt x="888" y="325"/>
                  </a:lnTo>
                  <a:lnTo>
                    <a:pt x="896" y="291"/>
                  </a:lnTo>
                  <a:lnTo>
                    <a:pt x="908" y="250"/>
                  </a:lnTo>
                  <a:lnTo>
                    <a:pt x="924" y="198"/>
                  </a:lnTo>
                  <a:lnTo>
                    <a:pt x="943" y="135"/>
                  </a:lnTo>
                  <a:lnTo>
                    <a:pt x="966" y="59"/>
                  </a:lnTo>
                  <a:lnTo>
                    <a:pt x="735" y="0"/>
                  </a:lnTo>
                  <a:lnTo>
                    <a:pt x="729" y="23"/>
                  </a:lnTo>
                  <a:lnTo>
                    <a:pt x="720" y="54"/>
                  </a:lnTo>
                  <a:lnTo>
                    <a:pt x="710" y="91"/>
                  </a:lnTo>
                  <a:lnTo>
                    <a:pt x="697" y="132"/>
                  </a:lnTo>
                  <a:lnTo>
                    <a:pt x="666" y="228"/>
                  </a:lnTo>
                  <a:lnTo>
                    <a:pt x="633" y="333"/>
                  </a:lnTo>
                  <a:lnTo>
                    <a:pt x="597" y="441"/>
                  </a:lnTo>
                  <a:lnTo>
                    <a:pt x="564" y="542"/>
                  </a:lnTo>
                  <a:lnTo>
                    <a:pt x="535" y="631"/>
                  </a:lnTo>
                  <a:lnTo>
                    <a:pt x="514" y="700"/>
                  </a:lnTo>
                  <a:lnTo>
                    <a:pt x="500" y="743"/>
                  </a:lnTo>
                  <a:lnTo>
                    <a:pt x="487" y="787"/>
                  </a:lnTo>
                  <a:lnTo>
                    <a:pt x="474" y="832"/>
                  </a:lnTo>
                  <a:lnTo>
                    <a:pt x="460" y="875"/>
                  </a:lnTo>
                  <a:lnTo>
                    <a:pt x="446" y="918"/>
                  </a:lnTo>
                  <a:lnTo>
                    <a:pt x="433" y="962"/>
                  </a:lnTo>
                  <a:lnTo>
                    <a:pt x="419" y="1005"/>
                  </a:lnTo>
                  <a:lnTo>
                    <a:pt x="406" y="1049"/>
                  </a:lnTo>
                  <a:lnTo>
                    <a:pt x="395" y="1084"/>
                  </a:lnTo>
                  <a:lnTo>
                    <a:pt x="386" y="1109"/>
                  </a:lnTo>
                  <a:lnTo>
                    <a:pt x="384" y="1119"/>
                  </a:lnTo>
                  <a:lnTo>
                    <a:pt x="382" y="1128"/>
                  </a:lnTo>
                  <a:lnTo>
                    <a:pt x="381" y="1135"/>
                  </a:lnTo>
                  <a:lnTo>
                    <a:pt x="381" y="1141"/>
                  </a:lnTo>
                  <a:lnTo>
                    <a:pt x="381" y="1149"/>
                  </a:lnTo>
                  <a:lnTo>
                    <a:pt x="383" y="1155"/>
                  </a:lnTo>
                  <a:lnTo>
                    <a:pt x="386" y="1162"/>
                  </a:lnTo>
                  <a:lnTo>
                    <a:pt x="390" y="1171"/>
                  </a:lnTo>
                  <a:lnTo>
                    <a:pt x="401" y="1193"/>
                  </a:lnTo>
                  <a:lnTo>
                    <a:pt x="418" y="1223"/>
                  </a:lnTo>
                  <a:lnTo>
                    <a:pt x="423" y="1234"/>
                  </a:lnTo>
                  <a:lnTo>
                    <a:pt x="427" y="1245"/>
                  </a:lnTo>
                  <a:lnTo>
                    <a:pt x="430" y="1253"/>
                  </a:lnTo>
                  <a:lnTo>
                    <a:pt x="433" y="1261"/>
                  </a:lnTo>
                  <a:lnTo>
                    <a:pt x="436" y="1270"/>
                  </a:lnTo>
                  <a:lnTo>
                    <a:pt x="440" y="1278"/>
                  </a:lnTo>
                  <a:lnTo>
                    <a:pt x="446" y="1289"/>
                  </a:lnTo>
                  <a:lnTo>
                    <a:pt x="456" y="1300"/>
                  </a:lnTo>
                  <a:lnTo>
                    <a:pt x="468" y="1315"/>
                  </a:lnTo>
                  <a:lnTo>
                    <a:pt x="483" y="1331"/>
                  </a:lnTo>
                  <a:lnTo>
                    <a:pt x="489" y="1339"/>
                  </a:lnTo>
                  <a:lnTo>
                    <a:pt x="495" y="1349"/>
                  </a:lnTo>
                  <a:lnTo>
                    <a:pt x="499" y="1358"/>
                  </a:lnTo>
                  <a:lnTo>
                    <a:pt x="502" y="1370"/>
                  </a:lnTo>
                  <a:lnTo>
                    <a:pt x="503" y="1380"/>
                  </a:lnTo>
                  <a:lnTo>
                    <a:pt x="502" y="1387"/>
                  </a:lnTo>
                  <a:lnTo>
                    <a:pt x="501" y="1393"/>
                  </a:lnTo>
                  <a:lnTo>
                    <a:pt x="500" y="1400"/>
                  </a:lnTo>
                  <a:lnTo>
                    <a:pt x="497" y="1404"/>
                  </a:lnTo>
                  <a:lnTo>
                    <a:pt x="494" y="1407"/>
                  </a:lnTo>
                  <a:lnTo>
                    <a:pt x="489" y="1410"/>
                  </a:lnTo>
                  <a:lnTo>
                    <a:pt x="484" y="1413"/>
                  </a:lnTo>
                  <a:lnTo>
                    <a:pt x="471" y="1418"/>
                  </a:lnTo>
                  <a:lnTo>
                    <a:pt x="458" y="1426"/>
                  </a:lnTo>
                  <a:lnTo>
                    <a:pt x="449" y="1430"/>
                  </a:lnTo>
                  <a:lnTo>
                    <a:pt x="441" y="1435"/>
                  </a:lnTo>
                  <a:lnTo>
                    <a:pt x="433" y="1442"/>
                  </a:lnTo>
                  <a:lnTo>
                    <a:pt x="423" y="1449"/>
                  </a:lnTo>
                  <a:lnTo>
                    <a:pt x="412" y="1459"/>
                  </a:lnTo>
                  <a:lnTo>
                    <a:pt x="404" y="1465"/>
                  </a:lnTo>
                  <a:lnTo>
                    <a:pt x="397" y="1469"/>
                  </a:lnTo>
                  <a:lnTo>
                    <a:pt x="390" y="1472"/>
                  </a:lnTo>
                  <a:lnTo>
                    <a:pt x="382" y="1474"/>
                  </a:lnTo>
                  <a:lnTo>
                    <a:pt x="376" y="1476"/>
                  </a:lnTo>
                  <a:lnTo>
                    <a:pt x="373" y="1477"/>
                  </a:lnTo>
                  <a:lnTo>
                    <a:pt x="370" y="1481"/>
                  </a:lnTo>
                  <a:lnTo>
                    <a:pt x="367" y="1485"/>
                  </a:lnTo>
                  <a:lnTo>
                    <a:pt x="364" y="1491"/>
                  </a:lnTo>
                  <a:lnTo>
                    <a:pt x="356" y="1512"/>
                  </a:lnTo>
                  <a:lnTo>
                    <a:pt x="343" y="1547"/>
                  </a:lnTo>
                  <a:lnTo>
                    <a:pt x="336" y="1568"/>
                  </a:lnTo>
                  <a:lnTo>
                    <a:pt x="326" y="1588"/>
                  </a:lnTo>
                  <a:lnTo>
                    <a:pt x="317" y="1608"/>
                  </a:lnTo>
                  <a:lnTo>
                    <a:pt x="308" y="1628"/>
                  </a:lnTo>
                  <a:lnTo>
                    <a:pt x="299" y="1648"/>
                  </a:lnTo>
                  <a:lnTo>
                    <a:pt x="290" y="1667"/>
                  </a:lnTo>
                  <a:lnTo>
                    <a:pt x="282" y="1688"/>
                  </a:lnTo>
                  <a:lnTo>
                    <a:pt x="275" y="1711"/>
                  </a:lnTo>
                  <a:lnTo>
                    <a:pt x="269" y="1732"/>
                  </a:lnTo>
                  <a:lnTo>
                    <a:pt x="264" y="1749"/>
                  </a:lnTo>
                  <a:lnTo>
                    <a:pt x="260" y="1760"/>
                  </a:lnTo>
                  <a:lnTo>
                    <a:pt x="257" y="1767"/>
                  </a:lnTo>
                  <a:lnTo>
                    <a:pt x="253" y="1770"/>
                  </a:lnTo>
                  <a:lnTo>
                    <a:pt x="251" y="1773"/>
                  </a:lnTo>
                  <a:lnTo>
                    <a:pt x="249" y="1773"/>
                  </a:lnTo>
                  <a:lnTo>
                    <a:pt x="246" y="1773"/>
                  </a:lnTo>
                  <a:lnTo>
                    <a:pt x="244" y="1773"/>
                  </a:lnTo>
                  <a:lnTo>
                    <a:pt x="241" y="1775"/>
                  </a:lnTo>
                  <a:lnTo>
                    <a:pt x="238" y="1779"/>
                  </a:lnTo>
                  <a:lnTo>
                    <a:pt x="232" y="1787"/>
                  </a:lnTo>
                  <a:lnTo>
                    <a:pt x="227" y="1800"/>
                  </a:lnTo>
                  <a:lnTo>
                    <a:pt x="221" y="1817"/>
                  </a:lnTo>
                  <a:lnTo>
                    <a:pt x="212" y="1841"/>
                  </a:lnTo>
                  <a:lnTo>
                    <a:pt x="203" y="1872"/>
                  </a:lnTo>
                  <a:lnTo>
                    <a:pt x="199" y="1891"/>
                  </a:lnTo>
                  <a:lnTo>
                    <a:pt x="198" y="1902"/>
                  </a:lnTo>
                  <a:lnTo>
                    <a:pt x="198" y="1911"/>
                  </a:lnTo>
                  <a:lnTo>
                    <a:pt x="200" y="1917"/>
                  </a:lnTo>
                  <a:lnTo>
                    <a:pt x="202" y="1922"/>
                  </a:lnTo>
                  <a:lnTo>
                    <a:pt x="204" y="1931"/>
                  </a:lnTo>
                  <a:lnTo>
                    <a:pt x="204" y="1941"/>
                  </a:lnTo>
                  <a:lnTo>
                    <a:pt x="201" y="1958"/>
                  </a:lnTo>
                  <a:lnTo>
                    <a:pt x="192" y="1994"/>
                  </a:lnTo>
                  <a:lnTo>
                    <a:pt x="176" y="2053"/>
                  </a:lnTo>
                  <a:lnTo>
                    <a:pt x="155" y="2129"/>
                  </a:lnTo>
                  <a:lnTo>
                    <a:pt x="131" y="2213"/>
                  </a:lnTo>
                  <a:lnTo>
                    <a:pt x="106" y="2299"/>
                  </a:lnTo>
                  <a:lnTo>
                    <a:pt x="83" y="2380"/>
                  </a:lnTo>
                  <a:lnTo>
                    <a:pt x="63" y="2449"/>
                  </a:lnTo>
                  <a:lnTo>
                    <a:pt x="49" y="2496"/>
                  </a:lnTo>
                  <a:lnTo>
                    <a:pt x="44" y="2516"/>
                  </a:lnTo>
                  <a:lnTo>
                    <a:pt x="37" y="2540"/>
                  </a:lnTo>
                  <a:lnTo>
                    <a:pt x="30" y="2564"/>
                  </a:lnTo>
                  <a:lnTo>
                    <a:pt x="23" y="2589"/>
                  </a:lnTo>
                  <a:lnTo>
                    <a:pt x="15" y="2614"/>
                  </a:lnTo>
                  <a:lnTo>
                    <a:pt x="9" y="2638"/>
                  </a:lnTo>
                  <a:lnTo>
                    <a:pt x="4" y="2660"/>
                  </a:lnTo>
                  <a:lnTo>
                    <a:pt x="0" y="267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6" name="Freeform 17">
              <a:extLst>
                <a:ext uri="{FF2B5EF4-FFF2-40B4-BE49-F238E27FC236}">
                  <a16:creationId xmlns:a16="http://schemas.microsoft.com/office/drawing/2014/main" id="{2BA45CBB-727F-46E6-BA73-AD68D16CD8B5}"/>
                </a:ext>
              </a:extLst>
            </p:cNvPr>
            <p:cNvSpPr>
              <a:spLocks/>
            </p:cNvSpPr>
            <p:nvPr/>
          </p:nvSpPr>
          <p:spPr bwMode="auto">
            <a:xfrm>
              <a:off x="4976393" y="1367695"/>
              <a:ext cx="955720" cy="1020927"/>
            </a:xfrm>
            <a:custGeom>
              <a:avLst/>
              <a:gdLst/>
              <a:ahLst/>
              <a:cxnLst>
                <a:cxn ang="0">
                  <a:pos x="2" y="96"/>
                </a:cxn>
                <a:cxn ang="0">
                  <a:pos x="10" y="127"/>
                </a:cxn>
                <a:cxn ang="0">
                  <a:pos x="16" y="189"/>
                </a:cxn>
                <a:cxn ang="0">
                  <a:pos x="37" y="307"/>
                </a:cxn>
                <a:cxn ang="0">
                  <a:pos x="72" y="357"/>
                </a:cxn>
                <a:cxn ang="0">
                  <a:pos x="87" y="432"/>
                </a:cxn>
                <a:cxn ang="0">
                  <a:pos x="119" y="558"/>
                </a:cxn>
                <a:cxn ang="0">
                  <a:pos x="127" y="707"/>
                </a:cxn>
                <a:cxn ang="0">
                  <a:pos x="151" y="849"/>
                </a:cxn>
                <a:cxn ang="0">
                  <a:pos x="166" y="1229"/>
                </a:cxn>
                <a:cxn ang="0">
                  <a:pos x="158" y="1363"/>
                </a:cxn>
                <a:cxn ang="0">
                  <a:pos x="178" y="1454"/>
                </a:cxn>
                <a:cxn ang="0">
                  <a:pos x="178" y="2185"/>
                </a:cxn>
                <a:cxn ang="0">
                  <a:pos x="737" y="2190"/>
                </a:cxn>
                <a:cxn ang="0">
                  <a:pos x="1298" y="2192"/>
                </a:cxn>
                <a:cxn ang="0">
                  <a:pos x="1670" y="2171"/>
                </a:cxn>
                <a:cxn ang="0">
                  <a:pos x="1659" y="2152"/>
                </a:cxn>
                <a:cxn ang="0">
                  <a:pos x="1650" y="2065"/>
                </a:cxn>
                <a:cxn ang="0">
                  <a:pos x="1612" y="2050"/>
                </a:cxn>
                <a:cxn ang="0">
                  <a:pos x="1596" y="2022"/>
                </a:cxn>
                <a:cxn ang="0">
                  <a:pos x="1588" y="1976"/>
                </a:cxn>
                <a:cxn ang="0">
                  <a:pos x="1515" y="1944"/>
                </a:cxn>
                <a:cxn ang="0">
                  <a:pos x="1471" y="1910"/>
                </a:cxn>
                <a:cxn ang="0">
                  <a:pos x="1427" y="1842"/>
                </a:cxn>
                <a:cxn ang="0">
                  <a:pos x="1366" y="1814"/>
                </a:cxn>
                <a:cxn ang="0">
                  <a:pos x="1320" y="1811"/>
                </a:cxn>
                <a:cxn ang="0">
                  <a:pos x="1200" y="1586"/>
                </a:cxn>
                <a:cxn ang="0">
                  <a:pos x="1234" y="1519"/>
                </a:cxn>
                <a:cxn ang="0">
                  <a:pos x="1240" y="1456"/>
                </a:cxn>
                <a:cxn ang="0">
                  <a:pos x="1287" y="1248"/>
                </a:cxn>
                <a:cxn ang="0">
                  <a:pos x="1352" y="1193"/>
                </a:cxn>
                <a:cxn ang="0">
                  <a:pos x="1369" y="1097"/>
                </a:cxn>
                <a:cxn ang="0">
                  <a:pos x="1369" y="954"/>
                </a:cxn>
                <a:cxn ang="0">
                  <a:pos x="1402" y="886"/>
                </a:cxn>
                <a:cxn ang="0">
                  <a:pos x="1419" y="823"/>
                </a:cxn>
                <a:cxn ang="0">
                  <a:pos x="1459" y="774"/>
                </a:cxn>
                <a:cxn ang="0">
                  <a:pos x="1528" y="744"/>
                </a:cxn>
                <a:cxn ang="0">
                  <a:pos x="1578" y="702"/>
                </a:cxn>
                <a:cxn ang="0">
                  <a:pos x="1635" y="601"/>
                </a:cxn>
                <a:cxn ang="0">
                  <a:pos x="1756" y="503"/>
                </a:cxn>
                <a:cxn ang="0">
                  <a:pos x="1898" y="425"/>
                </a:cxn>
                <a:cxn ang="0">
                  <a:pos x="2050" y="356"/>
                </a:cxn>
                <a:cxn ang="0">
                  <a:pos x="1998" y="327"/>
                </a:cxn>
                <a:cxn ang="0">
                  <a:pos x="1890" y="315"/>
                </a:cxn>
                <a:cxn ang="0">
                  <a:pos x="1733" y="350"/>
                </a:cxn>
                <a:cxn ang="0">
                  <a:pos x="1623" y="360"/>
                </a:cxn>
                <a:cxn ang="0">
                  <a:pos x="1522" y="359"/>
                </a:cxn>
                <a:cxn ang="0">
                  <a:pos x="1433" y="320"/>
                </a:cxn>
                <a:cxn ang="0">
                  <a:pos x="1399" y="307"/>
                </a:cxn>
                <a:cxn ang="0">
                  <a:pos x="1265" y="292"/>
                </a:cxn>
                <a:cxn ang="0">
                  <a:pos x="1223" y="283"/>
                </a:cxn>
                <a:cxn ang="0">
                  <a:pos x="1212" y="174"/>
                </a:cxn>
                <a:cxn ang="0">
                  <a:pos x="1147" y="226"/>
                </a:cxn>
                <a:cxn ang="0">
                  <a:pos x="1118" y="216"/>
                </a:cxn>
                <a:cxn ang="0">
                  <a:pos x="1051" y="191"/>
                </a:cxn>
                <a:cxn ang="0">
                  <a:pos x="908" y="167"/>
                </a:cxn>
                <a:cxn ang="0">
                  <a:pos x="823" y="141"/>
                </a:cxn>
                <a:cxn ang="0">
                  <a:pos x="698" y="127"/>
                </a:cxn>
                <a:cxn ang="0">
                  <a:pos x="660" y="96"/>
                </a:cxn>
                <a:cxn ang="0">
                  <a:pos x="562" y="66"/>
                </a:cxn>
              </a:cxnLst>
              <a:rect l="0" t="0" r="r" b="b"/>
              <a:pathLst>
                <a:path w="2050" h="2192">
                  <a:moveTo>
                    <a:pt x="36" y="3"/>
                  </a:moveTo>
                  <a:lnTo>
                    <a:pt x="28" y="20"/>
                  </a:lnTo>
                  <a:lnTo>
                    <a:pt x="21" y="40"/>
                  </a:lnTo>
                  <a:lnTo>
                    <a:pt x="14" y="61"/>
                  </a:lnTo>
                  <a:lnTo>
                    <a:pt x="7" y="81"/>
                  </a:lnTo>
                  <a:lnTo>
                    <a:pt x="2" y="96"/>
                  </a:lnTo>
                  <a:lnTo>
                    <a:pt x="0" y="104"/>
                  </a:lnTo>
                  <a:lnTo>
                    <a:pt x="1" y="110"/>
                  </a:lnTo>
                  <a:lnTo>
                    <a:pt x="3" y="115"/>
                  </a:lnTo>
                  <a:lnTo>
                    <a:pt x="6" y="118"/>
                  </a:lnTo>
                  <a:lnTo>
                    <a:pt x="9" y="124"/>
                  </a:lnTo>
                  <a:lnTo>
                    <a:pt x="10" y="127"/>
                  </a:lnTo>
                  <a:lnTo>
                    <a:pt x="11" y="133"/>
                  </a:lnTo>
                  <a:lnTo>
                    <a:pt x="12" y="139"/>
                  </a:lnTo>
                  <a:lnTo>
                    <a:pt x="12" y="147"/>
                  </a:lnTo>
                  <a:lnTo>
                    <a:pt x="12" y="168"/>
                  </a:lnTo>
                  <a:lnTo>
                    <a:pt x="13" y="182"/>
                  </a:lnTo>
                  <a:lnTo>
                    <a:pt x="16" y="189"/>
                  </a:lnTo>
                  <a:lnTo>
                    <a:pt x="18" y="194"/>
                  </a:lnTo>
                  <a:lnTo>
                    <a:pt x="22" y="197"/>
                  </a:lnTo>
                  <a:lnTo>
                    <a:pt x="26" y="200"/>
                  </a:lnTo>
                  <a:lnTo>
                    <a:pt x="32" y="206"/>
                  </a:lnTo>
                  <a:lnTo>
                    <a:pt x="39" y="217"/>
                  </a:lnTo>
                  <a:lnTo>
                    <a:pt x="37" y="307"/>
                  </a:lnTo>
                  <a:lnTo>
                    <a:pt x="47" y="318"/>
                  </a:lnTo>
                  <a:lnTo>
                    <a:pt x="55" y="327"/>
                  </a:lnTo>
                  <a:lnTo>
                    <a:pt x="61" y="335"/>
                  </a:lnTo>
                  <a:lnTo>
                    <a:pt x="66" y="343"/>
                  </a:lnTo>
                  <a:lnTo>
                    <a:pt x="70" y="350"/>
                  </a:lnTo>
                  <a:lnTo>
                    <a:pt x="72" y="357"/>
                  </a:lnTo>
                  <a:lnTo>
                    <a:pt x="75" y="363"/>
                  </a:lnTo>
                  <a:lnTo>
                    <a:pt x="76" y="371"/>
                  </a:lnTo>
                  <a:lnTo>
                    <a:pt x="78" y="387"/>
                  </a:lnTo>
                  <a:lnTo>
                    <a:pt x="82" y="407"/>
                  </a:lnTo>
                  <a:lnTo>
                    <a:pt x="84" y="418"/>
                  </a:lnTo>
                  <a:lnTo>
                    <a:pt x="87" y="432"/>
                  </a:lnTo>
                  <a:lnTo>
                    <a:pt x="92" y="448"/>
                  </a:lnTo>
                  <a:lnTo>
                    <a:pt x="99" y="464"/>
                  </a:lnTo>
                  <a:lnTo>
                    <a:pt x="106" y="487"/>
                  </a:lnTo>
                  <a:lnTo>
                    <a:pt x="111" y="510"/>
                  </a:lnTo>
                  <a:lnTo>
                    <a:pt x="116" y="534"/>
                  </a:lnTo>
                  <a:lnTo>
                    <a:pt x="119" y="558"/>
                  </a:lnTo>
                  <a:lnTo>
                    <a:pt x="121" y="582"/>
                  </a:lnTo>
                  <a:lnTo>
                    <a:pt x="123" y="608"/>
                  </a:lnTo>
                  <a:lnTo>
                    <a:pt x="124" y="632"/>
                  </a:lnTo>
                  <a:lnTo>
                    <a:pt x="125" y="656"/>
                  </a:lnTo>
                  <a:lnTo>
                    <a:pt x="126" y="683"/>
                  </a:lnTo>
                  <a:lnTo>
                    <a:pt x="127" y="707"/>
                  </a:lnTo>
                  <a:lnTo>
                    <a:pt x="128" y="731"/>
                  </a:lnTo>
                  <a:lnTo>
                    <a:pt x="131" y="754"/>
                  </a:lnTo>
                  <a:lnTo>
                    <a:pt x="134" y="777"/>
                  </a:lnTo>
                  <a:lnTo>
                    <a:pt x="139" y="801"/>
                  </a:lnTo>
                  <a:lnTo>
                    <a:pt x="144" y="824"/>
                  </a:lnTo>
                  <a:lnTo>
                    <a:pt x="151" y="849"/>
                  </a:lnTo>
                  <a:lnTo>
                    <a:pt x="156" y="1080"/>
                  </a:lnTo>
                  <a:lnTo>
                    <a:pt x="157" y="1112"/>
                  </a:lnTo>
                  <a:lnTo>
                    <a:pt x="160" y="1145"/>
                  </a:lnTo>
                  <a:lnTo>
                    <a:pt x="164" y="1177"/>
                  </a:lnTo>
                  <a:lnTo>
                    <a:pt x="166" y="1209"/>
                  </a:lnTo>
                  <a:lnTo>
                    <a:pt x="166" y="1229"/>
                  </a:lnTo>
                  <a:lnTo>
                    <a:pt x="165" y="1247"/>
                  </a:lnTo>
                  <a:lnTo>
                    <a:pt x="164" y="1264"/>
                  </a:lnTo>
                  <a:lnTo>
                    <a:pt x="162" y="1281"/>
                  </a:lnTo>
                  <a:lnTo>
                    <a:pt x="159" y="1313"/>
                  </a:lnTo>
                  <a:lnTo>
                    <a:pt x="157" y="1346"/>
                  </a:lnTo>
                  <a:lnTo>
                    <a:pt x="158" y="1363"/>
                  </a:lnTo>
                  <a:lnTo>
                    <a:pt x="160" y="1379"/>
                  </a:lnTo>
                  <a:lnTo>
                    <a:pt x="163" y="1395"/>
                  </a:lnTo>
                  <a:lnTo>
                    <a:pt x="167" y="1410"/>
                  </a:lnTo>
                  <a:lnTo>
                    <a:pt x="172" y="1424"/>
                  </a:lnTo>
                  <a:lnTo>
                    <a:pt x="175" y="1439"/>
                  </a:lnTo>
                  <a:lnTo>
                    <a:pt x="178" y="1454"/>
                  </a:lnTo>
                  <a:lnTo>
                    <a:pt x="180" y="1470"/>
                  </a:lnTo>
                  <a:lnTo>
                    <a:pt x="180" y="1502"/>
                  </a:lnTo>
                  <a:lnTo>
                    <a:pt x="180" y="1537"/>
                  </a:lnTo>
                  <a:lnTo>
                    <a:pt x="179" y="1572"/>
                  </a:lnTo>
                  <a:lnTo>
                    <a:pt x="178" y="1606"/>
                  </a:lnTo>
                  <a:lnTo>
                    <a:pt x="178" y="2185"/>
                  </a:lnTo>
                  <a:lnTo>
                    <a:pt x="271" y="2185"/>
                  </a:lnTo>
                  <a:lnTo>
                    <a:pt x="364" y="2186"/>
                  </a:lnTo>
                  <a:lnTo>
                    <a:pt x="458" y="2187"/>
                  </a:lnTo>
                  <a:lnTo>
                    <a:pt x="551" y="2188"/>
                  </a:lnTo>
                  <a:lnTo>
                    <a:pt x="645" y="2189"/>
                  </a:lnTo>
                  <a:lnTo>
                    <a:pt x="737" y="2190"/>
                  </a:lnTo>
                  <a:lnTo>
                    <a:pt x="831" y="2191"/>
                  </a:lnTo>
                  <a:lnTo>
                    <a:pt x="924" y="2191"/>
                  </a:lnTo>
                  <a:lnTo>
                    <a:pt x="1018" y="2192"/>
                  </a:lnTo>
                  <a:lnTo>
                    <a:pt x="1111" y="2192"/>
                  </a:lnTo>
                  <a:lnTo>
                    <a:pt x="1204" y="2192"/>
                  </a:lnTo>
                  <a:lnTo>
                    <a:pt x="1298" y="2192"/>
                  </a:lnTo>
                  <a:lnTo>
                    <a:pt x="1391" y="2192"/>
                  </a:lnTo>
                  <a:lnTo>
                    <a:pt x="1484" y="2191"/>
                  </a:lnTo>
                  <a:lnTo>
                    <a:pt x="1577" y="2189"/>
                  </a:lnTo>
                  <a:lnTo>
                    <a:pt x="1671" y="2188"/>
                  </a:lnTo>
                  <a:lnTo>
                    <a:pt x="1671" y="2179"/>
                  </a:lnTo>
                  <a:lnTo>
                    <a:pt x="1670" y="2171"/>
                  </a:lnTo>
                  <a:lnTo>
                    <a:pt x="1670" y="2167"/>
                  </a:lnTo>
                  <a:lnTo>
                    <a:pt x="1668" y="2164"/>
                  </a:lnTo>
                  <a:lnTo>
                    <a:pt x="1666" y="2161"/>
                  </a:lnTo>
                  <a:lnTo>
                    <a:pt x="1662" y="2159"/>
                  </a:lnTo>
                  <a:lnTo>
                    <a:pt x="1660" y="2157"/>
                  </a:lnTo>
                  <a:lnTo>
                    <a:pt x="1659" y="2152"/>
                  </a:lnTo>
                  <a:lnTo>
                    <a:pt x="1658" y="2147"/>
                  </a:lnTo>
                  <a:lnTo>
                    <a:pt x="1657" y="2139"/>
                  </a:lnTo>
                  <a:lnTo>
                    <a:pt x="1657" y="2113"/>
                  </a:lnTo>
                  <a:lnTo>
                    <a:pt x="1659" y="2072"/>
                  </a:lnTo>
                  <a:lnTo>
                    <a:pt x="1655" y="2068"/>
                  </a:lnTo>
                  <a:lnTo>
                    <a:pt x="1650" y="2065"/>
                  </a:lnTo>
                  <a:lnTo>
                    <a:pt x="1645" y="2062"/>
                  </a:lnTo>
                  <a:lnTo>
                    <a:pt x="1639" y="2060"/>
                  </a:lnTo>
                  <a:lnTo>
                    <a:pt x="1630" y="2057"/>
                  </a:lnTo>
                  <a:lnTo>
                    <a:pt x="1620" y="2054"/>
                  </a:lnTo>
                  <a:lnTo>
                    <a:pt x="1615" y="2052"/>
                  </a:lnTo>
                  <a:lnTo>
                    <a:pt x="1612" y="2050"/>
                  </a:lnTo>
                  <a:lnTo>
                    <a:pt x="1608" y="2048"/>
                  </a:lnTo>
                  <a:lnTo>
                    <a:pt x="1605" y="2045"/>
                  </a:lnTo>
                  <a:lnTo>
                    <a:pt x="1601" y="2041"/>
                  </a:lnTo>
                  <a:lnTo>
                    <a:pt x="1599" y="2035"/>
                  </a:lnTo>
                  <a:lnTo>
                    <a:pt x="1597" y="2029"/>
                  </a:lnTo>
                  <a:lnTo>
                    <a:pt x="1596" y="2022"/>
                  </a:lnTo>
                  <a:lnTo>
                    <a:pt x="1595" y="2009"/>
                  </a:lnTo>
                  <a:lnTo>
                    <a:pt x="1595" y="1999"/>
                  </a:lnTo>
                  <a:lnTo>
                    <a:pt x="1594" y="1990"/>
                  </a:lnTo>
                  <a:lnTo>
                    <a:pt x="1592" y="1983"/>
                  </a:lnTo>
                  <a:lnTo>
                    <a:pt x="1590" y="1980"/>
                  </a:lnTo>
                  <a:lnTo>
                    <a:pt x="1588" y="1976"/>
                  </a:lnTo>
                  <a:lnTo>
                    <a:pt x="1584" y="1973"/>
                  </a:lnTo>
                  <a:lnTo>
                    <a:pt x="1579" y="1970"/>
                  </a:lnTo>
                  <a:lnTo>
                    <a:pt x="1568" y="1964"/>
                  </a:lnTo>
                  <a:lnTo>
                    <a:pt x="1551" y="1958"/>
                  </a:lnTo>
                  <a:lnTo>
                    <a:pt x="1531" y="1950"/>
                  </a:lnTo>
                  <a:lnTo>
                    <a:pt x="1515" y="1944"/>
                  </a:lnTo>
                  <a:lnTo>
                    <a:pt x="1502" y="1937"/>
                  </a:lnTo>
                  <a:lnTo>
                    <a:pt x="1493" y="1931"/>
                  </a:lnTo>
                  <a:lnTo>
                    <a:pt x="1484" y="1926"/>
                  </a:lnTo>
                  <a:lnTo>
                    <a:pt x="1479" y="1921"/>
                  </a:lnTo>
                  <a:lnTo>
                    <a:pt x="1474" y="1915"/>
                  </a:lnTo>
                  <a:lnTo>
                    <a:pt x="1471" y="1910"/>
                  </a:lnTo>
                  <a:lnTo>
                    <a:pt x="1466" y="1897"/>
                  </a:lnTo>
                  <a:lnTo>
                    <a:pt x="1458" y="1883"/>
                  </a:lnTo>
                  <a:lnTo>
                    <a:pt x="1453" y="1874"/>
                  </a:lnTo>
                  <a:lnTo>
                    <a:pt x="1447" y="1865"/>
                  </a:lnTo>
                  <a:lnTo>
                    <a:pt x="1438" y="1854"/>
                  </a:lnTo>
                  <a:lnTo>
                    <a:pt x="1427" y="1842"/>
                  </a:lnTo>
                  <a:lnTo>
                    <a:pt x="1415" y="1830"/>
                  </a:lnTo>
                  <a:lnTo>
                    <a:pt x="1403" y="1822"/>
                  </a:lnTo>
                  <a:lnTo>
                    <a:pt x="1393" y="1817"/>
                  </a:lnTo>
                  <a:lnTo>
                    <a:pt x="1383" y="1814"/>
                  </a:lnTo>
                  <a:lnTo>
                    <a:pt x="1375" y="1813"/>
                  </a:lnTo>
                  <a:lnTo>
                    <a:pt x="1366" y="1814"/>
                  </a:lnTo>
                  <a:lnTo>
                    <a:pt x="1359" y="1815"/>
                  </a:lnTo>
                  <a:lnTo>
                    <a:pt x="1351" y="1816"/>
                  </a:lnTo>
                  <a:lnTo>
                    <a:pt x="1343" y="1817"/>
                  </a:lnTo>
                  <a:lnTo>
                    <a:pt x="1336" y="1817"/>
                  </a:lnTo>
                  <a:lnTo>
                    <a:pt x="1329" y="1815"/>
                  </a:lnTo>
                  <a:lnTo>
                    <a:pt x="1320" y="1811"/>
                  </a:lnTo>
                  <a:lnTo>
                    <a:pt x="1312" y="1805"/>
                  </a:lnTo>
                  <a:lnTo>
                    <a:pt x="1302" y="1794"/>
                  </a:lnTo>
                  <a:lnTo>
                    <a:pt x="1293" y="1779"/>
                  </a:lnTo>
                  <a:lnTo>
                    <a:pt x="1282" y="1762"/>
                  </a:lnTo>
                  <a:lnTo>
                    <a:pt x="1199" y="1599"/>
                  </a:lnTo>
                  <a:lnTo>
                    <a:pt x="1200" y="1586"/>
                  </a:lnTo>
                  <a:lnTo>
                    <a:pt x="1202" y="1573"/>
                  </a:lnTo>
                  <a:lnTo>
                    <a:pt x="1205" y="1562"/>
                  </a:lnTo>
                  <a:lnTo>
                    <a:pt x="1209" y="1554"/>
                  </a:lnTo>
                  <a:lnTo>
                    <a:pt x="1219" y="1539"/>
                  </a:lnTo>
                  <a:lnTo>
                    <a:pt x="1229" y="1526"/>
                  </a:lnTo>
                  <a:lnTo>
                    <a:pt x="1234" y="1519"/>
                  </a:lnTo>
                  <a:lnTo>
                    <a:pt x="1238" y="1512"/>
                  </a:lnTo>
                  <a:lnTo>
                    <a:pt x="1241" y="1503"/>
                  </a:lnTo>
                  <a:lnTo>
                    <a:pt x="1243" y="1494"/>
                  </a:lnTo>
                  <a:lnTo>
                    <a:pt x="1244" y="1483"/>
                  </a:lnTo>
                  <a:lnTo>
                    <a:pt x="1243" y="1471"/>
                  </a:lnTo>
                  <a:lnTo>
                    <a:pt x="1240" y="1456"/>
                  </a:lnTo>
                  <a:lnTo>
                    <a:pt x="1236" y="1438"/>
                  </a:lnTo>
                  <a:lnTo>
                    <a:pt x="1203" y="1262"/>
                  </a:lnTo>
                  <a:lnTo>
                    <a:pt x="1232" y="1260"/>
                  </a:lnTo>
                  <a:lnTo>
                    <a:pt x="1267" y="1256"/>
                  </a:lnTo>
                  <a:lnTo>
                    <a:pt x="1277" y="1253"/>
                  </a:lnTo>
                  <a:lnTo>
                    <a:pt x="1287" y="1248"/>
                  </a:lnTo>
                  <a:lnTo>
                    <a:pt x="1298" y="1243"/>
                  </a:lnTo>
                  <a:lnTo>
                    <a:pt x="1309" y="1237"/>
                  </a:lnTo>
                  <a:lnTo>
                    <a:pt x="1319" y="1228"/>
                  </a:lnTo>
                  <a:lnTo>
                    <a:pt x="1330" y="1219"/>
                  </a:lnTo>
                  <a:lnTo>
                    <a:pt x="1341" y="1206"/>
                  </a:lnTo>
                  <a:lnTo>
                    <a:pt x="1352" y="1193"/>
                  </a:lnTo>
                  <a:lnTo>
                    <a:pt x="1356" y="1184"/>
                  </a:lnTo>
                  <a:lnTo>
                    <a:pt x="1360" y="1175"/>
                  </a:lnTo>
                  <a:lnTo>
                    <a:pt x="1363" y="1164"/>
                  </a:lnTo>
                  <a:lnTo>
                    <a:pt x="1365" y="1153"/>
                  </a:lnTo>
                  <a:lnTo>
                    <a:pt x="1368" y="1126"/>
                  </a:lnTo>
                  <a:lnTo>
                    <a:pt x="1369" y="1097"/>
                  </a:lnTo>
                  <a:lnTo>
                    <a:pt x="1369" y="1067"/>
                  </a:lnTo>
                  <a:lnTo>
                    <a:pt x="1368" y="1039"/>
                  </a:lnTo>
                  <a:lnTo>
                    <a:pt x="1366" y="1013"/>
                  </a:lnTo>
                  <a:lnTo>
                    <a:pt x="1366" y="991"/>
                  </a:lnTo>
                  <a:lnTo>
                    <a:pt x="1368" y="969"/>
                  </a:lnTo>
                  <a:lnTo>
                    <a:pt x="1369" y="954"/>
                  </a:lnTo>
                  <a:lnTo>
                    <a:pt x="1370" y="945"/>
                  </a:lnTo>
                  <a:lnTo>
                    <a:pt x="1372" y="938"/>
                  </a:lnTo>
                  <a:lnTo>
                    <a:pt x="1379" y="926"/>
                  </a:lnTo>
                  <a:lnTo>
                    <a:pt x="1393" y="906"/>
                  </a:lnTo>
                  <a:lnTo>
                    <a:pt x="1398" y="895"/>
                  </a:lnTo>
                  <a:lnTo>
                    <a:pt x="1402" y="886"/>
                  </a:lnTo>
                  <a:lnTo>
                    <a:pt x="1404" y="875"/>
                  </a:lnTo>
                  <a:lnTo>
                    <a:pt x="1406" y="866"/>
                  </a:lnTo>
                  <a:lnTo>
                    <a:pt x="1409" y="855"/>
                  </a:lnTo>
                  <a:lnTo>
                    <a:pt x="1411" y="845"/>
                  </a:lnTo>
                  <a:lnTo>
                    <a:pt x="1414" y="834"/>
                  </a:lnTo>
                  <a:lnTo>
                    <a:pt x="1419" y="823"/>
                  </a:lnTo>
                  <a:lnTo>
                    <a:pt x="1424" y="811"/>
                  </a:lnTo>
                  <a:lnTo>
                    <a:pt x="1431" y="801"/>
                  </a:lnTo>
                  <a:lnTo>
                    <a:pt x="1438" y="792"/>
                  </a:lnTo>
                  <a:lnTo>
                    <a:pt x="1444" y="786"/>
                  </a:lnTo>
                  <a:lnTo>
                    <a:pt x="1452" y="780"/>
                  </a:lnTo>
                  <a:lnTo>
                    <a:pt x="1459" y="774"/>
                  </a:lnTo>
                  <a:lnTo>
                    <a:pt x="1468" y="770"/>
                  </a:lnTo>
                  <a:lnTo>
                    <a:pt x="1475" y="767"/>
                  </a:lnTo>
                  <a:lnTo>
                    <a:pt x="1492" y="759"/>
                  </a:lnTo>
                  <a:lnTo>
                    <a:pt x="1510" y="753"/>
                  </a:lnTo>
                  <a:lnTo>
                    <a:pt x="1518" y="749"/>
                  </a:lnTo>
                  <a:lnTo>
                    <a:pt x="1528" y="744"/>
                  </a:lnTo>
                  <a:lnTo>
                    <a:pt x="1537" y="738"/>
                  </a:lnTo>
                  <a:lnTo>
                    <a:pt x="1548" y="732"/>
                  </a:lnTo>
                  <a:lnTo>
                    <a:pt x="1556" y="725"/>
                  </a:lnTo>
                  <a:lnTo>
                    <a:pt x="1565" y="717"/>
                  </a:lnTo>
                  <a:lnTo>
                    <a:pt x="1572" y="710"/>
                  </a:lnTo>
                  <a:lnTo>
                    <a:pt x="1578" y="702"/>
                  </a:lnTo>
                  <a:lnTo>
                    <a:pt x="1588" y="687"/>
                  </a:lnTo>
                  <a:lnTo>
                    <a:pt x="1596" y="671"/>
                  </a:lnTo>
                  <a:lnTo>
                    <a:pt x="1605" y="655"/>
                  </a:lnTo>
                  <a:lnTo>
                    <a:pt x="1612" y="638"/>
                  </a:lnTo>
                  <a:lnTo>
                    <a:pt x="1623" y="620"/>
                  </a:lnTo>
                  <a:lnTo>
                    <a:pt x="1635" y="601"/>
                  </a:lnTo>
                  <a:lnTo>
                    <a:pt x="1645" y="591"/>
                  </a:lnTo>
                  <a:lnTo>
                    <a:pt x="1655" y="579"/>
                  </a:lnTo>
                  <a:lnTo>
                    <a:pt x="1669" y="568"/>
                  </a:lnTo>
                  <a:lnTo>
                    <a:pt x="1684" y="555"/>
                  </a:lnTo>
                  <a:lnTo>
                    <a:pt x="1718" y="529"/>
                  </a:lnTo>
                  <a:lnTo>
                    <a:pt x="1756" y="503"/>
                  </a:lnTo>
                  <a:lnTo>
                    <a:pt x="1795" y="478"/>
                  </a:lnTo>
                  <a:lnTo>
                    <a:pt x="1833" y="456"/>
                  </a:lnTo>
                  <a:lnTo>
                    <a:pt x="1851" y="447"/>
                  </a:lnTo>
                  <a:lnTo>
                    <a:pt x="1868" y="438"/>
                  </a:lnTo>
                  <a:lnTo>
                    <a:pt x="1884" y="431"/>
                  </a:lnTo>
                  <a:lnTo>
                    <a:pt x="1898" y="425"/>
                  </a:lnTo>
                  <a:lnTo>
                    <a:pt x="1945" y="409"/>
                  </a:lnTo>
                  <a:lnTo>
                    <a:pt x="1981" y="396"/>
                  </a:lnTo>
                  <a:lnTo>
                    <a:pt x="1998" y="389"/>
                  </a:lnTo>
                  <a:lnTo>
                    <a:pt x="2013" y="380"/>
                  </a:lnTo>
                  <a:lnTo>
                    <a:pt x="2031" y="370"/>
                  </a:lnTo>
                  <a:lnTo>
                    <a:pt x="2050" y="356"/>
                  </a:lnTo>
                  <a:lnTo>
                    <a:pt x="2046" y="350"/>
                  </a:lnTo>
                  <a:lnTo>
                    <a:pt x="2040" y="344"/>
                  </a:lnTo>
                  <a:lnTo>
                    <a:pt x="2031" y="339"/>
                  </a:lnTo>
                  <a:lnTo>
                    <a:pt x="2022" y="335"/>
                  </a:lnTo>
                  <a:lnTo>
                    <a:pt x="2010" y="331"/>
                  </a:lnTo>
                  <a:lnTo>
                    <a:pt x="1998" y="327"/>
                  </a:lnTo>
                  <a:lnTo>
                    <a:pt x="1985" y="324"/>
                  </a:lnTo>
                  <a:lnTo>
                    <a:pt x="1971" y="321"/>
                  </a:lnTo>
                  <a:lnTo>
                    <a:pt x="1943" y="317"/>
                  </a:lnTo>
                  <a:lnTo>
                    <a:pt x="1914" y="315"/>
                  </a:lnTo>
                  <a:lnTo>
                    <a:pt x="1902" y="315"/>
                  </a:lnTo>
                  <a:lnTo>
                    <a:pt x="1890" y="315"/>
                  </a:lnTo>
                  <a:lnTo>
                    <a:pt x="1880" y="316"/>
                  </a:lnTo>
                  <a:lnTo>
                    <a:pt x="1870" y="317"/>
                  </a:lnTo>
                  <a:lnTo>
                    <a:pt x="1830" y="325"/>
                  </a:lnTo>
                  <a:lnTo>
                    <a:pt x="1796" y="334"/>
                  </a:lnTo>
                  <a:lnTo>
                    <a:pt x="1764" y="342"/>
                  </a:lnTo>
                  <a:lnTo>
                    <a:pt x="1733" y="350"/>
                  </a:lnTo>
                  <a:lnTo>
                    <a:pt x="1716" y="353"/>
                  </a:lnTo>
                  <a:lnTo>
                    <a:pt x="1700" y="355"/>
                  </a:lnTo>
                  <a:lnTo>
                    <a:pt x="1683" y="357"/>
                  </a:lnTo>
                  <a:lnTo>
                    <a:pt x="1664" y="359"/>
                  </a:lnTo>
                  <a:lnTo>
                    <a:pt x="1645" y="360"/>
                  </a:lnTo>
                  <a:lnTo>
                    <a:pt x="1623" y="360"/>
                  </a:lnTo>
                  <a:lnTo>
                    <a:pt x="1599" y="359"/>
                  </a:lnTo>
                  <a:lnTo>
                    <a:pt x="1574" y="357"/>
                  </a:lnTo>
                  <a:lnTo>
                    <a:pt x="1555" y="356"/>
                  </a:lnTo>
                  <a:lnTo>
                    <a:pt x="1542" y="357"/>
                  </a:lnTo>
                  <a:lnTo>
                    <a:pt x="1532" y="358"/>
                  </a:lnTo>
                  <a:lnTo>
                    <a:pt x="1522" y="359"/>
                  </a:lnTo>
                  <a:lnTo>
                    <a:pt x="1515" y="360"/>
                  </a:lnTo>
                  <a:lnTo>
                    <a:pt x="1506" y="359"/>
                  </a:lnTo>
                  <a:lnTo>
                    <a:pt x="1494" y="355"/>
                  </a:lnTo>
                  <a:lnTo>
                    <a:pt x="1479" y="349"/>
                  </a:lnTo>
                  <a:lnTo>
                    <a:pt x="1452" y="332"/>
                  </a:lnTo>
                  <a:lnTo>
                    <a:pt x="1433" y="320"/>
                  </a:lnTo>
                  <a:lnTo>
                    <a:pt x="1427" y="315"/>
                  </a:lnTo>
                  <a:lnTo>
                    <a:pt x="1421" y="312"/>
                  </a:lnTo>
                  <a:lnTo>
                    <a:pt x="1416" y="310"/>
                  </a:lnTo>
                  <a:lnTo>
                    <a:pt x="1411" y="307"/>
                  </a:lnTo>
                  <a:lnTo>
                    <a:pt x="1405" y="307"/>
                  </a:lnTo>
                  <a:lnTo>
                    <a:pt x="1399" y="307"/>
                  </a:lnTo>
                  <a:lnTo>
                    <a:pt x="1392" y="310"/>
                  </a:lnTo>
                  <a:lnTo>
                    <a:pt x="1382" y="312"/>
                  </a:lnTo>
                  <a:lnTo>
                    <a:pt x="1358" y="319"/>
                  </a:lnTo>
                  <a:lnTo>
                    <a:pt x="1320" y="330"/>
                  </a:lnTo>
                  <a:lnTo>
                    <a:pt x="1291" y="292"/>
                  </a:lnTo>
                  <a:lnTo>
                    <a:pt x="1265" y="292"/>
                  </a:lnTo>
                  <a:lnTo>
                    <a:pt x="1246" y="292"/>
                  </a:lnTo>
                  <a:lnTo>
                    <a:pt x="1239" y="291"/>
                  </a:lnTo>
                  <a:lnTo>
                    <a:pt x="1233" y="290"/>
                  </a:lnTo>
                  <a:lnTo>
                    <a:pt x="1227" y="289"/>
                  </a:lnTo>
                  <a:lnTo>
                    <a:pt x="1224" y="286"/>
                  </a:lnTo>
                  <a:lnTo>
                    <a:pt x="1223" y="283"/>
                  </a:lnTo>
                  <a:lnTo>
                    <a:pt x="1223" y="279"/>
                  </a:lnTo>
                  <a:lnTo>
                    <a:pt x="1224" y="275"/>
                  </a:lnTo>
                  <a:lnTo>
                    <a:pt x="1226" y="268"/>
                  </a:lnTo>
                  <a:lnTo>
                    <a:pt x="1237" y="254"/>
                  </a:lnTo>
                  <a:lnTo>
                    <a:pt x="1253" y="233"/>
                  </a:lnTo>
                  <a:lnTo>
                    <a:pt x="1212" y="174"/>
                  </a:lnTo>
                  <a:lnTo>
                    <a:pt x="1208" y="177"/>
                  </a:lnTo>
                  <a:lnTo>
                    <a:pt x="1206" y="180"/>
                  </a:lnTo>
                  <a:lnTo>
                    <a:pt x="1206" y="188"/>
                  </a:lnTo>
                  <a:lnTo>
                    <a:pt x="1207" y="207"/>
                  </a:lnTo>
                  <a:lnTo>
                    <a:pt x="1172" y="219"/>
                  </a:lnTo>
                  <a:lnTo>
                    <a:pt x="1147" y="226"/>
                  </a:lnTo>
                  <a:lnTo>
                    <a:pt x="1135" y="230"/>
                  </a:lnTo>
                  <a:lnTo>
                    <a:pt x="1128" y="231"/>
                  </a:lnTo>
                  <a:lnTo>
                    <a:pt x="1125" y="227"/>
                  </a:lnTo>
                  <a:lnTo>
                    <a:pt x="1123" y="222"/>
                  </a:lnTo>
                  <a:lnTo>
                    <a:pt x="1121" y="219"/>
                  </a:lnTo>
                  <a:lnTo>
                    <a:pt x="1118" y="216"/>
                  </a:lnTo>
                  <a:lnTo>
                    <a:pt x="1113" y="212"/>
                  </a:lnTo>
                  <a:lnTo>
                    <a:pt x="1106" y="207"/>
                  </a:lnTo>
                  <a:lnTo>
                    <a:pt x="1097" y="203"/>
                  </a:lnTo>
                  <a:lnTo>
                    <a:pt x="1084" y="199"/>
                  </a:lnTo>
                  <a:lnTo>
                    <a:pt x="1068" y="195"/>
                  </a:lnTo>
                  <a:lnTo>
                    <a:pt x="1051" y="191"/>
                  </a:lnTo>
                  <a:lnTo>
                    <a:pt x="1019" y="183"/>
                  </a:lnTo>
                  <a:lnTo>
                    <a:pt x="993" y="179"/>
                  </a:lnTo>
                  <a:lnTo>
                    <a:pt x="972" y="176"/>
                  </a:lnTo>
                  <a:lnTo>
                    <a:pt x="950" y="174"/>
                  </a:lnTo>
                  <a:lnTo>
                    <a:pt x="928" y="172"/>
                  </a:lnTo>
                  <a:lnTo>
                    <a:pt x="908" y="167"/>
                  </a:lnTo>
                  <a:lnTo>
                    <a:pt x="889" y="161"/>
                  </a:lnTo>
                  <a:lnTo>
                    <a:pt x="864" y="153"/>
                  </a:lnTo>
                  <a:lnTo>
                    <a:pt x="851" y="148"/>
                  </a:lnTo>
                  <a:lnTo>
                    <a:pt x="840" y="144"/>
                  </a:lnTo>
                  <a:lnTo>
                    <a:pt x="830" y="142"/>
                  </a:lnTo>
                  <a:lnTo>
                    <a:pt x="823" y="141"/>
                  </a:lnTo>
                  <a:lnTo>
                    <a:pt x="792" y="141"/>
                  </a:lnTo>
                  <a:lnTo>
                    <a:pt x="766" y="139"/>
                  </a:lnTo>
                  <a:lnTo>
                    <a:pt x="744" y="137"/>
                  </a:lnTo>
                  <a:lnTo>
                    <a:pt x="726" y="135"/>
                  </a:lnTo>
                  <a:lnTo>
                    <a:pt x="711" y="130"/>
                  </a:lnTo>
                  <a:lnTo>
                    <a:pt x="698" y="127"/>
                  </a:lnTo>
                  <a:lnTo>
                    <a:pt x="689" y="123"/>
                  </a:lnTo>
                  <a:lnTo>
                    <a:pt x="682" y="118"/>
                  </a:lnTo>
                  <a:lnTo>
                    <a:pt x="675" y="113"/>
                  </a:lnTo>
                  <a:lnTo>
                    <a:pt x="670" y="107"/>
                  </a:lnTo>
                  <a:lnTo>
                    <a:pt x="666" y="101"/>
                  </a:lnTo>
                  <a:lnTo>
                    <a:pt x="660" y="96"/>
                  </a:lnTo>
                  <a:lnTo>
                    <a:pt x="656" y="89"/>
                  </a:lnTo>
                  <a:lnTo>
                    <a:pt x="650" y="83"/>
                  </a:lnTo>
                  <a:lnTo>
                    <a:pt x="644" y="78"/>
                  </a:lnTo>
                  <a:lnTo>
                    <a:pt x="635" y="71"/>
                  </a:lnTo>
                  <a:lnTo>
                    <a:pt x="581" y="37"/>
                  </a:lnTo>
                  <a:lnTo>
                    <a:pt x="562" y="66"/>
                  </a:lnTo>
                  <a:lnTo>
                    <a:pt x="501" y="0"/>
                  </a:lnTo>
                  <a:lnTo>
                    <a:pt x="36" y="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7" name="Freeform 18">
              <a:extLst>
                <a:ext uri="{FF2B5EF4-FFF2-40B4-BE49-F238E27FC236}">
                  <a16:creationId xmlns:a16="http://schemas.microsoft.com/office/drawing/2014/main" id="{9B90FD6E-C868-48E2-9E32-C015604B6DCA}"/>
                </a:ext>
              </a:extLst>
            </p:cNvPr>
            <p:cNvSpPr>
              <a:spLocks/>
            </p:cNvSpPr>
            <p:nvPr/>
          </p:nvSpPr>
          <p:spPr bwMode="auto">
            <a:xfrm>
              <a:off x="4195794" y="2992233"/>
              <a:ext cx="1101034" cy="590571"/>
            </a:xfrm>
            <a:custGeom>
              <a:avLst/>
              <a:gdLst/>
              <a:ahLst/>
              <a:cxnLst>
                <a:cxn ang="0">
                  <a:pos x="134" y="1187"/>
                </a:cxn>
                <a:cxn ang="0">
                  <a:pos x="352" y="1199"/>
                </a:cxn>
                <a:cxn ang="0">
                  <a:pos x="582" y="1209"/>
                </a:cxn>
                <a:cxn ang="0">
                  <a:pos x="814" y="1217"/>
                </a:cxn>
                <a:cxn ang="0">
                  <a:pos x="1038" y="1226"/>
                </a:cxn>
                <a:cxn ang="0">
                  <a:pos x="1251" y="1235"/>
                </a:cxn>
                <a:cxn ang="0">
                  <a:pos x="1474" y="1242"/>
                </a:cxn>
                <a:cxn ang="0">
                  <a:pos x="1694" y="1250"/>
                </a:cxn>
                <a:cxn ang="0">
                  <a:pos x="1901" y="1263"/>
                </a:cxn>
                <a:cxn ang="0">
                  <a:pos x="2135" y="1268"/>
                </a:cxn>
                <a:cxn ang="0">
                  <a:pos x="2357" y="1270"/>
                </a:cxn>
                <a:cxn ang="0">
                  <a:pos x="2362" y="1214"/>
                </a:cxn>
                <a:cxn ang="0">
                  <a:pos x="2361" y="1060"/>
                </a:cxn>
                <a:cxn ang="0">
                  <a:pos x="2353" y="873"/>
                </a:cxn>
                <a:cxn ang="0">
                  <a:pos x="2346" y="483"/>
                </a:cxn>
                <a:cxn ang="0">
                  <a:pos x="2342" y="453"/>
                </a:cxn>
                <a:cxn ang="0">
                  <a:pos x="2303" y="421"/>
                </a:cxn>
                <a:cxn ang="0">
                  <a:pos x="2285" y="397"/>
                </a:cxn>
                <a:cxn ang="0">
                  <a:pos x="2271" y="367"/>
                </a:cxn>
                <a:cxn ang="0">
                  <a:pos x="2263" y="333"/>
                </a:cxn>
                <a:cxn ang="0">
                  <a:pos x="2262" y="298"/>
                </a:cxn>
                <a:cxn ang="0">
                  <a:pos x="2270" y="262"/>
                </a:cxn>
                <a:cxn ang="0">
                  <a:pos x="2290" y="223"/>
                </a:cxn>
                <a:cxn ang="0">
                  <a:pos x="2297" y="204"/>
                </a:cxn>
                <a:cxn ang="0">
                  <a:pos x="2291" y="183"/>
                </a:cxn>
                <a:cxn ang="0">
                  <a:pos x="2265" y="156"/>
                </a:cxn>
                <a:cxn ang="0">
                  <a:pos x="2206" y="118"/>
                </a:cxn>
                <a:cxn ang="0">
                  <a:pos x="2156" y="91"/>
                </a:cxn>
                <a:cxn ang="0">
                  <a:pos x="2131" y="86"/>
                </a:cxn>
                <a:cxn ang="0">
                  <a:pos x="2055" y="85"/>
                </a:cxn>
                <a:cxn ang="0">
                  <a:pos x="1973" y="84"/>
                </a:cxn>
                <a:cxn ang="0">
                  <a:pos x="1891" y="81"/>
                </a:cxn>
                <a:cxn ang="0">
                  <a:pos x="1755" y="76"/>
                </a:cxn>
                <a:cxn ang="0">
                  <a:pos x="1511" y="69"/>
                </a:cxn>
                <a:cxn ang="0">
                  <a:pos x="1268" y="60"/>
                </a:cxn>
                <a:cxn ang="0">
                  <a:pos x="1024" y="51"/>
                </a:cxn>
                <a:cxn ang="0">
                  <a:pos x="781" y="39"/>
                </a:cxn>
                <a:cxn ang="0">
                  <a:pos x="538" y="25"/>
                </a:cxn>
                <a:cxn ang="0">
                  <a:pos x="98" y="64"/>
                </a:cxn>
                <a:cxn ang="0">
                  <a:pos x="76" y="289"/>
                </a:cxn>
                <a:cxn ang="0">
                  <a:pos x="48" y="598"/>
                </a:cxn>
                <a:cxn ang="0">
                  <a:pos x="20" y="903"/>
                </a:cxn>
                <a:cxn ang="0">
                  <a:pos x="3" y="1123"/>
                </a:cxn>
              </a:cxnLst>
              <a:rect l="0" t="0" r="r" b="b"/>
              <a:pathLst>
                <a:path w="2363" h="1270">
                  <a:moveTo>
                    <a:pt x="0" y="1176"/>
                  </a:moveTo>
                  <a:lnTo>
                    <a:pt x="66" y="1182"/>
                  </a:lnTo>
                  <a:lnTo>
                    <a:pt x="134" y="1187"/>
                  </a:lnTo>
                  <a:lnTo>
                    <a:pt x="206" y="1191"/>
                  </a:lnTo>
                  <a:lnTo>
                    <a:pt x="278" y="1195"/>
                  </a:lnTo>
                  <a:lnTo>
                    <a:pt x="352" y="1199"/>
                  </a:lnTo>
                  <a:lnTo>
                    <a:pt x="428" y="1203"/>
                  </a:lnTo>
                  <a:lnTo>
                    <a:pt x="505" y="1206"/>
                  </a:lnTo>
                  <a:lnTo>
                    <a:pt x="582" y="1209"/>
                  </a:lnTo>
                  <a:lnTo>
                    <a:pt x="660" y="1211"/>
                  </a:lnTo>
                  <a:lnTo>
                    <a:pt x="737" y="1214"/>
                  </a:lnTo>
                  <a:lnTo>
                    <a:pt x="814" y="1217"/>
                  </a:lnTo>
                  <a:lnTo>
                    <a:pt x="890" y="1220"/>
                  </a:lnTo>
                  <a:lnTo>
                    <a:pt x="965" y="1223"/>
                  </a:lnTo>
                  <a:lnTo>
                    <a:pt x="1038" y="1226"/>
                  </a:lnTo>
                  <a:lnTo>
                    <a:pt x="1111" y="1229"/>
                  </a:lnTo>
                  <a:lnTo>
                    <a:pt x="1180" y="1232"/>
                  </a:lnTo>
                  <a:lnTo>
                    <a:pt x="1251" y="1235"/>
                  </a:lnTo>
                  <a:lnTo>
                    <a:pt x="1324" y="1237"/>
                  </a:lnTo>
                  <a:lnTo>
                    <a:pt x="1399" y="1240"/>
                  </a:lnTo>
                  <a:lnTo>
                    <a:pt x="1474" y="1242"/>
                  </a:lnTo>
                  <a:lnTo>
                    <a:pt x="1549" y="1245"/>
                  </a:lnTo>
                  <a:lnTo>
                    <a:pt x="1623" y="1247"/>
                  </a:lnTo>
                  <a:lnTo>
                    <a:pt x="1694" y="1250"/>
                  </a:lnTo>
                  <a:lnTo>
                    <a:pt x="1761" y="1255"/>
                  </a:lnTo>
                  <a:lnTo>
                    <a:pt x="1827" y="1260"/>
                  </a:lnTo>
                  <a:lnTo>
                    <a:pt x="1901" y="1263"/>
                  </a:lnTo>
                  <a:lnTo>
                    <a:pt x="1977" y="1265"/>
                  </a:lnTo>
                  <a:lnTo>
                    <a:pt x="2056" y="1266"/>
                  </a:lnTo>
                  <a:lnTo>
                    <a:pt x="2135" y="1268"/>
                  </a:lnTo>
                  <a:lnTo>
                    <a:pt x="2213" y="1268"/>
                  </a:lnTo>
                  <a:lnTo>
                    <a:pt x="2288" y="1269"/>
                  </a:lnTo>
                  <a:lnTo>
                    <a:pt x="2357" y="1270"/>
                  </a:lnTo>
                  <a:lnTo>
                    <a:pt x="2360" y="1256"/>
                  </a:lnTo>
                  <a:lnTo>
                    <a:pt x="2361" y="1237"/>
                  </a:lnTo>
                  <a:lnTo>
                    <a:pt x="2362" y="1214"/>
                  </a:lnTo>
                  <a:lnTo>
                    <a:pt x="2363" y="1188"/>
                  </a:lnTo>
                  <a:lnTo>
                    <a:pt x="2362" y="1127"/>
                  </a:lnTo>
                  <a:lnTo>
                    <a:pt x="2361" y="1060"/>
                  </a:lnTo>
                  <a:lnTo>
                    <a:pt x="2357" y="992"/>
                  </a:lnTo>
                  <a:lnTo>
                    <a:pt x="2355" y="928"/>
                  </a:lnTo>
                  <a:lnTo>
                    <a:pt x="2353" y="873"/>
                  </a:lnTo>
                  <a:lnTo>
                    <a:pt x="2352" y="831"/>
                  </a:lnTo>
                  <a:lnTo>
                    <a:pt x="2346" y="503"/>
                  </a:lnTo>
                  <a:lnTo>
                    <a:pt x="2346" y="483"/>
                  </a:lnTo>
                  <a:lnTo>
                    <a:pt x="2345" y="469"/>
                  </a:lnTo>
                  <a:lnTo>
                    <a:pt x="2344" y="460"/>
                  </a:lnTo>
                  <a:lnTo>
                    <a:pt x="2342" y="453"/>
                  </a:lnTo>
                  <a:lnTo>
                    <a:pt x="2330" y="443"/>
                  </a:lnTo>
                  <a:lnTo>
                    <a:pt x="2310" y="427"/>
                  </a:lnTo>
                  <a:lnTo>
                    <a:pt x="2303" y="421"/>
                  </a:lnTo>
                  <a:lnTo>
                    <a:pt x="2296" y="413"/>
                  </a:lnTo>
                  <a:lnTo>
                    <a:pt x="2291" y="405"/>
                  </a:lnTo>
                  <a:lnTo>
                    <a:pt x="2285" y="397"/>
                  </a:lnTo>
                  <a:lnTo>
                    <a:pt x="2279" y="387"/>
                  </a:lnTo>
                  <a:lnTo>
                    <a:pt x="2275" y="378"/>
                  </a:lnTo>
                  <a:lnTo>
                    <a:pt x="2271" y="367"/>
                  </a:lnTo>
                  <a:lnTo>
                    <a:pt x="2268" y="357"/>
                  </a:lnTo>
                  <a:lnTo>
                    <a:pt x="2265" y="345"/>
                  </a:lnTo>
                  <a:lnTo>
                    <a:pt x="2263" y="333"/>
                  </a:lnTo>
                  <a:lnTo>
                    <a:pt x="2262" y="322"/>
                  </a:lnTo>
                  <a:lnTo>
                    <a:pt x="2262" y="310"/>
                  </a:lnTo>
                  <a:lnTo>
                    <a:pt x="2262" y="298"/>
                  </a:lnTo>
                  <a:lnTo>
                    <a:pt x="2264" y="286"/>
                  </a:lnTo>
                  <a:lnTo>
                    <a:pt x="2266" y="273"/>
                  </a:lnTo>
                  <a:lnTo>
                    <a:pt x="2270" y="262"/>
                  </a:lnTo>
                  <a:lnTo>
                    <a:pt x="2278" y="244"/>
                  </a:lnTo>
                  <a:lnTo>
                    <a:pt x="2287" y="230"/>
                  </a:lnTo>
                  <a:lnTo>
                    <a:pt x="2290" y="223"/>
                  </a:lnTo>
                  <a:lnTo>
                    <a:pt x="2293" y="216"/>
                  </a:lnTo>
                  <a:lnTo>
                    <a:pt x="2296" y="210"/>
                  </a:lnTo>
                  <a:lnTo>
                    <a:pt x="2297" y="204"/>
                  </a:lnTo>
                  <a:lnTo>
                    <a:pt x="2296" y="196"/>
                  </a:lnTo>
                  <a:lnTo>
                    <a:pt x="2294" y="190"/>
                  </a:lnTo>
                  <a:lnTo>
                    <a:pt x="2291" y="183"/>
                  </a:lnTo>
                  <a:lnTo>
                    <a:pt x="2285" y="174"/>
                  </a:lnTo>
                  <a:lnTo>
                    <a:pt x="2275" y="166"/>
                  </a:lnTo>
                  <a:lnTo>
                    <a:pt x="2265" y="156"/>
                  </a:lnTo>
                  <a:lnTo>
                    <a:pt x="2250" y="147"/>
                  </a:lnTo>
                  <a:lnTo>
                    <a:pt x="2232" y="135"/>
                  </a:lnTo>
                  <a:lnTo>
                    <a:pt x="2206" y="118"/>
                  </a:lnTo>
                  <a:lnTo>
                    <a:pt x="2187" y="106"/>
                  </a:lnTo>
                  <a:lnTo>
                    <a:pt x="2171" y="97"/>
                  </a:lnTo>
                  <a:lnTo>
                    <a:pt x="2156" y="91"/>
                  </a:lnTo>
                  <a:lnTo>
                    <a:pt x="2149" y="89"/>
                  </a:lnTo>
                  <a:lnTo>
                    <a:pt x="2140" y="87"/>
                  </a:lnTo>
                  <a:lnTo>
                    <a:pt x="2131" y="86"/>
                  </a:lnTo>
                  <a:lnTo>
                    <a:pt x="2119" y="85"/>
                  </a:lnTo>
                  <a:lnTo>
                    <a:pt x="2092" y="84"/>
                  </a:lnTo>
                  <a:lnTo>
                    <a:pt x="2055" y="85"/>
                  </a:lnTo>
                  <a:lnTo>
                    <a:pt x="2028" y="85"/>
                  </a:lnTo>
                  <a:lnTo>
                    <a:pt x="2000" y="84"/>
                  </a:lnTo>
                  <a:lnTo>
                    <a:pt x="1973" y="84"/>
                  </a:lnTo>
                  <a:lnTo>
                    <a:pt x="1945" y="83"/>
                  </a:lnTo>
                  <a:lnTo>
                    <a:pt x="1918" y="82"/>
                  </a:lnTo>
                  <a:lnTo>
                    <a:pt x="1891" y="81"/>
                  </a:lnTo>
                  <a:lnTo>
                    <a:pt x="1863" y="79"/>
                  </a:lnTo>
                  <a:lnTo>
                    <a:pt x="1836" y="78"/>
                  </a:lnTo>
                  <a:lnTo>
                    <a:pt x="1755" y="76"/>
                  </a:lnTo>
                  <a:lnTo>
                    <a:pt x="1674" y="73"/>
                  </a:lnTo>
                  <a:lnTo>
                    <a:pt x="1592" y="71"/>
                  </a:lnTo>
                  <a:lnTo>
                    <a:pt x="1511" y="69"/>
                  </a:lnTo>
                  <a:lnTo>
                    <a:pt x="1430" y="66"/>
                  </a:lnTo>
                  <a:lnTo>
                    <a:pt x="1349" y="64"/>
                  </a:lnTo>
                  <a:lnTo>
                    <a:pt x="1268" y="60"/>
                  </a:lnTo>
                  <a:lnTo>
                    <a:pt x="1187" y="57"/>
                  </a:lnTo>
                  <a:lnTo>
                    <a:pt x="1106" y="54"/>
                  </a:lnTo>
                  <a:lnTo>
                    <a:pt x="1024" y="51"/>
                  </a:lnTo>
                  <a:lnTo>
                    <a:pt x="943" y="48"/>
                  </a:lnTo>
                  <a:lnTo>
                    <a:pt x="862" y="44"/>
                  </a:lnTo>
                  <a:lnTo>
                    <a:pt x="781" y="39"/>
                  </a:lnTo>
                  <a:lnTo>
                    <a:pt x="700" y="35"/>
                  </a:lnTo>
                  <a:lnTo>
                    <a:pt x="619" y="30"/>
                  </a:lnTo>
                  <a:lnTo>
                    <a:pt x="538" y="25"/>
                  </a:lnTo>
                  <a:lnTo>
                    <a:pt x="108" y="0"/>
                  </a:lnTo>
                  <a:lnTo>
                    <a:pt x="103" y="21"/>
                  </a:lnTo>
                  <a:lnTo>
                    <a:pt x="98" y="64"/>
                  </a:lnTo>
                  <a:lnTo>
                    <a:pt x="92" y="124"/>
                  </a:lnTo>
                  <a:lnTo>
                    <a:pt x="85" y="201"/>
                  </a:lnTo>
                  <a:lnTo>
                    <a:pt x="76" y="289"/>
                  </a:lnTo>
                  <a:lnTo>
                    <a:pt x="67" y="387"/>
                  </a:lnTo>
                  <a:lnTo>
                    <a:pt x="57" y="491"/>
                  </a:lnTo>
                  <a:lnTo>
                    <a:pt x="48" y="598"/>
                  </a:lnTo>
                  <a:lnTo>
                    <a:pt x="38" y="704"/>
                  </a:lnTo>
                  <a:lnTo>
                    <a:pt x="29" y="808"/>
                  </a:lnTo>
                  <a:lnTo>
                    <a:pt x="20" y="903"/>
                  </a:lnTo>
                  <a:lnTo>
                    <a:pt x="13" y="991"/>
                  </a:lnTo>
                  <a:lnTo>
                    <a:pt x="8" y="1065"/>
                  </a:lnTo>
                  <a:lnTo>
                    <a:pt x="3" y="1123"/>
                  </a:lnTo>
                  <a:lnTo>
                    <a:pt x="0" y="1161"/>
                  </a:lnTo>
                  <a:lnTo>
                    <a:pt x="0" y="117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8" name="Freeform 19">
              <a:extLst>
                <a:ext uri="{FF2B5EF4-FFF2-40B4-BE49-F238E27FC236}">
                  <a16:creationId xmlns:a16="http://schemas.microsoft.com/office/drawing/2014/main" id="{18D9D6AA-2BEB-4BAF-B193-8C147EBF793F}"/>
                </a:ext>
              </a:extLst>
            </p:cNvPr>
            <p:cNvSpPr>
              <a:spLocks/>
            </p:cNvSpPr>
            <p:nvPr/>
          </p:nvSpPr>
          <p:spPr bwMode="auto">
            <a:xfrm>
              <a:off x="4015084" y="1872568"/>
              <a:ext cx="1039557" cy="691174"/>
            </a:xfrm>
            <a:custGeom>
              <a:avLst/>
              <a:gdLst/>
              <a:ahLst/>
              <a:cxnLst>
                <a:cxn ang="0">
                  <a:pos x="26" y="1166"/>
                </a:cxn>
                <a:cxn ang="0">
                  <a:pos x="103" y="1174"/>
                </a:cxn>
                <a:cxn ang="0">
                  <a:pos x="237" y="1182"/>
                </a:cxn>
                <a:cxn ang="0">
                  <a:pos x="342" y="1190"/>
                </a:cxn>
                <a:cxn ang="0">
                  <a:pos x="511" y="1201"/>
                </a:cxn>
                <a:cxn ang="0">
                  <a:pos x="733" y="1215"/>
                </a:cxn>
                <a:cxn ang="0">
                  <a:pos x="959" y="1230"/>
                </a:cxn>
                <a:cxn ang="0">
                  <a:pos x="1143" y="1244"/>
                </a:cxn>
                <a:cxn ang="0">
                  <a:pos x="1233" y="1256"/>
                </a:cxn>
                <a:cxn ang="0">
                  <a:pos x="1272" y="1276"/>
                </a:cxn>
                <a:cxn ang="0">
                  <a:pos x="1323" y="1290"/>
                </a:cxn>
                <a:cxn ang="0">
                  <a:pos x="1347" y="1296"/>
                </a:cxn>
                <a:cxn ang="0">
                  <a:pos x="1373" y="1313"/>
                </a:cxn>
                <a:cxn ang="0">
                  <a:pos x="1392" y="1328"/>
                </a:cxn>
                <a:cxn ang="0">
                  <a:pos x="1413" y="1335"/>
                </a:cxn>
                <a:cxn ang="0">
                  <a:pos x="1498" y="1351"/>
                </a:cxn>
                <a:cxn ang="0">
                  <a:pos x="1569" y="1367"/>
                </a:cxn>
                <a:cxn ang="0">
                  <a:pos x="1620" y="1384"/>
                </a:cxn>
                <a:cxn ang="0">
                  <a:pos x="1680" y="1413"/>
                </a:cxn>
                <a:cxn ang="0">
                  <a:pos x="1711" y="1427"/>
                </a:cxn>
                <a:cxn ang="0">
                  <a:pos x="1735" y="1433"/>
                </a:cxn>
                <a:cxn ang="0">
                  <a:pos x="1759" y="1431"/>
                </a:cxn>
                <a:cxn ang="0">
                  <a:pos x="1828" y="1404"/>
                </a:cxn>
                <a:cxn ang="0">
                  <a:pos x="1877" y="1389"/>
                </a:cxn>
                <a:cxn ang="0">
                  <a:pos x="1915" y="1386"/>
                </a:cxn>
                <a:cxn ang="0">
                  <a:pos x="1946" y="1388"/>
                </a:cxn>
                <a:cxn ang="0">
                  <a:pos x="1980" y="1396"/>
                </a:cxn>
                <a:cxn ang="0">
                  <a:pos x="2008" y="1402"/>
                </a:cxn>
                <a:cxn ang="0">
                  <a:pos x="2032" y="1404"/>
                </a:cxn>
                <a:cxn ang="0">
                  <a:pos x="2224" y="1485"/>
                </a:cxn>
                <a:cxn ang="0">
                  <a:pos x="2217" y="1420"/>
                </a:cxn>
                <a:cxn ang="0">
                  <a:pos x="2218" y="1377"/>
                </a:cxn>
                <a:cxn ang="0">
                  <a:pos x="2225" y="1285"/>
                </a:cxn>
                <a:cxn ang="0">
                  <a:pos x="2221" y="1215"/>
                </a:cxn>
                <a:cxn ang="0">
                  <a:pos x="2210" y="1167"/>
                </a:cxn>
                <a:cxn ang="0">
                  <a:pos x="2197" y="1143"/>
                </a:cxn>
                <a:cxn ang="0">
                  <a:pos x="2157" y="1103"/>
                </a:cxn>
                <a:cxn ang="0">
                  <a:pos x="2227" y="1063"/>
                </a:cxn>
                <a:cxn ang="0">
                  <a:pos x="2230" y="929"/>
                </a:cxn>
                <a:cxn ang="0">
                  <a:pos x="2232" y="746"/>
                </a:cxn>
                <a:cxn ang="0">
                  <a:pos x="2233" y="557"/>
                </a:cxn>
                <a:cxn ang="0">
                  <a:pos x="2230" y="410"/>
                </a:cxn>
                <a:cxn ang="0">
                  <a:pos x="2220" y="120"/>
                </a:cxn>
                <a:cxn ang="0">
                  <a:pos x="1945" y="113"/>
                </a:cxn>
                <a:cxn ang="0">
                  <a:pos x="1645" y="102"/>
                </a:cxn>
                <a:cxn ang="0">
                  <a:pos x="1336" y="86"/>
                </a:cxn>
                <a:cxn ang="0">
                  <a:pos x="1031" y="68"/>
                </a:cxn>
                <a:cxn ang="0">
                  <a:pos x="744" y="47"/>
                </a:cxn>
                <a:cxn ang="0">
                  <a:pos x="0" y="1161"/>
                </a:cxn>
              </a:cxnLst>
              <a:rect l="0" t="0" r="r" b="b"/>
              <a:pathLst>
                <a:path w="2233" h="1485">
                  <a:moveTo>
                    <a:pt x="0" y="1161"/>
                  </a:moveTo>
                  <a:lnTo>
                    <a:pt x="11" y="1164"/>
                  </a:lnTo>
                  <a:lnTo>
                    <a:pt x="26" y="1166"/>
                  </a:lnTo>
                  <a:lnTo>
                    <a:pt x="42" y="1168"/>
                  </a:lnTo>
                  <a:lnTo>
                    <a:pt x="60" y="1171"/>
                  </a:lnTo>
                  <a:lnTo>
                    <a:pt x="103" y="1174"/>
                  </a:lnTo>
                  <a:lnTo>
                    <a:pt x="148" y="1177"/>
                  </a:lnTo>
                  <a:lnTo>
                    <a:pt x="194" y="1180"/>
                  </a:lnTo>
                  <a:lnTo>
                    <a:pt x="237" y="1182"/>
                  </a:lnTo>
                  <a:lnTo>
                    <a:pt x="275" y="1184"/>
                  </a:lnTo>
                  <a:lnTo>
                    <a:pt x="306" y="1186"/>
                  </a:lnTo>
                  <a:lnTo>
                    <a:pt x="342" y="1190"/>
                  </a:lnTo>
                  <a:lnTo>
                    <a:pt x="389" y="1193"/>
                  </a:lnTo>
                  <a:lnTo>
                    <a:pt x="447" y="1197"/>
                  </a:lnTo>
                  <a:lnTo>
                    <a:pt x="511" y="1201"/>
                  </a:lnTo>
                  <a:lnTo>
                    <a:pt x="582" y="1205"/>
                  </a:lnTo>
                  <a:lnTo>
                    <a:pt x="656" y="1210"/>
                  </a:lnTo>
                  <a:lnTo>
                    <a:pt x="733" y="1215"/>
                  </a:lnTo>
                  <a:lnTo>
                    <a:pt x="811" y="1220"/>
                  </a:lnTo>
                  <a:lnTo>
                    <a:pt x="887" y="1224"/>
                  </a:lnTo>
                  <a:lnTo>
                    <a:pt x="959" y="1230"/>
                  </a:lnTo>
                  <a:lnTo>
                    <a:pt x="1028" y="1235"/>
                  </a:lnTo>
                  <a:lnTo>
                    <a:pt x="1089" y="1239"/>
                  </a:lnTo>
                  <a:lnTo>
                    <a:pt x="1143" y="1244"/>
                  </a:lnTo>
                  <a:lnTo>
                    <a:pt x="1186" y="1249"/>
                  </a:lnTo>
                  <a:lnTo>
                    <a:pt x="1216" y="1253"/>
                  </a:lnTo>
                  <a:lnTo>
                    <a:pt x="1233" y="1256"/>
                  </a:lnTo>
                  <a:lnTo>
                    <a:pt x="1246" y="1261"/>
                  </a:lnTo>
                  <a:lnTo>
                    <a:pt x="1259" y="1269"/>
                  </a:lnTo>
                  <a:lnTo>
                    <a:pt x="1272" y="1276"/>
                  </a:lnTo>
                  <a:lnTo>
                    <a:pt x="1288" y="1282"/>
                  </a:lnTo>
                  <a:lnTo>
                    <a:pt x="1305" y="1286"/>
                  </a:lnTo>
                  <a:lnTo>
                    <a:pt x="1323" y="1290"/>
                  </a:lnTo>
                  <a:lnTo>
                    <a:pt x="1331" y="1292"/>
                  </a:lnTo>
                  <a:lnTo>
                    <a:pt x="1340" y="1294"/>
                  </a:lnTo>
                  <a:lnTo>
                    <a:pt x="1347" y="1296"/>
                  </a:lnTo>
                  <a:lnTo>
                    <a:pt x="1353" y="1299"/>
                  </a:lnTo>
                  <a:lnTo>
                    <a:pt x="1365" y="1307"/>
                  </a:lnTo>
                  <a:lnTo>
                    <a:pt x="1373" y="1313"/>
                  </a:lnTo>
                  <a:lnTo>
                    <a:pt x="1380" y="1318"/>
                  </a:lnTo>
                  <a:lnTo>
                    <a:pt x="1387" y="1324"/>
                  </a:lnTo>
                  <a:lnTo>
                    <a:pt x="1392" y="1328"/>
                  </a:lnTo>
                  <a:lnTo>
                    <a:pt x="1398" y="1330"/>
                  </a:lnTo>
                  <a:lnTo>
                    <a:pt x="1404" y="1333"/>
                  </a:lnTo>
                  <a:lnTo>
                    <a:pt x="1413" y="1335"/>
                  </a:lnTo>
                  <a:lnTo>
                    <a:pt x="1436" y="1340"/>
                  </a:lnTo>
                  <a:lnTo>
                    <a:pt x="1468" y="1347"/>
                  </a:lnTo>
                  <a:lnTo>
                    <a:pt x="1498" y="1351"/>
                  </a:lnTo>
                  <a:lnTo>
                    <a:pt x="1524" y="1356"/>
                  </a:lnTo>
                  <a:lnTo>
                    <a:pt x="1548" y="1361"/>
                  </a:lnTo>
                  <a:lnTo>
                    <a:pt x="1569" y="1367"/>
                  </a:lnTo>
                  <a:lnTo>
                    <a:pt x="1588" y="1373"/>
                  </a:lnTo>
                  <a:lnTo>
                    <a:pt x="1605" y="1378"/>
                  </a:lnTo>
                  <a:lnTo>
                    <a:pt x="1620" y="1384"/>
                  </a:lnTo>
                  <a:lnTo>
                    <a:pt x="1634" y="1391"/>
                  </a:lnTo>
                  <a:lnTo>
                    <a:pt x="1658" y="1402"/>
                  </a:lnTo>
                  <a:lnTo>
                    <a:pt x="1680" y="1413"/>
                  </a:lnTo>
                  <a:lnTo>
                    <a:pt x="1690" y="1418"/>
                  </a:lnTo>
                  <a:lnTo>
                    <a:pt x="1700" y="1422"/>
                  </a:lnTo>
                  <a:lnTo>
                    <a:pt x="1711" y="1427"/>
                  </a:lnTo>
                  <a:lnTo>
                    <a:pt x="1722" y="1431"/>
                  </a:lnTo>
                  <a:lnTo>
                    <a:pt x="1728" y="1432"/>
                  </a:lnTo>
                  <a:lnTo>
                    <a:pt x="1735" y="1433"/>
                  </a:lnTo>
                  <a:lnTo>
                    <a:pt x="1740" y="1433"/>
                  </a:lnTo>
                  <a:lnTo>
                    <a:pt x="1746" y="1433"/>
                  </a:lnTo>
                  <a:lnTo>
                    <a:pt x="1759" y="1431"/>
                  </a:lnTo>
                  <a:lnTo>
                    <a:pt x="1772" y="1427"/>
                  </a:lnTo>
                  <a:lnTo>
                    <a:pt x="1799" y="1416"/>
                  </a:lnTo>
                  <a:lnTo>
                    <a:pt x="1828" y="1404"/>
                  </a:lnTo>
                  <a:lnTo>
                    <a:pt x="1843" y="1398"/>
                  </a:lnTo>
                  <a:lnTo>
                    <a:pt x="1860" y="1393"/>
                  </a:lnTo>
                  <a:lnTo>
                    <a:pt x="1877" y="1389"/>
                  </a:lnTo>
                  <a:lnTo>
                    <a:pt x="1895" y="1386"/>
                  </a:lnTo>
                  <a:lnTo>
                    <a:pt x="1904" y="1386"/>
                  </a:lnTo>
                  <a:lnTo>
                    <a:pt x="1915" y="1386"/>
                  </a:lnTo>
                  <a:lnTo>
                    <a:pt x="1924" y="1386"/>
                  </a:lnTo>
                  <a:lnTo>
                    <a:pt x="1935" y="1387"/>
                  </a:lnTo>
                  <a:lnTo>
                    <a:pt x="1946" y="1388"/>
                  </a:lnTo>
                  <a:lnTo>
                    <a:pt x="1957" y="1390"/>
                  </a:lnTo>
                  <a:lnTo>
                    <a:pt x="1969" y="1393"/>
                  </a:lnTo>
                  <a:lnTo>
                    <a:pt x="1980" y="1396"/>
                  </a:lnTo>
                  <a:lnTo>
                    <a:pt x="1990" y="1399"/>
                  </a:lnTo>
                  <a:lnTo>
                    <a:pt x="1999" y="1401"/>
                  </a:lnTo>
                  <a:lnTo>
                    <a:pt x="2008" y="1402"/>
                  </a:lnTo>
                  <a:lnTo>
                    <a:pt x="2016" y="1403"/>
                  </a:lnTo>
                  <a:lnTo>
                    <a:pt x="2024" y="1403"/>
                  </a:lnTo>
                  <a:lnTo>
                    <a:pt x="2032" y="1404"/>
                  </a:lnTo>
                  <a:lnTo>
                    <a:pt x="2041" y="1407"/>
                  </a:lnTo>
                  <a:lnTo>
                    <a:pt x="2051" y="1410"/>
                  </a:lnTo>
                  <a:lnTo>
                    <a:pt x="2224" y="1485"/>
                  </a:lnTo>
                  <a:lnTo>
                    <a:pt x="2222" y="1457"/>
                  </a:lnTo>
                  <a:lnTo>
                    <a:pt x="2218" y="1432"/>
                  </a:lnTo>
                  <a:lnTo>
                    <a:pt x="2217" y="1420"/>
                  </a:lnTo>
                  <a:lnTo>
                    <a:pt x="2217" y="1407"/>
                  </a:lnTo>
                  <a:lnTo>
                    <a:pt x="2217" y="1393"/>
                  </a:lnTo>
                  <a:lnTo>
                    <a:pt x="2218" y="1377"/>
                  </a:lnTo>
                  <a:lnTo>
                    <a:pt x="2221" y="1352"/>
                  </a:lnTo>
                  <a:lnTo>
                    <a:pt x="2224" y="1320"/>
                  </a:lnTo>
                  <a:lnTo>
                    <a:pt x="2225" y="1285"/>
                  </a:lnTo>
                  <a:lnTo>
                    <a:pt x="2224" y="1250"/>
                  </a:lnTo>
                  <a:lnTo>
                    <a:pt x="2223" y="1232"/>
                  </a:lnTo>
                  <a:lnTo>
                    <a:pt x="2221" y="1215"/>
                  </a:lnTo>
                  <a:lnTo>
                    <a:pt x="2218" y="1198"/>
                  </a:lnTo>
                  <a:lnTo>
                    <a:pt x="2214" y="1182"/>
                  </a:lnTo>
                  <a:lnTo>
                    <a:pt x="2210" y="1167"/>
                  </a:lnTo>
                  <a:lnTo>
                    <a:pt x="2205" y="1154"/>
                  </a:lnTo>
                  <a:lnTo>
                    <a:pt x="2202" y="1148"/>
                  </a:lnTo>
                  <a:lnTo>
                    <a:pt x="2197" y="1143"/>
                  </a:lnTo>
                  <a:lnTo>
                    <a:pt x="2194" y="1138"/>
                  </a:lnTo>
                  <a:lnTo>
                    <a:pt x="2190" y="1134"/>
                  </a:lnTo>
                  <a:lnTo>
                    <a:pt x="2157" y="1103"/>
                  </a:lnTo>
                  <a:lnTo>
                    <a:pt x="2224" y="1100"/>
                  </a:lnTo>
                  <a:lnTo>
                    <a:pt x="2225" y="1087"/>
                  </a:lnTo>
                  <a:lnTo>
                    <a:pt x="2227" y="1063"/>
                  </a:lnTo>
                  <a:lnTo>
                    <a:pt x="2228" y="1027"/>
                  </a:lnTo>
                  <a:lnTo>
                    <a:pt x="2229" y="982"/>
                  </a:lnTo>
                  <a:lnTo>
                    <a:pt x="2230" y="929"/>
                  </a:lnTo>
                  <a:lnTo>
                    <a:pt x="2231" y="871"/>
                  </a:lnTo>
                  <a:lnTo>
                    <a:pt x="2232" y="810"/>
                  </a:lnTo>
                  <a:lnTo>
                    <a:pt x="2232" y="746"/>
                  </a:lnTo>
                  <a:lnTo>
                    <a:pt x="2233" y="681"/>
                  </a:lnTo>
                  <a:lnTo>
                    <a:pt x="2233" y="617"/>
                  </a:lnTo>
                  <a:lnTo>
                    <a:pt x="2233" y="557"/>
                  </a:lnTo>
                  <a:lnTo>
                    <a:pt x="2232" y="500"/>
                  </a:lnTo>
                  <a:lnTo>
                    <a:pt x="2232" y="451"/>
                  </a:lnTo>
                  <a:lnTo>
                    <a:pt x="2230" y="410"/>
                  </a:lnTo>
                  <a:lnTo>
                    <a:pt x="2229" y="377"/>
                  </a:lnTo>
                  <a:lnTo>
                    <a:pt x="2227" y="357"/>
                  </a:lnTo>
                  <a:lnTo>
                    <a:pt x="2220" y="120"/>
                  </a:lnTo>
                  <a:lnTo>
                    <a:pt x="2131" y="118"/>
                  </a:lnTo>
                  <a:lnTo>
                    <a:pt x="2039" y="116"/>
                  </a:lnTo>
                  <a:lnTo>
                    <a:pt x="1945" y="113"/>
                  </a:lnTo>
                  <a:lnTo>
                    <a:pt x="1847" y="110"/>
                  </a:lnTo>
                  <a:lnTo>
                    <a:pt x="1747" y="106"/>
                  </a:lnTo>
                  <a:lnTo>
                    <a:pt x="1645" y="102"/>
                  </a:lnTo>
                  <a:lnTo>
                    <a:pt x="1543" y="97"/>
                  </a:lnTo>
                  <a:lnTo>
                    <a:pt x="1440" y="92"/>
                  </a:lnTo>
                  <a:lnTo>
                    <a:pt x="1336" y="86"/>
                  </a:lnTo>
                  <a:lnTo>
                    <a:pt x="1233" y="81"/>
                  </a:lnTo>
                  <a:lnTo>
                    <a:pt x="1132" y="75"/>
                  </a:lnTo>
                  <a:lnTo>
                    <a:pt x="1031" y="68"/>
                  </a:lnTo>
                  <a:lnTo>
                    <a:pt x="933" y="61"/>
                  </a:lnTo>
                  <a:lnTo>
                    <a:pt x="837" y="55"/>
                  </a:lnTo>
                  <a:lnTo>
                    <a:pt x="744" y="47"/>
                  </a:lnTo>
                  <a:lnTo>
                    <a:pt x="655" y="40"/>
                  </a:lnTo>
                  <a:lnTo>
                    <a:pt x="144" y="0"/>
                  </a:lnTo>
                  <a:lnTo>
                    <a:pt x="0" y="1161"/>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9" name="Freeform 20">
              <a:extLst>
                <a:ext uri="{FF2B5EF4-FFF2-40B4-BE49-F238E27FC236}">
                  <a16:creationId xmlns:a16="http://schemas.microsoft.com/office/drawing/2014/main" id="{CCAC124F-3876-473E-B51D-212C952769F4}"/>
                </a:ext>
              </a:extLst>
            </p:cNvPr>
            <p:cNvSpPr>
              <a:spLocks/>
            </p:cNvSpPr>
            <p:nvPr/>
          </p:nvSpPr>
          <p:spPr bwMode="auto">
            <a:xfrm>
              <a:off x="3977824" y="2422154"/>
              <a:ext cx="1212814" cy="601749"/>
            </a:xfrm>
            <a:custGeom>
              <a:avLst/>
              <a:gdLst/>
              <a:ahLst/>
              <a:cxnLst>
                <a:cxn ang="0">
                  <a:pos x="581" y="1206"/>
                </a:cxn>
                <a:cxn ang="0">
                  <a:pos x="668" y="1216"/>
                </a:cxn>
                <a:cxn ang="0">
                  <a:pos x="765" y="1220"/>
                </a:cxn>
                <a:cxn ang="0">
                  <a:pos x="935" y="1231"/>
                </a:cxn>
                <a:cxn ang="0">
                  <a:pos x="1267" y="1251"/>
                </a:cxn>
                <a:cxn ang="0">
                  <a:pos x="1602" y="1265"/>
                </a:cxn>
                <a:cxn ang="0">
                  <a:pos x="1938" y="1278"/>
                </a:cxn>
                <a:cxn ang="0">
                  <a:pos x="2272" y="1287"/>
                </a:cxn>
                <a:cxn ang="0">
                  <a:pos x="2605" y="1294"/>
                </a:cxn>
                <a:cxn ang="0">
                  <a:pos x="2601" y="1267"/>
                </a:cxn>
                <a:cxn ang="0">
                  <a:pos x="2584" y="1224"/>
                </a:cxn>
                <a:cxn ang="0">
                  <a:pos x="2561" y="1176"/>
                </a:cxn>
                <a:cxn ang="0">
                  <a:pos x="2562" y="1157"/>
                </a:cxn>
                <a:cxn ang="0">
                  <a:pos x="2572" y="1138"/>
                </a:cxn>
                <a:cxn ang="0">
                  <a:pos x="2568" y="1122"/>
                </a:cxn>
                <a:cxn ang="0">
                  <a:pos x="2545" y="1095"/>
                </a:cxn>
                <a:cxn ang="0">
                  <a:pos x="2509" y="1060"/>
                </a:cxn>
                <a:cxn ang="0">
                  <a:pos x="2487" y="1028"/>
                </a:cxn>
                <a:cxn ang="0">
                  <a:pos x="2477" y="977"/>
                </a:cxn>
                <a:cxn ang="0">
                  <a:pos x="2477" y="917"/>
                </a:cxn>
                <a:cxn ang="0">
                  <a:pos x="2478" y="855"/>
                </a:cxn>
                <a:cxn ang="0">
                  <a:pos x="2471" y="802"/>
                </a:cxn>
                <a:cxn ang="0">
                  <a:pos x="2453" y="766"/>
                </a:cxn>
                <a:cxn ang="0">
                  <a:pos x="2432" y="726"/>
                </a:cxn>
                <a:cxn ang="0">
                  <a:pos x="2413" y="633"/>
                </a:cxn>
                <a:cxn ang="0">
                  <a:pos x="2404" y="578"/>
                </a:cxn>
                <a:cxn ang="0">
                  <a:pos x="2392" y="555"/>
                </a:cxn>
                <a:cxn ang="0">
                  <a:pos x="2381" y="547"/>
                </a:cxn>
                <a:cxn ang="0">
                  <a:pos x="2372" y="525"/>
                </a:cxn>
                <a:cxn ang="0">
                  <a:pos x="2368" y="484"/>
                </a:cxn>
                <a:cxn ang="0">
                  <a:pos x="2355" y="457"/>
                </a:cxn>
                <a:cxn ang="0">
                  <a:pos x="2263" y="308"/>
                </a:cxn>
                <a:cxn ang="0">
                  <a:pos x="2175" y="266"/>
                </a:cxn>
                <a:cxn ang="0">
                  <a:pos x="2113" y="246"/>
                </a:cxn>
                <a:cxn ang="0">
                  <a:pos x="2062" y="238"/>
                </a:cxn>
                <a:cxn ang="0">
                  <a:pos x="2018" y="227"/>
                </a:cxn>
                <a:cxn ang="0">
                  <a:pos x="1979" y="222"/>
                </a:cxn>
                <a:cxn ang="0">
                  <a:pos x="1948" y="229"/>
                </a:cxn>
                <a:cxn ang="0">
                  <a:pos x="1863" y="261"/>
                </a:cxn>
                <a:cxn ang="0">
                  <a:pos x="1831" y="269"/>
                </a:cxn>
                <a:cxn ang="0">
                  <a:pos x="1801" y="267"/>
                </a:cxn>
                <a:cxn ang="0">
                  <a:pos x="1755" y="248"/>
                </a:cxn>
                <a:cxn ang="0">
                  <a:pos x="1677" y="212"/>
                </a:cxn>
                <a:cxn ang="0">
                  <a:pos x="1617" y="195"/>
                </a:cxn>
                <a:cxn ang="0">
                  <a:pos x="1517" y="176"/>
                </a:cxn>
                <a:cxn ang="0">
                  <a:pos x="1463" y="159"/>
                </a:cxn>
                <a:cxn ang="0">
                  <a:pos x="1427" y="137"/>
                </a:cxn>
                <a:cxn ang="0">
                  <a:pos x="1383" y="117"/>
                </a:cxn>
                <a:cxn ang="0">
                  <a:pos x="1324" y="100"/>
                </a:cxn>
                <a:cxn ang="0">
                  <a:pos x="1204" y="80"/>
                </a:cxn>
                <a:cxn ang="0">
                  <a:pos x="984" y="60"/>
                </a:cxn>
                <a:cxn ang="0">
                  <a:pos x="705" y="45"/>
                </a:cxn>
                <a:cxn ang="0">
                  <a:pos x="71" y="64"/>
                </a:cxn>
                <a:cxn ang="0">
                  <a:pos x="52" y="212"/>
                </a:cxn>
                <a:cxn ang="0">
                  <a:pos x="32" y="390"/>
                </a:cxn>
                <a:cxn ang="0">
                  <a:pos x="13" y="566"/>
                </a:cxn>
                <a:cxn ang="0">
                  <a:pos x="2" y="706"/>
                </a:cxn>
              </a:cxnLst>
              <a:rect l="0" t="0" r="r" b="b"/>
              <a:pathLst>
                <a:path w="2605" h="1294">
                  <a:moveTo>
                    <a:pt x="0" y="763"/>
                  </a:moveTo>
                  <a:lnTo>
                    <a:pt x="612" y="837"/>
                  </a:lnTo>
                  <a:lnTo>
                    <a:pt x="581" y="1206"/>
                  </a:lnTo>
                  <a:lnTo>
                    <a:pt x="607" y="1211"/>
                  </a:lnTo>
                  <a:lnTo>
                    <a:pt x="637" y="1214"/>
                  </a:lnTo>
                  <a:lnTo>
                    <a:pt x="668" y="1216"/>
                  </a:lnTo>
                  <a:lnTo>
                    <a:pt x="701" y="1218"/>
                  </a:lnTo>
                  <a:lnTo>
                    <a:pt x="734" y="1219"/>
                  </a:lnTo>
                  <a:lnTo>
                    <a:pt x="765" y="1220"/>
                  </a:lnTo>
                  <a:lnTo>
                    <a:pt x="796" y="1222"/>
                  </a:lnTo>
                  <a:lnTo>
                    <a:pt x="824" y="1223"/>
                  </a:lnTo>
                  <a:lnTo>
                    <a:pt x="935" y="1231"/>
                  </a:lnTo>
                  <a:lnTo>
                    <a:pt x="1044" y="1238"/>
                  </a:lnTo>
                  <a:lnTo>
                    <a:pt x="1156" y="1244"/>
                  </a:lnTo>
                  <a:lnTo>
                    <a:pt x="1267" y="1251"/>
                  </a:lnTo>
                  <a:lnTo>
                    <a:pt x="1379" y="1256"/>
                  </a:lnTo>
                  <a:lnTo>
                    <a:pt x="1490" y="1261"/>
                  </a:lnTo>
                  <a:lnTo>
                    <a:pt x="1602" y="1265"/>
                  </a:lnTo>
                  <a:lnTo>
                    <a:pt x="1714" y="1270"/>
                  </a:lnTo>
                  <a:lnTo>
                    <a:pt x="1826" y="1274"/>
                  </a:lnTo>
                  <a:lnTo>
                    <a:pt x="1938" y="1278"/>
                  </a:lnTo>
                  <a:lnTo>
                    <a:pt x="2050" y="1281"/>
                  </a:lnTo>
                  <a:lnTo>
                    <a:pt x="2161" y="1284"/>
                  </a:lnTo>
                  <a:lnTo>
                    <a:pt x="2272" y="1287"/>
                  </a:lnTo>
                  <a:lnTo>
                    <a:pt x="2384" y="1290"/>
                  </a:lnTo>
                  <a:lnTo>
                    <a:pt x="2494" y="1292"/>
                  </a:lnTo>
                  <a:lnTo>
                    <a:pt x="2605" y="1294"/>
                  </a:lnTo>
                  <a:lnTo>
                    <a:pt x="2604" y="1285"/>
                  </a:lnTo>
                  <a:lnTo>
                    <a:pt x="2603" y="1276"/>
                  </a:lnTo>
                  <a:lnTo>
                    <a:pt x="2601" y="1267"/>
                  </a:lnTo>
                  <a:lnTo>
                    <a:pt x="2598" y="1258"/>
                  </a:lnTo>
                  <a:lnTo>
                    <a:pt x="2591" y="1240"/>
                  </a:lnTo>
                  <a:lnTo>
                    <a:pt x="2584" y="1224"/>
                  </a:lnTo>
                  <a:lnTo>
                    <a:pt x="2569" y="1198"/>
                  </a:lnTo>
                  <a:lnTo>
                    <a:pt x="2563" y="1185"/>
                  </a:lnTo>
                  <a:lnTo>
                    <a:pt x="2561" y="1176"/>
                  </a:lnTo>
                  <a:lnTo>
                    <a:pt x="2560" y="1169"/>
                  </a:lnTo>
                  <a:lnTo>
                    <a:pt x="2561" y="1162"/>
                  </a:lnTo>
                  <a:lnTo>
                    <a:pt x="2562" y="1157"/>
                  </a:lnTo>
                  <a:lnTo>
                    <a:pt x="2567" y="1149"/>
                  </a:lnTo>
                  <a:lnTo>
                    <a:pt x="2571" y="1142"/>
                  </a:lnTo>
                  <a:lnTo>
                    <a:pt x="2572" y="1138"/>
                  </a:lnTo>
                  <a:lnTo>
                    <a:pt x="2572" y="1134"/>
                  </a:lnTo>
                  <a:lnTo>
                    <a:pt x="2571" y="1128"/>
                  </a:lnTo>
                  <a:lnTo>
                    <a:pt x="2568" y="1122"/>
                  </a:lnTo>
                  <a:lnTo>
                    <a:pt x="2563" y="1115"/>
                  </a:lnTo>
                  <a:lnTo>
                    <a:pt x="2556" y="1105"/>
                  </a:lnTo>
                  <a:lnTo>
                    <a:pt x="2545" y="1095"/>
                  </a:lnTo>
                  <a:lnTo>
                    <a:pt x="2531" y="1081"/>
                  </a:lnTo>
                  <a:lnTo>
                    <a:pt x="2520" y="1069"/>
                  </a:lnTo>
                  <a:lnTo>
                    <a:pt x="2509" y="1060"/>
                  </a:lnTo>
                  <a:lnTo>
                    <a:pt x="2501" y="1049"/>
                  </a:lnTo>
                  <a:lnTo>
                    <a:pt x="2493" y="1040"/>
                  </a:lnTo>
                  <a:lnTo>
                    <a:pt x="2487" y="1028"/>
                  </a:lnTo>
                  <a:lnTo>
                    <a:pt x="2483" y="1015"/>
                  </a:lnTo>
                  <a:lnTo>
                    <a:pt x="2480" y="998"/>
                  </a:lnTo>
                  <a:lnTo>
                    <a:pt x="2477" y="977"/>
                  </a:lnTo>
                  <a:lnTo>
                    <a:pt x="2477" y="958"/>
                  </a:lnTo>
                  <a:lnTo>
                    <a:pt x="2477" y="938"/>
                  </a:lnTo>
                  <a:lnTo>
                    <a:pt x="2477" y="917"/>
                  </a:lnTo>
                  <a:lnTo>
                    <a:pt x="2478" y="896"/>
                  </a:lnTo>
                  <a:lnTo>
                    <a:pt x="2478" y="875"/>
                  </a:lnTo>
                  <a:lnTo>
                    <a:pt x="2478" y="855"/>
                  </a:lnTo>
                  <a:lnTo>
                    <a:pt x="2477" y="836"/>
                  </a:lnTo>
                  <a:lnTo>
                    <a:pt x="2474" y="817"/>
                  </a:lnTo>
                  <a:lnTo>
                    <a:pt x="2471" y="802"/>
                  </a:lnTo>
                  <a:lnTo>
                    <a:pt x="2466" y="788"/>
                  </a:lnTo>
                  <a:lnTo>
                    <a:pt x="2460" y="778"/>
                  </a:lnTo>
                  <a:lnTo>
                    <a:pt x="2453" y="766"/>
                  </a:lnTo>
                  <a:lnTo>
                    <a:pt x="2446" y="754"/>
                  </a:lnTo>
                  <a:lnTo>
                    <a:pt x="2440" y="742"/>
                  </a:lnTo>
                  <a:lnTo>
                    <a:pt x="2432" y="726"/>
                  </a:lnTo>
                  <a:lnTo>
                    <a:pt x="2426" y="707"/>
                  </a:lnTo>
                  <a:lnTo>
                    <a:pt x="2420" y="674"/>
                  </a:lnTo>
                  <a:lnTo>
                    <a:pt x="2413" y="633"/>
                  </a:lnTo>
                  <a:lnTo>
                    <a:pt x="2410" y="612"/>
                  </a:lnTo>
                  <a:lnTo>
                    <a:pt x="2407" y="594"/>
                  </a:lnTo>
                  <a:lnTo>
                    <a:pt x="2404" y="578"/>
                  </a:lnTo>
                  <a:lnTo>
                    <a:pt x="2401" y="569"/>
                  </a:lnTo>
                  <a:lnTo>
                    <a:pt x="2396" y="561"/>
                  </a:lnTo>
                  <a:lnTo>
                    <a:pt x="2392" y="555"/>
                  </a:lnTo>
                  <a:lnTo>
                    <a:pt x="2388" y="552"/>
                  </a:lnTo>
                  <a:lnTo>
                    <a:pt x="2385" y="550"/>
                  </a:lnTo>
                  <a:lnTo>
                    <a:pt x="2381" y="547"/>
                  </a:lnTo>
                  <a:lnTo>
                    <a:pt x="2377" y="543"/>
                  </a:lnTo>
                  <a:lnTo>
                    <a:pt x="2374" y="535"/>
                  </a:lnTo>
                  <a:lnTo>
                    <a:pt x="2372" y="525"/>
                  </a:lnTo>
                  <a:lnTo>
                    <a:pt x="2369" y="504"/>
                  </a:lnTo>
                  <a:lnTo>
                    <a:pt x="2369" y="490"/>
                  </a:lnTo>
                  <a:lnTo>
                    <a:pt x="2368" y="484"/>
                  </a:lnTo>
                  <a:lnTo>
                    <a:pt x="2366" y="476"/>
                  </a:lnTo>
                  <a:lnTo>
                    <a:pt x="2362" y="468"/>
                  </a:lnTo>
                  <a:lnTo>
                    <a:pt x="2355" y="457"/>
                  </a:lnTo>
                  <a:lnTo>
                    <a:pt x="2314" y="334"/>
                  </a:lnTo>
                  <a:lnTo>
                    <a:pt x="2289" y="321"/>
                  </a:lnTo>
                  <a:lnTo>
                    <a:pt x="2263" y="308"/>
                  </a:lnTo>
                  <a:lnTo>
                    <a:pt x="2234" y="293"/>
                  </a:lnTo>
                  <a:lnTo>
                    <a:pt x="2206" y="278"/>
                  </a:lnTo>
                  <a:lnTo>
                    <a:pt x="2175" y="266"/>
                  </a:lnTo>
                  <a:lnTo>
                    <a:pt x="2145" y="254"/>
                  </a:lnTo>
                  <a:lnTo>
                    <a:pt x="2129" y="250"/>
                  </a:lnTo>
                  <a:lnTo>
                    <a:pt x="2113" y="246"/>
                  </a:lnTo>
                  <a:lnTo>
                    <a:pt x="2097" y="242"/>
                  </a:lnTo>
                  <a:lnTo>
                    <a:pt x="2081" y="240"/>
                  </a:lnTo>
                  <a:lnTo>
                    <a:pt x="2062" y="238"/>
                  </a:lnTo>
                  <a:lnTo>
                    <a:pt x="2047" y="234"/>
                  </a:lnTo>
                  <a:lnTo>
                    <a:pt x="2032" y="230"/>
                  </a:lnTo>
                  <a:lnTo>
                    <a:pt x="2018" y="227"/>
                  </a:lnTo>
                  <a:lnTo>
                    <a:pt x="2003" y="223"/>
                  </a:lnTo>
                  <a:lnTo>
                    <a:pt x="1988" y="222"/>
                  </a:lnTo>
                  <a:lnTo>
                    <a:pt x="1979" y="222"/>
                  </a:lnTo>
                  <a:lnTo>
                    <a:pt x="1970" y="223"/>
                  </a:lnTo>
                  <a:lnTo>
                    <a:pt x="1959" y="225"/>
                  </a:lnTo>
                  <a:lnTo>
                    <a:pt x="1948" y="229"/>
                  </a:lnTo>
                  <a:lnTo>
                    <a:pt x="1915" y="240"/>
                  </a:lnTo>
                  <a:lnTo>
                    <a:pt x="1880" y="254"/>
                  </a:lnTo>
                  <a:lnTo>
                    <a:pt x="1863" y="261"/>
                  </a:lnTo>
                  <a:lnTo>
                    <a:pt x="1846" y="266"/>
                  </a:lnTo>
                  <a:lnTo>
                    <a:pt x="1838" y="268"/>
                  </a:lnTo>
                  <a:lnTo>
                    <a:pt x="1831" y="269"/>
                  </a:lnTo>
                  <a:lnTo>
                    <a:pt x="1823" y="270"/>
                  </a:lnTo>
                  <a:lnTo>
                    <a:pt x="1816" y="270"/>
                  </a:lnTo>
                  <a:lnTo>
                    <a:pt x="1801" y="267"/>
                  </a:lnTo>
                  <a:lnTo>
                    <a:pt x="1785" y="261"/>
                  </a:lnTo>
                  <a:lnTo>
                    <a:pt x="1771" y="255"/>
                  </a:lnTo>
                  <a:lnTo>
                    <a:pt x="1755" y="248"/>
                  </a:lnTo>
                  <a:lnTo>
                    <a:pt x="1725" y="232"/>
                  </a:lnTo>
                  <a:lnTo>
                    <a:pt x="1699" y="219"/>
                  </a:lnTo>
                  <a:lnTo>
                    <a:pt x="1677" y="212"/>
                  </a:lnTo>
                  <a:lnTo>
                    <a:pt x="1656" y="204"/>
                  </a:lnTo>
                  <a:lnTo>
                    <a:pt x="1636" y="199"/>
                  </a:lnTo>
                  <a:lnTo>
                    <a:pt x="1617" y="195"/>
                  </a:lnTo>
                  <a:lnTo>
                    <a:pt x="1581" y="188"/>
                  </a:lnTo>
                  <a:lnTo>
                    <a:pt x="1547" y="182"/>
                  </a:lnTo>
                  <a:lnTo>
                    <a:pt x="1517" y="176"/>
                  </a:lnTo>
                  <a:lnTo>
                    <a:pt x="1489" y="170"/>
                  </a:lnTo>
                  <a:lnTo>
                    <a:pt x="1475" y="164"/>
                  </a:lnTo>
                  <a:lnTo>
                    <a:pt x="1463" y="159"/>
                  </a:lnTo>
                  <a:lnTo>
                    <a:pt x="1450" y="153"/>
                  </a:lnTo>
                  <a:lnTo>
                    <a:pt x="1439" y="144"/>
                  </a:lnTo>
                  <a:lnTo>
                    <a:pt x="1427" y="137"/>
                  </a:lnTo>
                  <a:lnTo>
                    <a:pt x="1414" y="130"/>
                  </a:lnTo>
                  <a:lnTo>
                    <a:pt x="1400" y="123"/>
                  </a:lnTo>
                  <a:lnTo>
                    <a:pt x="1383" y="117"/>
                  </a:lnTo>
                  <a:lnTo>
                    <a:pt x="1365" y="111"/>
                  </a:lnTo>
                  <a:lnTo>
                    <a:pt x="1345" y="105"/>
                  </a:lnTo>
                  <a:lnTo>
                    <a:pt x="1324" y="100"/>
                  </a:lnTo>
                  <a:lnTo>
                    <a:pt x="1302" y="96"/>
                  </a:lnTo>
                  <a:lnTo>
                    <a:pt x="1254" y="87"/>
                  </a:lnTo>
                  <a:lnTo>
                    <a:pt x="1204" y="80"/>
                  </a:lnTo>
                  <a:lnTo>
                    <a:pt x="1151" y="74"/>
                  </a:lnTo>
                  <a:lnTo>
                    <a:pt x="1096" y="69"/>
                  </a:lnTo>
                  <a:lnTo>
                    <a:pt x="984" y="60"/>
                  </a:lnTo>
                  <a:lnTo>
                    <a:pt x="877" y="54"/>
                  </a:lnTo>
                  <a:lnTo>
                    <a:pt x="782" y="50"/>
                  </a:lnTo>
                  <a:lnTo>
                    <a:pt x="705" y="45"/>
                  </a:lnTo>
                  <a:lnTo>
                    <a:pt x="79" y="0"/>
                  </a:lnTo>
                  <a:lnTo>
                    <a:pt x="75" y="28"/>
                  </a:lnTo>
                  <a:lnTo>
                    <a:pt x="71" y="64"/>
                  </a:lnTo>
                  <a:lnTo>
                    <a:pt x="64" y="107"/>
                  </a:lnTo>
                  <a:lnTo>
                    <a:pt x="58" y="157"/>
                  </a:lnTo>
                  <a:lnTo>
                    <a:pt x="52" y="212"/>
                  </a:lnTo>
                  <a:lnTo>
                    <a:pt x="46" y="269"/>
                  </a:lnTo>
                  <a:lnTo>
                    <a:pt x="38" y="329"/>
                  </a:lnTo>
                  <a:lnTo>
                    <a:pt x="32" y="390"/>
                  </a:lnTo>
                  <a:lnTo>
                    <a:pt x="24" y="451"/>
                  </a:lnTo>
                  <a:lnTo>
                    <a:pt x="19" y="510"/>
                  </a:lnTo>
                  <a:lnTo>
                    <a:pt x="13" y="566"/>
                  </a:lnTo>
                  <a:lnTo>
                    <a:pt x="9" y="619"/>
                  </a:lnTo>
                  <a:lnTo>
                    <a:pt x="4" y="666"/>
                  </a:lnTo>
                  <a:lnTo>
                    <a:pt x="2" y="706"/>
                  </a:lnTo>
                  <a:lnTo>
                    <a:pt x="0" y="739"/>
                  </a:lnTo>
                  <a:lnTo>
                    <a:pt x="0" y="763"/>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20" name="Freeform 21">
              <a:extLst>
                <a:ext uri="{FF2B5EF4-FFF2-40B4-BE49-F238E27FC236}">
                  <a16:creationId xmlns:a16="http://schemas.microsoft.com/office/drawing/2014/main" id="{55A4F607-EEAA-4918-9CF7-D2112E0C1BBE}"/>
                </a:ext>
              </a:extLst>
            </p:cNvPr>
            <p:cNvSpPr>
              <a:spLocks/>
            </p:cNvSpPr>
            <p:nvPr/>
          </p:nvSpPr>
          <p:spPr bwMode="auto">
            <a:xfrm>
              <a:off x="4037440" y="3539956"/>
              <a:ext cx="1283608" cy="687447"/>
            </a:xfrm>
            <a:custGeom>
              <a:avLst/>
              <a:gdLst/>
              <a:ahLst/>
              <a:cxnLst>
                <a:cxn ang="0">
                  <a:pos x="2536" y="1363"/>
                </a:cxn>
                <a:cxn ang="0">
                  <a:pos x="2570" y="1369"/>
                </a:cxn>
                <a:cxn ang="0">
                  <a:pos x="2609" y="1392"/>
                </a:cxn>
                <a:cxn ang="0">
                  <a:pos x="2706" y="1461"/>
                </a:cxn>
                <a:cxn ang="0">
                  <a:pos x="2746" y="1474"/>
                </a:cxn>
                <a:cxn ang="0">
                  <a:pos x="2749" y="1290"/>
                </a:cxn>
                <a:cxn ang="0">
                  <a:pos x="2745" y="1029"/>
                </a:cxn>
                <a:cxn ang="0">
                  <a:pos x="2737" y="765"/>
                </a:cxn>
                <a:cxn ang="0">
                  <a:pos x="2718" y="516"/>
                </a:cxn>
                <a:cxn ang="0">
                  <a:pos x="2701" y="328"/>
                </a:cxn>
                <a:cxn ang="0">
                  <a:pos x="2699" y="156"/>
                </a:cxn>
                <a:cxn ang="0">
                  <a:pos x="2426" y="105"/>
                </a:cxn>
                <a:cxn ang="0">
                  <a:pos x="2054" y="92"/>
                </a:cxn>
                <a:cxn ang="0">
                  <a:pos x="1834" y="82"/>
                </a:cxn>
                <a:cxn ang="0">
                  <a:pos x="1653" y="76"/>
                </a:cxn>
                <a:cxn ang="0">
                  <a:pos x="332" y="23"/>
                </a:cxn>
                <a:cxn ang="0">
                  <a:pos x="309" y="30"/>
                </a:cxn>
                <a:cxn ang="0">
                  <a:pos x="215" y="20"/>
                </a:cxn>
                <a:cxn ang="0">
                  <a:pos x="55" y="3"/>
                </a:cxn>
                <a:cxn ang="0">
                  <a:pos x="14" y="9"/>
                </a:cxn>
                <a:cxn ang="0">
                  <a:pos x="4" y="77"/>
                </a:cxn>
                <a:cxn ang="0">
                  <a:pos x="0" y="166"/>
                </a:cxn>
                <a:cxn ang="0">
                  <a:pos x="19" y="177"/>
                </a:cxn>
                <a:cxn ang="0">
                  <a:pos x="927" y="254"/>
                </a:cxn>
                <a:cxn ang="0">
                  <a:pos x="949" y="267"/>
                </a:cxn>
                <a:cxn ang="0">
                  <a:pos x="947" y="357"/>
                </a:cxn>
                <a:cxn ang="0">
                  <a:pos x="936" y="606"/>
                </a:cxn>
                <a:cxn ang="0">
                  <a:pos x="924" y="1007"/>
                </a:cxn>
                <a:cxn ang="0">
                  <a:pos x="1144" y="1088"/>
                </a:cxn>
                <a:cxn ang="0">
                  <a:pos x="1203" y="1123"/>
                </a:cxn>
                <a:cxn ang="0">
                  <a:pos x="1240" y="1178"/>
                </a:cxn>
                <a:cxn ang="0">
                  <a:pos x="1268" y="1203"/>
                </a:cxn>
                <a:cxn ang="0">
                  <a:pos x="1347" y="1227"/>
                </a:cxn>
                <a:cxn ang="0">
                  <a:pos x="1424" y="1252"/>
                </a:cxn>
                <a:cxn ang="0">
                  <a:pos x="1455" y="1274"/>
                </a:cxn>
                <a:cxn ang="0">
                  <a:pos x="1478" y="1292"/>
                </a:cxn>
                <a:cxn ang="0">
                  <a:pos x="1518" y="1256"/>
                </a:cxn>
                <a:cxn ang="0">
                  <a:pos x="1546" y="1246"/>
                </a:cxn>
                <a:cxn ang="0">
                  <a:pos x="1575" y="1261"/>
                </a:cxn>
                <a:cxn ang="0">
                  <a:pos x="1611" y="1313"/>
                </a:cxn>
                <a:cxn ang="0">
                  <a:pos x="1635" y="1359"/>
                </a:cxn>
                <a:cxn ang="0">
                  <a:pos x="1660" y="1382"/>
                </a:cxn>
                <a:cxn ang="0">
                  <a:pos x="1774" y="1362"/>
                </a:cxn>
                <a:cxn ang="0">
                  <a:pos x="1813" y="1376"/>
                </a:cxn>
                <a:cxn ang="0">
                  <a:pos x="1897" y="1342"/>
                </a:cxn>
                <a:cxn ang="0">
                  <a:pos x="2018" y="1333"/>
                </a:cxn>
                <a:cxn ang="0">
                  <a:pos x="2095" y="1350"/>
                </a:cxn>
                <a:cxn ang="0">
                  <a:pos x="2119" y="1364"/>
                </a:cxn>
                <a:cxn ang="0">
                  <a:pos x="2145" y="1424"/>
                </a:cxn>
                <a:cxn ang="0">
                  <a:pos x="2223" y="1389"/>
                </a:cxn>
                <a:cxn ang="0">
                  <a:pos x="2286" y="1372"/>
                </a:cxn>
                <a:cxn ang="0">
                  <a:pos x="2346" y="1379"/>
                </a:cxn>
                <a:cxn ang="0">
                  <a:pos x="2387" y="1368"/>
                </a:cxn>
                <a:cxn ang="0">
                  <a:pos x="2427" y="1364"/>
                </a:cxn>
              </a:cxnLst>
              <a:rect l="0" t="0" r="r" b="b"/>
              <a:pathLst>
                <a:path w="2752" h="1474">
                  <a:moveTo>
                    <a:pt x="2474" y="1364"/>
                  </a:moveTo>
                  <a:lnTo>
                    <a:pt x="2503" y="1363"/>
                  </a:lnTo>
                  <a:lnTo>
                    <a:pt x="2527" y="1363"/>
                  </a:lnTo>
                  <a:lnTo>
                    <a:pt x="2536" y="1363"/>
                  </a:lnTo>
                  <a:lnTo>
                    <a:pt x="2546" y="1364"/>
                  </a:lnTo>
                  <a:lnTo>
                    <a:pt x="2554" y="1365"/>
                  </a:lnTo>
                  <a:lnTo>
                    <a:pt x="2562" y="1367"/>
                  </a:lnTo>
                  <a:lnTo>
                    <a:pt x="2570" y="1369"/>
                  </a:lnTo>
                  <a:lnTo>
                    <a:pt x="2577" y="1372"/>
                  </a:lnTo>
                  <a:lnTo>
                    <a:pt x="2585" y="1376"/>
                  </a:lnTo>
                  <a:lnTo>
                    <a:pt x="2592" y="1381"/>
                  </a:lnTo>
                  <a:lnTo>
                    <a:pt x="2609" y="1392"/>
                  </a:lnTo>
                  <a:lnTo>
                    <a:pt x="2628" y="1407"/>
                  </a:lnTo>
                  <a:lnTo>
                    <a:pt x="2654" y="1427"/>
                  </a:lnTo>
                  <a:lnTo>
                    <a:pt x="2688" y="1450"/>
                  </a:lnTo>
                  <a:lnTo>
                    <a:pt x="2706" y="1461"/>
                  </a:lnTo>
                  <a:lnTo>
                    <a:pt x="2723" y="1469"/>
                  </a:lnTo>
                  <a:lnTo>
                    <a:pt x="2730" y="1471"/>
                  </a:lnTo>
                  <a:lnTo>
                    <a:pt x="2739" y="1473"/>
                  </a:lnTo>
                  <a:lnTo>
                    <a:pt x="2746" y="1474"/>
                  </a:lnTo>
                  <a:lnTo>
                    <a:pt x="2752" y="1473"/>
                  </a:lnTo>
                  <a:lnTo>
                    <a:pt x="2751" y="1414"/>
                  </a:lnTo>
                  <a:lnTo>
                    <a:pt x="2750" y="1353"/>
                  </a:lnTo>
                  <a:lnTo>
                    <a:pt x="2749" y="1290"/>
                  </a:lnTo>
                  <a:lnTo>
                    <a:pt x="2748" y="1226"/>
                  </a:lnTo>
                  <a:lnTo>
                    <a:pt x="2747" y="1160"/>
                  </a:lnTo>
                  <a:lnTo>
                    <a:pt x="2746" y="1095"/>
                  </a:lnTo>
                  <a:lnTo>
                    <a:pt x="2745" y="1029"/>
                  </a:lnTo>
                  <a:lnTo>
                    <a:pt x="2744" y="962"/>
                  </a:lnTo>
                  <a:lnTo>
                    <a:pt x="2742" y="896"/>
                  </a:lnTo>
                  <a:lnTo>
                    <a:pt x="2740" y="831"/>
                  </a:lnTo>
                  <a:lnTo>
                    <a:pt x="2737" y="765"/>
                  </a:lnTo>
                  <a:lnTo>
                    <a:pt x="2732" y="701"/>
                  </a:lnTo>
                  <a:lnTo>
                    <a:pt x="2728" y="638"/>
                  </a:lnTo>
                  <a:lnTo>
                    <a:pt x="2724" y="576"/>
                  </a:lnTo>
                  <a:lnTo>
                    <a:pt x="2718" y="516"/>
                  </a:lnTo>
                  <a:lnTo>
                    <a:pt x="2711" y="458"/>
                  </a:lnTo>
                  <a:lnTo>
                    <a:pt x="2706" y="413"/>
                  </a:lnTo>
                  <a:lnTo>
                    <a:pt x="2703" y="371"/>
                  </a:lnTo>
                  <a:lnTo>
                    <a:pt x="2701" y="328"/>
                  </a:lnTo>
                  <a:lnTo>
                    <a:pt x="2699" y="286"/>
                  </a:lnTo>
                  <a:lnTo>
                    <a:pt x="2699" y="244"/>
                  </a:lnTo>
                  <a:lnTo>
                    <a:pt x="2699" y="201"/>
                  </a:lnTo>
                  <a:lnTo>
                    <a:pt x="2699" y="156"/>
                  </a:lnTo>
                  <a:lnTo>
                    <a:pt x="2699" y="112"/>
                  </a:lnTo>
                  <a:lnTo>
                    <a:pt x="2612" y="110"/>
                  </a:lnTo>
                  <a:lnTo>
                    <a:pt x="2520" y="108"/>
                  </a:lnTo>
                  <a:lnTo>
                    <a:pt x="2426" y="105"/>
                  </a:lnTo>
                  <a:lnTo>
                    <a:pt x="2331" y="103"/>
                  </a:lnTo>
                  <a:lnTo>
                    <a:pt x="2236" y="99"/>
                  </a:lnTo>
                  <a:lnTo>
                    <a:pt x="2143" y="96"/>
                  </a:lnTo>
                  <a:lnTo>
                    <a:pt x="2054" y="92"/>
                  </a:lnTo>
                  <a:lnTo>
                    <a:pt x="1970" y="88"/>
                  </a:lnTo>
                  <a:lnTo>
                    <a:pt x="1925" y="86"/>
                  </a:lnTo>
                  <a:lnTo>
                    <a:pt x="1880" y="84"/>
                  </a:lnTo>
                  <a:lnTo>
                    <a:pt x="1834" y="82"/>
                  </a:lnTo>
                  <a:lnTo>
                    <a:pt x="1789" y="80"/>
                  </a:lnTo>
                  <a:lnTo>
                    <a:pt x="1744" y="79"/>
                  </a:lnTo>
                  <a:lnTo>
                    <a:pt x="1699" y="78"/>
                  </a:lnTo>
                  <a:lnTo>
                    <a:pt x="1653" y="76"/>
                  </a:lnTo>
                  <a:lnTo>
                    <a:pt x="1608" y="74"/>
                  </a:lnTo>
                  <a:lnTo>
                    <a:pt x="346" y="17"/>
                  </a:lnTo>
                  <a:lnTo>
                    <a:pt x="337" y="19"/>
                  </a:lnTo>
                  <a:lnTo>
                    <a:pt x="332" y="23"/>
                  </a:lnTo>
                  <a:lnTo>
                    <a:pt x="329" y="25"/>
                  </a:lnTo>
                  <a:lnTo>
                    <a:pt x="326" y="28"/>
                  </a:lnTo>
                  <a:lnTo>
                    <a:pt x="319" y="29"/>
                  </a:lnTo>
                  <a:lnTo>
                    <a:pt x="309" y="30"/>
                  </a:lnTo>
                  <a:lnTo>
                    <a:pt x="293" y="29"/>
                  </a:lnTo>
                  <a:lnTo>
                    <a:pt x="268" y="26"/>
                  </a:lnTo>
                  <a:lnTo>
                    <a:pt x="248" y="24"/>
                  </a:lnTo>
                  <a:lnTo>
                    <a:pt x="215" y="20"/>
                  </a:lnTo>
                  <a:lnTo>
                    <a:pt x="175" y="15"/>
                  </a:lnTo>
                  <a:lnTo>
                    <a:pt x="133" y="11"/>
                  </a:lnTo>
                  <a:lnTo>
                    <a:pt x="91" y="6"/>
                  </a:lnTo>
                  <a:lnTo>
                    <a:pt x="55" y="3"/>
                  </a:lnTo>
                  <a:lnTo>
                    <a:pt x="29" y="0"/>
                  </a:lnTo>
                  <a:lnTo>
                    <a:pt x="18" y="0"/>
                  </a:lnTo>
                  <a:lnTo>
                    <a:pt x="16" y="4"/>
                  </a:lnTo>
                  <a:lnTo>
                    <a:pt x="14" y="9"/>
                  </a:lnTo>
                  <a:lnTo>
                    <a:pt x="12" y="17"/>
                  </a:lnTo>
                  <a:lnTo>
                    <a:pt x="9" y="27"/>
                  </a:lnTo>
                  <a:lnTo>
                    <a:pt x="6" y="50"/>
                  </a:lnTo>
                  <a:lnTo>
                    <a:pt x="4" y="77"/>
                  </a:lnTo>
                  <a:lnTo>
                    <a:pt x="2" y="105"/>
                  </a:lnTo>
                  <a:lnTo>
                    <a:pt x="1" y="131"/>
                  </a:lnTo>
                  <a:lnTo>
                    <a:pt x="0" y="152"/>
                  </a:lnTo>
                  <a:lnTo>
                    <a:pt x="0" y="166"/>
                  </a:lnTo>
                  <a:lnTo>
                    <a:pt x="3" y="169"/>
                  </a:lnTo>
                  <a:lnTo>
                    <a:pt x="6" y="173"/>
                  </a:lnTo>
                  <a:lnTo>
                    <a:pt x="10" y="175"/>
                  </a:lnTo>
                  <a:lnTo>
                    <a:pt x="19" y="177"/>
                  </a:lnTo>
                  <a:lnTo>
                    <a:pt x="32" y="180"/>
                  </a:lnTo>
                  <a:lnTo>
                    <a:pt x="49" y="181"/>
                  </a:lnTo>
                  <a:lnTo>
                    <a:pt x="911" y="253"/>
                  </a:lnTo>
                  <a:lnTo>
                    <a:pt x="927" y="254"/>
                  </a:lnTo>
                  <a:lnTo>
                    <a:pt x="938" y="256"/>
                  </a:lnTo>
                  <a:lnTo>
                    <a:pt x="944" y="259"/>
                  </a:lnTo>
                  <a:lnTo>
                    <a:pt x="947" y="262"/>
                  </a:lnTo>
                  <a:lnTo>
                    <a:pt x="949" y="267"/>
                  </a:lnTo>
                  <a:lnTo>
                    <a:pt x="949" y="273"/>
                  </a:lnTo>
                  <a:lnTo>
                    <a:pt x="949" y="289"/>
                  </a:lnTo>
                  <a:lnTo>
                    <a:pt x="948" y="322"/>
                  </a:lnTo>
                  <a:lnTo>
                    <a:pt x="947" y="357"/>
                  </a:lnTo>
                  <a:lnTo>
                    <a:pt x="946" y="378"/>
                  </a:lnTo>
                  <a:lnTo>
                    <a:pt x="943" y="422"/>
                  </a:lnTo>
                  <a:lnTo>
                    <a:pt x="940" y="502"/>
                  </a:lnTo>
                  <a:lnTo>
                    <a:pt x="936" y="606"/>
                  </a:lnTo>
                  <a:lnTo>
                    <a:pt x="932" y="721"/>
                  </a:lnTo>
                  <a:lnTo>
                    <a:pt x="928" y="835"/>
                  </a:lnTo>
                  <a:lnTo>
                    <a:pt x="926" y="934"/>
                  </a:lnTo>
                  <a:lnTo>
                    <a:pt x="924" y="1007"/>
                  </a:lnTo>
                  <a:lnTo>
                    <a:pt x="925" y="1040"/>
                  </a:lnTo>
                  <a:lnTo>
                    <a:pt x="1095" y="1075"/>
                  </a:lnTo>
                  <a:lnTo>
                    <a:pt x="1121" y="1081"/>
                  </a:lnTo>
                  <a:lnTo>
                    <a:pt x="1144" y="1088"/>
                  </a:lnTo>
                  <a:lnTo>
                    <a:pt x="1163" y="1096"/>
                  </a:lnTo>
                  <a:lnTo>
                    <a:pt x="1179" y="1105"/>
                  </a:lnTo>
                  <a:lnTo>
                    <a:pt x="1193" y="1113"/>
                  </a:lnTo>
                  <a:lnTo>
                    <a:pt x="1203" y="1123"/>
                  </a:lnTo>
                  <a:lnTo>
                    <a:pt x="1212" y="1132"/>
                  </a:lnTo>
                  <a:lnTo>
                    <a:pt x="1219" y="1142"/>
                  </a:lnTo>
                  <a:lnTo>
                    <a:pt x="1231" y="1160"/>
                  </a:lnTo>
                  <a:lnTo>
                    <a:pt x="1240" y="1178"/>
                  </a:lnTo>
                  <a:lnTo>
                    <a:pt x="1245" y="1186"/>
                  </a:lnTo>
                  <a:lnTo>
                    <a:pt x="1252" y="1192"/>
                  </a:lnTo>
                  <a:lnTo>
                    <a:pt x="1258" y="1198"/>
                  </a:lnTo>
                  <a:lnTo>
                    <a:pt x="1268" y="1203"/>
                  </a:lnTo>
                  <a:lnTo>
                    <a:pt x="1287" y="1210"/>
                  </a:lnTo>
                  <a:lnTo>
                    <a:pt x="1307" y="1214"/>
                  </a:lnTo>
                  <a:lnTo>
                    <a:pt x="1327" y="1220"/>
                  </a:lnTo>
                  <a:lnTo>
                    <a:pt x="1347" y="1227"/>
                  </a:lnTo>
                  <a:lnTo>
                    <a:pt x="1366" y="1233"/>
                  </a:lnTo>
                  <a:lnTo>
                    <a:pt x="1385" y="1238"/>
                  </a:lnTo>
                  <a:lnTo>
                    <a:pt x="1404" y="1245"/>
                  </a:lnTo>
                  <a:lnTo>
                    <a:pt x="1424" y="1252"/>
                  </a:lnTo>
                  <a:lnTo>
                    <a:pt x="1435" y="1257"/>
                  </a:lnTo>
                  <a:lnTo>
                    <a:pt x="1444" y="1264"/>
                  </a:lnTo>
                  <a:lnTo>
                    <a:pt x="1450" y="1269"/>
                  </a:lnTo>
                  <a:lnTo>
                    <a:pt x="1455" y="1274"/>
                  </a:lnTo>
                  <a:lnTo>
                    <a:pt x="1459" y="1280"/>
                  </a:lnTo>
                  <a:lnTo>
                    <a:pt x="1465" y="1284"/>
                  </a:lnTo>
                  <a:lnTo>
                    <a:pt x="1471" y="1288"/>
                  </a:lnTo>
                  <a:lnTo>
                    <a:pt x="1478" y="1292"/>
                  </a:lnTo>
                  <a:lnTo>
                    <a:pt x="1492" y="1280"/>
                  </a:lnTo>
                  <a:lnTo>
                    <a:pt x="1506" y="1267"/>
                  </a:lnTo>
                  <a:lnTo>
                    <a:pt x="1512" y="1262"/>
                  </a:lnTo>
                  <a:lnTo>
                    <a:pt x="1518" y="1256"/>
                  </a:lnTo>
                  <a:lnTo>
                    <a:pt x="1525" y="1252"/>
                  </a:lnTo>
                  <a:lnTo>
                    <a:pt x="1532" y="1248"/>
                  </a:lnTo>
                  <a:lnTo>
                    <a:pt x="1538" y="1247"/>
                  </a:lnTo>
                  <a:lnTo>
                    <a:pt x="1546" y="1246"/>
                  </a:lnTo>
                  <a:lnTo>
                    <a:pt x="1552" y="1247"/>
                  </a:lnTo>
                  <a:lnTo>
                    <a:pt x="1559" y="1249"/>
                  </a:lnTo>
                  <a:lnTo>
                    <a:pt x="1568" y="1254"/>
                  </a:lnTo>
                  <a:lnTo>
                    <a:pt x="1575" y="1261"/>
                  </a:lnTo>
                  <a:lnTo>
                    <a:pt x="1584" y="1270"/>
                  </a:lnTo>
                  <a:lnTo>
                    <a:pt x="1593" y="1282"/>
                  </a:lnTo>
                  <a:lnTo>
                    <a:pt x="1603" y="1297"/>
                  </a:lnTo>
                  <a:lnTo>
                    <a:pt x="1611" y="1313"/>
                  </a:lnTo>
                  <a:lnTo>
                    <a:pt x="1618" y="1329"/>
                  </a:lnTo>
                  <a:lnTo>
                    <a:pt x="1627" y="1344"/>
                  </a:lnTo>
                  <a:lnTo>
                    <a:pt x="1631" y="1351"/>
                  </a:lnTo>
                  <a:lnTo>
                    <a:pt x="1635" y="1359"/>
                  </a:lnTo>
                  <a:lnTo>
                    <a:pt x="1641" y="1365"/>
                  </a:lnTo>
                  <a:lnTo>
                    <a:pt x="1646" y="1371"/>
                  </a:lnTo>
                  <a:lnTo>
                    <a:pt x="1652" y="1376"/>
                  </a:lnTo>
                  <a:lnTo>
                    <a:pt x="1660" y="1382"/>
                  </a:lnTo>
                  <a:lnTo>
                    <a:pt x="1667" y="1387"/>
                  </a:lnTo>
                  <a:lnTo>
                    <a:pt x="1676" y="1391"/>
                  </a:lnTo>
                  <a:lnTo>
                    <a:pt x="1764" y="1360"/>
                  </a:lnTo>
                  <a:lnTo>
                    <a:pt x="1774" y="1362"/>
                  </a:lnTo>
                  <a:lnTo>
                    <a:pt x="1784" y="1365"/>
                  </a:lnTo>
                  <a:lnTo>
                    <a:pt x="1793" y="1368"/>
                  </a:lnTo>
                  <a:lnTo>
                    <a:pt x="1804" y="1372"/>
                  </a:lnTo>
                  <a:lnTo>
                    <a:pt x="1813" y="1376"/>
                  </a:lnTo>
                  <a:lnTo>
                    <a:pt x="1824" y="1380"/>
                  </a:lnTo>
                  <a:lnTo>
                    <a:pt x="1834" y="1383"/>
                  </a:lnTo>
                  <a:lnTo>
                    <a:pt x="1845" y="1386"/>
                  </a:lnTo>
                  <a:lnTo>
                    <a:pt x="1897" y="1342"/>
                  </a:lnTo>
                  <a:lnTo>
                    <a:pt x="1923" y="1391"/>
                  </a:lnTo>
                  <a:lnTo>
                    <a:pt x="1964" y="1319"/>
                  </a:lnTo>
                  <a:lnTo>
                    <a:pt x="1994" y="1326"/>
                  </a:lnTo>
                  <a:lnTo>
                    <a:pt x="2018" y="1333"/>
                  </a:lnTo>
                  <a:lnTo>
                    <a:pt x="2043" y="1340"/>
                  </a:lnTo>
                  <a:lnTo>
                    <a:pt x="2074" y="1346"/>
                  </a:lnTo>
                  <a:lnTo>
                    <a:pt x="2085" y="1348"/>
                  </a:lnTo>
                  <a:lnTo>
                    <a:pt x="2095" y="1350"/>
                  </a:lnTo>
                  <a:lnTo>
                    <a:pt x="2103" y="1353"/>
                  </a:lnTo>
                  <a:lnTo>
                    <a:pt x="2110" y="1356"/>
                  </a:lnTo>
                  <a:lnTo>
                    <a:pt x="2115" y="1360"/>
                  </a:lnTo>
                  <a:lnTo>
                    <a:pt x="2119" y="1364"/>
                  </a:lnTo>
                  <a:lnTo>
                    <a:pt x="2123" y="1368"/>
                  </a:lnTo>
                  <a:lnTo>
                    <a:pt x="2125" y="1373"/>
                  </a:lnTo>
                  <a:lnTo>
                    <a:pt x="2134" y="1395"/>
                  </a:lnTo>
                  <a:lnTo>
                    <a:pt x="2145" y="1424"/>
                  </a:lnTo>
                  <a:lnTo>
                    <a:pt x="2164" y="1415"/>
                  </a:lnTo>
                  <a:lnTo>
                    <a:pt x="2183" y="1406"/>
                  </a:lnTo>
                  <a:lnTo>
                    <a:pt x="2203" y="1398"/>
                  </a:lnTo>
                  <a:lnTo>
                    <a:pt x="2223" y="1389"/>
                  </a:lnTo>
                  <a:lnTo>
                    <a:pt x="2243" y="1382"/>
                  </a:lnTo>
                  <a:lnTo>
                    <a:pt x="2264" y="1375"/>
                  </a:lnTo>
                  <a:lnTo>
                    <a:pt x="2275" y="1374"/>
                  </a:lnTo>
                  <a:lnTo>
                    <a:pt x="2286" y="1372"/>
                  </a:lnTo>
                  <a:lnTo>
                    <a:pt x="2295" y="1372"/>
                  </a:lnTo>
                  <a:lnTo>
                    <a:pt x="2306" y="1372"/>
                  </a:lnTo>
                  <a:lnTo>
                    <a:pt x="2332" y="1375"/>
                  </a:lnTo>
                  <a:lnTo>
                    <a:pt x="2346" y="1379"/>
                  </a:lnTo>
                  <a:lnTo>
                    <a:pt x="2352" y="1379"/>
                  </a:lnTo>
                  <a:lnTo>
                    <a:pt x="2360" y="1378"/>
                  </a:lnTo>
                  <a:lnTo>
                    <a:pt x="2371" y="1374"/>
                  </a:lnTo>
                  <a:lnTo>
                    <a:pt x="2387" y="1368"/>
                  </a:lnTo>
                  <a:lnTo>
                    <a:pt x="2396" y="1366"/>
                  </a:lnTo>
                  <a:lnTo>
                    <a:pt x="2406" y="1365"/>
                  </a:lnTo>
                  <a:lnTo>
                    <a:pt x="2416" y="1364"/>
                  </a:lnTo>
                  <a:lnTo>
                    <a:pt x="2427" y="1364"/>
                  </a:lnTo>
                  <a:lnTo>
                    <a:pt x="2450" y="1364"/>
                  </a:lnTo>
                  <a:lnTo>
                    <a:pt x="2474" y="1364"/>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1" name="Freeform 22">
              <a:extLst>
                <a:ext uri="{FF2B5EF4-FFF2-40B4-BE49-F238E27FC236}">
                  <a16:creationId xmlns:a16="http://schemas.microsoft.com/office/drawing/2014/main" id="{AE52FF05-6E63-43CD-9ADE-5DB1CF383EE0}"/>
                </a:ext>
              </a:extLst>
            </p:cNvPr>
            <p:cNvSpPr>
              <a:spLocks/>
            </p:cNvSpPr>
            <p:nvPr/>
          </p:nvSpPr>
          <p:spPr bwMode="auto">
            <a:xfrm>
              <a:off x="4082152" y="1315531"/>
              <a:ext cx="965036" cy="603614"/>
            </a:xfrm>
            <a:custGeom>
              <a:avLst/>
              <a:gdLst/>
              <a:ahLst/>
              <a:cxnLst>
                <a:cxn ang="0">
                  <a:pos x="40" y="1181"/>
                </a:cxn>
                <a:cxn ang="0">
                  <a:pos x="147" y="1193"/>
                </a:cxn>
                <a:cxn ang="0">
                  <a:pos x="281" y="1204"/>
                </a:cxn>
                <a:cxn ang="0">
                  <a:pos x="433" y="1216"/>
                </a:cxn>
                <a:cxn ang="0">
                  <a:pos x="589" y="1227"/>
                </a:cxn>
                <a:cxn ang="0">
                  <a:pos x="740" y="1236"/>
                </a:cxn>
                <a:cxn ang="0">
                  <a:pos x="874" y="1244"/>
                </a:cxn>
                <a:cxn ang="0">
                  <a:pos x="981" y="1251"/>
                </a:cxn>
                <a:cxn ang="0">
                  <a:pos x="2066" y="1295"/>
                </a:cxn>
                <a:cxn ang="0">
                  <a:pos x="2067" y="1270"/>
                </a:cxn>
                <a:cxn ang="0">
                  <a:pos x="2065" y="1241"/>
                </a:cxn>
                <a:cxn ang="0">
                  <a:pos x="2060" y="1185"/>
                </a:cxn>
                <a:cxn ang="0">
                  <a:pos x="2063" y="1126"/>
                </a:cxn>
                <a:cxn ang="0">
                  <a:pos x="2069" y="1069"/>
                </a:cxn>
                <a:cxn ang="0">
                  <a:pos x="2070" y="1039"/>
                </a:cxn>
                <a:cxn ang="0">
                  <a:pos x="2068" y="1012"/>
                </a:cxn>
                <a:cxn ang="0">
                  <a:pos x="2058" y="959"/>
                </a:cxn>
                <a:cxn ang="0">
                  <a:pos x="2044" y="904"/>
                </a:cxn>
                <a:cxn ang="0">
                  <a:pos x="2035" y="845"/>
                </a:cxn>
                <a:cxn ang="0">
                  <a:pos x="2028" y="745"/>
                </a:cxn>
                <a:cxn ang="0">
                  <a:pos x="2023" y="676"/>
                </a:cxn>
                <a:cxn ang="0">
                  <a:pos x="2019" y="642"/>
                </a:cxn>
                <a:cxn ang="0">
                  <a:pos x="2011" y="606"/>
                </a:cxn>
                <a:cxn ang="0">
                  <a:pos x="1984" y="508"/>
                </a:cxn>
                <a:cxn ang="0">
                  <a:pos x="1943" y="399"/>
                </a:cxn>
                <a:cxn ang="0">
                  <a:pos x="1949" y="368"/>
                </a:cxn>
                <a:cxn ang="0">
                  <a:pos x="1948" y="347"/>
                </a:cxn>
                <a:cxn ang="0">
                  <a:pos x="1939" y="325"/>
                </a:cxn>
                <a:cxn ang="0">
                  <a:pos x="1929" y="314"/>
                </a:cxn>
                <a:cxn ang="0">
                  <a:pos x="1923" y="307"/>
                </a:cxn>
                <a:cxn ang="0">
                  <a:pos x="1919" y="286"/>
                </a:cxn>
                <a:cxn ang="0">
                  <a:pos x="1917" y="254"/>
                </a:cxn>
                <a:cxn ang="0">
                  <a:pos x="1914" y="240"/>
                </a:cxn>
                <a:cxn ang="0">
                  <a:pos x="1909" y="233"/>
                </a:cxn>
                <a:cxn ang="0">
                  <a:pos x="1906" y="227"/>
                </a:cxn>
                <a:cxn ang="0">
                  <a:pos x="1907" y="215"/>
                </a:cxn>
                <a:cxn ang="0">
                  <a:pos x="1918" y="171"/>
                </a:cxn>
                <a:cxn ang="0">
                  <a:pos x="1878" y="114"/>
                </a:cxn>
                <a:cxn ang="0">
                  <a:pos x="1765" y="109"/>
                </a:cxn>
                <a:cxn ang="0">
                  <a:pos x="1651" y="102"/>
                </a:cxn>
                <a:cxn ang="0">
                  <a:pos x="1539" y="95"/>
                </a:cxn>
                <a:cxn ang="0">
                  <a:pos x="1429" y="88"/>
                </a:cxn>
                <a:cxn ang="0">
                  <a:pos x="1316" y="81"/>
                </a:cxn>
                <a:cxn ang="0">
                  <a:pos x="1203" y="76"/>
                </a:cxn>
                <a:cxn ang="0">
                  <a:pos x="1090" y="71"/>
                </a:cxn>
                <a:cxn ang="0">
                  <a:pos x="978" y="63"/>
                </a:cxn>
                <a:cxn ang="0">
                  <a:pos x="865" y="56"/>
                </a:cxn>
                <a:cxn ang="0">
                  <a:pos x="751" y="49"/>
                </a:cxn>
                <a:cxn ang="0">
                  <a:pos x="638" y="41"/>
                </a:cxn>
                <a:cxn ang="0">
                  <a:pos x="147" y="0"/>
                </a:cxn>
              </a:cxnLst>
              <a:rect l="0" t="0" r="r" b="b"/>
              <a:pathLst>
                <a:path w="2070" h="1295">
                  <a:moveTo>
                    <a:pt x="0" y="1175"/>
                  </a:moveTo>
                  <a:lnTo>
                    <a:pt x="40" y="1181"/>
                  </a:lnTo>
                  <a:lnTo>
                    <a:pt x="89" y="1187"/>
                  </a:lnTo>
                  <a:lnTo>
                    <a:pt x="147" y="1193"/>
                  </a:lnTo>
                  <a:lnTo>
                    <a:pt x="212" y="1198"/>
                  </a:lnTo>
                  <a:lnTo>
                    <a:pt x="281" y="1204"/>
                  </a:lnTo>
                  <a:lnTo>
                    <a:pt x="356" y="1210"/>
                  </a:lnTo>
                  <a:lnTo>
                    <a:pt x="433" y="1216"/>
                  </a:lnTo>
                  <a:lnTo>
                    <a:pt x="511" y="1221"/>
                  </a:lnTo>
                  <a:lnTo>
                    <a:pt x="589" y="1227"/>
                  </a:lnTo>
                  <a:lnTo>
                    <a:pt x="666" y="1232"/>
                  </a:lnTo>
                  <a:lnTo>
                    <a:pt x="740" y="1236"/>
                  </a:lnTo>
                  <a:lnTo>
                    <a:pt x="810" y="1240"/>
                  </a:lnTo>
                  <a:lnTo>
                    <a:pt x="874" y="1244"/>
                  </a:lnTo>
                  <a:lnTo>
                    <a:pt x="931" y="1248"/>
                  </a:lnTo>
                  <a:lnTo>
                    <a:pt x="981" y="1251"/>
                  </a:lnTo>
                  <a:lnTo>
                    <a:pt x="1021" y="1253"/>
                  </a:lnTo>
                  <a:lnTo>
                    <a:pt x="2066" y="1295"/>
                  </a:lnTo>
                  <a:lnTo>
                    <a:pt x="2067" y="1282"/>
                  </a:lnTo>
                  <a:lnTo>
                    <a:pt x="2067" y="1270"/>
                  </a:lnTo>
                  <a:lnTo>
                    <a:pt x="2067" y="1256"/>
                  </a:lnTo>
                  <a:lnTo>
                    <a:pt x="2065" y="1241"/>
                  </a:lnTo>
                  <a:lnTo>
                    <a:pt x="2062" y="1213"/>
                  </a:lnTo>
                  <a:lnTo>
                    <a:pt x="2060" y="1185"/>
                  </a:lnTo>
                  <a:lnTo>
                    <a:pt x="2061" y="1156"/>
                  </a:lnTo>
                  <a:lnTo>
                    <a:pt x="2063" y="1126"/>
                  </a:lnTo>
                  <a:lnTo>
                    <a:pt x="2066" y="1097"/>
                  </a:lnTo>
                  <a:lnTo>
                    <a:pt x="2069" y="1069"/>
                  </a:lnTo>
                  <a:lnTo>
                    <a:pt x="2070" y="1054"/>
                  </a:lnTo>
                  <a:lnTo>
                    <a:pt x="2070" y="1039"/>
                  </a:lnTo>
                  <a:lnTo>
                    <a:pt x="2069" y="1025"/>
                  </a:lnTo>
                  <a:lnTo>
                    <a:pt x="2068" y="1012"/>
                  </a:lnTo>
                  <a:lnTo>
                    <a:pt x="2063" y="985"/>
                  </a:lnTo>
                  <a:lnTo>
                    <a:pt x="2058" y="959"/>
                  </a:lnTo>
                  <a:lnTo>
                    <a:pt x="2050" y="932"/>
                  </a:lnTo>
                  <a:lnTo>
                    <a:pt x="2044" y="904"/>
                  </a:lnTo>
                  <a:lnTo>
                    <a:pt x="2039" y="876"/>
                  </a:lnTo>
                  <a:lnTo>
                    <a:pt x="2035" y="845"/>
                  </a:lnTo>
                  <a:lnTo>
                    <a:pt x="2030" y="789"/>
                  </a:lnTo>
                  <a:lnTo>
                    <a:pt x="2028" y="745"/>
                  </a:lnTo>
                  <a:lnTo>
                    <a:pt x="2026" y="708"/>
                  </a:lnTo>
                  <a:lnTo>
                    <a:pt x="2023" y="676"/>
                  </a:lnTo>
                  <a:lnTo>
                    <a:pt x="2021" y="659"/>
                  </a:lnTo>
                  <a:lnTo>
                    <a:pt x="2019" y="642"/>
                  </a:lnTo>
                  <a:lnTo>
                    <a:pt x="2016" y="625"/>
                  </a:lnTo>
                  <a:lnTo>
                    <a:pt x="2011" y="606"/>
                  </a:lnTo>
                  <a:lnTo>
                    <a:pt x="2000" y="563"/>
                  </a:lnTo>
                  <a:lnTo>
                    <a:pt x="1984" y="508"/>
                  </a:lnTo>
                  <a:lnTo>
                    <a:pt x="1940" y="419"/>
                  </a:lnTo>
                  <a:lnTo>
                    <a:pt x="1943" y="399"/>
                  </a:lnTo>
                  <a:lnTo>
                    <a:pt x="1947" y="379"/>
                  </a:lnTo>
                  <a:lnTo>
                    <a:pt x="1949" y="368"/>
                  </a:lnTo>
                  <a:lnTo>
                    <a:pt x="1949" y="357"/>
                  </a:lnTo>
                  <a:lnTo>
                    <a:pt x="1948" y="347"/>
                  </a:lnTo>
                  <a:lnTo>
                    <a:pt x="1944" y="336"/>
                  </a:lnTo>
                  <a:lnTo>
                    <a:pt x="1939" y="325"/>
                  </a:lnTo>
                  <a:lnTo>
                    <a:pt x="1933" y="318"/>
                  </a:lnTo>
                  <a:lnTo>
                    <a:pt x="1929" y="314"/>
                  </a:lnTo>
                  <a:lnTo>
                    <a:pt x="1926" y="311"/>
                  </a:lnTo>
                  <a:lnTo>
                    <a:pt x="1923" y="307"/>
                  </a:lnTo>
                  <a:lnTo>
                    <a:pt x="1920" y="298"/>
                  </a:lnTo>
                  <a:lnTo>
                    <a:pt x="1919" y="286"/>
                  </a:lnTo>
                  <a:lnTo>
                    <a:pt x="1918" y="267"/>
                  </a:lnTo>
                  <a:lnTo>
                    <a:pt x="1917" y="254"/>
                  </a:lnTo>
                  <a:lnTo>
                    <a:pt x="1916" y="246"/>
                  </a:lnTo>
                  <a:lnTo>
                    <a:pt x="1914" y="240"/>
                  </a:lnTo>
                  <a:lnTo>
                    <a:pt x="1912" y="237"/>
                  </a:lnTo>
                  <a:lnTo>
                    <a:pt x="1909" y="233"/>
                  </a:lnTo>
                  <a:lnTo>
                    <a:pt x="1907" y="230"/>
                  </a:lnTo>
                  <a:lnTo>
                    <a:pt x="1906" y="227"/>
                  </a:lnTo>
                  <a:lnTo>
                    <a:pt x="1906" y="222"/>
                  </a:lnTo>
                  <a:lnTo>
                    <a:pt x="1907" y="215"/>
                  </a:lnTo>
                  <a:lnTo>
                    <a:pt x="1909" y="205"/>
                  </a:lnTo>
                  <a:lnTo>
                    <a:pt x="1918" y="171"/>
                  </a:lnTo>
                  <a:lnTo>
                    <a:pt x="1932" y="117"/>
                  </a:lnTo>
                  <a:lnTo>
                    <a:pt x="1878" y="114"/>
                  </a:lnTo>
                  <a:lnTo>
                    <a:pt x="1822" y="112"/>
                  </a:lnTo>
                  <a:lnTo>
                    <a:pt x="1765" y="109"/>
                  </a:lnTo>
                  <a:lnTo>
                    <a:pt x="1708" y="105"/>
                  </a:lnTo>
                  <a:lnTo>
                    <a:pt x="1651" y="102"/>
                  </a:lnTo>
                  <a:lnTo>
                    <a:pt x="1595" y="99"/>
                  </a:lnTo>
                  <a:lnTo>
                    <a:pt x="1539" y="95"/>
                  </a:lnTo>
                  <a:lnTo>
                    <a:pt x="1485" y="91"/>
                  </a:lnTo>
                  <a:lnTo>
                    <a:pt x="1429" y="88"/>
                  </a:lnTo>
                  <a:lnTo>
                    <a:pt x="1373" y="84"/>
                  </a:lnTo>
                  <a:lnTo>
                    <a:pt x="1316" y="81"/>
                  </a:lnTo>
                  <a:lnTo>
                    <a:pt x="1260" y="79"/>
                  </a:lnTo>
                  <a:lnTo>
                    <a:pt x="1203" y="76"/>
                  </a:lnTo>
                  <a:lnTo>
                    <a:pt x="1146" y="74"/>
                  </a:lnTo>
                  <a:lnTo>
                    <a:pt x="1090" y="71"/>
                  </a:lnTo>
                  <a:lnTo>
                    <a:pt x="1034" y="66"/>
                  </a:lnTo>
                  <a:lnTo>
                    <a:pt x="978" y="63"/>
                  </a:lnTo>
                  <a:lnTo>
                    <a:pt x="921" y="59"/>
                  </a:lnTo>
                  <a:lnTo>
                    <a:pt x="865" y="56"/>
                  </a:lnTo>
                  <a:lnTo>
                    <a:pt x="808" y="53"/>
                  </a:lnTo>
                  <a:lnTo>
                    <a:pt x="751" y="49"/>
                  </a:lnTo>
                  <a:lnTo>
                    <a:pt x="694" y="45"/>
                  </a:lnTo>
                  <a:lnTo>
                    <a:pt x="638" y="41"/>
                  </a:lnTo>
                  <a:lnTo>
                    <a:pt x="583" y="36"/>
                  </a:lnTo>
                  <a:lnTo>
                    <a:pt x="147" y="0"/>
                  </a:lnTo>
                  <a:lnTo>
                    <a:pt x="0" y="1175"/>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2" name="Freeform 23">
              <a:extLst>
                <a:ext uri="{FF2B5EF4-FFF2-40B4-BE49-F238E27FC236}">
                  <a16:creationId xmlns:a16="http://schemas.microsoft.com/office/drawing/2014/main" id="{BE19C146-5296-44AC-8AA5-FE05AA10F1AA}"/>
                </a:ext>
              </a:extLst>
            </p:cNvPr>
            <p:cNvSpPr>
              <a:spLocks/>
            </p:cNvSpPr>
            <p:nvPr/>
          </p:nvSpPr>
          <p:spPr bwMode="auto">
            <a:xfrm>
              <a:off x="5175734" y="2930754"/>
              <a:ext cx="953858" cy="802954"/>
            </a:xfrm>
            <a:custGeom>
              <a:avLst/>
              <a:gdLst/>
              <a:ahLst/>
              <a:cxnLst>
                <a:cxn ang="0">
                  <a:pos x="21" y="114"/>
                </a:cxn>
                <a:cxn ang="0">
                  <a:pos x="41" y="169"/>
                </a:cxn>
                <a:cxn ang="0">
                  <a:pos x="67" y="206"/>
                </a:cxn>
                <a:cxn ang="0">
                  <a:pos x="174" y="276"/>
                </a:cxn>
                <a:cxn ang="0">
                  <a:pos x="208" y="317"/>
                </a:cxn>
                <a:cxn ang="0">
                  <a:pos x="191" y="373"/>
                </a:cxn>
                <a:cxn ang="0">
                  <a:pos x="172" y="432"/>
                </a:cxn>
                <a:cxn ang="0">
                  <a:pos x="181" y="492"/>
                </a:cxn>
                <a:cxn ang="0">
                  <a:pos x="216" y="547"/>
                </a:cxn>
                <a:cxn ang="0">
                  <a:pos x="257" y="769"/>
                </a:cxn>
                <a:cxn ang="0">
                  <a:pos x="263" y="1096"/>
                </a:cxn>
                <a:cxn ang="0">
                  <a:pos x="271" y="1424"/>
                </a:cxn>
                <a:cxn ang="0">
                  <a:pos x="410" y="1614"/>
                </a:cxn>
                <a:cxn ang="0">
                  <a:pos x="748" y="1607"/>
                </a:cxn>
                <a:cxn ang="0">
                  <a:pos x="1085" y="1594"/>
                </a:cxn>
                <a:cxn ang="0">
                  <a:pos x="1714" y="1578"/>
                </a:cxn>
                <a:cxn ang="0">
                  <a:pos x="1735" y="1671"/>
                </a:cxn>
                <a:cxn ang="0">
                  <a:pos x="1730" y="1705"/>
                </a:cxn>
                <a:cxn ang="0">
                  <a:pos x="1745" y="1717"/>
                </a:cxn>
                <a:cxn ang="0">
                  <a:pos x="1817" y="1720"/>
                </a:cxn>
                <a:cxn ang="0">
                  <a:pos x="1951" y="1520"/>
                </a:cxn>
                <a:cxn ang="0">
                  <a:pos x="2005" y="1515"/>
                </a:cxn>
                <a:cxn ang="0">
                  <a:pos x="2036" y="1489"/>
                </a:cxn>
                <a:cxn ang="0">
                  <a:pos x="2045" y="1442"/>
                </a:cxn>
                <a:cxn ang="0">
                  <a:pos x="2016" y="1397"/>
                </a:cxn>
                <a:cxn ang="0">
                  <a:pos x="1962" y="1357"/>
                </a:cxn>
                <a:cxn ang="0">
                  <a:pos x="1918" y="1317"/>
                </a:cxn>
                <a:cxn ang="0">
                  <a:pos x="1896" y="1268"/>
                </a:cxn>
                <a:cxn ang="0">
                  <a:pos x="1891" y="1206"/>
                </a:cxn>
                <a:cxn ang="0">
                  <a:pos x="1876" y="1138"/>
                </a:cxn>
                <a:cxn ang="0">
                  <a:pos x="1841" y="1079"/>
                </a:cxn>
                <a:cxn ang="0">
                  <a:pos x="1746" y="1005"/>
                </a:cxn>
                <a:cxn ang="0">
                  <a:pos x="1642" y="891"/>
                </a:cxn>
                <a:cxn ang="0">
                  <a:pos x="1634" y="850"/>
                </a:cxn>
                <a:cxn ang="0">
                  <a:pos x="1665" y="782"/>
                </a:cxn>
                <a:cxn ang="0">
                  <a:pos x="1667" y="710"/>
                </a:cxn>
                <a:cxn ang="0">
                  <a:pos x="1644" y="663"/>
                </a:cxn>
                <a:cxn ang="0">
                  <a:pos x="1614" y="639"/>
                </a:cxn>
                <a:cxn ang="0">
                  <a:pos x="1539" y="630"/>
                </a:cxn>
                <a:cxn ang="0">
                  <a:pos x="1511" y="612"/>
                </a:cxn>
                <a:cxn ang="0">
                  <a:pos x="1485" y="548"/>
                </a:cxn>
                <a:cxn ang="0">
                  <a:pos x="1404" y="441"/>
                </a:cxn>
                <a:cxn ang="0">
                  <a:pos x="1375" y="434"/>
                </a:cxn>
                <a:cxn ang="0">
                  <a:pos x="1321" y="404"/>
                </a:cxn>
                <a:cxn ang="0">
                  <a:pos x="1277" y="366"/>
                </a:cxn>
                <a:cxn ang="0">
                  <a:pos x="1253" y="336"/>
                </a:cxn>
                <a:cxn ang="0">
                  <a:pos x="1263" y="261"/>
                </a:cxn>
                <a:cxn ang="0">
                  <a:pos x="1252" y="157"/>
                </a:cxn>
                <a:cxn ang="0">
                  <a:pos x="1213" y="76"/>
                </a:cxn>
                <a:cxn ang="0">
                  <a:pos x="1178" y="51"/>
                </a:cxn>
                <a:cxn ang="0">
                  <a:pos x="1133" y="10"/>
                </a:cxn>
                <a:cxn ang="0">
                  <a:pos x="1099" y="0"/>
                </a:cxn>
                <a:cxn ang="0">
                  <a:pos x="839" y="4"/>
                </a:cxn>
                <a:cxn ang="0">
                  <a:pos x="549" y="10"/>
                </a:cxn>
                <a:cxn ang="0">
                  <a:pos x="251" y="9"/>
                </a:cxn>
              </a:cxnLst>
              <a:rect l="0" t="0" r="r" b="b"/>
              <a:pathLst>
                <a:path w="2046" h="1722">
                  <a:moveTo>
                    <a:pt x="12" y="11"/>
                  </a:moveTo>
                  <a:lnTo>
                    <a:pt x="0" y="88"/>
                  </a:lnTo>
                  <a:lnTo>
                    <a:pt x="8" y="97"/>
                  </a:lnTo>
                  <a:lnTo>
                    <a:pt x="14" y="105"/>
                  </a:lnTo>
                  <a:lnTo>
                    <a:pt x="21" y="114"/>
                  </a:lnTo>
                  <a:lnTo>
                    <a:pt x="25" y="122"/>
                  </a:lnTo>
                  <a:lnTo>
                    <a:pt x="31" y="138"/>
                  </a:lnTo>
                  <a:lnTo>
                    <a:pt x="35" y="154"/>
                  </a:lnTo>
                  <a:lnTo>
                    <a:pt x="37" y="162"/>
                  </a:lnTo>
                  <a:lnTo>
                    <a:pt x="41" y="169"/>
                  </a:lnTo>
                  <a:lnTo>
                    <a:pt x="44" y="177"/>
                  </a:lnTo>
                  <a:lnTo>
                    <a:pt x="47" y="184"/>
                  </a:lnTo>
                  <a:lnTo>
                    <a:pt x="52" y="192"/>
                  </a:lnTo>
                  <a:lnTo>
                    <a:pt x="59" y="199"/>
                  </a:lnTo>
                  <a:lnTo>
                    <a:pt x="67" y="206"/>
                  </a:lnTo>
                  <a:lnTo>
                    <a:pt x="76" y="214"/>
                  </a:lnTo>
                  <a:lnTo>
                    <a:pt x="115" y="238"/>
                  </a:lnTo>
                  <a:lnTo>
                    <a:pt x="148" y="259"/>
                  </a:lnTo>
                  <a:lnTo>
                    <a:pt x="162" y="267"/>
                  </a:lnTo>
                  <a:lnTo>
                    <a:pt x="174" y="276"/>
                  </a:lnTo>
                  <a:lnTo>
                    <a:pt x="185" y="284"/>
                  </a:lnTo>
                  <a:lnTo>
                    <a:pt x="193" y="293"/>
                  </a:lnTo>
                  <a:lnTo>
                    <a:pt x="200" y="300"/>
                  </a:lnTo>
                  <a:lnTo>
                    <a:pt x="205" y="309"/>
                  </a:lnTo>
                  <a:lnTo>
                    <a:pt x="208" y="317"/>
                  </a:lnTo>
                  <a:lnTo>
                    <a:pt x="208" y="326"/>
                  </a:lnTo>
                  <a:lnTo>
                    <a:pt x="207" y="336"/>
                  </a:lnTo>
                  <a:lnTo>
                    <a:pt x="204" y="348"/>
                  </a:lnTo>
                  <a:lnTo>
                    <a:pt x="199" y="359"/>
                  </a:lnTo>
                  <a:lnTo>
                    <a:pt x="191" y="373"/>
                  </a:lnTo>
                  <a:lnTo>
                    <a:pt x="185" y="384"/>
                  </a:lnTo>
                  <a:lnTo>
                    <a:pt x="180" y="396"/>
                  </a:lnTo>
                  <a:lnTo>
                    <a:pt x="177" y="408"/>
                  </a:lnTo>
                  <a:lnTo>
                    <a:pt x="173" y="419"/>
                  </a:lnTo>
                  <a:lnTo>
                    <a:pt x="172" y="432"/>
                  </a:lnTo>
                  <a:lnTo>
                    <a:pt x="171" y="443"/>
                  </a:lnTo>
                  <a:lnTo>
                    <a:pt x="172" y="456"/>
                  </a:lnTo>
                  <a:lnTo>
                    <a:pt x="173" y="469"/>
                  </a:lnTo>
                  <a:lnTo>
                    <a:pt x="177" y="480"/>
                  </a:lnTo>
                  <a:lnTo>
                    <a:pt x="181" y="492"/>
                  </a:lnTo>
                  <a:lnTo>
                    <a:pt x="185" y="503"/>
                  </a:lnTo>
                  <a:lnTo>
                    <a:pt x="191" y="515"/>
                  </a:lnTo>
                  <a:lnTo>
                    <a:pt x="199" y="526"/>
                  </a:lnTo>
                  <a:lnTo>
                    <a:pt x="206" y="536"/>
                  </a:lnTo>
                  <a:lnTo>
                    <a:pt x="216" y="547"/>
                  </a:lnTo>
                  <a:lnTo>
                    <a:pt x="226" y="556"/>
                  </a:lnTo>
                  <a:lnTo>
                    <a:pt x="256" y="585"/>
                  </a:lnTo>
                  <a:lnTo>
                    <a:pt x="256" y="645"/>
                  </a:lnTo>
                  <a:lnTo>
                    <a:pt x="256" y="707"/>
                  </a:lnTo>
                  <a:lnTo>
                    <a:pt x="257" y="769"/>
                  </a:lnTo>
                  <a:lnTo>
                    <a:pt x="258" y="833"/>
                  </a:lnTo>
                  <a:lnTo>
                    <a:pt x="259" y="899"/>
                  </a:lnTo>
                  <a:lnTo>
                    <a:pt x="260" y="964"/>
                  </a:lnTo>
                  <a:lnTo>
                    <a:pt x="261" y="1029"/>
                  </a:lnTo>
                  <a:lnTo>
                    <a:pt x="263" y="1096"/>
                  </a:lnTo>
                  <a:lnTo>
                    <a:pt x="264" y="1162"/>
                  </a:lnTo>
                  <a:lnTo>
                    <a:pt x="266" y="1228"/>
                  </a:lnTo>
                  <a:lnTo>
                    <a:pt x="268" y="1295"/>
                  </a:lnTo>
                  <a:lnTo>
                    <a:pt x="269" y="1360"/>
                  </a:lnTo>
                  <a:lnTo>
                    <a:pt x="271" y="1424"/>
                  </a:lnTo>
                  <a:lnTo>
                    <a:pt x="272" y="1489"/>
                  </a:lnTo>
                  <a:lnTo>
                    <a:pt x="273" y="1552"/>
                  </a:lnTo>
                  <a:lnTo>
                    <a:pt x="275" y="1613"/>
                  </a:lnTo>
                  <a:lnTo>
                    <a:pt x="343" y="1614"/>
                  </a:lnTo>
                  <a:lnTo>
                    <a:pt x="410" y="1614"/>
                  </a:lnTo>
                  <a:lnTo>
                    <a:pt x="478" y="1613"/>
                  </a:lnTo>
                  <a:lnTo>
                    <a:pt x="545" y="1612"/>
                  </a:lnTo>
                  <a:lnTo>
                    <a:pt x="613" y="1611"/>
                  </a:lnTo>
                  <a:lnTo>
                    <a:pt x="680" y="1609"/>
                  </a:lnTo>
                  <a:lnTo>
                    <a:pt x="748" y="1607"/>
                  </a:lnTo>
                  <a:lnTo>
                    <a:pt x="815" y="1605"/>
                  </a:lnTo>
                  <a:lnTo>
                    <a:pt x="883" y="1601"/>
                  </a:lnTo>
                  <a:lnTo>
                    <a:pt x="950" y="1599"/>
                  </a:lnTo>
                  <a:lnTo>
                    <a:pt x="1017" y="1596"/>
                  </a:lnTo>
                  <a:lnTo>
                    <a:pt x="1085" y="1594"/>
                  </a:lnTo>
                  <a:lnTo>
                    <a:pt x="1151" y="1592"/>
                  </a:lnTo>
                  <a:lnTo>
                    <a:pt x="1219" y="1590"/>
                  </a:lnTo>
                  <a:lnTo>
                    <a:pt x="1285" y="1588"/>
                  </a:lnTo>
                  <a:lnTo>
                    <a:pt x="1353" y="1587"/>
                  </a:lnTo>
                  <a:lnTo>
                    <a:pt x="1714" y="1578"/>
                  </a:lnTo>
                  <a:lnTo>
                    <a:pt x="1740" y="1639"/>
                  </a:lnTo>
                  <a:lnTo>
                    <a:pt x="1740" y="1647"/>
                  </a:lnTo>
                  <a:lnTo>
                    <a:pt x="1739" y="1655"/>
                  </a:lnTo>
                  <a:lnTo>
                    <a:pt x="1737" y="1664"/>
                  </a:lnTo>
                  <a:lnTo>
                    <a:pt x="1735" y="1671"/>
                  </a:lnTo>
                  <a:lnTo>
                    <a:pt x="1732" y="1679"/>
                  </a:lnTo>
                  <a:lnTo>
                    <a:pt x="1730" y="1687"/>
                  </a:lnTo>
                  <a:lnTo>
                    <a:pt x="1729" y="1694"/>
                  </a:lnTo>
                  <a:lnTo>
                    <a:pt x="1729" y="1701"/>
                  </a:lnTo>
                  <a:lnTo>
                    <a:pt x="1730" y="1705"/>
                  </a:lnTo>
                  <a:lnTo>
                    <a:pt x="1731" y="1708"/>
                  </a:lnTo>
                  <a:lnTo>
                    <a:pt x="1733" y="1710"/>
                  </a:lnTo>
                  <a:lnTo>
                    <a:pt x="1736" y="1712"/>
                  </a:lnTo>
                  <a:lnTo>
                    <a:pt x="1739" y="1715"/>
                  </a:lnTo>
                  <a:lnTo>
                    <a:pt x="1745" y="1717"/>
                  </a:lnTo>
                  <a:lnTo>
                    <a:pt x="1750" y="1718"/>
                  </a:lnTo>
                  <a:lnTo>
                    <a:pt x="1756" y="1719"/>
                  </a:lnTo>
                  <a:lnTo>
                    <a:pt x="1772" y="1722"/>
                  </a:lnTo>
                  <a:lnTo>
                    <a:pt x="1792" y="1722"/>
                  </a:lnTo>
                  <a:lnTo>
                    <a:pt x="1817" y="1720"/>
                  </a:lnTo>
                  <a:lnTo>
                    <a:pt x="1849" y="1717"/>
                  </a:lnTo>
                  <a:lnTo>
                    <a:pt x="1887" y="1706"/>
                  </a:lnTo>
                  <a:lnTo>
                    <a:pt x="1926" y="1526"/>
                  </a:lnTo>
                  <a:lnTo>
                    <a:pt x="1938" y="1521"/>
                  </a:lnTo>
                  <a:lnTo>
                    <a:pt x="1951" y="1520"/>
                  </a:lnTo>
                  <a:lnTo>
                    <a:pt x="1964" y="1519"/>
                  </a:lnTo>
                  <a:lnTo>
                    <a:pt x="1975" y="1519"/>
                  </a:lnTo>
                  <a:lnTo>
                    <a:pt x="1987" y="1519"/>
                  </a:lnTo>
                  <a:lnTo>
                    <a:pt x="1998" y="1517"/>
                  </a:lnTo>
                  <a:lnTo>
                    <a:pt x="2005" y="1515"/>
                  </a:lnTo>
                  <a:lnTo>
                    <a:pt x="2010" y="1513"/>
                  </a:lnTo>
                  <a:lnTo>
                    <a:pt x="2015" y="1510"/>
                  </a:lnTo>
                  <a:lnTo>
                    <a:pt x="2021" y="1506"/>
                  </a:lnTo>
                  <a:lnTo>
                    <a:pt x="2029" y="1497"/>
                  </a:lnTo>
                  <a:lnTo>
                    <a:pt x="2036" y="1489"/>
                  </a:lnTo>
                  <a:lnTo>
                    <a:pt x="2042" y="1479"/>
                  </a:lnTo>
                  <a:lnTo>
                    <a:pt x="2045" y="1471"/>
                  </a:lnTo>
                  <a:lnTo>
                    <a:pt x="2046" y="1461"/>
                  </a:lnTo>
                  <a:lnTo>
                    <a:pt x="2046" y="1452"/>
                  </a:lnTo>
                  <a:lnTo>
                    <a:pt x="2045" y="1442"/>
                  </a:lnTo>
                  <a:lnTo>
                    <a:pt x="2042" y="1434"/>
                  </a:lnTo>
                  <a:lnTo>
                    <a:pt x="2037" y="1424"/>
                  </a:lnTo>
                  <a:lnTo>
                    <a:pt x="2032" y="1415"/>
                  </a:lnTo>
                  <a:lnTo>
                    <a:pt x="2025" y="1405"/>
                  </a:lnTo>
                  <a:lnTo>
                    <a:pt x="2016" y="1397"/>
                  </a:lnTo>
                  <a:lnTo>
                    <a:pt x="2008" y="1389"/>
                  </a:lnTo>
                  <a:lnTo>
                    <a:pt x="1997" y="1380"/>
                  </a:lnTo>
                  <a:lnTo>
                    <a:pt x="1986" y="1372"/>
                  </a:lnTo>
                  <a:lnTo>
                    <a:pt x="1974" y="1364"/>
                  </a:lnTo>
                  <a:lnTo>
                    <a:pt x="1962" y="1357"/>
                  </a:lnTo>
                  <a:lnTo>
                    <a:pt x="1951" y="1350"/>
                  </a:lnTo>
                  <a:lnTo>
                    <a:pt x="1942" y="1341"/>
                  </a:lnTo>
                  <a:lnTo>
                    <a:pt x="1933" y="1334"/>
                  </a:lnTo>
                  <a:lnTo>
                    <a:pt x="1926" y="1325"/>
                  </a:lnTo>
                  <a:lnTo>
                    <a:pt x="1918" y="1317"/>
                  </a:lnTo>
                  <a:lnTo>
                    <a:pt x="1912" y="1307"/>
                  </a:lnTo>
                  <a:lnTo>
                    <a:pt x="1907" y="1298"/>
                  </a:lnTo>
                  <a:lnTo>
                    <a:pt x="1903" y="1288"/>
                  </a:lnTo>
                  <a:lnTo>
                    <a:pt x="1899" y="1279"/>
                  </a:lnTo>
                  <a:lnTo>
                    <a:pt x="1896" y="1268"/>
                  </a:lnTo>
                  <a:lnTo>
                    <a:pt x="1894" y="1257"/>
                  </a:lnTo>
                  <a:lnTo>
                    <a:pt x="1892" y="1245"/>
                  </a:lnTo>
                  <a:lnTo>
                    <a:pt x="1891" y="1233"/>
                  </a:lnTo>
                  <a:lnTo>
                    <a:pt x="1891" y="1220"/>
                  </a:lnTo>
                  <a:lnTo>
                    <a:pt x="1891" y="1206"/>
                  </a:lnTo>
                  <a:lnTo>
                    <a:pt x="1890" y="1194"/>
                  </a:lnTo>
                  <a:lnTo>
                    <a:pt x="1889" y="1181"/>
                  </a:lnTo>
                  <a:lnTo>
                    <a:pt x="1887" y="1170"/>
                  </a:lnTo>
                  <a:lnTo>
                    <a:pt x="1885" y="1159"/>
                  </a:lnTo>
                  <a:lnTo>
                    <a:pt x="1876" y="1138"/>
                  </a:lnTo>
                  <a:lnTo>
                    <a:pt x="1867" y="1116"/>
                  </a:lnTo>
                  <a:lnTo>
                    <a:pt x="1859" y="1101"/>
                  </a:lnTo>
                  <a:lnTo>
                    <a:pt x="1853" y="1090"/>
                  </a:lnTo>
                  <a:lnTo>
                    <a:pt x="1848" y="1083"/>
                  </a:lnTo>
                  <a:lnTo>
                    <a:pt x="1841" y="1079"/>
                  </a:lnTo>
                  <a:lnTo>
                    <a:pt x="1828" y="1072"/>
                  </a:lnTo>
                  <a:lnTo>
                    <a:pt x="1806" y="1061"/>
                  </a:lnTo>
                  <a:lnTo>
                    <a:pt x="1793" y="1050"/>
                  </a:lnTo>
                  <a:lnTo>
                    <a:pt x="1772" y="1031"/>
                  </a:lnTo>
                  <a:lnTo>
                    <a:pt x="1746" y="1005"/>
                  </a:lnTo>
                  <a:lnTo>
                    <a:pt x="1716" y="974"/>
                  </a:lnTo>
                  <a:lnTo>
                    <a:pt x="1687" y="944"/>
                  </a:lnTo>
                  <a:lnTo>
                    <a:pt x="1661" y="915"/>
                  </a:lnTo>
                  <a:lnTo>
                    <a:pt x="1651" y="903"/>
                  </a:lnTo>
                  <a:lnTo>
                    <a:pt x="1642" y="891"/>
                  </a:lnTo>
                  <a:lnTo>
                    <a:pt x="1637" y="882"/>
                  </a:lnTo>
                  <a:lnTo>
                    <a:pt x="1634" y="875"/>
                  </a:lnTo>
                  <a:lnTo>
                    <a:pt x="1632" y="867"/>
                  </a:lnTo>
                  <a:lnTo>
                    <a:pt x="1632" y="859"/>
                  </a:lnTo>
                  <a:lnTo>
                    <a:pt x="1634" y="850"/>
                  </a:lnTo>
                  <a:lnTo>
                    <a:pt x="1637" y="841"/>
                  </a:lnTo>
                  <a:lnTo>
                    <a:pt x="1645" y="823"/>
                  </a:lnTo>
                  <a:lnTo>
                    <a:pt x="1656" y="804"/>
                  </a:lnTo>
                  <a:lnTo>
                    <a:pt x="1661" y="793"/>
                  </a:lnTo>
                  <a:lnTo>
                    <a:pt x="1665" y="782"/>
                  </a:lnTo>
                  <a:lnTo>
                    <a:pt x="1669" y="770"/>
                  </a:lnTo>
                  <a:lnTo>
                    <a:pt x="1671" y="756"/>
                  </a:lnTo>
                  <a:lnTo>
                    <a:pt x="1671" y="743"/>
                  </a:lnTo>
                  <a:lnTo>
                    <a:pt x="1670" y="727"/>
                  </a:lnTo>
                  <a:lnTo>
                    <a:pt x="1667" y="710"/>
                  </a:lnTo>
                  <a:lnTo>
                    <a:pt x="1661" y="692"/>
                  </a:lnTo>
                  <a:lnTo>
                    <a:pt x="1657" y="684"/>
                  </a:lnTo>
                  <a:lnTo>
                    <a:pt x="1653" y="675"/>
                  </a:lnTo>
                  <a:lnTo>
                    <a:pt x="1649" y="669"/>
                  </a:lnTo>
                  <a:lnTo>
                    <a:pt x="1644" y="663"/>
                  </a:lnTo>
                  <a:lnTo>
                    <a:pt x="1640" y="656"/>
                  </a:lnTo>
                  <a:lnTo>
                    <a:pt x="1635" y="652"/>
                  </a:lnTo>
                  <a:lnTo>
                    <a:pt x="1630" y="648"/>
                  </a:lnTo>
                  <a:lnTo>
                    <a:pt x="1624" y="645"/>
                  </a:lnTo>
                  <a:lnTo>
                    <a:pt x="1614" y="639"/>
                  </a:lnTo>
                  <a:lnTo>
                    <a:pt x="1603" y="636"/>
                  </a:lnTo>
                  <a:lnTo>
                    <a:pt x="1592" y="634"/>
                  </a:lnTo>
                  <a:lnTo>
                    <a:pt x="1581" y="633"/>
                  </a:lnTo>
                  <a:lnTo>
                    <a:pt x="1559" y="632"/>
                  </a:lnTo>
                  <a:lnTo>
                    <a:pt x="1539" y="630"/>
                  </a:lnTo>
                  <a:lnTo>
                    <a:pt x="1530" y="627"/>
                  </a:lnTo>
                  <a:lnTo>
                    <a:pt x="1521" y="623"/>
                  </a:lnTo>
                  <a:lnTo>
                    <a:pt x="1518" y="619"/>
                  </a:lnTo>
                  <a:lnTo>
                    <a:pt x="1514" y="616"/>
                  </a:lnTo>
                  <a:lnTo>
                    <a:pt x="1511" y="612"/>
                  </a:lnTo>
                  <a:lnTo>
                    <a:pt x="1507" y="607"/>
                  </a:lnTo>
                  <a:lnTo>
                    <a:pt x="1498" y="584"/>
                  </a:lnTo>
                  <a:lnTo>
                    <a:pt x="1493" y="566"/>
                  </a:lnTo>
                  <a:lnTo>
                    <a:pt x="1490" y="557"/>
                  </a:lnTo>
                  <a:lnTo>
                    <a:pt x="1485" y="548"/>
                  </a:lnTo>
                  <a:lnTo>
                    <a:pt x="1480" y="538"/>
                  </a:lnTo>
                  <a:lnTo>
                    <a:pt x="1472" y="527"/>
                  </a:lnTo>
                  <a:lnTo>
                    <a:pt x="1434" y="481"/>
                  </a:lnTo>
                  <a:lnTo>
                    <a:pt x="1414" y="454"/>
                  </a:lnTo>
                  <a:lnTo>
                    <a:pt x="1404" y="441"/>
                  </a:lnTo>
                  <a:lnTo>
                    <a:pt x="1401" y="438"/>
                  </a:lnTo>
                  <a:lnTo>
                    <a:pt x="1399" y="439"/>
                  </a:lnTo>
                  <a:lnTo>
                    <a:pt x="1392" y="439"/>
                  </a:lnTo>
                  <a:lnTo>
                    <a:pt x="1385" y="438"/>
                  </a:lnTo>
                  <a:lnTo>
                    <a:pt x="1375" y="434"/>
                  </a:lnTo>
                  <a:lnTo>
                    <a:pt x="1360" y="428"/>
                  </a:lnTo>
                  <a:lnTo>
                    <a:pt x="1341" y="418"/>
                  </a:lnTo>
                  <a:lnTo>
                    <a:pt x="1330" y="413"/>
                  </a:lnTo>
                  <a:lnTo>
                    <a:pt x="1324" y="409"/>
                  </a:lnTo>
                  <a:lnTo>
                    <a:pt x="1321" y="404"/>
                  </a:lnTo>
                  <a:lnTo>
                    <a:pt x="1319" y="401"/>
                  </a:lnTo>
                  <a:lnTo>
                    <a:pt x="1315" y="397"/>
                  </a:lnTo>
                  <a:lnTo>
                    <a:pt x="1308" y="391"/>
                  </a:lnTo>
                  <a:lnTo>
                    <a:pt x="1296" y="380"/>
                  </a:lnTo>
                  <a:lnTo>
                    <a:pt x="1277" y="366"/>
                  </a:lnTo>
                  <a:lnTo>
                    <a:pt x="1268" y="360"/>
                  </a:lnTo>
                  <a:lnTo>
                    <a:pt x="1262" y="355"/>
                  </a:lnTo>
                  <a:lnTo>
                    <a:pt x="1258" y="349"/>
                  </a:lnTo>
                  <a:lnTo>
                    <a:pt x="1255" y="342"/>
                  </a:lnTo>
                  <a:lnTo>
                    <a:pt x="1253" y="336"/>
                  </a:lnTo>
                  <a:lnTo>
                    <a:pt x="1253" y="330"/>
                  </a:lnTo>
                  <a:lnTo>
                    <a:pt x="1255" y="321"/>
                  </a:lnTo>
                  <a:lnTo>
                    <a:pt x="1257" y="313"/>
                  </a:lnTo>
                  <a:lnTo>
                    <a:pt x="1260" y="291"/>
                  </a:lnTo>
                  <a:lnTo>
                    <a:pt x="1263" y="261"/>
                  </a:lnTo>
                  <a:lnTo>
                    <a:pt x="1263" y="243"/>
                  </a:lnTo>
                  <a:lnTo>
                    <a:pt x="1262" y="223"/>
                  </a:lnTo>
                  <a:lnTo>
                    <a:pt x="1260" y="200"/>
                  </a:lnTo>
                  <a:lnTo>
                    <a:pt x="1256" y="174"/>
                  </a:lnTo>
                  <a:lnTo>
                    <a:pt x="1252" y="157"/>
                  </a:lnTo>
                  <a:lnTo>
                    <a:pt x="1246" y="139"/>
                  </a:lnTo>
                  <a:lnTo>
                    <a:pt x="1239" y="121"/>
                  </a:lnTo>
                  <a:lnTo>
                    <a:pt x="1230" y="104"/>
                  </a:lnTo>
                  <a:lnTo>
                    <a:pt x="1222" y="88"/>
                  </a:lnTo>
                  <a:lnTo>
                    <a:pt x="1213" y="76"/>
                  </a:lnTo>
                  <a:lnTo>
                    <a:pt x="1206" y="66"/>
                  </a:lnTo>
                  <a:lnTo>
                    <a:pt x="1200" y="61"/>
                  </a:lnTo>
                  <a:lnTo>
                    <a:pt x="1190" y="56"/>
                  </a:lnTo>
                  <a:lnTo>
                    <a:pt x="1182" y="53"/>
                  </a:lnTo>
                  <a:lnTo>
                    <a:pt x="1178" y="51"/>
                  </a:lnTo>
                  <a:lnTo>
                    <a:pt x="1172" y="48"/>
                  </a:lnTo>
                  <a:lnTo>
                    <a:pt x="1166" y="45"/>
                  </a:lnTo>
                  <a:lnTo>
                    <a:pt x="1160" y="39"/>
                  </a:lnTo>
                  <a:lnTo>
                    <a:pt x="1143" y="22"/>
                  </a:lnTo>
                  <a:lnTo>
                    <a:pt x="1133" y="10"/>
                  </a:lnTo>
                  <a:lnTo>
                    <a:pt x="1129" y="6"/>
                  </a:lnTo>
                  <a:lnTo>
                    <a:pt x="1126" y="4"/>
                  </a:lnTo>
                  <a:lnTo>
                    <a:pt x="1122" y="2"/>
                  </a:lnTo>
                  <a:lnTo>
                    <a:pt x="1116" y="1"/>
                  </a:lnTo>
                  <a:lnTo>
                    <a:pt x="1099" y="0"/>
                  </a:lnTo>
                  <a:lnTo>
                    <a:pt x="1070" y="1"/>
                  </a:lnTo>
                  <a:lnTo>
                    <a:pt x="1024" y="2"/>
                  </a:lnTo>
                  <a:lnTo>
                    <a:pt x="955" y="3"/>
                  </a:lnTo>
                  <a:lnTo>
                    <a:pt x="897" y="3"/>
                  </a:lnTo>
                  <a:lnTo>
                    <a:pt x="839" y="4"/>
                  </a:lnTo>
                  <a:lnTo>
                    <a:pt x="781" y="5"/>
                  </a:lnTo>
                  <a:lnTo>
                    <a:pt x="723" y="7"/>
                  </a:lnTo>
                  <a:lnTo>
                    <a:pt x="665" y="8"/>
                  </a:lnTo>
                  <a:lnTo>
                    <a:pt x="608" y="9"/>
                  </a:lnTo>
                  <a:lnTo>
                    <a:pt x="549" y="10"/>
                  </a:lnTo>
                  <a:lnTo>
                    <a:pt x="491" y="10"/>
                  </a:lnTo>
                  <a:lnTo>
                    <a:pt x="432" y="10"/>
                  </a:lnTo>
                  <a:lnTo>
                    <a:pt x="371" y="10"/>
                  </a:lnTo>
                  <a:lnTo>
                    <a:pt x="311" y="10"/>
                  </a:lnTo>
                  <a:lnTo>
                    <a:pt x="251" y="9"/>
                  </a:lnTo>
                  <a:lnTo>
                    <a:pt x="191" y="9"/>
                  </a:lnTo>
                  <a:lnTo>
                    <a:pt x="131" y="10"/>
                  </a:lnTo>
                  <a:lnTo>
                    <a:pt x="71" y="10"/>
                  </a:lnTo>
                  <a:lnTo>
                    <a:pt x="12" y="11"/>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3" name="Freeform 24">
              <a:extLst>
                <a:ext uri="{FF2B5EF4-FFF2-40B4-BE49-F238E27FC236}">
                  <a16:creationId xmlns:a16="http://schemas.microsoft.com/office/drawing/2014/main" id="{663FAB12-3FFF-4B3F-B7D7-47C962704201}"/>
                </a:ext>
              </a:extLst>
            </p:cNvPr>
            <p:cNvSpPr>
              <a:spLocks/>
            </p:cNvSpPr>
            <p:nvPr/>
          </p:nvSpPr>
          <p:spPr bwMode="auto">
            <a:xfrm>
              <a:off x="1531698" y="857232"/>
              <a:ext cx="1047009" cy="696763"/>
            </a:xfrm>
            <a:custGeom>
              <a:avLst/>
              <a:gdLst/>
              <a:ahLst/>
              <a:cxnLst>
                <a:cxn ang="0">
                  <a:pos x="775" y="119"/>
                </a:cxn>
                <a:cxn ang="0">
                  <a:pos x="768" y="215"/>
                </a:cxn>
                <a:cxn ang="0">
                  <a:pos x="729" y="317"/>
                </a:cxn>
                <a:cxn ang="0">
                  <a:pos x="783" y="386"/>
                </a:cxn>
                <a:cxn ang="0">
                  <a:pos x="740" y="389"/>
                </a:cxn>
                <a:cxn ang="0">
                  <a:pos x="703" y="415"/>
                </a:cxn>
                <a:cxn ang="0">
                  <a:pos x="642" y="570"/>
                </a:cxn>
                <a:cxn ang="0">
                  <a:pos x="626" y="611"/>
                </a:cxn>
                <a:cxn ang="0">
                  <a:pos x="615" y="581"/>
                </a:cxn>
                <a:cxn ang="0">
                  <a:pos x="665" y="468"/>
                </a:cxn>
                <a:cxn ang="0">
                  <a:pos x="676" y="416"/>
                </a:cxn>
                <a:cxn ang="0">
                  <a:pos x="637" y="360"/>
                </a:cxn>
                <a:cxn ang="0">
                  <a:pos x="610" y="392"/>
                </a:cxn>
                <a:cxn ang="0">
                  <a:pos x="595" y="433"/>
                </a:cxn>
                <a:cxn ang="0">
                  <a:pos x="620" y="374"/>
                </a:cxn>
                <a:cxn ang="0">
                  <a:pos x="662" y="330"/>
                </a:cxn>
                <a:cxn ang="0">
                  <a:pos x="688" y="266"/>
                </a:cxn>
                <a:cxn ang="0">
                  <a:pos x="646" y="237"/>
                </a:cxn>
                <a:cxn ang="0">
                  <a:pos x="636" y="266"/>
                </a:cxn>
                <a:cxn ang="0">
                  <a:pos x="608" y="258"/>
                </a:cxn>
                <a:cxn ang="0">
                  <a:pos x="555" y="250"/>
                </a:cxn>
                <a:cxn ang="0">
                  <a:pos x="490" y="227"/>
                </a:cxn>
                <a:cxn ang="0">
                  <a:pos x="364" y="175"/>
                </a:cxn>
                <a:cxn ang="0">
                  <a:pos x="290" y="156"/>
                </a:cxn>
                <a:cxn ang="0">
                  <a:pos x="215" y="85"/>
                </a:cxn>
                <a:cxn ang="0">
                  <a:pos x="153" y="116"/>
                </a:cxn>
                <a:cxn ang="0">
                  <a:pos x="130" y="163"/>
                </a:cxn>
                <a:cxn ang="0">
                  <a:pos x="169" y="252"/>
                </a:cxn>
                <a:cxn ang="0">
                  <a:pos x="161" y="367"/>
                </a:cxn>
                <a:cxn ang="0">
                  <a:pos x="134" y="466"/>
                </a:cxn>
                <a:cxn ang="0">
                  <a:pos x="128" y="521"/>
                </a:cxn>
                <a:cxn ang="0">
                  <a:pos x="109" y="643"/>
                </a:cxn>
                <a:cxn ang="0">
                  <a:pos x="121" y="744"/>
                </a:cxn>
                <a:cxn ang="0">
                  <a:pos x="94" y="765"/>
                </a:cxn>
                <a:cxn ang="0">
                  <a:pos x="37" y="814"/>
                </a:cxn>
                <a:cxn ang="0">
                  <a:pos x="38" y="754"/>
                </a:cxn>
                <a:cxn ang="0">
                  <a:pos x="38" y="705"/>
                </a:cxn>
                <a:cxn ang="0">
                  <a:pos x="23" y="718"/>
                </a:cxn>
                <a:cxn ang="0">
                  <a:pos x="19" y="803"/>
                </a:cxn>
                <a:cxn ang="0">
                  <a:pos x="63" y="851"/>
                </a:cxn>
                <a:cxn ang="0">
                  <a:pos x="112" y="851"/>
                </a:cxn>
                <a:cxn ang="0">
                  <a:pos x="180" y="899"/>
                </a:cxn>
                <a:cxn ang="0">
                  <a:pos x="302" y="960"/>
                </a:cxn>
                <a:cxn ang="0">
                  <a:pos x="335" y="1000"/>
                </a:cxn>
                <a:cxn ang="0">
                  <a:pos x="338" y="1173"/>
                </a:cxn>
                <a:cxn ang="0">
                  <a:pos x="400" y="1220"/>
                </a:cxn>
                <a:cxn ang="0">
                  <a:pos x="517" y="1263"/>
                </a:cxn>
                <a:cxn ang="0">
                  <a:pos x="627" y="1266"/>
                </a:cxn>
                <a:cxn ang="0">
                  <a:pos x="677" y="1292"/>
                </a:cxn>
                <a:cxn ang="0">
                  <a:pos x="725" y="1328"/>
                </a:cxn>
                <a:cxn ang="0">
                  <a:pos x="877" y="1344"/>
                </a:cxn>
                <a:cxn ang="0">
                  <a:pos x="1061" y="1374"/>
                </a:cxn>
                <a:cxn ang="0">
                  <a:pos x="1188" y="1359"/>
                </a:cxn>
                <a:cxn ang="0">
                  <a:pos x="1218" y="1368"/>
                </a:cxn>
                <a:cxn ang="0">
                  <a:pos x="1274" y="1354"/>
                </a:cxn>
                <a:cxn ang="0">
                  <a:pos x="1351" y="1353"/>
                </a:cxn>
                <a:cxn ang="0">
                  <a:pos x="1504" y="1392"/>
                </a:cxn>
                <a:cxn ang="0">
                  <a:pos x="2181" y="353"/>
                </a:cxn>
                <a:cxn ang="0">
                  <a:pos x="1878" y="283"/>
                </a:cxn>
                <a:cxn ang="0">
                  <a:pos x="1532" y="197"/>
                </a:cxn>
                <a:cxn ang="0">
                  <a:pos x="1182" y="111"/>
                </a:cxn>
                <a:cxn ang="0">
                  <a:pos x="801" y="44"/>
                </a:cxn>
                <a:cxn ang="0">
                  <a:pos x="764" y="87"/>
                </a:cxn>
              </a:cxnLst>
              <a:rect l="0" t="0" r="r" b="b"/>
              <a:pathLst>
                <a:path w="2248" h="1497">
                  <a:moveTo>
                    <a:pt x="753" y="89"/>
                  </a:moveTo>
                  <a:lnTo>
                    <a:pt x="748" y="97"/>
                  </a:lnTo>
                  <a:lnTo>
                    <a:pt x="744" y="103"/>
                  </a:lnTo>
                  <a:lnTo>
                    <a:pt x="743" y="113"/>
                  </a:lnTo>
                  <a:lnTo>
                    <a:pt x="742" y="125"/>
                  </a:lnTo>
                  <a:lnTo>
                    <a:pt x="775" y="119"/>
                  </a:lnTo>
                  <a:lnTo>
                    <a:pt x="783" y="166"/>
                  </a:lnTo>
                  <a:lnTo>
                    <a:pt x="757" y="180"/>
                  </a:lnTo>
                  <a:lnTo>
                    <a:pt x="763" y="195"/>
                  </a:lnTo>
                  <a:lnTo>
                    <a:pt x="767" y="205"/>
                  </a:lnTo>
                  <a:lnTo>
                    <a:pt x="768" y="211"/>
                  </a:lnTo>
                  <a:lnTo>
                    <a:pt x="768" y="215"/>
                  </a:lnTo>
                  <a:lnTo>
                    <a:pt x="767" y="220"/>
                  </a:lnTo>
                  <a:lnTo>
                    <a:pt x="765" y="225"/>
                  </a:lnTo>
                  <a:lnTo>
                    <a:pt x="761" y="238"/>
                  </a:lnTo>
                  <a:lnTo>
                    <a:pt x="753" y="257"/>
                  </a:lnTo>
                  <a:lnTo>
                    <a:pt x="742" y="282"/>
                  </a:lnTo>
                  <a:lnTo>
                    <a:pt x="729" y="317"/>
                  </a:lnTo>
                  <a:lnTo>
                    <a:pt x="777" y="305"/>
                  </a:lnTo>
                  <a:lnTo>
                    <a:pt x="778" y="335"/>
                  </a:lnTo>
                  <a:lnTo>
                    <a:pt x="779" y="354"/>
                  </a:lnTo>
                  <a:lnTo>
                    <a:pt x="780" y="367"/>
                  </a:lnTo>
                  <a:lnTo>
                    <a:pt x="781" y="376"/>
                  </a:lnTo>
                  <a:lnTo>
                    <a:pt x="783" y="386"/>
                  </a:lnTo>
                  <a:lnTo>
                    <a:pt x="786" y="398"/>
                  </a:lnTo>
                  <a:lnTo>
                    <a:pt x="790" y="418"/>
                  </a:lnTo>
                  <a:lnTo>
                    <a:pt x="796" y="449"/>
                  </a:lnTo>
                  <a:lnTo>
                    <a:pt x="762" y="389"/>
                  </a:lnTo>
                  <a:lnTo>
                    <a:pt x="751" y="388"/>
                  </a:lnTo>
                  <a:lnTo>
                    <a:pt x="740" y="389"/>
                  </a:lnTo>
                  <a:lnTo>
                    <a:pt x="731" y="391"/>
                  </a:lnTo>
                  <a:lnTo>
                    <a:pt x="723" y="394"/>
                  </a:lnTo>
                  <a:lnTo>
                    <a:pt x="717" y="398"/>
                  </a:lnTo>
                  <a:lnTo>
                    <a:pt x="711" y="404"/>
                  </a:lnTo>
                  <a:lnTo>
                    <a:pt x="706" y="409"/>
                  </a:lnTo>
                  <a:lnTo>
                    <a:pt x="703" y="415"/>
                  </a:lnTo>
                  <a:lnTo>
                    <a:pt x="693" y="440"/>
                  </a:lnTo>
                  <a:lnTo>
                    <a:pt x="685" y="458"/>
                  </a:lnTo>
                  <a:lnTo>
                    <a:pt x="655" y="488"/>
                  </a:lnTo>
                  <a:lnTo>
                    <a:pt x="663" y="564"/>
                  </a:lnTo>
                  <a:lnTo>
                    <a:pt x="651" y="567"/>
                  </a:lnTo>
                  <a:lnTo>
                    <a:pt x="642" y="570"/>
                  </a:lnTo>
                  <a:lnTo>
                    <a:pt x="635" y="573"/>
                  </a:lnTo>
                  <a:lnTo>
                    <a:pt x="631" y="576"/>
                  </a:lnTo>
                  <a:lnTo>
                    <a:pt x="629" y="582"/>
                  </a:lnTo>
                  <a:lnTo>
                    <a:pt x="626" y="588"/>
                  </a:lnTo>
                  <a:lnTo>
                    <a:pt x="626" y="598"/>
                  </a:lnTo>
                  <a:lnTo>
                    <a:pt x="626" y="611"/>
                  </a:lnTo>
                  <a:lnTo>
                    <a:pt x="622" y="607"/>
                  </a:lnTo>
                  <a:lnTo>
                    <a:pt x="619" y="603"/>
                  </a:lnTo>
                  <a:lnTo>
                    <a:pt x="616" y="598"/>
                  </a:lnTo>
                  <a:lnTo>
                    <a:pt x="615" y="593"/>
                  </a:lnTo>
                  <a:lnTo>
                    <a:pt x="615" y="587"/>
                  </a:lnTo>
                  <a:lnTo>
                    <a:pt x="615" y="581"/>
                  </a:lnTo>
                  <a:lnTo>
                    <a:pt x="616" y="574"/>
                  </a:lnTo>
                  <a:lnTo>
                    <a:pt x="618" y="566"/>
                  </a:lnTo>
                  <a:lnTo>
                    <a:pt x="629" y="529"/>
                  </a:lnTo>
                  <a:lnTo>
                    <a:pt x="643" y="482"/>
                  </a:lnTo>
                  <a:lnTo>
                    <a:pt x="656" y="474"/>
                  </a:lnTo>
                  <a:lnTo>
                    <a:pt x="665" y="468"/>
                  </a:lnTo>
                  <a:lnTo>
                    <a:pt x="669" y="464"/>
                  </a:lnTo>
                  <a:lnTo>
                    <a:pt x="672" y="460"/>
                  </a:lnTo>
                  <a:lnTo>
                    <a:pt x="673" y="455"/>
                  </a:lnTo>
                  <a:lnTo>
                    <a:pt x="675" y="450"/>
                  </a:lnTo>
                  <a:lnTo>
                    <a:pt x="676" y="435"/>
                  </a:lnTo>
                  <a:lnTo>
                    <a:pt x="676" y="416"/>
                  </a:lnTo>
                  <a:lnTo>
                    <a:pt x="675" y="391"/>
                  </a:lnTo>
                  <a:lnTo>
                    <a:pt x="674" y="358"/>
                  </a:lnTo>
                  <a:lnTo>
                    <a:pt x="662" y="358"/>
                  </a:lnTo>
                  <a:lnTo>
                    <a:pt x="653" y="358"/>
                  </a:lnTo>
                  <a:lnTo>
                    <a:pt x="644" y="359"/>
                  </a:lnTo>
                  <a:lnTo>
                    <a:pt x="637" y="360"/>
                  </a:lnTo>
                  <a:lnTo>
                    <a:pt x="631" y="364"/>
                  </a:lnTo>
                  <a:lnTo>
                    <a:pt x="625" y="367"/>
                  </a:lnTo>
                  <a:lnTo>
                    <a:pt x="620" y="372"/>
                  </a:lnTo>
                  <a:lnTo>
                    <a:pt x="616" y="377"/>
                  </a:lnTo>
                  <a:lnTo>
                    <a:pt x="613" y="384"/>
                  </a:lnTo>
                  <a:lnTo>
                    <a:pt x="610" y="392"/>
                  </a:lnTo>
                  <a:lnTo>
                    <a:pt x="605" y="400"/>
                  </a:lnTo>
                  <a:lnTo>
                    <a:pt x="602" y="411"/>
                  </a:lnTo>
                  <a:lnTo>
                    <a:pt x="595" y="434"/>
                  </a:lnTo>
                  <a:lnTo>
                    <a:pt x="586" y="464"/>
                  </a:lnTo>
                  <a:lnTo>
                    <a:pt x="591" y="449"/>
                  </a:lnTo>
                  <a:lnTo>
                    <a:pt x="595" y="433"/>
                  </a:lnTo>
                  <a:lnTo>
                    <a:pt x="598" y="416"/>
                  </a:lnTo>
                  <a:lnTo>
                    <a:pt x="603" y="401"/>
                  </a:lnTo>
                  <a:lnTo>
                    <a:pt x="607" y="390"/>
                  </a:lnTo>
                  <a:lnTo>
                    <a:pt x="612" y="382"/>
                  </a:lnTo>
                  <a:lnTo>
                    <a:pt x="616" y="377"/>
                  </a:lnTo>
                  <a:lnTo>
                    <a:pt x="620" y="374"/>
                  </a:lnTo>
                  <a:lnTo>
                    <a:pt x="631" y="368"/>
                  </a:lnTo>
                  <a:lnTo>
                    <a:pt x="645" y="356"/>
                  </a:lnTo>
                  <a:lnTo>
                    <a:pt x="651" y="350"/>
                  </a:lnTo>
                  <a:lnTo>
                    <a:pt x="656" y="343"/>
                  </a:lnTo>
                  <a:lnTo>
                    <a:pt x="659" y="337"/>
                  </a:lnTo>
                  <a:lnTo>
                    <a:pt x="662" y="330"/>
                  </a:lnTo>
                  <a:lnTo>
                    <a:pt x="667" y="314"/>
                  </a:lnTo>
                  <a:lnTo>
                    <a:pt x="675" y="296"/>
                  </a:lnTo>
                  <a:lnTo>
                    <a:pt x="681" y="282"/>
                  </a:lnTo>
                  <a:lnTo>
                    <a:pt x="685" y="273"/>
                  </a:lnTo>
                  <a:lnTo>
                    <a:pt x="688" y="269"/>
                  </a:lnTo>
                  <a:lnTo>
                    <a:pt x="688" y="266"/>
                  </a:lnTo>
                  <a:lnTo>
                    <a:pt x="688" y="262"/>
                  </a:lnTo>
                  <a:lnTo>
                    <a:pt x="686" y="260"/>
                  </a:lnTo>
                  <a:lnTo>
                    <a:pt x="682" y="255"/>
                  </a:lnTo>
                  <a:lnTo>
                    <a:pt x="674" y="251"/>
                  </a:lnTo>
                  <a:lnTo>
                    <a:pt x="662" y="244"/>
                  </a:lnTo>
                  <a:lnTo>
                    <a:pt x="646" y="237"/>
                  </a:lnTo>
                  <a:lnTo>
                    <a:pt x="644" y="239"/>
                  </a:lnTo>
                  <a:lnTo>
                    <a:pt x="643" y="243"/>
                  </a:lnTo>
                  <a:lnTo>
                    <a:pt x="640" y="249"/>
                  </a:lnTo>
                  <a:lnTo>
                    <a:pt x="638" y="252"/>
                  </a:lnTo>
                  <a:lnTo>
                    <a:pt x="636" y="256"/>
                  </a:lnTo>
                  <a:lnTo>
                    <a:pt x="636" y="266"/>
                  </a:lnTo>
                  <a:lnTo>
                    <a:pt x="635" y="280"/>
                  </a:lnTo>
                  <a:lnTo>
                    <a:pt x="635" y="302"/>
                  </a:lnTo>
                  <a:lnTo>
                    <a:pt x="612" y="252"/>
                  </a:lnTo>
                  <a:lnTo>
                    <a:pt x="607" y="266"/>
                  </a:lnTo>
                  <a:lnTo>
                    <a:pt x="608" y="261"/>
                  </a:lnTo>
                  <a:lnTo>
                    <a:pt x="608" y="258"/>
                  </a:lnTo>
                  <a:lnTo>
                    <a:pt x="607" y="256"/>
                  </a:lnTo>
                  <a:lnTo>
                    <a:pt x="605" y="257"/>
                  </a:lnTo>
                  <a:lnTo>
                    <a:pt x="599" y="264"/>
                  </a:lnTo>
                  <a:lnTo>
                    <a:pt x="590" y="292"/>
                  </a:lnTo>
                  <a:lnTo>
                    <a:pt x="568" y="267"/>
                  </a:lnTo>
                  <a:lnTo>
                    <a:pt x="555" y="250"/>
                  </a:lnTo>
                  <a:lnTo>
                    <a:pt x="549" y="244"/>
                  </a:lnTo>
                  <a:lnTo>
                    <a:pt x="544" y="239"/>
                  </a:lnTo>
                  <a:lnTo>
                    <a:pt x="539" y="236"/>
                  </a:lnTo>
                  <a:lnTo>
                    <a:pt x="533" y="234"/>
                  </a:lnTo>
                  <a:lnTo>
                    <a:pt x="516" y="230"/>
                  </a:lnTo>
                  <a:lnTo>
                    <a:pt x="490" y="227"/>
                  </a:lnTo>
                  <a:lnTo>
                    <a:pt x="451" y="222"/>
                  </a:lnTo>
                  <a:lnTo>
                    <a:pt x="395" y="213"/>
                  </a:lnTo>
                  <a:lnTo>
                    <a:pt x="384" y="193"/>
                  </a:lnTo>
                  <a:lnTo>
                    <a:pt x="377" y="181"/>
                  </a:lnTo>
                  <a:lnTo>
                    <a:pt x="371" y="178"/>
                  </a:lnTo>
                  <a:lnTo>
                    <a:pt x="364" y="175"/>
                  </a:lnTo>
                  <a:lnTo>
                    <a:pt x="355" y="172"/>
                  </a:lnTo>
                  <a:lnTo>
                    <a:pt x="340" y="169"/>
                  </a:lnTo>
                  <a:lnTo>
                    <a:pt x="319" y="163"/>
                  </a:lnTo>
                  <a:lnTo>
                    <a:pt x="302" y="160"/>
                  </a:lnTo>
                  <a:lnTo>
                    <a:pt x="296" y="158"/>
                  </a:lnTo>
                  <a:lnTo>
                    <a:pt x="290" y="156"/>
                  </a:lnTo>
                  <a:lnTo>
                    <a:pt x="284" y="153"/>
                  </a:lnTo>
                  <a:lnTo>
                    <a:pt x="279" y="150"/>
                  </a:lnTo>
                  <a:lnTo>
                    <a:pt x="268" y="141"/>
                  </a:lnTo>
                  <a:lnTo>
                    <a:pt x="255" y="129"/>
                  </a:lnTo>
                  <a:lnTo>
                    <a:pt x="238" y="111"/>
                  </a:lnTo>
                  <a:lnTo>
                    <a:pt x="215" y="85"/>
                  </a:lnTo>
                  <a:lnTo>
                    <a:pt x="163" y="30"/>
                  </a:lnTo>
                  <a:lnTo>
                    <a:pt x="163" y="57"/>
                  </a:lnTo>
                  <a:lnTo>
                    <a:pt x="163" y="78"/>
                  </a:lnTo>
                  <a:lnTo>
                    <a:pt x="161" y="94"/>
                  </a:lnTo>
                  <a:lnTo>
                    <a:pt x="157" y="105"/>
                  </a:lnTo>
                  <a:lnTo>
                    <a:pt x="153" y="116"/>
                  </a:lnTo>
                  <a:lnTo>
                    <a:pt x="147" y="126"/>
                  </a:lnTo>
                  <a:lnTo>
                    <a:pt x="137" y="139"/>
                  </a:lnTo>
                  <a:lnTo>
                    <a:pt x="126" y="156"/>
                  </a:lnTo>
                  <a:lnTo>
                    <a:pt x="128" y="163"/>
                  </a:lnTo>
                  <a:lnTo>
                    <a:pt x="129" y="163"/>
                  </a:lnTo>
                  <a:lnTo>
                    <a:pt x="130" y="163"/>
                  </a:lnTo>
                  <a:lnTo>
                    <a:pt x="132" y="170"/>
                  </a:lnTo>
                  <a:lnTo>
                    <a:pt x="148" y="207"/>
                  </a:lnTo>
                  <a:lnTo>
                    <a:pt x="159" y="228"/>
                  </a:lnTo>
                  <a:lnTo>
                    <a:pt x="165" y="239"/>
                  </a:lnTo>
                  <a:lnTo>
                    <a:pt x="168" y="246"/>
                  </a:lnTo>
                  <a:lnTo>
                    <a:pt x="169" y="252"/>
                  </a:lnTo>
                  <a:lnTo>
                    <a:pt x="168" y="264"/>
                  </a:lnTo>
                  <a:lnTo>
                    <a:pt x="166" y="287"/>
                  </a:lnTo>
                  <a:lnTo>
                    <a:pt x="164" y="323"/>
                  </a:lnTo>
                  <a:lnTo>
                    <a:pt x="163" y="341"/>
                  </a:lnTo>
                  <a:lnTo>
                    <a:pt x="162" y="355"/>
                  </a:lnTo>
                  <a:lnTo>
                    <a:pt x="161" y="367"/>
                  </a:lnTo>
                  <a:lnTo>
                    <a:pt x="159" y="376"/>
                  </a:lnTo>
                  <a:lnTo>
                    <a:pt x="153" y="395"/>
                  </a:lnTo>
                  <a:lnTo>
                    <a:pt x="143" y="421"/>
                  </a:lnTo>
                  <a:lnTo>
                    <a:pt x="139" y="439"/>
                  </a:lnTo>
                  <a:lnTo>
                    <a:pt x="136" y="454"/>
                  </a:lnTo>
                  <a:lnTo>
                    <a:pt x="134" y="466"/>
                  </a:lnTo>
                  <a:lnTo>
                    <a:pt x="133" y="475"/>
                  </a:lnTo>
                  <a:lnTo>
                    <a:pt x="133" y="489"/>
                  </a:lnTo>
                  <a:lnTo>
                    <a:pt x="133" y="499"/>
                  </a:lnTo>
                  <a:lnTo>
                    <a:pt x="133" y="506"/>
                  </a:lnTo>
                  <a:lnTo>
                    <a:pt x="131" y="512"/>
                  </a:lnTo>
                  <a:lnTo>
                    <a:pt x="128" y="521"/>
                  </a:lnTo>
                  <a:lnTo>
                    <a:pt x="124" y="531"/>
                  </a:lnTo>
                  <a:lnTo>
                    <a:pt x="110" y="561"/>
                  </a:lnTo>
                  <a:lnTo>
                    <a:pt x="86" y="606"/>
                  </a:lnTo>
                  <a:lnTo>
                    <a:pt x="121" y="569"/>
                  </a:lnTo>
                  <a:lnTo>
                    <a:pt x="181" y="630"/>
                  </a:lnTo>
                  <a:lnTo>
                    <a:pt x="109" y="643"/>
                  </a:lnTo>
                  <a:lnTo>
                    <a:pt x="144" y="727"/>
                  </a:lnTo>
                  <a:lnTo>
                    <a:pt x="140" y="732"/>
                  </a:lnTo>
                  <a:lnTo>
                    <a:pt x="135" y="737"/>
                  </a:lnTo>
                  <a:lnTo>
                    <a:pt x="131" y="739"/>
                  </a:lnTo>
                  <a:lnTo>
                    <a:pt x="128" y="741"/>
                  </a:lnTo>
                  <a:lnTo>
                    <a:pt x="121" y="744"/>
                  </a:lnTo>
                  <a:lnTo>
                    <a:pt x="114" y="745"/>
                  </a:lnTo>
                  <a:lnTo>
                    <a:pt x="108" y="748"/>
                  </a:lnTo>
                  <a:lnTo>
                    <a:pt x="102" y="752"/>
                  </a:lnTo>
                  <a:lnTo>
                    <a:pt x="100" y="755"/>
                  </a:lnTo>
                  <a:lnTo>
                    <a:pt x="97" y="760"/>
                  </a:lnTo>
                  <a:lnTo>
                    <a:pt x="94" y="765"/>
                  </a:lnTo>
                  <a:lnTo>
                    <a:pt x="92" y="772"/>
                  </a:lnTo>
                  <a:lnTo>
                    <a:pt x="52" y="828"/>
                  </a:lnTo>
                  <a:lnTo>
                    <a:pt x="47" y="825"/>
                  </a:lnTo>
                  <a:lnTo>
                    <a:pt x="43" y="821"/>
                  </a:lnTo>
                  <a:lnTo>
                    <a:pt x="39" y="818"/>
                  </a:lnTo>
                  <a:lnTo>
                    <a:pt x="37" y="814"/>
                  </a:lnTo>
                  <a:lnTo>
                    <a:pt x="36" y="810"/>
                  </a:lnTo>
                  <a:lnTo>
                    <a:pt x="35" y="807"/>
                  </a:lnTo>
                  <a:lnTo>
                    <a:pt x="34" y="803"/>
                  </a:lnTo>
                  <a:lnTo>
                    <a:pt x="34" y="799"/>
                  </a:lnTo>
                  <a:lnTo>
                    <a:pt x="37" y="780"/>
                  </a:lnTo>
                  <a:lnTo>
                    <a:pt x="38" y="754"/>
                  </a:lnTo>
                  <a:lnTo>
                    <a:pt x="38" y="740"/>
                  </a:lnTo>
                  <a:lnTo>
                    <a:pt x="37" y="729"/>
                  </a:lnTo>
                  <a:lnTo>
                    <a:pt x="36" y="724"/>
                  </a:lnTo>
                  <a:lnTo>
                    <a:pt x="35" y="720"/>
                  </a:lnTo>
                  <a:lnTo>
                    <a:pt x="36" y="713"/>
                  </a:lnTo>
                  <a:lnTo>
                    <a:pt x="38" y="705"/>
                  </a:lnTo>
                  <a:lnTo>
                    <a:pt x="43" y="690"/>
                  </a:lnTo>
                  <a:lnTo>
                    <a:pt x="49" y="668"/>
                  </a:lnTo>
                  <a:lnTo>
                    <a:pt x="0" y="672"/>
                  </a:lnTo>
                  <a:lnTo>
                    <a:pt x="12" y="693"/>
                  </a:lnTo>
                  <a:lnTo>
                    <a:pt x="19" y="710"/>
                  </a:lnTo>
                  <a:lnTo>
                    <a:pt x="23" y="718"/>
                  </a:lnTo>
                  <a:lnTo>
                    <a:pt x="25" y="724"/>
                  </a:lnTo>
                  <a:lnTo>
                    <a:pt x="26" y="730"/>
                  </a:lnTo>
                  <a:lnTo>
                    <a:pt x="26" y="738"/>
                  </a:lnTo>
                  <a:lnTo>
                    <a:pt x="26" y="753"/>
                  </a:lnTo>
                  <a:lnTo>
                    <a:pt x="23" y="774"/>
                  </a:lnTo>
                  <a:lnTo>
                    <a:pt x="19" y="803"/>
                  </a:lnTo>
                  <a:lnTo>
                    <a:pt x="14" y="841"/>
                  </a:lnTo>
                  <a:lnTo>
                    <a:pt x="24" y="847"/>
                  </a:lnTo>
                  <a:lnTo>
                    <a:pt x="32" y="850"/>
                  </a:lnTo>
                  <a:lnTo>
                    <a:pt x="41" y="852"/>
                  </a:lnTo>
                  <a:lnTo>
                    <a:pt x="48" y="853"/>
                  </a:lnTo>
                  <a:lnTo>
                    <a:pt x="63" y="851"/>
                  </a:lnTo>
                  <a:lnTo>
                    <a:pt x="75" y="849"/>
                  </a:lnTo>
                  <a:lnTo>
                    <a:pt x="83" y="847"/>
                  </a:lnTo>
                  <a:lnTo>
                    <a:pt x="89" y="847"/>
                  </a:lnTo>
                  <a:lnTo>
                    <a:pt x="96" y="847"/>
                  </a:lnTo>
                  <a:lnTo>
                    <a:pt x="104" y="848"/>
                  </a:lnTo>
                  <a:lnTo>
                    <a:pt x="112" y="851"/>
                  </a:lnTo>
                  <a:lnTo>
                    <a:pt x="121" y="856"/>
                  </a:lnTo>
                  <a:lnTo>
                    <a:pt x="130" y="862"/>
                  </a:lnTo>
                  <a:lnTo>
                    <a:pt x="141" y="871"/>
                  </a:lnTo>
                  <a:lnTo>
                    <a:pt x="152" y="881"/>
                  </a:lnTo>
                  <a:lnTo>
                    <a:pt x="165" y="890"/>
                  </a:lnTo>
                  <a:lnTo>
                    <a:pt x="180" y="899"/>
                  </a:lnTo>
                  <a:lnTo>
                    <a:pt x="194" y="906"/>
                  </a:lnTo>
                  <a:lnTo>
                    <a:pt x="227" y="921"/>
                  </a:lnTo>
                  <a:lnTo>
                    <a:pt x="259" y="936"/>
                  </a:lnTo>
                  <a:lnTo>
                    <a:pt x="274" y="943"/>
                  </a:lnTo>
                  <a:lnTo>
                    <a:pt x="289" y="951"/>
                  </a:lnTo>
                  <a:lnTo>
                    <a:pt x="302" y="960"/>
                  </a:lnTo>
                  <a:lnTo>
                    <a:pt x="314" y="970"/>
                  </a:lnTo>
                  <a:lnTo>
                    <a:pt x="320" y="976"/>
                  </a:lnTo>
                  <a:lnTo>
                    <a:pt x="324" y="981"/>
                  </a:lnTo>
                  <a:lnTo>
                    <a:pt x="328" y="986"/>
                  </a:lnTo>
                  <a:lnTo>
                    <a:pt x="331" y="993"/>
                  </a:lnTo>
                  <a:lnTo>
                    <a:pt x="335" y="1000"/>
                  </a:lnTo>
                  <a:lnTo>
                    <a:pt x="338" y="1006"/>
                  </a:lnTo>
                  <a:lnTo>
                    <a:pt x="339" y="1014"/>
                  </a:lnTo>
                  <a:lnTo>
                    <a:pt x="340" y="1021"/>
                  </a:lnTo>
                  <a:lnTo>
                    <a:pt x="333" y="1164"/>
                  </a:lnTo>
                  <a:lnTo>
                    <a:pt x="335" y="1169"/>
                  </a:lnTo>
                  <a:lnTo>
                    <a:pt x="338" y="1173"/>
                  </a:lnTo>
                  <a:lnTo>
                    <a:pt x="341" y="1178"/>
                  </a:lnTo>
                  <a:lnTo>
                    <a:pt x="345" y="1182"/>
                  </a:lnTo>
                  <a:lnTo>
                    <a:pt x="356" y="1192"/>
                  </a:lnTo>
                  <a:lnTo>
                    <a:pt x="368" y="1201"/>
                  </a:lnTo>
                  <a:lnTo>
                    <a:pt x="383" y="1211"/>
                  </a:lnTo>
                  <a:lnTo>
                    <a:pt x="400" y="1220"/>
                  </a:lnTo>
                  <a:lnTo>
                    <a:pt x="418" y="1229"/>
                  </a:lnTo>
                  <a:lnTo>
                    <a:pt x="437" y="1238"/>
                  </a:lnTo>
                  <a:lnTo>
                    <a:pt x="457" y="1245"/>
                  </a:lnTo>
                  <a:lnTo>
                    <a:pt x="477" y="1253"/>
                  </a:lnTo>
                  <a:lnTo>
                    <a:pt x="497" y="1259"/>
                  </a:lnTo>
                  <a:lnTo>
                    <a:pt x="517" y="1263"/>
                  </a:lnTo>
                  <a:lnTo>
                    <a:pt x="536" y="1268"/>
                  </a:lnTo>
                  <a:lnTo>
                    <a:pt x="555" y="1270"/>
                  </a:lnTo>
                  <a:lnTo>
                    <a:pt x="572" y="1271"/>
                  </a:lnTo>
                  <a:lnTo>
                    <a:pt x="586" y="1270"/>
                  </a:lnTo>
                  <a:lnTo>
                    <a:pt x="610" y="1266"/>
                  </a:lnTo>
                  <a:lnTo>
                    <a:pt x="627" y="1266"/>
                  </a:lnTo>
                  <a:lnTo>
                    <a:pt x="642" y="1268"/>
                  </a:lnTo>
                  <a:lnTo>
                    <a:pt x="653" y="1270"/>
                  </a:lnTo>
                  <a:lnTo>
                    <a:pt x="661" y="1274"/>
                  </a:lnTo>
                  <a:lnTo>
                    <a:pt x="667" y="1279"/>
                  </a:lnTo>
                  <a:lnTo>
                    <a:pt x="673" y="1285"/>
                  </a:lnTo>
                  <a:lnTo>
                    <a:pt x="677" y="1292"/>
                  </a:lnTo>
                  <a:lnTo>
                    <a:pt x="681" y="1298"/>
                  </a:lnTo>
                  <a:lnTo>
                    <a:pt x="686" y="1305"/>
                  </a:lnTo>
                  <a:lnTo>
                    <a:pt x="693" y="1312"/>
                  </a:lnTo>
                  <a:lnTo>
                    <a:pt x="700" y="1318"/>
                  </a:lnTo>
                  <a:lnTo>
                    <a:pt x="711" y="1323"/>
                  </a:lnTo>
                  <a:lnTo>
                    <a:pt x="725" y="1328"/>
                  </a:lnTo>
                  <a:lnTo>
                    <a:pt x="742" y="1331"/>
                  </a:lnTo>
                  <a:lnTo>
                    <a:pt x="765" y="1332"/>
                  </a:lnTo>
                  <a:lnTo>
                    <a:pt x="796" y="1334"/>
                  </a:lnTo>
                  <a:lnTo>
                    <a:pt x="825" y="1337"/>
                  </a:lnTo>
                  <a:lnTo>
                    <a:pt x="852" y="1340"/>
                  </a:lnTo>
                  <a:lnTo>
                    <a:pt x="877" y="1344"/>
                  </a:lnTo>
                  <a:lnTo>
                    <a:pt x="926" y="1354"/>
                  </a:lnTo>
                  <a:lnTo>
                    <a:pt x="971" y="1362"/>
                  </a:lnTo>
                  <a:lnTo>
                    <a:pt x="992" y="1367"/>
                  </a:lnTo>
                  <a:lnTo>
                    <a:pt x="1014" y="1370"/>
                  </a:lnTo>
                  <a:lnTo>
                    <a:pt x="1037" y="1373"/>
                  </a:lnTo>
                  <a:lnTo>
                    <a:pt x="1061" y="1374"/>
                  </a:lnTo>
                  <a:lnTo>
                    <a:pt x="1084" y="1374"/>
                  </a:lnTo>
                  <a:lnTo>
                    <a:pt x="1109" y="1372"/>
                  </a:lnTo>
                  <a:lnTo>
                    <a:pt x="1135" y="1370"/>
                  </a:lnTo>
                  <a:lnTo>
                    <a:pt x="1163" y="1364"/>
                  </a:lnTo>
                  <a:lnTo>
                    <a:pt x="1178" y="1361"/>
                  </a:lnTo>
                  <a:lnTo>
                    <a:pt x="1188" y="1359"/>
                  </a:lnTo>
                  <a:lnTo>
                    <a:pt x="1193" y="1359"/>
                  </a:lnTo>
                  <a:lnTo>
                    <a:pt x="1196" y="1360"/>
                  </a:lnTo>
                  <a:lnTo>
                    <a:pt x="1200" y="1362"/>
                  </a:lnTo>
                  <a:lnTo>
                    <a:pt x="1205" y="1366"/>
                  </a:lnTo>
                  <a:lnTo>
                    <a:pt x="1211" y="1368"/>
                  </a:lnTo>
                  <a:lnTo>
                    <a:pt x="1218" y="1368"/>
                  </a:lnTo>
                  <a:lnTo>
                    <a:pt x="1224" y="1368"/>
                  </a:lnTo>
                  <a:lnTo>
                    <a:pt x="1229" y="1368"/>
                  </a:lnTo>
                  <a:lnTo>
                    <a:pt x="1240" y="1366"/>
                  </a:lnTo>
                  <a:lnTo>
                    <a:pt x="1250" y="1362"/>
                  </a:lnTo>
                  <a:lnTo>
                    <a:pt x="1262" y="1358"/>
                  </a:lnTo>
                  <a:lnTo>
                    <a:pt x="1274" y="1354"/>
                  </a:lnTo>
                  <a:lnTo>
                    <a:pt x="1288" y="1351"/>
                  </a:lnTo>
                  <a:lnTo>
                    <a:pt x="1304" y="1349"/>
                  </a:lnTo>
                  <a:lnTo>
                    <a:pt x="1314" y="1349"/>
                  </a:lnTo>
                  <a:lnTo>
                    <a:pt x="1326" y="1350"/>
                  </a:lnTo>
                  <a:lnTo>
                    <a:pt x="1339" y="1351"/>
                  </a:lnTo>
                  <a:lnTo>
                    <a:pt x="1351" y="1353"/>
                  </a:lnTo>
                  <a:lnTo>
                    <a:pt x="1378" y="1357"/>
                  </a:lnTo>
                  <a:lnTo>
                    <a:pt x="1405" y="1363"/>
                  </a:lnTo>
                  <a:lnTo>
                    <a:pt x="1431" y="1371"/>
                  </a:lnTo>
                  <a:lnTo>
                    <a:pt x="1458" y="1378"/>
                  </a:lnTo>
                  <a:lnTo>
                    <a:pt x="1482" y="1386"/>
                  </a:lnTo>
                  <a:lnTo>
                    <a:pt x="1504" y="1392"/>
                  </a:lnTo>
                  <a:lnTo>
                    <a:pt x="1895" y="1497"/>
                  </a:lnTo>
                  <a:lnTo>
                    <a:pt x="2248" y="375"/>
                  </a:lnTo>
                  <a:lnTo>
                    <a:pt x="2237" y="371"/>
                  </a:lnTo>
                  <a:lnTo>
                    <a:pt x="2222" y="365"/>
                  </a:lnTo>
                  <a:lnTo>
                    <a:pt x="2203" y="359"/>
                  </a:lnTo>
                  <a:lnTo>
                    <a:pt x="2181" y="353"/>
                  </a:lnTo>
                  <a:lnTo>
                    <a:pt x="2130" y="340"/>
                  </a:lnTo>
                  <a:lnTo>
                    <a:pt x="2073" y="327"/>
                  </a:lnTo>
                  <a:lnTo>
                    <a:pt x="2015" y="314"/>
                  </a:lnTo>
                  <a:lnTo>
                    <a:pt x="1960" y="302"/>
                  </a:lnTo>
                  <a:lnTo>
                    <a:pt x="1913" y="292"/>
                  </a:lnTo>
                  <a:lnTo>
                    <a:pt x="1878" y="283"/>
                  </a:lnTo>
                  <a:lnTo>
                    <a:pt x="1821" y="269"/>
                  </a:lnTo>
                  <a:lnTo>
                    <a:pt x="1763" y="254"/>
                  </a:lnTo>
                  <a:lnTo>
                    <a:pt x="1705" y="239"/>
                  </a:lnTo>
                  <a:lnTo>
                    <a:pt x="1647" y="224"/>
                  </a:lnTo>
                  <a:lnTo>
                    <a:pt x="1590" y="211"/>
                  </a:lnTo>
                  <a:lnTo>
                    <a:pt x="1532" y="197"/>
                  </a:lnTo>
                  <a:lnTo>
                    <a:pt x="1474" y="182"/>
                  </a:lnTo>
                  <a:lnTo>
                    <a:pt x="1415" y="169"/>
                  </a:lnTo>
                  <a:lnTo>
                    <a:pt x="1357" y="154"/>
                  </a:lnTo>
                  <a:lnTo>
                    <a:pt x="1298" y="140"/>
                  </a:lnTo>
                  <a:lnTo>
                    <a:pt x="1240" y="125"/>
                  </a:lnTo>
                  <a:lnTo>
                    <a:pt x="1182" y="111"/>
                  </a:lnTo>
                  <a:lnTo>
                    <a:pt x="1124" y="96"/>
                  </a:lnTo>
                  <a:lnTo>
                    <a:pt x="1066" y="80"/>
                  </a:lnTo>
                  <a:lnTo>
                    <a:pt x="1008" y="64"/>
                  </a:lnTo>
                  <a:lnTo>
                    <a:pt x="951" y="48"/>
                  </a:lnTo>
                  <a:lnTo>
                    <a:pt x="773" y="0"/>
                  </a:lnTo>
                  <a:lnTo>
                    <a:pt x="801" y="44"/>
                  </a:lnTo>
                  <a:lnTo>
                    <a:pt x="795" y="59"/>
                  </a:lnTo>
                  <a:lnTo>
                    <a:pt x="789" y="70"/>
                  </a:lnTo>
                  <a:lnTo>
                    <a:pt x="783" y="77"/>
                  </a:lnTo>
                  <a:lnTo>
                    <a:pt x="777" y="82"/>
                  </a:lnTo>
                  <a:lnTo>
                    <a:pt x="771" y="85"/>
                  </a:lnTo>
                  <a:lnTo>
                    <a:pt x="764" y="87"/>
                  </a:lnTo>
                  <a:lnTo>
                    <a:pt x="759" y="89"/>
                  </a:lnTo>
                  <a:lnTo>
                    <a:pt x="753" y="8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4" name="Freeform 25">
              <a:extLst>
                <a:ext uri="{FF2B5EF4-FFF2-40B4-BE49-F238E27FC236}">
                  <a16:creationId xmlns:a16="http://schemas.microsoft.com/office/drawing/2014/main" id="{E09AC3AC-945A-4697-BDC8-3C3B99C69A81}"/>
                </a:ext>
              </a:extLst>
            </p:cNvPr>
            <p:cNvSpPr>
              <a:spLocks/>
            </p:cNvSpPr>
            <p:nvPr/>
          </p:nvSpPr>
          <p:spPr bwMode="auto">
            <a:xfrm>
              <a:off x="6703395" y="3879023"/>
              <a:ext cx="767557" cy="821584"/>
            </a:xfrm>
            <a:custGeom>
              <a:avLst/>
              <a:gdLst/>
              <a:ahLst/>
              <a:cxnLst>
                <a:cxn ang="0">
                  <a:pos x="1578" y="1192"/>
                </a:cxn>
                <a:cxn ang="0">
                  <a:pos x="1581" y="1178"/>
                </a:cxn>
                <a:cxn ang="0">
                  <a:pos x="1609" y="1141"/>
                </a:cxn>
                <a:cxn ang="0">
                  <a:pos x="1635" y="1114"/>
                </a:cxn>
                <a:cxn ang="0">
                  <a:pos x="1649" y="1090"/>
                </a:cxn>
                <a:cxn ang="0">
                  <a:pos x="1650" y="1070"/>
                </a:cxn>
                <a:cxn ang="0">
                  <a:pos x="1638" y="1047"/>
                </a:cxn>
                <a:cxn ang="0">
                  <a:pos x="1619" y="1035"/>
                </a:cxn>
                <a:cxn ang="0">
                  <a:pos x="1598" y="1034"/>
                </a:cxn>
                <a:cxn ang="0">
                  <a:pos x="1568" y="1040"/>
                </a:cxn>
                <a:cxn ang="0">
                  <a:pos x="1541" y="1044"/>
                </a:cxn>
                <a:cxn ang="0">
                  <a:pos x="1528" y="1036"/>
                </a:cxn>
                <a:cxn ang="0">
                  <a:pos x="1523" y="1019"/>
                </a:cxn>
                <a:cxn ang="0">
                  <a:pos x="1517" y="964"/>
                </a:cxn>
                <a:cxn ang="0">
                  <a:pos x="1512" y="914"/>
                </a:cxn>
                <a:cxn ang="0">
                  <a:pos x="1501" y="887"/>
                </a:cxn>
                <a:cxn ang="0">
                  <a:pos x="1490" y="870"/>
                </a:cxn>
                <a:cxn ang="0">
                  <a:pos x="1473" y="857"/>
                </a:cxn>
                <a:cxn ang="0">
                  <a:pos x="1455" y="842"/>
                </a:cxn>
                <a:cxn ang="0">
                  <a:pos x="1422" y="796"/>
                </a:cxn>
                <a:cxn ang="0">
                  <a:pos x="1397" y="751"/>
                </a:cxn>
                <a:cxn ang="0">
                  <a:pos x="1351" y="710"/>
                </a:cxn>
                <a:cxn ang="0">
                  <a:pos x="1266" y="640"/>
                </a:cxn>
                <a:cxn ang="0">
                  <a:pos x="1200" y="567"/>
                </a:cxn>
                <a:cxn ang="0">
                  <a:pos x="932" y="296"/>
                </a:cxn>
                <a:cxn ang="0">
                  <a:pos x="879" y="242"/>
                </a:cxn>
                <a:cxn ang="0">
                  <a:pos x="782" y="141"/>
                </a:cxn>
                <a:cxn ang="0">
                  <a:pos x="741" y="92"/>
                </a:cxn>
                <a:cxn ang="0">
                  <a:pos x="734" y="69"/>
                </a:cxn>
                <a:cxn ang="0">
                  <a:pos x="739" y="52"/>
                </a:cxn>
                <a:cxn ang="0">
                  <a:pos x="755" y="33"/>
                </a:cxn>
                <a:cxn ang="0">
                  <a:pos x="783" y="5"/>
                </a:cxn>
                <a:cxn ang="0">
                  <a:pos x="712" y="5"/>
                </a:cxn>
                <a:cxn ang="0">
                  <a:pos x="0" y="78"/>
                </a:cxn>
                <a:cxn ang="0">
                  <a:pos x="47" y="328"/>
                </a:cxn>
                <a:cxn ang="0">
                  <a:pos x="96" y="580"/>
                </a:cxn>
                <a:cxn ang="0">
                  <a:pos x="137" y="772"/>
                </a:cxn>
                <a:cxn ang="0">
                  <a:pos x="155" y="857"/>
                </a:cxn>
                <a:cxn ang="0">
                  <a:pos x="174" y="903"/>
                </a:cxn>
                <a:cxn ang="0">
                  <a:pos x="228" y="996"/>
                </a:cxn>
                <a:cxn ang="0">
                  <a:pos x="277" y="1082"/>
                </a:cxn>
                <a:cxn ang="0">
                  <a:pos x="286" y="1118"/>
                </a:cxn>
                <a:cxn ang="0">
                  <a:pos x="283" y="1134"/>
                </a:cxn>
                <a:cxn ang="0">
                  <a:pos x="269" y="1161"/>
                </a:cxn>
                <a:cxn ang="0">
                  <a:pos x="249" y="1196"/>
                </a:cxn>
                <a:cxn ang="0">
                  <a:pos x="232" y="1258"/>
                </a:cxn>
                <a:cxn ang="0">
                  <a:pos x="224" y="1324"/>
                </a:cxn>
                <a:cxn ang="0">
                  <a:pos x="226" y="1388"/>
                </a:cxn>
                <a:cxn ang="0">
                  <a:pos x="237" y="1451"/>
                </a:cxn>
                <a:cxn ang="0">
                  <a:pos x="261" y="1558"/>
                </a:cxn>
                <a:cxn ang="0">
                  <a:pos x="275" y="1634"/>
                </a:cxn>
                <a:cxn ang="0">
                  <a:pos x="284" y="1671"/>
                </a:cxn>
                <a:cxn ang="0">
                  <a:pos x="314" y="1718"/>
                </a:cxn>
                <a:cxn ang="0">
                  <a:pos x="332" y="1752"/>
                </a:cxn>
                <a:cxn ang="0">
                  <a:pos x="1296" y="1735"/>
                </a:cxn>
                <a:cxn ang="0">
                  <a:pos x="1316" y="1693"/>
                </a:cxn>
                <a:cxn ang="0">
                  <a:pos x="1327" y="1654"/>
                </a:cxn>
                <a:cxn ang="0">
                  <a:pos x="1339" y="1628"/>
                </a:cxn>
                <a:cxn ang="0">
                  <a:pos x="1475" y="1567"/>
                </a:cxn>
                <a:cxn ang="0">
                  <a:pos x="1467" y="1543"/>
                </a:cxn>
                <a:cxn ang="0">
                  <a:pos x="1470" y="1525"/>
                </a:cxn>
                <a:cxn ang="0">
                  <a:pos x="1493" y="1494"/>
                </a:cxn>
                <a:cxn ang="0">
                  <a:pos x="1517" y="1379"/>
                </a:cxn>
              </a:cxnLst>
              <a:rect l="0" t="0" r="r" b="b"/>
              <a:pathLst>
                <a:path w="1651" h="1763">
                  <a:moveTo>
                    <a:pt x="1587" y="1258"/>
                  </a:moveTo>
                  <a:lnTo>
                    <a:pt x="1582" y="1215"/>
                  </a:lnTo>
                  <a:lnTo>
                    <a:pt x="1578" y="1192"/>
                  </a:lnTo>
                  <a:lnTo>
                    <a:pt x="1578" y="1188"/>
                  </a:lnTo>
                  <a:lnTo>
                    <a:pt x="1579" y="1183"/>
                  </a:lnTo>
                  <a:lnTo>
                    <a:pt x="1581" y="1178"/>
                  </a:lnTo>
                  <a:lnTo>
                    <a:pt x="1584" y="1172"/>
                  </a:lnTo>
                  <a:lnTo>
                    <a:pt x="1593" y="1160"/>
                  </a:lnTo>
                  <a:lnTo>
                    <a:pt x="1609" y="1141"/>
                  </a:lnTo>
                  <a:lnTo>
                    <a:pt x="1617" y="1133"/>
                  </a:lnTo>
                  <a:lnTo>
                    <a:pt x="1626" y="1124"/>
                  </a:lnTo>
                  <a:lnTo>
                    <a:pt x="1635" y="1114"/>
                  </a:lnTo>
                  <a:lnTo>
                    <a:pt x="1644" y="1103"/>
                  </a:lnTo>
                  <a:lnTo>
                    <a:pt x="1647" y="1096"/>
                  </a:lnTo>
                  <a:lnTo>
                    <a:pt x="1649" y="1090"/>
                  </a:lnTo>
                  <a:lnTo>
                    <a:pt x="1650" y="1084"/>
                  </a:lnTo>
                  <a:lnTo>
                    <a:pt x="1651" y="1077"/>
                  </a:lnTo>
                  <a:lnTo>
                    <a:pt x="1650" y="1070"/>
                  </a:lnTo>
                  <a:lnTo>
                    <a:pt x="1648" y="1063"/>
                  </a:lnTo>
                  <a:lnTo>
                    <a:pt x="1644" y="1055"/>
                  </a:lnTo>
                  <a:lnTo>
                    <a:pt x="1638" y="1047"/>
                  </a:lnTo>
                  <a:lnTo>
                    <a:pt x="1632" y="1042"/>
                  </a:lnTo>
                  <a:lnTo>
                    <a:pt x="1627" y="1037"/>
                  </a:lnTo>
                  <a:lnTo>
                    <a:pt x="1619" y="1035"/>
                  </a:lnTo>
                  <a:lnTo>
                    <a:pt x="1613" y="1034"/>
                  </a:lnTo>
                  <a:lnTo>
                    <a:pt x="1606" y="1033"/>
                  </a:lnTo>
                  <a:lnTo>
                    <a:pt x="1598" y="1034"/>
                  </a:lnTo>
                  <a:lnTo>
                    <a:pt x="1590" y="1035"/>
                  </a:lnTo>
                  <a:lnTo>
                    <a:pt x="1582" y="1037"/>
                  </a:lnTo>
                  <a:lnTo>
                    <a:pt x="1568" y="1040"/>
                  </a:lnTo>
                  <a:lnTo>
                    <a:pt x="1554" y="1044"/>
                  </a:lnTo>
                  <a:lnTo>
                    <a:pt x="1547" y="1044"/>
                  </a:lnTo>
                  <a:lnTo>
                    <a:pt x="1541" y="1044"/>
                  </a:lnTo>
                  <a:lnTo>
                    <a:pt x="1535" y="1043"/>
                  </a:lnTo>
                  <a:lnTo>
                    <a:pt x="1531" y="1039"/>
                  </a:lnTo>
                  <a:lnTo>
                    <a:pt x="1528" y="1036"/>
                  </a:lnTo>
                  <a:lnTo>
                    <a:pt x="1527" y="1032"/>
                  </a:lnTo>
                  <a:lnTo>
                    <a:pt x="1525" y="1027"/>
                  </a:lnTo>
                  <a:lnTo>
                    <a:pt x="1523" y="1019"/>
                  </a:lnTo>
                  <a:lnTo>
                    <a:pt x="1521" y="1003"/>
                  </a:lnTo>
                  <a:lnTo>
                    <a:pt x="1519" y="984"/>
                  </a:lnTo>
                  <a:lnTo>
                    <a:pt x="1517" y="964"/>
                  </a:lnTo>
                  <a:lnTo>
                    <a:pt x="1516" y="944"/>
                  </a:lnTo>
                  <a:lnTo>
                    <a:pt x="1514" y="927"/>
                  </a:lnTo>
                  <a:lnTo>
                    <a:pt x="1512" y="914"/>
                  </a:lnTo>
                  <a:lnTo>
                    <a:pt x="1508" y="903"/>
                  </a:lnTo>
                  <a:lnTo>
                    <a:pt x="1504" y="894"/>
                  </a:lnTo>
                  <a:lnTo>
                    <a:pt x="1501" y="887"/>
                  </a:lnTo>
                  <a:lnTo>
                    <a:pt x="1497" y="879"/>
                  </a:lnTo>
                  <a:lnTo>
                    <a:pt x="1494" y="874"/>
                  </a:lnTo>
                  <a:lnTo>
                    <a:pt x="1490" y="870"/>
                  </a:lnTo>
                  <a:lnTo>
                    <a:pt x="1486" y="867"/>
                  </a:lnTo>
                  <a:lnTo>
                    <a:pt x="1481" y="862"/>
                  </a:lnTo>
                  <a:lnTo>
                    <a:pt x="1473" y="857"/>
                  </a:lnTo>
                  <a:lnTo>
                    <a:pt x="1464" y="851"/>
                  </a:lnTo>
                  <a:lnTo>
                    <a:pt x="1459" y="847"/>
                  </a:lnTo>
                  <a:lnTo>
                    <a:pt x="1455" y="842"/>
                  </a:lnTo>
                  <a:lnTo>
                    <a:pt x="1450" y="837"/>
                  </a:lnTo>
                  <a:lnTo>
                    <a:pt x="1445" y="830"/>
                  </a:lnTo>
                  <a:lnTo>
                    <a:pt x="1422" y="796"/>
                  </a:lnTo>
                  <a:lnTo>
                    <a:pt x="1410" y="774"/>
                  </a:lnTo>
                  <a:lnTo>
                    <a:pt x="1402" y="760"/>
                  </a:lnTo>
                  <a:lnTo>
                    <a:pt x="1397" y="751"/>
                  </a:lnTo>
                  <a:lnTo>
                    <a:pt x="1390" y="741"/>
                  </a:lnTo>
                  <a:lnTo>
                    <a:pt x="1375" y="730"/>
                  </a:lnTo>
                  <a:lnTo>
                    <a:pt x="1351" y="710"/>
                  </a:lnTo>
                  <a:lnTo>
                    <a:pt x="1311" y="678"/>
                  </a:lnTo>
                  <a:lnTo>
                    <a:pt x="1286" y="659"/>
                  </a:lnTo>
                  <a:lnTo>
                    <a:pt x="1266" y="640"/>
                  </a:lnTo>
                  <a:lnTo>
                    <a:pt x="1248" y="622"/>
                  </a:lnTo>
                  <a:lnTo>
                    <a:pt x="1232" y="604"/>
                  </a:lnTo>
                  <a:lnTo>
                    <a:pt x="1200" y="567"/>
                  </a:lnTo>
                  <a:lnTo>
                    <a:pt x="1166" y="528"/>
                  </a:lnTo>
                  <a:lnTo>
                    <a:pt x="951" y="313"/>
                  </a:lnTo>
                  <a:lnTo>
                    <a:pt x="932" y="296"/>
                  </a:lnTo>
                  <a:lnTo>
                    <a:pt x="914" y="278"/>
                  </a:lnTo>
                  <a:lnTo>
                    <a:pt x="896" y="260"/>
                  </a:lnTo>
                  <a:lnTo>
                    <a:pt x="879" y="242"/>
                  </a:lnTo>
                  <a:lnTo>
                    <a:pt x="848" y="210"/>
                  </a:lnTo>
                  <a:lnTo>
                    <a:pt x="804" y="165"/>
                  </a:lnTo>
                  <a:lnTo>
                    <a:pt x="782" y="141"/>
                  </a:lnTo>
                  <a:lnTo>
                    <a:pt x="763" y="120"/>
                  </a:lnTo>
                  <a:lnTo>
                    <a:pt x="748" y="103"/>
                  </a:lnTo>
                  <a:lnTo>
                    <a:pt x="741" y="92"/>
                  </a:lnTo>
                  <a:lnTo>
                    <a:pt x="737" y="84"/>
                  </a:lnTo>
                  <a:lnTo>
                    <a:pt x="735" y="76"/>
                  </a:lnTo>
                  <a:lnTo>
                    <a:pt x="734" y="69"/>
                  </a:lnTo>
                  <a:lnTo>
                    <a:pt x="735" y="63"/>
                  </a:lnTo>
                  <a:lnTo>
                    <a:pt x="736" y="57"/>
                  </a:lnTo>
                  <a:lnTo>
                    <a:pt x="739" y="52"/>
                  </a:lnTo>
                  <a:lnTo>
                    <a:pt x="743" y="47"/>
                  </a:lnTo>
                  <a:lnTo>
                    <a:pt x="746" y="43"/>
                  </a:lnTo>
                  <a:lnTo>
                    <a:pt x="755" y="33"/>
                  </a:lnTo>
                  <a:lnTo>
                    <a:pt x="765" y="25"/>
                  </a:lnTo>
                  <a:lnTo>
                    <a:pt x="774" y="15"/>
                  </a:lnTo>
                  <a:lnTo>
                    <a:pt x="783" y="5"/>
                  </a:lnTo>
                  <a:lnTo>
                    <a:pt x="736" y="0"/>
                  </a:lnTo>
                  <a:lnTo>
                    <a:pt x="725" y="3"/>
                  </a:lnTo>
                  <a:lnTo>
                    <a:pt x="712" y="5"/>
                  </a:lnTo>
                  <a:lnTo>
                    <a:pt x="699" y="7"/>
                  </a:lnTo>
                  <a:lnTo>
                    <a:pt x="688" y="9"/>
                  </a:lnTo>
                  <a:lnTo>
                    <a:pt x="0" y="78"/>
                  </a:lnTo>
                  <a:lnTo>
                    <a:pt x="16" y="161"/>
                  </a:lnTo>
                  <a:lnTo>
                    <a:pt x="31" y="244"/>
                  </a:lnTo>
                  <a:lnTo>
                    <a:pt x="47" y="328"/>
                  </a:lnTo>
                  <a:lnTo>
                    <a:pt x="63" y="412"/>
                  </a:lnTo>
                  <a:lnTo>
                    <a:pt x="79" y="496"/>
                  </a:lnTo>
                  <a:lnTo>
                    <a:pt x="96" y="580"/>
                  </a:lnTo>
                  <a:lnTo>
                    <a:pt x="114" y="662"/>
                  </a:lnTo>
                  <a:lnTo>
                    <a:pt x="130" y="743"/>
                  </a:lnTo>
                  <a:lnTo>
                    <a:pt x="137" y="772"/>
                  </a:lnTo>
                  <a:lnTo>
                    <a:pt x="142" y="801"/>
                  </a:lnTo>
                  <a:lnTo>
                    <a:pt x="148" y="830"/>
                  </a:lnTo>
                  <a:lnTo>
                    <a:pt x="155" y="857"/>
                  </a:lnTo>
                  <a:lnTo>
                    <a:pt x="159" y="872"/>
                  </a:lnTo>
                  <a:lnTo>
                    <a:pt x="165" y="888"/>
                  </a:lnTo>
                  <a:lnTo>
                    <a:pt x="174" y="903"/>
                  </a:lnTo>
                  <a:lnTo>
                    <a:pt x="183" y="921"/>
                  </a:lnTo>
                  <a:lnTo>
                    <a:pt x="205" y="958"/>
                  </a:lnTo>
                  <a:lnTo>
                    <a:pt x="228" y="996"/>
                  </a:lnTo>
                  <a:lnTo>
                    <a:pt x="251" y="1033"/>
                  </a:lnTo>
                  <a:lnTo>
                    <a:pt x="269" y="1067"/>
                  </a:lnTo>
                  <a:lnTo>
                    <a:pt x="277" y="1082"/>
                  </a:lnTo>
                  <a:lnTo>
                    <a:pt x="282" y="1096"/>
                  </a:lnTo>
                  <a:lnTo>
                    <a:pt x="285" y="1108"/>
                  </a:lnTo>
                  <a:lnTo>
                    <a:pt x="286" y="1118"/>
                  </a:lnTo>
                  <a:lnTo>
                    <a:pt x="286" y="1124"/>
                  </a:lnTo>
                  <a:lnTo>
                    <a:pt x="285" y="1129"/>
                  </a:lnTo>
                  <a:lnTo>
                    <a:pt x="283" y="1134"/>
                  </a:lnTo>
                  <a:lnTo>
                    <a:pt x="281" y="1140"/>
                  </a:lnTo>
                  <a:lnTo>
                    <a:pt x="276" y="1150"/>
                  </a:lnTo>
                  <a:lnTo>
                    <a:pt x="269" y="1161"/>
                  </a:lnTo>
                  <a:lnTo>
                    <a:pt x="263" y="1171"/>
                  </a:lnTo>
                  <a:lnTo>
                    <a:pt x="256" y="1184"/>
                  </a:lnTo>
                  <a:lnTo>
                    <a:pt x="249" y="1196"/>
                  </a:lnTo>
                  <a:lnTo>
                    <a:pt x="244" y="1210"/>
                  </a:lnTo>
                  <a:lnTo>
                    <a:pt x="237" y="1234"/>
                  </a:lnTo>
                  <a:lnTo>
                    <a:pt x="232" y="1258"/>
                  </a:lnTo>
                  <a:lnTo>
                    <a:pt x="227" y="1280"/>
                  </a:lnTo>
                  <a:lnTo>
                    <a:pt x="225" y="1303"/>
                  </a:lnTo>
                  <a:lnTo>
                    <a:pt x="224" y="1324"/>
                  </a:lnTo>
                  <a:lnTo>
                    <a:pt x="224" y="1346"/>
                  </a:lnTo>
                  <a:lnTo>
                    <a:pt x="224" y="1367"/>
                  </a:lnTo>
                  <a:lnTo>
                    <a:pt x="226" y="1388"/>
                  </a:lnTo>
                  <a:lnTo>
                    <a:pt x="229" y="1409"/>
                  </a:lnTo>
                  <a:lnTo>
                    <a:pt x="233" y="1430"/>
                  </a:lnTo>
                  <a:lnTo>
                    <a:pt x="237" y="1451"/>
                  </a:lnTo>
                  <a:lnTo>
                    <a:pt x="241" y="1472"/>
                  </a:lnTo>
                  <a:lnTo>
                    <a:pt x="251" y="1515"/>
                  </a:lnTo>
                  <a:lnTo>
                    <a:pt x="261" y="1558"/>
                  </a:lnTo>
                  <a:lnTo>
                    <a:pt x="266" y="1585"/>
                  </a:lnTo>
                  <a:lnTo>
                    <a:pt x="272" y="1618"/>
                  </a:lnTo>
                  <a:lnTo>
                    <a:pt x="275" y="1634"/>
                  </a:lnTo>
                  <a:lnTo>
                    <a:pt x="277" y="1648"/>
                  </a:lnTo>
                  <a:lnTo>
                    <a:pt x="280" y="1661"/>
                  </a:lnTo>
                  <a:lnTo>
                    <a:pt x="284" y="1671"/>
                  </a:lnTo>
                  <a:lnTo>
                    <a:pt x="295" y="1690"/>
                  </a:lnTo>
                  <a:lnTo>
                    <a:pt x="306" y="1708"/>
                  </a:lnTo>
                  <a:lnTo>
                    <a:pt x="314" y="1718"/>
                  </a:lnTo>
                  <a:lnTo>
                    <a:pt x="320" y="1728"/>
                  </a:lnTo>
                  <a:lnTo>
                    <a:pt x="325" y="1740"/>
                  </a:lnTo>
                  <a:lnTo>
                    <a:pt x="332" y="1752"/>
                  </a:lnTo>
                  <a:lnTo>
                    <a:pt x="1244" y="1708"/>
                  </a:lnTo>
                  <a:lnTo>
                    <a:pt x="1280" y="1763"/>
                  </a:lnTo>
                  <a:lnTo>
                    <a:pt x="1296" y="1735"/>
                  </a:lnTo>
                  <a:lnTo>
                    <a:pt x="1307" y="1715"/>
                  </a:lnTo>
                  <a:lnTo>
                    <a:pt x="1312" y="1704"/>
                  </a:lnTo>
                  <a:lnTo>
                    <a:pt x="1316" y="1693"/>
                  </a:lnTo>
                  <a:lnTo>
                    <a:pt x="1320" y="1680"/>
                  </a:lnTo>
                  <a:lnTo>
                    <a:pt x="1325" y="1663"/>
                  </a:lnTo>
                  <a:lnTo>
                    <a:pt x="1327" y="1654"/>
                  </a:lnTo>
                  <a:lnTo>
                    <a:pt x="1330" y="1645"/>
                  </a:lnTo>
                  <a:lnTo>
                    <a:pt x="1334" y="1637"/>
                  </a:lnTo>
                  <a:lnTo>
                    <a:pt x="1339" y="1628"/>
                  </a:lnTo>
                  <a:lnTo>
                    <a:pt x="1508" y="1629"/>
                  </a:lnTo>
                  <a:lnTo>
                    <a:pt x="1489" y="1593"/>
                  </a:lnTo>
                  <a:lnTo>
                    <a:pt x="1475" y="1567"/>
                  </a:lnTo>
                  <a:lnTo>
                    <a:pt x="1471" y="1558"/>
                  </a:lnTo>
                  <a:lnTo>
                    <a:pt x="1468" y="1549"/>
                  </a:lnTo>
                  <a:lnTo>
                    <a:pt x="1467" y="1543"/>
                  </a:lnTo>
                  <a:lnTo>
                    <a:pt x="1467" y="1537"/>
                  </a:lnTo>
                  <a:lnTo>
                    <a:pt x="1468" y="1531"/>
                  </a:lnTo>
                  <a:lnTo>
                    <a:pt x="1470" y="1525"/>
                  </a:lnTo>
                  <a:lnTo>
                    <a:pt x="1474" y="1519"/>
                  </a:lnTo>
                  <a:lnTo>
                    <a:pt x="1479" y="1512"/>
                  </a:lnTo>
                  <a:lnTo>
                    <a:pt x="1493" y="1494"/>
                  </a:lnTo>
                  <a:lnTo>
                    <a:pt x="1511" y="1467"/>
                  </a:lnTo>
                  <a:lnTo>
                    <a:pt x="1484" y="1406"/>
                  </a:lnTo>
                  <a:lnTo>
                    <a:pt x="1517" y="1379"/>
                  </a:lnTo>
                  <a:lnTo>
                    <a:pt x="1511" y="1286"/>
                  </a:lnTo>
                  <a:lnTo>
                    <a:pt x="1587" y="1258"/>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5" name="Freeform 26">
              <a:extLst>
                <a:ext uri="{FF2B5EF4-FFF2-40B4-BE49-F238E27FC236}">
                  <a16:creationId xmlns:a16="http://schemas.microsoft.com/office/drawing/2014/main" id="{60B1E234-0D7E-432D-9B4F-8F2BB523FCB0}"/>
                </a:ext>
              </a:extLst>
            </p:cNvPr>
            <p:cNvSpPr>
              <a:spLocks/>
            </p:cNvSpPr>
            <p:nvPr/>
          </p:nvSpPr>
          <p:spPr bwMode="auto">
            <a:xfrm>
              <a:off x="5302417" y="3672229"/>
              <a:ext cx="750790" cy="655776"/>
            </a:xfrm>
            <a:custGeom>
              <a:avLst/>
              <a:gdLst/>
              <a:ahLst/>
              <a:cxnLst>
                <a:cxn ang="0">
                  <a:pos x="1533" y="146"/>
                </a:cxn>
                <a:cxn ang="0">
                  <a:pos x="1490" y="150"/>
                </a:cxn>
                <a:cxn ang="0">
                  <a:pos x="1474" y="146"/>
                </a:cxn>
                <a:cxn ang="0">
                  <a:pos x="1447" y="120"/>
                </a:cxn>
                <a:cxn ang="0">
                  <a:pos x="1442" y="104"/>
                </a:cxn>
                <a:cxn ang="0">
                  <a:pos x="1446" y="81"/>
                </a:cxn>
                <a:cxn ang="0">
                  <a:pos x="1454" y="57"/>
                </a:cxn>
                <a:cxn ang="0">
                  <a:pos x="1450" y="42"/>
                </a:cxn>
                <a:cxn ang="0">
                  <a:pos x="1431" y="16"/>
                </a:cxn>
                <a:cxn ang="0">
                  <a:pos x="1424" y="2"/>
                </a:cxn>
                <a:cxn ang="0">
                  <a:pos x="1250" y="6"/>
                </a:cxn>
                <a:cxn ang="0">
                  <a:pos x="982" y="15"/>
                </a:cxn>
                <a:cxn ang="0">
                  <a:pos x="710" y="24"/>
                </a:cxn>
                <a:cxn ang="0">
                  <a:pos x="437" y="32"/>
                </a:cxn>
                <a:cxn ang="0">
                  <a:pos x="171" y="36"/>
                </a:cxn>
                <a:cxn ang="0">
                  <a:pos x="7" y="106"/>
                </a:cxn>
                <a:cxn ang="0">
                  <a:pos x="27" y="314"/>
                </a:cxn>
                <a:cxn ang="0">
                  <a:pos x="43" y="523"/>
                </a:cxn>
                <a:cxn ang="0">
                  <a:pos x="103" y="1189"/>
                </a:cxn>
                <a:cxn ang="0">
                  <a:pos x="144" y="1206"/>
                </a:cxn>
                <a:cxn ang="0">
                  <a:pos x="174" y="1408"/>
                </a:cxn>
                <a:cxn ang="0">
                  <a:pos x="1225" y="1313"/>
                </a:cxn>
                <a:cxn ang="0">
                  <a:pos x="1232" y="1293"/>
                </a:cxn>
                <a:cxn ang="0">
                  <a:pos x="1225" y="1270"/>
                </a:cxn>
                <a:cxn ang="0">
                  <a:pos x="1206" y="1165"/>
                </a:cxn>
                <a:cxn ang="0">
                  <a:pos x="1193" y="1137"/>
                </a:cxn>
                <a:cxn ang="0">
                  <a:pos x="1189" y="1106"/>
                </a:cxn>
                <a:cxn ang="0">
                  <a:pos x="1190" y="1075"/>
                </a:cxn>
                <a:cxn ang="0">
                  <a:pos x="1197" y="1043"/>
                </a:cxn>
                <a:cxn ang="0">
                  <a:pos x="1222" y="989"/>
                </a:cxn>
                <a:cxn ang="0">
                  <a:pos x="1279" y="900"/>
                </a:cxn>
                <a:cxn ang="0">
                  <a:pos x="1344" y="802"/>
                </a:cxn>
                <a:cxn ang="0">
                  <a:pos x="1381" y="732"/>
                </a:cxn>
                <a:cxn ang="0">
                  <a:pos x="1403" y="686"/>
                </a:cxn>
                <a:cxn ang="0">
                  <a:pos x="1402" y="657"/>
                </a:cxn>
                <a:cxn ang="0">
                  <a:pos x="1405" y="647"/>
                </a:cxn>
                <a:cxn ang="0">
                  <a:pos x="1436" y="614"/>
                </a:cxn>
                <a:cxn ang="0">
                  <a:pos x="1451" y="588"/>
                </a:cxn>
                <a:cxn ang="0">
                  <a:pos x="1457" y="557"/>
                </a:cxn>
                <a:cxn ang="0">
                  <a:pos x="1462" y="554"/>
                </a:cxn>
                <a:cxn ang="0">
                  <a:pos x="1478" y="539"/>
                </a:cxn>
                <a:cxn ang="0">
                  <a:pos x="1487" y="521"/>
                </a:cxn>
                <a:cxn ang="0">
                  <a:pos x="1491" y="487"/>
                </a:cxn>
                <a:cxn ang="0">
                  <a:pos x="1497" y="458"/>
                </a:cxn>
                <a:cxn ang="0">
                  <a:pos x="1511" y="429"/>
                </a:cxn>
                <a:cxn ang="0">
                  <a:pos x="1529" y="406"/>
                </a:cxn>
                <a:cxn ang="0">
                  <a:pos x="1550" y="391"/>
                </a:cxn>
                <a:cxn ang="0">
                  <a:pos x="1560" y="377"/>
                </a:cxn>
                <a:cxn ang="0">
                  <a:pos x="1568" y="347"/>
                </a:cxn>
                <a:cxn ang="0">
                  <a:pos x="1575" y="313"/>
                </a:cxn>
                <a:cxn ang="0">
                  <a:pos x="1579" y="305"/>
                </a:cxn>
                <a:cxn ang="0">
                  <a:pos x="1580" y="268"/>
                </a:cxn>
                <a:cxn ang="0">
                  <a:pos x="1605" y="181"/>
                </a:cxn>
                <a:cxn ang="0">
                  <a:pos x="1606" y="155"/>
                </a:cxn>
              </a:cxnLst>
              <a:rect l="0" t="0" r="r" b="b"/>
              <a:pathLst>
                <a:path w="1613" h="1408">
                  <a:moveTo>
                    <a:pt x="1608" y="138"/>
                  </a:moveTo>
                  <a:lnTo>
                    <a:pt x="1572" y="141"/>
                  </a:lnTo>
                  <a:lnTo>
                    <a:pt x="1533" y="146"/>
                  </a:lnTo>
                  <a:lnTo>
                    <a:pt x="1515" y="148"/>
                  </a:lnTo>
                  <a:lnTo>
                    <a:pt x="1498" y="150"/>
                  </a:lnTo>
                  <a:lnTo>
                    <a:pt x="1490" y="150"/>
                  </a:lnTo>
                  <a:lnTo>
                    <a:pt x="1484" y="148"/>
                  </a:lnTo>
                  <a:lnTo>
                    <a:pt x="1478" y="147"/>
                  </a:lnTo>
                  <a:lnTo>
                    <a:pt x="1474" y="146"/>
                  </a:lnTo>
                  <a:lnTo>
                    <a:pt x="1461" y="137"/>
                  </a:lnTo>
                  <a:lnTo>
                    <a:pt x="1450" y="126"/>
                  </a:lnTo>
                  <a:lnTo>
                    <a:pt x="1447" y="120"/>
                  </a:lnTo>
                  <a:lnTo>
                    <a:pt x="1444" y="114"/>
                  </a:lnTo>
                  <a:lnTo>
                    <a:pt x="1443" y="108"/>
                  </a:lnTo>
                  <a:lnTo>
                    <a:pt x="1442" y="104"/>
                  </a:lnTo>
                  <a:lnTo>
                    <a:pt x="1441" y="96"/>
                  </a:lnTo>
                  <a:lnTo>
                    <a:pt x="1443" y="88"/>
                  </a:lnTo>
                  <a:lnTo>
                    <a:pt x="1446" y="81"/>
                  </a:lnTo>
                  <a:lnTo>
                    <a:pt x="1449" y="74"/>
                  </a:lnTo>
                  <a:lnTo>
                    <a:pt x="1451" y="66"/>
                  </a:lnTo>
                  <a:lnTo>
                    <a:pt x="1454" y="57"/>
                  </a:lnTo>
                  <a:lnTo>
                    <a:pt x="1452" y="52"/>
                  </a:lnTo>
                  <a:lnTo>
                    <a:pt x="1452" y="46"/>
                  </a:lnTo>
                  <a:lnTo>
                    <a:pt x="1450" y="42"/>
                  </a:lnTo>
                  <a:lnTo>
                    <a:pt x="1448" y="39"/>
                  </a:lnTo>
                  <a:lnTo>
                    <a:pt x="1441" y="29"/>
                  </a:lnTo>
                  <a:lnTo>
                    <a:pt x="1431" y="16"/>
                  </a:lnTo>
                  <a:lnTo>
                    <a:pt x="1428" y="11"/>
                  </a:lnTo>
                  <a:lnTo>
                    <a:pt x="1426" y="5"/>
                  </a:lnTo>
                  <a:lnTo>
                    <a:pt x="1424" y="2"/>
                  </a:lnTo>
                  <a:lnTo>
                    <a:pt x="1423" y="0"/>
                  </a:lnTo>
                  <a:lnTo>
                    <a:pt x="1338" y="3"/>
                  </a:lnTo>
                  <a:lnTo>
                    <a:pt x="1250" y="6"/>
                  </a:lnTo>
                  <a:lnTo>
                    <a:pt x="1163" y="8"/>
                  </a:lnTo>
                  <a:lnTo>
                    <a:pt x="1073" y="11"/>
                  </a:lnTo>
                  <a:lnTo>
                    <a:pt x="982" y="15"/>
                  </a:lnTo>
                  <a:lnTo>
                    <a:pt x="892" y="18"/>
                  </a:lnTo>
                  <a:lnTo>
                    <a:pt x="800" y="21"/>
                  </a:lnTo>
                  <a:lnTo>
                    <a:pt x="710" y="24"/>
                  </a:lnTo>
                  <a:lnTo>
                    <a:pt x="618" y="26"/>
                  </a:lnTo>
                  <a:lnTo>
                    <a:pt x="527" y="29"/>
                  </a:lnTo>
                  <a:lnTo>
                    <a:pt x="437" y="32"/>
                  </a:lnTo>
                  <a:lnTo>
                    <a:pt x="347" y="34"/>
                  </a:lnTo>
                  <a:lnTo>
                    <a:pt x="259" y="35"/>
                  </a:lnTo>
                  <a:lnTo>
                    <a:pt x="171" y="36"/>
                  </a:lnTo>
                  <a:lnTo>
                    <a:pt x="85" y="37"/>
                  </a:lnTo>
                  <a:lnTo>
                    <a:pt x="0" y="37"/>
                  </a:lnTo>
                  <a:lnTo>
                    <a:pt x="7" y="106"/>
                  </a:lnTo>
                  <a:lnTo>
                    <a:pt x="14" y="175"/>
                  </a:lnTo>
                  <a:lnTo>
                    <a:pt x="20" y="244"/>
                  </a:lnTo>
                  <a:lnTo>
                    <a:pt x="27" y="314"/>
                  </a:lnTo>
                  <a:lnTo>
                    <a:pt x="32" y="383"/>
                  </a:lnTo>
                  <a:lnTo>
                    <a:pt x="37" y="453"/>
                  </a:lnTo>
                  <a:lnTo>
                    <a:pt x="43" y="523"/>
                  </a:lnTo>
                  <a:lnTo>
                    <a:pt x="47" y="592"/>
                  </a:lnTo>
                  <a:lnTo>
                    <a:pt x="59" y="1169"/>
                  </a:lnTo>
                  <a:lnTo>
                    <a:pt x="103" y="1189"/>
                  </a:lnTo>
                  <a:lnTo>
                    <a:pt x="126" y="1201"/>
                  </a:lnTo>
                  <a:lnTo>
                    <a:pt x="134" y="1204"/>
                  </a:lnTo>
                  <a:lnTo>
                    <a:pt x="144" y="1206"/>
                  </a:lnTo>
                  <a:lnTo>
                    <a:pt x="156" y="1208"/>
                  </a:lnTo>
                  <a:lnTo>
                    <a:pt x="174" y="1210"/>
                  </a:lnTo>
                  <a:lnTo>
                    <a:pt x="174" y="1408"/>
                  </a:lnTo>
                  <a:lnTo>
                    <a:pt x="1201" y="1405"/>
                  </a:lnTo>
                  <a:lnTo>
                    <a:pt x="1215" y="1328"/>
                  </a:lnTo>
                  <a:lnTo>
                    <a:pt x="1225" y="1313"/>
                  </a:lnTo>
                  <a:lnTo>
                    <a:pt x="1230" y="1301"/>
                  </a:lnTo>
                  <a:lnTo>
                    <a:pt x="1231" y="1297"/>
                  </a:lnTo>
                  <a:lnTo>
                    <a:pt x="1232" y="1293"/>
                  </a:lnTo>
                  <a:lnTo>
                    <a:pt x="1232" y="1289"/>
                  </a:lnTo>
                  <a:lnTo>
                    <a:pt x="1231" y="1284"/>
                  </a:lnTo>
                  <a:lnTo>
                    <a:pt x="1225" y="1270"/>
                  </a:lnTo>
                  <a:lnTo>
                    <a:pt x="1213" y="1247"/>
                  </a:lnTo>
                  <a:lnTo>
                    <a:pt x="1216" y="1181"/>
                  </a:lnTo>
                  <a:lnTo>
                    <a:pt x="1206" y="1165"/>
                  </a:lnTo>
                  <a:lnTo>
                    <a:pt x="1198" y="1152"/>
                  </a:lnTo>
                  <a:lnTo>
                    <a:pt x="1196" y="1145"/>
                  </a:lnTo>
                  <a:lnTo>
                    <a:pt x="1193" y="1137"/>
                  </a:lnTo>
                  <a:lnTo>
                    <a:pt x="1191" y="1128"/>
                  </a:lnTo>
                  <a:lnTo>
                    <a:pt x="1190" y="1118"/>
                  </a:lnTo>
                  <a:lnTo>
                    <a:pt x="1189" y="1106"/>
                  </a:lnTo>
                  <a:lnTo>
                    <a:pt x="1188" y="1096"/>
                  </a:lnTo>
                  <a:lnTo>
                    <a:pt x="1189" y="1085"/>
                  </a:lnTo>
                  <a:lnTo>
                    <a:pt x="1190" y="1075"/>
                  </a:lnTo>
                  <a:lnTo>
                    <a:pt x="1192" y="1064"/>
                  </a:lnTo>
                  <a:lnTo>
                    <a:pt x="1194" y="1054"/>
                  </a:lnTo>
                  <a:lnTo>
                    <a:pt x="1197" y="1043"/>
                  </a:lnTo>
                  <a:lnTo>
                    <a:pt x="1202" y="1031"/>
                  </a:lnTo>
                  <a:lnTo>
                    <a:pt x="1210" y="1010"/>
                  </a:lnTo>
                  <a:lnTo>
                    <a:pt x="1222" y="989"/>
                  </a:lnTo>
                  <a:lnTo>
                    <a:pt x="1234" y="967"/>
                  </a:lnTo>
                  <a:lnTo>
                    <a:pt x="1248" y="945"/>
                  </a:lnTo>
                  <a:lnTo>
                    <a:pt x="1279" y="900"/>
                  </a:lnTo>
                  <a:lnTo>
                    <a:pt x="1311" y="852"/>
                  </a:lnTo>
                  <a:lnTo>
                    <a:pt x="1328" y="827"/>
                  </a:lnTo>
                  <a:lnTo>
                    <a:pt x="1344" y="802"/>
                  </a:lnTo>
                  <a:lnTo>
                    <a:pt x="1359" y="775"/>
                  </a:lnTo>
                  <a:lnTo>
                    <a:pt x="1373" y="748"/>
                  </a:lnTo>
                  <a:lnTo>
                    <a:pt x="1381" y="732"/>
                  </a:lnTo>
                  <a:lnTo>
                    <a:pt x="1390" y="714"/>
                  </a:lnTo>
                  <a:lnTo>
                    <a:pt x="1399" y="697"/>
                  </a:lnTo>
                  <a:lnTo>
                    <a:pt x="1403" y="686"/>
                  </a:lnTo>
                  <a:lnTo>
                    <a:pt x="1404" y="672"/>
                  </a:lnTo>
                  <a:lnTo>
                    <a:pt x="1403" y="663"/>
                  </a:lnTo>
                  <a:lnTo>
                    <a:pt x="1402" y="657"/>
                  </a:lnTo>
                  <a:lnTo>
                    <a:pt x="1401" y="654"/>
                  </a:lnTo>
                  <a:lnTo>
                    <a:pt x="1402" y="651"/>
                  </a:lnTo>
                  <a:lnTo>
                    <a:pt x="1405" y="647"/>
                  </a:lnTo>
                  <a:lnTo>
                    <a:pt x="1412" y="639"/>
                  </a:lnTo>
                  <a:lnTo>
                    <a:pt x="1424" y="627"/>
                  </a:lnTo>
                  <a:lnTo>
                    <a:pt x="1436" y="614"/>
                  </a:lnTo>
                  <a:lnTo>
                    <a:pt x="1444" y="604"/>
                  </a:lnTo>
                  <a:lnTo>
                    <a:pt x="1448" y="595"/>
                  </a:lnTo>
                  <a:lnTo>
                    <a:pt x="1451" y="588"/>
                  </a:lnTo>
                  <a:lnTo>
                    <a:pt x="1454" y="577"/>
                  </a:lnTo>
                  <a:lnTo>
                    <a:pt x="1454" y="570"/>
                  </a:lnTo>
                  <a:lnTo>
                    <a:pt x="1457" y="557"/>
                  </a:lnTo>
                  <a:lnTo>
                    <a:pt x="1459" y="555"/>
                  </a:lnTo>
                  <a:lnTo>
                    <a:pt x="1460" y="555"/>
                  </a:lnTo>
                  <a:lnTo>
                    <a:pt x="1462" y="554"/>
                  </a:lnTo>
                  <a:lnTo>
                    <a:pt x="1466" y="551"/>
                  </a:lnTo>
                  <a:lnTo>
                    <a:pt x="1472" y="546"/>
                  </a:lnTo>
                  <a:lnTo>
                    <a:pt x="1478" y="539"/>
                  </a:lnTo>
                  <a:lnTo>
                    <a:pt x="1482" y="533"/>
                  </a:lnTo>
                  <a:lnTo>
                    <a:pt x="1485" y="528"/>
                  </a:lnTo>
                  <a:lnTo>
                    <a:pt x="1487" y="521"/>
                  </a:lnTo>
                  <a:lnTo>
                    <a:pt x="1490" y="511"/>
                  </a:lnTo>
                  <a:lnTo>
                    <a:pt x="1491" y="498"/>
                  </a:lnTo>
                  <a:lnTo>
                    <a:pt x="1491" y="487"/>
                  </a:lnTo>
                  <a:lnTo>
                    <a:pt x="1494" y="473"/>
                  </a:lnTo>
                  <a:lnTo>
                    <a:pt x="1495" y="466"/>
                  </a:lnTo>
                  <a:lnTo>
                    <a:pt x="1497" y="458"/>
                  </a:lnTo>
                  <a:lnTo>
                    <a:pt x="1500" y="450"/>
                  </a:lnTo>
                  <a:lnTo>
                    <a:pt x="1504" y="441"/>
                  </a:lnTo>
                  <a:lnTo>
                    <a:pt x="1511" y="429"/>
                  </a:lnTo>
                  <a:lnTo>
                    <a:pt x="1518" y="419"/>
                  </a:lnTo>
                  <a:lnTo>
                    <a:pt x="1524" y="412"/>
                  </a:lnTo>
                  <a:lnTo>
                    <a:pt x="1529" y="406"/>
                  </a:lnTo>
                  <a:lnTo>
                    <a:pt x="1539" y="398"/>
                  </a:lnTo>
                  <a:lnTo>
                    <a:pt x="1547" y="393"/>
                  </a:lnTo>
                  <a:lnTo>
                    <a:pt x="1550" y="391"/>
                  </a:lnTo>
                  <a:lnTo>
                    <a:pt x="1555" y="388"/>
                  </a:lnTo>
                  <a:lnTo>
                    <a:pt x="1558" y="383"/>
                  </a:lnTo>
                  <a:lnTo>
                    <a:pt x="1560" y="377"/>
                  </a:lnTo>
                  <a:lnTo>
                    <a:pt x="1563" y="370"/>
                  </a:lnTo>
                  <a:lnTo>
                    <a:pt x="1565" y="359"/>
                  </a:lnTo>
                  <a:lnTo>
                    <a:pt x="1568" y="347"/>
                  </a:lnTo>
                  <a:lnTo>
                    <a:pt x="1570" y="331"/>
                  </a:lnTo>
                  <a:lnTo>
                    <a:pt x="1573" y="319"/>
                  </a:lnTo>
                  <a:lnTo>
                    <a:pt x="1575" y="313"/>
                  </a:lnTo>
                  <a:lnTo>
                    <a:pt x="1577" y="310"/>
                  </a:lnTo>
                  <a:lnTo>
                    <a:pt x="1578" y="308"/>
                  </a:lnTo>
                  <a:lnTo>
                    <a:pt x="1579" y="305"/>
                  </a:lnTo>
                  <a:lnTo>
                    <a:pt x="1580" y="299"/>
                  </a:lnTo>
                  <a:lnTo>
                    <a:pt x="1580" y="288"/>
                  </a:lnTo>
                  <a:lnTo>
                    <a:pt x="1580" y="268"/>
                  </a:lnTo>
                  <a:lnTo>
                    <a:pt x="1613" y="218"/>
                  </a:lnTo>
                  <a:lnTo>
                    <a:pt x="1608" y="194"/>
                  </a:lnTo>
                  <a:lnTo>
                    <a:pt x="1605" y="181"/>
                  </a:lnTo>
                  <a:lnTo>
                    <a:pt x="1605" y="175"/>
                  </a:lnTo>
                  <a:lnTo>
                    <a:pt x="1605" y="166"/>
                  </a:lnTo>
                  <a:lnTo>
                    <a:pt x="1606" y="155"/>
                  </a:lnTo>
                  <a:lnTo>
                    <a:pt x="1608" y="138"/>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6" name="Freeform 27">
              <a:extLst>
                <a:ext uri="{FF2B5EF4-FFF2-40B4-BE49-F238E27FC236}">
                  <a16:creationId xmlns:a16="http://schemas.microsoft.com/office/drawing/2014/main" id="{135BB3A3-A0EA-4D70-9D88-F6FA9A1E99FC}"/>
                </a:ext>
              </a:extLst>
            </p:cNvPr>
            <p:cNvSpPr>
              <a:spLocks/>
            </p:cNvSpPr>
            <p:nvPr/>
          </p:nvSpPr>
          <p:spPr bwMode="auto">
            <a:xfrm>
              <a:off x="5039733" y="2392346"/>
              <a:ext cx="886789" cy="586845"/>
            </a:xfrm>
            <a:custGeom>
              <a:avLst/>
              <a:gdLst/>
              <a:ahLst/>
              <a:cxnLst>
                <a:cxn ang="0">
                  <a:pos x="33" y="243"/>
                </a:cxn>
                <a:cxn ang="0">
                  <a:pos x="31" y="320"/>
                </a:cxn>
                <a:cxn ang="0">
                  <a:pos x="44" y="397"/>
                </a:cxn>
                <a:cxn ang="0">
                  <a:pos x="53" y="458"/>
                </a:cxn>
                <a:cxn ang="0">
                  <a:pos x="74" y="494"/>
                </a:cxn>
                <a:cxn ang="0">
                  <a:pos x="100" y="550"/>
                </a:cxn>
                <a:cxn ang="0">
                  <a:pos x="102" y="577"/>
                </a:cxn>
                <a:cxn ang="0">
                  <a:pos x="123" y="611"/>
                </a:cxn>
                <a:cxn ang="0">
                  <a:pos x="142" y="669"/>
                </a:cxn>
                <a:cxn ang="0">
                  <a:pos x="157" y="766"/>
                </a:cxn>
                <a:cxn ang="0">
                  <a:pos x="179" y="818"/>
                </a:cxn>
                <a:cxn ang="0">
                  <a:pos x="198" y="848"/>
                </a:cxn>
                <a:cxn ang="0">
                  <a:pos x="207" y="892"/>
                </a:cxn>
                <a:cxn ang="0">
                  <a:pos x="207" y="962"/>
                </a:cxn>
                <a:cxn ang="0">
                  <a:pos x="208" y="1039"/>
                </a:cxn>
                <a:cxn ang="0">
                  <a:pos x="223" y="1090"/>
                </a:cxn>
                <a:cxn ang="0">
                  <a:pos x="252" y="1126"/>
                </a:cxn>
                <a:cxn ang="0">
                  <a:pos x="293" y="1147"/>
                </a:cxn>
                <a:cxn ang="0">
                  <a:pos x="389" y="1154"/>
                </a:cxn>
                <a:cxn ang="0">
                  <a:pos x="623" y="1154"/>
                </a:cxn>
                <a:cxn ang="0">
                  <a:pos x="858" y="1150"/>
                </a:cxn>
                <a:cxn ang="0">
                  <a:pos x="1093" y="1144"/>
                </a:cxn>
                <a:cxn ang="0">
                  <a:pos x="1288" y="1141"/>
                </a:cxn>
                <a:cxn ang="0">
                  <a:pos x="1377" y="1139"/>
                </a:cxn>
                <a:cxn ang="0">
                  <a:pos x="1421" y="1146"/>
                </a:cxn>
                <a:cxn ang="0">
                  <a:pos x="1458" y="1174"/>
                </a:cxn>
                <a:cxn ang="0">
                  <a:pos x="1485" y="1196"/>
                </a:cxn>
                <a:cxn ang="0">
                  <a:pos x="1493" y="1197"/>
                </a:cxn>
                <a:cxn ang="0">
                  <a:pos x="1515" y="1224"/>
                </a:cxn>
                <a:cxn ang="0">
                  <a:pos x="1557" y="1195"/>
                </a:cxn>
                <a:cxn ang="0">
                  <a:pos x="1585" y="1103"/>
                </a:cxn>
                <a:cxn ang="0">
                  <a:pos x="1612" y="1066"/>
                </a:cxn>
                <a:cxn ang="0">
                  <a:pos x="1635" y="1048"/>
                </a:cxn>
                <a:cxn ang="0">
                  <a:pos x="1651" y="1020"/>
                </a:cxn>
                <a:cxn ang="0">
                  <a:pos x="1655" y="971"/>
                </a:cxn>
                <a:cxn ang="0">
                  <a:pos x="1655" y="901"/>
                </a:cxn>
                <a:cxn ang="0">
                  <a:pos x="1667" y="864"/>
                </a:cxn>
                <a:cxn ang="0">
                  <a:pos x="1688" y="843"/>
                </a:cxn>
                <a:cxn ang="0">
                  <a:pos x="1749" y="781"/>
                </a:cxn>
                <a:cxn ang="0">
                  <a:pos x="1825" y="743"/>
                </a:cxn>
                <a:cxn ang="0">
                  <a:pos x="1875" y="689"/>
                </a:cxn>
                <a:cxn ang="0">
                  <a:pos x="1896" y="655"/>
                </a:cxn>
                <a:cxn ang="0">
                  <a:pos x="1901" y="608"/>
                </a:cxn>
                <a:cxn ang="0">
                  <a:pos x="1889" y="583"/>
                </a:cxn>
                <a:cxn ang="0">
                  <a:pos x="1855" y="554"/>
                </a:cxn>
                <a:cxn ang="0">
                  <a:pos x="1825" y="512"/>
                </a:cxn>
                <a:cxn ang="0">
                  <a:pos x="1802" y="453"/>
                </a:cxn>
                <a:cxn ang="0">
                  <a:pos x="1750" y="417"/>
                </a:cxn>
                <a:cxn ang="0">
                  <a:pos x="1656" y="346"/>
                </a:cxn>
                <a:cxn ang="0">
                  <a:pos x="1603" y="297"/>
                </a:cxn>
                <a:cxn ang="0">
                  <a:pos x="1574" y="258"/>
                </a:cxn>
                <a:cxn ang="0">
                  <a:pos x="1558" y="222"/>
                </a:cxn>
                <a:cxn ang="0">
                  <a:pos x="1554" y="175"/>
                </a:cxn>
                <a:cxn ang="0">
                  <a:pos x="1566" y="122"/>
                </a:cxn>
                <a:cxn ang="0">
                  <a:pos x="1576" y="80"/>
                </a:cxn>
                <a:cxn ang="0">
                  <a:pos x="1562" y="37"/>
                </a:cxn>
                <a:cxn ang="0">
                  <a:pos x="1531" y="10"/>
                </a:cxn>
                <a:cxn ang="0">
                  <a:pos x="1305" y="6"/>
                </a:cxn>
                <a:cxn ang="0">
                  <a:pos x="830" y="3"/>
                </a:cxn>
                <a:cxn ang="0">
                  <a:pos x="322" y="1"/>
                </a:cxn>
                <a:cxn ang="0">
                  <a:pos x="0" y="0"/>
                </a:cxn>
                <a:cxn ang="0">
                  <a:pos x="31" y="83"/>
                </a:cxn>
                <a:cxn ang="0">
                  <a:pos x="38" y="183"/>
                </a:cxn>
              </a:cxnLst>
              <a:rect l="0" t="0" r="r" b="b"/>
              <a:pathLst>
                <a:path w="1903" h="1259">
                  <a:moveTo>
                    <a:pt x="38" y="183"/>
                  </a:moveTo>
                  <a:lnTo>
                    <a:pt x="37" y="205"/>
                  </a:lnTo>
                  <a:lnTo>
                    <a:pt x="36" y="225"/>
                  </a:lnTo>
                  <a:lnTo>
                    <a:pt x="33" y="243"/>
                  </a:lnTo>
                  <a:lnTo>
                    <a:pt x="31" y="261"/>
                  </a:lnTo>
                  <a:lnTo>
                    <a:pt x="30" y="279"/>
                  </a:lnTo>
                  <a:lnTo>
                    <a:pt x="30" y="298"/>
                  </a:lnTo>
                  <a:lnTo>
                    <a:pt x="31" y="320"/>
                  </a:lnTo>
                  <a:lnTo>
                    <a:pt x="34" y="346"/>
                  </a:lnTo>
                  <a:lnTo>
                    <a:pt x="38" y="365"/>
                  </a:lnTo>
                  <a:lnTo>
                    <a:pt x="41" y="381"/>
                  </a:lnTo>
                  <a:lnTo>
                    <a:pt x="44" y="397"/>
                  </a:lnTo>
                  <a:lnTo>
                    <a:pt x="46" y="415"/>
                  </a:lnTo>
                  <a:lnTo>
                    <a:pt x="48" y="436"/>
                  </a:lnTo>
                  <a:lnTo>
                    <a:pt x="51" y="452"/>
                  </a:lnTo>
                  <a:lnTo>
                    <a:pt x="53" y="458"/>
                  </a:lnTo>
                  <a:lnTo>
                    <a:pt x="57" y="466"/>
                  </a:lnTo>
                  <a:lnTo>
                    <a:pt x="61" y="473"/>
                  </a:lnTo>
                  <a:lnTo>
                    <a:pt x="66" y="483"/>
                  </a:lnTo>
                  <a:lnTo>
                    <a:pt x="74" y="494"/>
                  </a:lnTo>
                  <a:lnTo>
                    <a:pt x="83" y="507"/>
                  </a:lnTo>
                  <a:lnTo>
                    <a:pt x="90" y="520"/>
                  </a:lnTo>
                  <a:lnTo>
                    <a:pt x="96" y="534"/>
                  </a:lnTo>
                  <a:lnTo>
                    <a:pt x="100" y="550"/>
                  </a:lnTo>
                  <a:lnTo>
                    <a:pt x="102" y="561"/>
                  </a:lnTo>
                  <a:lnTo>
                    <a:pt x="102" y="568"/>
                  </a:lnTo>
                  <a:lnTo>
                    <a:pt x="101" y="573"/>
                  </a:lnTo>
                  <a:lnTo>
                    <a:pt x="102" y="577"/>
                  </a:lnTo>
                  <a:lnTo>
                    <a:pt x="103" y="584"/>
                  </a:lnTo>
                  <a:lnTo>
                    <a:pt x="108" y="591"/>
                  </a:lnTo>
                  <a:lnTo>
                    <a:pt x="117" y="602"/>
                  </a:lnTo>
                  <a:lnTo>
                    <a:pt x="123" y="611"/>
                  </a:lnTo>
                  <a:lnTo>
                    <a:pt x="128" y="621"/>
                  </a:lnTo>
                  <a:lnTo>
                    <a:pt x="134" y="632"/>
                  </a:lnTo>
                  <a:lnTo>
                    <a:pt x="137" y="644"/>
                  </a:lnTo>
                  <a:lnTo>
                    <a:pt x="142" y="669"/>
                  </a:lnTo>
                  <a:lnTo>
                    <a:pt x="145" y="696"/>
                  </a:lnTo>
                  <a:lnTo>
                    <a:pt x="149" y="725"/>
                  </a:lnTo>
                  <a:lnTo>
                    <a:pt x="154" y="752"/>
                  </a:lnTo>
                  <a:lnTo>
                    <a:pt x="157" y="766"/>
                  </a:lnTo>
                  <a:lnTo>
                    <a:pt x="160" y="779"/>
                  </a:lnTo>
                  <a:lnTo>
                    <a:pt x="164" y="791"/>
                  </a:lnTo>
                  <a:lnTo>
                    <a:pt x="169" y="803"/>
                  </a:lnTo>
                  <a:lnTo>
                    <a:pt x="179" y="818"/>
                  </a:lnTo>
                  <a:lnTo>
                    <a:pt x="187" y="828"/>
                  </a:lnTo>
                  <a:lnTo>
                    <a:pt x="190" y="833"/>
                  </a:lnTo>
                  <a:lnTo>
                    <a:pt x="195" y="840"/>
                  </a:lnTo>
                  <a:lnTo>
                    <a:pt x="198" y="848"/>
                  </a:lnTo>
                  <a:lnTo>
                    <a:pt x="201" y="860"/>
                  </a:lnTo>
                  <a:lnTo>
                    <a:pt x="204" y="870"/>
                  </a:lnTo>
                  <a:lnTo>
                    <a:pt x="206" y="882"/>
                  </a:lnTo>
                  <a:lnTo>
                    <a:pt x="207" y="892"/>
                  </a:lnTo>
                  <a:lnTo>
                    <a:pt x="208" y="903"/>
                  </a:lnTo>
                  <a:lnTo>
                    <a:pt x="208" y="923"/>
                  </a:lnTo>
                  <a:lnTo>
                    <a:pt x="208" y="943"/>
                  </a:lnTo>
                  <a:lnTo>
                    <a:pt x="207" y="962"/>
                  </a:lnTo>
                  <a:lnTo>
                    <a:pt x="206" y="982"/>
                  </a:lnTo>
                  <a:lnTo>
                    <a:pt x="205" y="1002"/>
                  </a:lnTo>
                  <a:lnTo>
                    <a:pt x="206" y="1024"/>
                  </a:lnTo>
                  <a:lnTo>
                    <a:pt x="208" y="1039"/>
                  </a:lnTo>
                  <a:lnTo>
                    <a:pt x="210" y="1054"/>
                  </a:lnTo>
                  <a:lnTo>
                    <a:pt x="214" y="1066"/>
                  </a:lnTo>
                  <a:lnTo>
                    <a:pt x="218" y="1079"/>
                  </a:lnTo>
                  <a:lnTo>
                    <a:pt x="223" y="1090"/>
                  </a:lnTo>
                  <a:lnTo>
                    <a:pt x="229" y="1101"/>
                  </a:lnTo>
                  <a:lnTo>
                    <a:pt x="236" y="1111"/>
                  </a:lnTo>
                  <a:lnTo>
                    <a:pt x="243" y="1119"/>
                  </a:lnTo>
                  <a:lnTo>
                    <a:pt x="252" y="1126"/>
                  </a:lnTo>
                  <a:lnTo>
                    <a:pt x="261" y="1134"/>
                  </a:lnTo>
                  <a:lnTo>
                    <a:pt x="270" y="1139"/>
                  </a:lnTo>
                  <a:lnTo>
                    <a:pt x="281" y="1143"/>
                  </a:lnTo>
                  <a:lnTo>
                    <a:pt x="293" y="1147"/>
                  </a:lnTo>
                  <a:lnTo>
                    <a:pt x="304" y="1151"/>
                  </a:lnTo>
                  <a:lnTo>
                    <a:pt x="317" y="1152"/>
                  </a:lnTo>
                  <a:lnTo>
                    <a:pt x="331" y="1153"/>
                  </a:lnTo>
                  <a:lnTo>
                    <a:pt x="389" y="1154"/>
                  </a:lnTo>
                  <a:lnTo>
                    <a:pt x="448" y="1155"/>
                  </a:lnTo>
                  <a:lnTo>
                    <a:pt x="507" y="1155"/>
                  </a:lnTo>
                  <a:lnTo>
                    <a:pt x="564" y="1155"/>
                  </a:lnTo>
                  <a:lnTo>
                    <a:pt x="623" y="1154"/>
                  </a:lnTo>
                  <a:lnTo>
                    <a:pt x="683" y="1153"/>
                  </a:lnTo>
                  <a:lnTo>
                    <a:pt x="742" y="1152"/>
                  </a:lnTo>
                  <a:lnTo>
                    <a:pt x="801" y="1151"/>
                  </a:lnTo>
                  <a:lnTo>
                    <a:pt x="858" y="1150"/>
                  </a:lnTo>
                  <a:lnTo>
                    <a:pt x="917" y="1148"/>
                  </a:lnTo>
                  <a:lnTo>
                    <a:pt x="977" y="1146"/>
                  </a:lnTo>
                  <a:lnTo>
                    <a:pt x="1034" y="1145"/>
                  </a:lnTo>
                  <a:lnTo>
                    <a:pt x="1093" y="1144"/>
                  </a:lnTo>
                  <a:lnTo>
                    <a:pt x="1151" y="1143"/>
                  </a:lnTo>
                  <a:lnTo>
                    <a:pt x="1209" y="1142"/>
                  </a:lnTo>
                  <a:lnTo>
                    <a:pt x="1267" y="1142"/>
                  </a:lnTo>
                  <a:lnTo>
                    <a:pt x="1288" y="1141"/>
                  </a:lnTo>
                  <a:lnTo>
                    <a:pt x="1313" y="1140"/>
                  </a:lnTo>
                  <a:lnTo>
                    <a:pt x="1338" y="1139"/>
                  </a:lnTo>
                  <a:lnTo>
                    <a:pt x="1364" y="1139"/>
                  </a:lnTo>
                  <a:lnTo>
                    <a:pt x="1377" y="1139"/>
                  </a:lnTo>
                  <a:lnTo>
                    <a:pt x="1389" y="1140"/>
                  </a:lnTo>
                  <a:lnTo>
                    <a:pt x="1400" y="1141"/>
                  </a:lnTo>
                  <a:lnTo>
                    <a:pt x="1412" y="1143"/>
                  </a:lnTo>
                  <a:lnTo>
                    <a:pt x="1421" y="1146"/>
                  </a:lnTo>
                  <a:lnTo>
                    <a:pt x="1431" y="1150"/>
                  </a:lnTo>
                  <a:lnTo>
                    <a:pt x="1439" y="1155"/>
                  </a:lnTo>
                  <a:lnTo>
                    <a:pt x="1445" y="1160"/>
                  </a:lnTo>
                  <a:lnTo>
                    <a:pt x="1458" y="1174"/>
                  </a:lnTo>
                  <a:lnTo>
                    <a:pt x="1469" y="1183"/>
                  </a:lnTo>
                  <a:lnTo>
                    <a:pt x="1476" y="1190"/>
                  </a:lnTo>
                  <a:lnTo>
                    <a:pt x="1481" y="1194"/>
                  </a:lnTo>
                  <a:lnTo>
                    <a:pt x="1485" y="1196"/>
                  </a:lnTo>
                  <a:lnTo>
                    <a:pt x="1488" y="1197"/>
                  </a:lnTo>
                  <a:lnTo>
                    <a:pt x="1490" y="1197"/>
                  </a:lnTo>
                  <a:lnTo>
                    <a:pt x="1491" y="1197"/>
                  </a:lnTo>
                  <a:lnTo>
                    <a:pt x="1493" y="1197"/>
                  </a:lnTo>
                  <a:lnTo>
                    <a:pt x="1494" y="1198"/>
                  </a:lnTo>
                  <a:lnTo>
                    <a:pt x="1497" y="1200"/>
                  </a:lnTo>
                  <a:lnTo>
                    <a:pt x="1501" y="1205"/>
                  </a:lnTo>
                  <a:lnTo>
                    <a:pt x="1515" y="1224"/>
                  </a:lnTo>
                  <a:lnTo>
                    <a:pt x="1539" y="1259"/>
                  </a:lnTo>
                  <a:lnTo>
                    <a:pt x="1546" y="1241"/>
                  </a:lnTo>
                  <a:lnTo>
                    <a:pt x="1551" y="1219"/>
                  </a:lnTo>
                  <a:lnTo>
                    <a:pt x="1557" y="1195"/>
                  </a:lnTo>
                  <a:lnTo>
                    <a:pt x="1563" y="1167"/>
                  </a:lnTo>
                  <a:lnTo>
                    <a:pt x="1571" y="1141"/>
                  </a:lnTo>
                  <a:lnTo>
                    <a:pt x="1580" y="1116"/>
                  </a:lnTo>
                  <a:lnTo>
                    <a:pt x="1585" y="1103"/>
                  </a:lnTo>
                  <a:lnTo>
                    <a:pt x="1591" y="1093"/>
                  </a:lnTo>
                  <a:lnTo>
                    <a:pt x="1597" y="1082"/>
                  </a:lnTo>
                  <a:lnTo>
                    <a:pt x="1605" y="1074"/>
                  </a:lnTo>
                  <a:lnTo>
                    <a:pt x="1612" y="1066"/>
                  </a:lnTo>
                  <a:lnTo>
                    <a:pt x="1618" y="1061"/>
                  </a:lnTo>
                  <a:lnTo>
                    <a:pt x="1625" y="1057"/>
                  </a:lnTo>
                  <a:lnTo>
                    <a:pt x="1630" y="1053"/>
                  </a:lnTo>
                  <a:lnTo>
                    <a:pt x="1635" y="1048"/>
                  </a:lnTo>
                  <a:lnTo>
                    <a:pt x="1639" y="1044"/>
                  </a:lnTo>
                  <a:lnTo>
                    <a:pt x="1645" y="1038"/>
                  </a:lnTo>
                  <a:lnTo>
                    <a:pt x="1649" y="1028"/>
                  </a:lnTo>
                  <a:lnTo>
                    <a:pt x="1651" y="1020"/>
                  </a:lnTo>
                  <a:lnTo>
                    <a:pt x="1653" y="1010"/>
                  </a:lnTo>
                  <a:lnTo>
                    <a:pt x="1655" y="1001"/>
                  </a:lnTo>
                  <a:lnTo>
                    <a:pt x="1655" y="991"/>
                  </a:lnTo>
                  <a:lnTo>
                    <a:pt x="1655" y="971"/>
                  </a:lnTo>
                  <a:lnTo>
                    <a:pt x="1655" y="951"/>
                  </a:lnTo>
                  <a:lnTo>
                    <a:pt x="1654" y="931"/>
                  </a:lnTo>
                  <a:lnTo>
                    <a:pt x="1654" y="910"/>
                  </a:lnTo>
                  <a:lnTo>
                    <a:pt x="1655" y="901"/>
                  </a:lnTo>
                  <a:lnTo>
                    <a:pt x="1656" y="890"/>
                  </a:lnTo>
                  <a:lnTo>
                    <a:pt x="1659" y="881"/>
                  </a:lnTo>
                  <a:lnTo>
                    <a:pt x="1662" y="872"/>
                  </a:lnTo>
                  <a:lnTo>
                    <a:pt x="1667" y="864"/>
                  </a:lnTo>
                  <a:lnTo>
                    <a:pt x="1671" y="858"/>
                  </a:lnTo>
                  <a:lnTo>
                    <a:pt x="1676" y="852"/>
                  </a:lnTo>
                  <a:lnTo>
                    <a:pt x="1681" y="847"/>
                  </a:lnTo>
                  <a:lnTo>
                    <a:pt x="1688" y="843"/>
                  </a:lnTo>
                  <a:lnTo>
                    <a:pt x="1695" y="840"/>
                  </a:lnTo>
                  <a:lnTo>
                    <a:pt x="1704" y="837"/>
                  </a:lnTo>
                  <a:lnTo>
                    <a:pt x="1713" y="832"/>
                  </a:lnTo>
                  <a:lnTo>
                    <a:pt x="1749" y="781"/>
                  </a:lnTo>
                  <a:lnTo>
                    <a:pt x="1773" y="771"/>
                  </a:lnTo>
                  <a:lnTo>
                    <a:pt x="1794" y="762"/>
                  </a:lnTo>
                  <a:lnTo>
                    <a:pt x="1811" y="753"/>
                  </a:lnTo>
                  <a:lnTo>
                    <a:pt x="1825" y="743"/>
                  </a:lnTo>
                  <a:lnTo>
                    <a:pt x="1837" y="732"/>
                  </a:lnTo>
                  <a:lnTo>
                    <a:pt x="1850" y="721"/>
                  </a:lnTo>
                  <a:lnTo>
                    <a:pt x="1863" y="706"/>
                  </a:lnTo>
                  <a:lnTo>
                    <a:pt x="1875" y="689"/>
                  </a:lnTo>
                  <a:lnTo>
                    <a:pt x="1882" y="682"/>
                  </a:lnTo>
                  <a:lnTo>
                    <a:pt x="1887" y="673"/>
                  </a:lnTo>
                  <a:lnTo>
                    <a:pt x="1892" y="665"/>
                  </a:lnTo>
                  <a:lnTo>
                    <a:pt x="1896" y="655"/>
                  </a:lnTo>
                  <a:lnTo>
                    <a:pt x="1901" y="645"/>
                  </a:lnTo>
                  <a:lnTo>
                    <a:pt x="1903" y="634"/>
                  </a:lnTo>
                  <a:lnTo>
                    <a:pt x="1903" y="622"/>
                  </a:lnTo>
                  <a:lnTo>
                    <a:pt x="1901" y="608"/>
                  </a:lnTo>
                  <a:lnTo>
                    <a:pt x="1899" y="599"/>
                  </a:lnTo>
                  <a:lnTo>
                    <a:pt x="1896" y="593"/>
                  </a:lnTo>
                  <a:lnTo>
                    <a:pt x="1892" y="587"/>
                  </a:lnTo>
                  <a:lnTo>
                    <a:pt x="1889" y="583"/>
                  </a:lnTo>
                  <a:lnTo>
                    <a:pt x="1880" y="574"/>
                  </a:lnTo>
                  <a:lnTo>
                    <a:pt x="1868" y="566"/>
                  </a:lnTo>
                  <a:lnTo>
                    <a:pt x="1862" y="561"/>
                  </a:lnTo>
                  <a:lnTo>
                    <a:pt x="1855" y="554"/>
                  </a:lnTo>
                  <a:lnTo>
                    <a:pt x="1848" y="547"/>
                  </a:lnTo>
                  <a:lnTo>
                    <a:pt x="1841" y="537"/>
                  </a:lnTo>
                  <a:lnTo>
                    <a:pt x="1833" y="526"/>
                  </a:lnTo>
                  <a:lnTo>
                    <a:pt x="1825" y="512"/>
                  </a:lnTo>
                  <a:lnTo>
                    <a:pt x="1817" y="495"/>
                  </a:lnTo>
                  <a:lnTo>
                    <a:pt x="1808" y="475"/>
                  </a:lnTo>
                  <a:lnTo>
                    <a:pt x="1803" y="459"/>
                  </a:lnTo>
                  <a:lnTo>
                    <a:pt x="1802" y="453"/>
                  </a:lnTo>
                  <a:lnTo>
                    <a:pt x="1797" y="449"/>
                  </a:lnTo>
                  <a:lnTo>
                    <a:pt x="1787" y="442"/>
                  </a:lnTo>
                  <a:lnTo>
                    <a:pt x="1771" y="432"/>
                  </a:lnTo>
                  <a:lnTo>
                    <a:pt x="1750" y="417"/>
                  </a:lnTo>
                  <a:lnTo>
                    <a:pt x="1727" y="400"/>
                  </a:lnTo>
                  <a:lnTo>
                    <a:pt x="1703" y="381"/>
                  </a:lnTo>
                  <a:lnTo>
                    <a:pt x="1678" y="363"/>
                  </a:lnTo>
                  <a:lnTo>
                    <a:pt x="1656" y="346"/>
                  </a:lnTo>
                  <a:lnTo>
                    <a:pt x="1637" y="331"/>
                  </a:lnTo>
                  <a:lnTo>
                    <a:pt x="1624" y="318"/>
                  </a:lnTo>
                  <a:lnTo>
                    <a:pt x="1613" y="308"/>
                  </a:lnTo>
                  <a:lnTo>
                    <a:pt x="1603" y="297"/>
                  </a:lnTo>
                  <a:lnTo>
                    <a:pt x="1594" y="288"/>
                  </a:lnTo>
                  <a:lnTo>
                    <a:pt x="1587" y="277"/>
                  </a:lnTo>
                  <a:lnTo>
                    <a:pt x="1580" y="268"/>
                  </a:lnTo>
                  <a:lnTo>
                    <a:pt x="1574" y="258"/>
                  </a:lnTo>
                  <a:lnTo>
                    <a:pt x="1569" y="249"/>
                  </a:lnTo>
                  <a:lnTo>
                    <a:pt x="1564" y="240"/>
                  </a:lnTo>
                  <a:lnTo>
                    <a:pt x="1561" y="231"/>
                  </a:lnTo>
                  <a:lnTo>
                    <a:pt x="1558" y="222"/>
                  </a:lnTo>
                  <a:lnTo>
                    <a:pt x="1556" y="214"/>
                  </a:lnTo>
                  <a:lnTo>
                    <a:pt x="1555" y="205"/>
                  </a:lnTo>
                  <a:lnTo>
                    <a:pt x="1553" y="190"/>
                  </a:lnTo>
                  <a:lnTo>
                    <a:pt x="1554" y="175"/>
                  </a:lnTo>
                  <a:lnTo>
                    <a:pt x="1556" y="160"/>
                  </a:lnTo>
                  <a:lnTo>
                    <a:pt x="1558" y="147"/>
                  </a:lnTo>
                  <a:lnTo>
                    <a:pt x="1562" y="134"/>
                  </a:lnTo>
                  <a:lnTo>
                    <a:pt x="1566" y="122"/>
                  </a:lnTo>
                  <a:lnTo>
                    <a:pt x="1570" y="111"/>
                  </a:lnTo>
                  <a:lnTo>
                    <a:pt x="1573" y="100"/>
                  </a:lnTo>
                  <a:lnTo>
                    <a:pt x="1575" y="90"/>
                  </a:lnTo>
                  <a:lnTo>
                    <a:pt x="1576" y="80"/>
                  </a:lnTo>
                  <a:lnTo>
                    <a:pt x="1575" y="67"/>
                  </a:lnTo>
                  <a:lnTo>
                    <a:pt x="1573" y="56"/>
                  </a:lnTo>
                  <a:lnTo>
                    <a:pt x="1569" y="46"/>
                  </a:lnTo>
                  <a:lnTo>
                    <a:pt x="1562" y="37"/>
                  </a:lnTo>
                  <a:lnTo>
                    <a:pt x="1557" y="31"/>
                  </a:lnTo>
                  <a:lnTo>
                    <a:pt x="1549" y="22"/>
                  </a:lnTo>
                  <a:lnTo>
                    <a:pt x="1539" y="15"/>
                  </a:lnTo>
                  <a:lnTo>
                    <a:pt x="1531" y="10"/>
                  </a:lnTo>
                  <a:lnTo>
                    <a:pt x="1510" y="9"/>
                  </a:lnTo>
                  <a:lnTo>
                    <a:pt x="1462" y="8"/>
                  </a:lnTo>
                  <a:lnTo>
                    <a:pt x="1394" y="7"/>
                  </a:lnTo>
                  <a:lnTo>
                    <a:pt x="1305" y="6"/>
                  </a:lnTo>
                  <a:lnTo>
                    <a:pt x="1201" y="5"/>
                  </a:lnTo>
                  <a:lnTo>
                    <a:pt x="1085" y="5"/>
                  </a:lnTo>
                  <a:lnTo>
                    <a:pt x="960" y="4"/>
                  </a:lnTo>
                  <a:lnTo>
                    <a:pt x="830" y="3"/>
                  </a:lnTo>
                  <a:lnTo>
                    <a:pt x="697" y="3"/>
                  </a:lnTo>
                  <a:lnTo>
                    <a:pt x="567" y="2"/>
                  </a:lnTo>
                  <a:lnTo>
                    <a:pt x="440" y="2"/>
                  </a:lnTo>
                  <a:lnTo>
                    <a:pt x="322" y="1"/>
                  </a:lnTo>
                  <a:lnTo>
                    <a:pt x="216" y="1"/>
                  </a:lnTo>
                  <a:lnTo>
                    <a:pt x="124" y="1"/>
                  </a:lnTo>
                  <a:lnTo>
                    <a:pt x="50" y="0"/>
                  </a:lnTo>
                  <a:lnTo>
                    <a:pt x="0" y="0"/>
                  </a:lnTo>
                  <a:lnTo>
                    <a:pt x="10" y="25"/>
                  </a:lnTo>
                  <a:lnTo>
                    <a:pt x="20" y="46"/>
                  </a:lnTo>
                  <a:lnTo>
                    <a:pt x="26" y="65"/>
                  </a:lnTo>
                  <a:lnTo>
                    <a:pt x="31" y="83"/>
                  </a:lnTo>
                  <a:lnTo>
                    <a:pt x="34" y="102"/>
                  </a:lnTo>
                  <a:lnTo>
                    <a:pt x="37" y="124"/>
                  </a:lnTo>
                  <a:lnTo>
                    <a:pt x="37" y="151"/>
                  </a:lnTo>
                  <a:lnTo>
                    <a:pt x="38" y="18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7" name="Freeform 28">
              <a:extLst>
                <a:ext uri="{FF2B5EF4-FFF2-40B4-BE49-F238E27FC236}">
                  <a16:creationId xmlns:a16="http://schemas.microsoft.com/office/drawing/2014/main" id="{A4EF66A7-14A5-48B3-B495-50FB7CDC3B6D}"/>
                </a:ext>
              </a:extLst>
            </p:cNvPr>
            <p:cNvSpPr>
              <a:spLocks/>
            </p:cNvSpPr>
            <p:nvPr/>
          </p:nvSpPr>
          <p:spPr bwMode="auto">
            <a:xfrm>
              <a:off x="5766305" y="2558152"/>
              <a:ext cx="562627" cy="1017201"/>
            </a:xfrm>
            <a:custGeom>
              <a:avLst/>
              <a:gdLst/>
              <a:ahLst/>
              <a:cxnLst>
                <a:cxn ang="0">
                  <a:pos x="197" y="54"/>
                </a:cxn>
                <a:cxn ang="0">
                  <a:pos x="239" y="76"/>
                </a:cxn>
                <a:cxn ang="0">
                  <a:pos x="268" y="120"/>
                </a:cxn>
                <a:cxn ang="0">
                  <a:pos x="307" y="186"/>
                </a:cxn>
                <a:cxn ang="0">
                  <a:pos x="344" y="217"/>
                </a:cxn>
                <a:cxn ang="0">
                  <a:pos x="361" y="257"/>
                </a:cxn>
                <a:cxn ang="0">
                  <a:pos x="359" y="295"/>
                </a:cxn>
                <a:cxn ang="0">
                  <a:pos x="332" y="348"/>
                </a:cxn>
                <a:cxn ang="0">
                  <a:pos x="273" y="401"/>
                </a:cxn>
                <a:cxn ang="0">
                  <a:pos x="208" y="442"/>
                </a:cxn>
                <a:cxn ang="0">
                  <a:pos x="200" y="467"/>
                </a:cxn>
                <a:cxn ang="0">
                  <a:pos x="180" y="486"/>
                </a:cxn>
                <a:cxn ang="0">
                  <a:pos x="124" y="516"/>
                </a:cxn>
                <a:cxn ang="0">
                  <a:pos x="110" y="576"/>
                </a:cxn>
                <a:cxn ang="0">
                  <a:pos x="109" y="670"/>
                </a:cxn>
                <a:cxn ang="0">
                  <a:pos x="88" y="708"/>
                </a:cxn>
                <a:cxn ang="0">
                  <a:pos x="44" y="754"/>
                </a:cxn>
                <a:cxn ang="0">
                  <a:pos x="9" y="868"/>
                </a:cxn>
                <a:cxn ang="0">
                  <a:pos x="2" y="957"/>
                </a:cxn>
                <a:cxn ang="0">
                  <a:pos x="16" y="1034"/>
                </a:cxn>
                <a:cxn ang="0">
                  <a:pos x="96" y="1214"/>
                </a:cxn>
                <a:cxn ang="0">
                  <a:pos x="151" y="1236"/>
                </a:cxn>
                <a:cxn ang="0">
                  <a:pos x="173" y="1267"/>
                </a:cxn>
                <a:cxn ang="0">
                  <a:pos x="193" y="1296"/>
                </a:cxn>
                <a:cxn ang="0">
                  <a:pos x="277" y="1418"/>
                </a:cxn>
                <a:cxn ang="0">
                  <a:pos x="351" y="1424"/>
                </a:cxn>
                <a:cxn ang="0">
                  <a:pos x="390" y="1449"/>
                </a:cxn>
                <a:cxn ang="0">
                  <a:pos x="418" y="1518"/>
                </a:cxn>
                <a:cxn ang="0">
                  <a:pos x="417" y="1573"/>
                </a:cxn>
                <a:cxn ang="0">
                  <a:pos x="379" y="1668"/>
                </a:cxn>
                <a:cxn ang="0">
                  <a:pos x="457" y="1763"/>
                </a:cxn>
                <a:cxn ang="0">
                  <a:pos x="525" y="1831"/>
                </a:cxn>
                <a:cxn ang="0">
                  <a:pos x="582" y="1867"/>
                </a:cxn>
                <a:cxn ang="0">
                  <a:pos x="623" y="1931"/>
                </a:cxn>
                <a:cxn ang="0">
                  <a:pos x="641" y="2009"/>
                </a:cxn>
                <a:cxn ang="0">
                  <a:pos x="648" y="2077"/>
                </a:cxn>
                <a:cxn ang="0">
                  <a:pos x="677" y="2123"/>
                </a:cxn>
                <a:cxn ang="0">
                  <a:pos x="735" y="2165"/>
                </a:cxn>
                <a:cxn ang="0">
                  <a:pos x="832" y="2094"/>
                </a:cxn>
                <a:cxn ang="0">
                  <a:pos x="878" y="2101"/>
                </a:cxn>
                <a:cxn ang="0">
                  <a:pos x="927" y="2117"/>
                </a:cxn>
                <a:cxn ang="0">
                  <a:pos x="957" y="2103"/>
                </a:cxn>
                <a:cxn ang="0">
                  <a:pos x="987" y="2056"/>
                </a:cxn>
                <a:cxn ang="0">
                  <a:pos x="1035" y="2028"/>
                </a:cxn>
                <a:cxn ang="0">
                  <a:pos x="1063" y="1957"/>
                </a:cxn>
                <a:cxn ang="0">
                  <a:pos x="1068" y="1890"/>
                </a:cxn>
                <a:cxn ang="0">
                  <a:pos x="1087" y="1843"/>
                </a:cxn>
                <a:cxn ang="0">
                  <a:pos x="1097" y="1742"/>
                </a:cxn>
                <a:cxn ang="0">
                  <a:pos x="1122" y="1666"/>
                </a:cxn>
                <a:cxn ang="0">
                  <a:pos x="1159" y="1581"/>
                </a:cxn>
                <a:cxn ang="0">
                  <a:pos x="1196" y="1507"/>
                </a:cxn>
                <a:cxn ang="0">
                  <a:pos x="1210" y="1418"/>
                </a:cxn>
                <a:cxn ang="0">
                  <a:pos x="1201" y="1344"/>
                </a:cxn>
                <a:cxn ang="0">
                  <a:pos x="1179" y="1175"/>
                </a:cxn>
                <a:cxn ang="0">
                  <a:pos x="1154" y="845"/>
                </a:cxn>
                <a:cxn ang="0">
                  <a:pos x="1134" y="542"/>
                </a:cxn>
                <a:cxn ang="0">
                  <a:pos x="161" y="16"/>
                </a:cxn>
              </a:cxnLst>
              <a:rect l="0" t="0" r="r" b="b"/>
              <a:pathLst>
                <a:path w="1210" h="2185">
                  <a:moveTo>
                    <a:pt x="161" y="16"/>
                  </a:moveTo>
                  <a:lnTo>
                    <a:pt x="172" y="29"/>
                  </a:lnTo>
                  <a:lnTo>
                    <a:pt x="181" y="40"/>
                  </a:lnTo>
                  <a:lnTo>
                    <a:pt x="190" y="47"/>
                  </a:lnTo>
                  <a:lnTo>
                    <a:pt x="197" y="54"/>
                  </a:lnTo>
                  <a:lnTo>
                    <a:pt x="211" y="62"/>
                  </a:lnTo>
                  <a:lnTo>
                    <a:pt x="224" y="67"/>
                  </a:lnTo>
                  <a:lnTo>
                    <a:pt x="229" y="69"/>
                  </a:lnTo>
                  <a:lnTo>
                    <a:pt x="234" y="73"/>
                  </a:lnTo>
                  <a:lnTo>
                    <a:pt x="239" y="76"/>
                  </a:lnTo>
                  <a:lnTo>
                    <a:pt x="245" y="81"/>
                  </a:lnTo>
                  <a:lnTo>
                    <a:pt x="250" y="87"/>
                  </a:lnTo>
                  <a:lnTo>
                    <a:pt x="255" y="96"/>
                  </a:lnTo>
                  <a:lnTo>
                    <a:pt x="261" y="106"/>
                  </a:lnTo>
                  <a:lnTo>
                    <a:pt x="268" y="120"/>
                  </a:lnTo>
                  <a:lnTo>
                    <a:pt x="276" y="139"/>
                  </a:lnTo>
                  <a:lnTo>
                    <a:pt x="285" y="155"/>
                  </a:lnTo>
                  <a:lnTo>
                    <a:pt x="292" y="169"/>
                  </a:lnTo>
                  <a:lnTo>
                    <a:pt x="299" y="178"/>
                  </a:lnTo>
                  <a:lnTo>
                    <a:pt x="307" y="186"/>
                  </a:lnTo>
                  <a:lnTo>
                    <a:pt x="313" y="193"/>
                  </a:lnTo>
                  <a:lnTo>
                    <a:pt x="319" y="198"/>
                  </a:lnTo>
                  <a:lnTo>
                    <a:pt x="325" y="202"/>
                  </a:lnTo>
                  <a:lnTo>
                    <a:pt x="335" y="209"/>
                  </a:lnTo>
                  <a:lnTo>
                    <a:pt x="344" y="217"/>
                  </a:lnTo>
                  <a:lnTo>
                    <a:pt x="348" y="222"/>
                  </a:lnTo>
                  <a:lnTo>
                    <a:pt x="352" y="229"/>
                  </a:lnTo>
                  <a:lnTo>
                    <a:pt x="355" y="238"/>
                  </a:lnTo>
                  <a:lnTo>
                    <a:pt x="358" y="249"/>
                  </a:lnTo>
                  <a:lnTo>
                    <a:pt x="361" y="257"/>
                  </a:lnTo>
                  <a:lnTo>
                    <a:pt x="362" y="264"/>
                  </a:lnTo>
                  <a:lnTo>
                    <a:pt x="362" y="272"/>
                  </a:lnTo>
                  <a:lnTo>
                    <a:pt x="362" y="279"/>
                  </a:lnTo>
                  <a:lnTo>
                    <a:pt x="361" y="288"/>
                  </a:lnTo>
                  <a:lnTo>
                    <a:pt x="359" y="295"/>
                  </a:lnTo>
                  <a:lnTo>
                    <a:pt x="357" y="301"/>
                  </a:lnTo>
                  <a:lnTo>
                    <a:pt x="355" y="309"/>
                  </a:lnTo>
                  <a:lnTo>
                    <a:pt x="349" y="322"/>
                  </a:lnTo>
                  <a:lnTo>
                    <a:pt x="342" y="335"/>
                  </a:lnTo>
                  <a:lnTo>
                    <a:pt x="332" y="348"/>
                  </a:lnTo>
                  <a:lnTo>
                    <a:pt x="323" y="360"/>
                  </a:lnTo>
                  <a:lnTo>
                    <a:pt x="311" y="371"/>
                  </a:lnTo>
                  <a:lnTo>
                    <a:pt x="299" y="382"/>
                  </a:lnTo>
                  <a:lnTo>
                    <a:pt x="287" y="392"/>
                  </a:lnTo>
                  <a:lnTo>
                    <a:pt x="273" y="401"/>
                  </a:lnTo>
                  <a:lnTo>
                    <a:pt x="248" y="418"/>
                  </a:lnTo>
                  <a:lnTo>
                    <a:pt x="222" y="431"/>
                  </a:lnTo>
                  <a:lnTo>
                    <a:pt x="216" y="435"/>
                  </a:lnTo>
                  <a:lnTo>
                    <a:pt x="211" y="439"/>
                  </a:lnTo>
                  <a:lnTo>
                    <a:pt x="208" y="442"/>
                  </a:lnTo>
                  <a:lnTo>
                    <a:pt x="206" y="446"/>
                  </a:lnTo>
                  <a:lnTo>
                    <a:pt x="202" y="453"/>
                  </a:lnTo>
                  <a:lnTo>
                    <a:pt x="202" y="459"/>
                  </a:lnTo>
                  <a:lnTo>
                    <a:pt x="201" y="464"/>
                  </a:lnTo>
                  <a:lnTo>
                    <a:pt x="200" y="467"/>
                  </a:lnTo>
                  <a:lnTo>
                    <a:pt x="199" y="470"/>
                  </a:lnTo>
                  <a:lnTo>
                    <a:pt x="196" y="474"/>
                  </a:lnTo>
                  <a:lnTo>
                    <a:pt x="193" y="477"/>
                  </a:lnTo>
                  <a:lnTo>
                    <a:pt x="188" y="481"/>
                  </a:lnTo>
                  <a:lnTo>
                    <a:pt x="180" y="486"/>
                  </a:lnTo>
                  <a:lnTo>
                    <a:pt x="172" y="490"/>
                  </a:lnTo>
                  <a:lnTo>
                    <a:pt x="151" y="498"/>
                  </a:lnTo>
                  <a:lnTo>
                    <a:pt x="136" y="506"/>
                  </a:lnTo>
                  <a:lnTo>
                    <a:pt x="130" y="510"/>
                  </a:lnTo>
                  <a:lnTo>
                    <a:pt x="124" y="516"/>
                  </a:lnTo>
                  <a:lnTo>
                    <a:pt x="120" y="525"/>
                  </a:lnTo>
                  <a:lnTo>
                    <a:pt x="116" y="536"/>
                  </a:lnTo>
                  <a:lnTo>
                    <a:pt x="113" y="549"/>
                  </a:lnTo>
                  <a:lnTo>
                    <a:pt x="111" y="563"/>
                  </a:lnTo>
                  <a:lnTo>
                    <a:pt x="110" y="576"/>
                  </a:lnTo>
                  <a:lnTo>
                    <a:pt x="110" y="589"/>
                  </a:lnTo>
                  <a:lnTo>
                    <a:pt x="112" y="616"/>
                  </a:lnTo>
                  <a:lnTo>
                    <a:pt x="112" y="643"/>
                  </a:lnTo>
                  <a:lnTo>
                    <a:pt x="111" y="657"/>
                  </a:lnTo>
                  <a:lnTo>
                    <a:pt x="109" y="670"/>
                  </a:lnTo>
                  <a:lnTo>
                    <a:pt x="105" y="681"/>
                  </a:lnTo>
                  <a:lnTo>
                    <a:pt x="102" y="689"/>
                  </a:lnTo>
                  <a:lnTo>
                    <a:pt x="98" y="696"/>
                  </a:lnTo>
                  <a:lnTo>
                    <a:pt x="93" y="703"/>
                  </a:lnTo>
                  <a:lnTo>
                    <a:pt x="88" y="708"/>
                  </a:lnTo>
                  <a:lnTo>
                    <a:pt x="82" y="713"/>
                  </a:lnTo>
                  <a:lnTo>
                    <a:pt x="70" y="724"/>
                  </a:lnTo>
                  <a:lnTo>
                    <a:pt x="57" y="736"/>
                  </a:lnTo>
                  <a:lnTo>
                    <a:pt x="51" y="745"/>
                  </a:lnTo>
                  <a:lnTo>
                    <a:pt x="44" y="754"/>
                  </a:lnTo>
                  <a:lnTo>
                    <a:pt x="39" y="767"/>
                  </a:lnTo>
                  <a:lnTo>
                    <a:pt x="33" y="781"/>
                  </a:lnTo>
                  <a:lnTo>
                    <a:pt x="22" y="813"/>
                  </a:lnTo>
                  <a:lnTo>
                    <a:pt x="14" y="843"/>
                  </a:lnTo>
                  <a:lnTo>
                    <a:pt x="9" y="868"/>
                  </a:lnTo>
                  <a:lnTo>
                    <a:pt x="4" y="890"/>
                  </a:lnTo>
                  <a:lnTo>
                    <a:pt x="1" y="910"/>
                  </a:lnTo>
                  <a:lnTo>
                    <a:pt x="0" y="927"/>
                  </a:lnTo>
                  <a:lnTo>
                    <a:pt x="1" y="943"/>
                  </a:lnTo>
                  <a:lnTo>
                    <a:pt x="2" y="957"/>
                  </a:lnTo>
                  <a:lnTo>
                    <a:pt x="6" y="980"/>
                  </a:lnTo>
                  <a:lnTo>
                    <a:pt x="11" y="1001"/>
                  </a:lnTo>
                  <a:lnTo>
                    <a:pt x="14" y="1011"/>
                  </a:lnTo>
                  <a:lnTo>
                    <a:pt x="15" y="1022"/>
                  </a:lnTo>
                  <a:lnTo>
                    <a:pt x="16" y="1034"/>
                  </a:lnTo>
                  <a:lnTo>
                    <a:pt x="16" y="1046"/>
                  </a:lnTo>
                  <a:lnTo>
                    <a:pt x="5" y="1142"/>
                  </a:lnTo>
                  <a:lnTo>
                    <a:pt x="74" y="1202"/>
                  </a:lnTo>
                  <a:lnTo>
                    <a:pt x="84" y="1208"/>
                  </a:lnTo>
                  <a:lnTo>
                    <a:pt x="96" y="1214"/>
                  </a:lnTo>
                  <a:lnTo>
                    <a:pt x="109" y="1218"/>
                  </a:lnTo>
                  <a:lnTo>
                    <a:pt x="121" y="1222"/>
                  </a:lnTo>
                  <a:lnTo>
                    <a:pt x="134" y="1226"/>
                  </a:lnTo>
                  <a:lnTo>
                    <a:pt x="146" y="1233"/>
                  </a:lnTo>
                  <a:lnTo>
                    <a:pt x="151" y="1236"/>
                  </a:lnTo>
                  <a:lnTo>
                    <a:pt x="156" y="1240"/>
                  </a:lnTo>
                  <a:lnTo>
                    <a:pt x="160" y="1244"/>
                  </a:lnTo>
                  <a:lnTo>
                    <a:pt x="165" y="1250"/>
                  </a:lnTo>
                  <a:lnTo>
                    <a:pt x="170" y="1260"/>
                  </a:lnTo>
                  <a:lnTo>
                    <a:pt x="173" y="1267"/>
                  </a:lnTo>
                  <a:lnTo>
                    <a:pt x="174" y="1272"/>
                  </a:lnTo>
                  <a:lnTo>
                    <a:pt x="177" y="1276"/>
                  </a:lnTo>
                  <a:lnTo>
                    <a:pt x="180" y="1281"/>
                  </a:lnTo>
                  <a:lnTo>
                    <a:pt x="186" y="1289"/>
                  </a:lnTo>
                  <a:lnTo>
                    <a:pt x="193" y="1296"/>
                  </a:lnTo>
                  <a:lnTo>
                    <a:pt x="202" y="1305"/>
                  </a:lnTo>
                  <a:lnTo>
                    <a:pt x="211" y="1315"/>
                  </a:lnTo>
                  <a:lnTo>
                    <a:pt x="219" y="1323"/>
                  </a:lnTo>
                  <a:lnTo>
                    <a:pt x="264" y="1414"/>
                  </a:lnTo>
                  <a:lnTo>
                    <a:pt x="277" y="1418"/>
                  </a:lnTo>
                  <a:lnTo>
                    <a:pt x="290" y="1421"/>
                  </a:lnTo>
                  <a:lnTo>
                    <a:pt x="303" y="1422"/>
                  </a:lnTo>
                  <a:lnTo>
                    <a:pt x="313" y="1423"/>
                  </a:lnTo>
                  <a:lnTo>
                    <a:pt x="333" y="1423"/>
                  </a:lnTo>
                  <a:lnTo>
                    <a:pt x="351" y="1424"/>
                  </a:lnTo>
                  <a:lnTo>
                    <a:pt x="359" y="1427"/>
                  </a:lnTo>
                  <a:lnTo>
                    <a:pt x="368" y="1429"/>
                  </a:lnTo>
                  <a:lnTo>
                    <a:pt x="375" y="1434"/>
                  </a:lnTo>
                  <a:lnTo>
                    <a:pt x="383" y="1440"/>
                  </a:lnTo>
                  <a:lnTo>
                    <a:pt x="390" y="1449"/>
                  </a:lnTo>
                  <a:lnTo>
                    <a:pt x="397" y="1460"/>
                  </a:lnTo>
                  <a:lnTo>
                    <a:pt x="405" y="1475"/>
                  </a:lnTo>
                  <a:lnTo>
                    <a:pt x="412" y="1494"/>
                  </a:lnTo>
                  <a:lnTo>
                    <a:pt x="415" y="1507"/>
                  </a:lnTo>
                  <a:lnTo>
                    <a:pt x="418" y="1518"/>
                  </a:lnTo>
                  <a:lnTo>
                    <a:pt x="421" y="1530"/>
                  </a:lnTo>
                  <a:lnTo>
                    <a:pt x="421" y="1541"/>
                  </a:lnTo>
                  <a:lnTo>
                    <a:pt x="421" y="1552"/>
                  </a:lnTo>
                  <a:lnTo>
                    <a:pt x="420" y="1563"/>
                  </a:lnTo>
                  <a:lnTo>
                    <a:pt x="417" y="1573"/>
                  </a:lnTo>
                  <a:lnTo>
                    <a:pt x="415" y="1584"/>
                  </a:lnTo>
                  <a:lnTo>
                    <a:pt x="408" y="1604"/>
                  </a:lnTo>
                  <a:lnTo>
                    <a:pt x="399" y="1625"/>
                  </a:lnTo>
                  <a:lnTo>
                    <a:pt x="390" y="1646"/>
                  </a:lnTo>
                  <a:lnTo>
                    <a:pt x="379" y="1668"/>
                  </a:lnTo>
                  <a:lnTo>
                    <a:pt x="390" y="1686"/>
                  </a:lnTo>
                  <a:lnTo>
                    <a:pt x="402" y="1703"/>
                  </a:lnTo>
                  <a:lnTo>
                    <a:pt x="415" y="1718"/>
                  </a:lnTo>
                  <a:lnTo>
                    <a:pt x="429" y="1734"/>
                  </a:lnTo>
                  <a:lnTo>
                    <a:pt x="457" y="1763"/>
                  </a:lnTo>
                  <a:lnTo>
                    <a:pt x="486" y="1788"/>
                  </a:lnTo>
                  <a:lnTo>
                    <a:pt x="499" y="1802"/>
                  </a:lnTo>
                  <a:lnTo>
                    <a:pt x="511" y="1816"/>
                  </a:lnTo>
                  <a:lnTo>
                    <a:pt x="519" y="1824"/>
                  </a:lnTo>
                  <a:lnTo>
                    <a:pt x="525" y="1831"/>
                  </a:lnTo>
                  <a:lnTo>
                    <a:pt x="532" y="1838"/>
                  </a:lnTo>
                  <a:lnTo>
                    <a:pt x="539" y="1844"/>
                  </a:lnTo>
                  <a:lnTo>
                    <a:pt x="559" y="1855"/>
                  </a:lnTo>
                  <a:lnTo>
                    <a:pt x="574" y="1863"/>
                  </a:lnTo>
                  <a:lnTo>
                    <a:pt x="582" y="1867"/>
                  </a:lnTo>
                  <a:lnTo>
                    <a:pt x="588" y="1873"/>
                  </a:lnTo>
                  <a:lnTo>
                    <a:pt x="597" y="1882"/>
                  </a:lnTo>
                  <a:lnTo>
                    <a:pt x="605" y="1894"/>
                  </a:lnTo>
                  <a:lnTo>
                    <a:pt x="613" y="1910"/>
                  </a:lnTo>
                  <a:lnTo>
                    <a:pt x="623" y="1931"/>
                  </a:lnTo>
                  <a:lnTo>
                    <a:pt x="632" y="1952"/>
                  </a:lnTo>
                  <a:lnTo>
                    <a:pt x="638" y="1971"/>
                  </a:lnTo>
                  <a:lnTo>
                    <a:pt x="641" y="1984"/>
                  </a:lnTo>
                  <a:lnTo>
                    <a:pt x="642" y="1997"/>
                  </a:lnTo>
                  <a:lnTo>
                    <a:pt x="641" y="2009"/>
                  </a:lnTo>
                  <a:lnTo>
                    <a:pt x="641" y="2022"/>
                  </a:lnTo>
                  <a:lnTo>
                    <a:pt x="641" y="2035"/>
                  </a:lnTo>
                  <a:lnTo>
                    <a:pt x="642" y="2047"/>
                  </a:lnTo>
                  <a:lnTo>
                    <a:pt x="644" y="2062"/>
                  </a:lnTo>
                  <a:lnTo>
                    <a:pt x="648" y="2077"/>
                  </a:lnTo>
                  <a:lnTo>
                    <a:pt x="652" y="2087"/>
                  </a:lnTo>
                  <a:lnTo>
                    <a:pt x="658" y="2098"/>
                  </a:lnTo>
                  <a:lnTo>
                    <a:pt x="663" y="2106"/>
                  </a:lnTo>
                  <a:lnTo>
                    <a:pt x="669" y="2115"/>
                  </a:lnTo>
                  <a:lnTo>
                    <a:pt x="677" y="2123"/>
                  </a:lnTo>
                  <a:lnTo>
                    <a:pt x="684" y="2129"/>
                  </a:lnTo>
                  <a:lnTo>
                    <a:pt x="691" y="2137"/>
                  </a:lnTo>
                  <a:lnTo>
                    <a:pt x="700" y="2143"/>
                  </a:lnTo>
                  <a:lnTo>
                    <a:pt x="717" y="2155"/>
                  </a:lnTo>
                  <a:lnTo>
                    <a:pt x="735" y="2165"/>
                  </a:lnTo>
                  <a:lnTo>
                    <a:pt x="752" y="2176"/>
                  </a:lnTo>
                  <a:lnTo>
                    <a:pt x="771" y="2185"/>
                  </a:lnTo>
                  <a:lnTo>
                    <a:pt x="807" y="2097"/>
                  </a:lnTo>
                  <a:lnTo>
                    <a:pt x="820" y="2095"/>
                  </a:lnTo>
                  <a:lnTo>
                    <a:pt x="832" y="2094"/>
                  </a:lnTo>
                  <a:lnTo>
                    <a:pt x="842" y="2094"/>
                  </a:lnTo>
                  <a:lnTo>
                    <a:pt x="852" y="2095"/>
                  </a:lnTo>
                  <a:lnTo>
                    <a:pt x="861" y="2096"/>
                  </a:lnTo>
                  <a:lnTo>
                    <a:pt x="869" y="2099"/>
                  </a:lnTo>
                  <a:lnTo>
                    <a:pt x="878" y="2101"/>
                  </a:lnTo>
                  <a:lnTo>
                    <a:pt x="885" y="2104"/>
                  </a:lnTo>
                  <a:lnTo>
                    <a:pt x="900" y="2110"/>
                  </a:lnTo>
                  <a:lnTo>
                    <a:pt x="914" y="2115"/>
                  </a:lnTo>
                  <a:lnTo>
                    <a:pt x="920" y="2116"/>
                  </a:lnTo>
                  <a:lnTo>
                    <a:pt x="927" y="2117"/>
                  </a:lnTo>
                  <a:lnTo>
                    <a:pt x="935" y="2116"/>
                  </a:lnTo>
                  <a:lnTo>
                    <a:pt x="942" y="2114"/>
                  </a:lnTo>
                  <a:lnTo>
                    <a:pt x="947" y="2110"/>
                  </a:lnTo>
                  <a:lnTo>
                    <a:pt x="953" y="2107"/>
                  </a:lnTo>
                  <a:lnTo>
                    <a:pt x="957" y="2103"/>
                  </a:lnTo>
                  <a:lnTo>
                    <a:pt x="961" y="2099"/>
                  </a:lnTo>
                  <a:lnTo>
                    <a:pt x="967" y="2089"/>
                  </a:lnTo>
                  <a:lnTo>
                    <a:pt x="973" y="2078"/>
                  </a:lnTo>
                  <a:lnTo>
                    <a:pt x="979" y="2066"/>
                  </a:lnTo>
                  <a:lnTo>
                    <a:pt x="987" y="2056"/>
                  </a:lnTo>
                  <a:lnTo>
                    <a:pt x="993" y="2050"/>
                  </a:lnTo>
                  <a:lnTo>
                    <a:pt x="999" y="2045"/>
                  </a:lnTo>
                  <a:lnTo>
                    <a:pt x="1006" y="2041"/>
                  </a:lnTo>
                  <a:lnTo>
                    <a:pt x="1016" y="2037"/>
                  </a:lnTo>
                  <a:lnTo>
                    <a:pt x="1035" y="2028"/>
                  </a:lnTo>
                  <a:lnTo>
                    <a:pt x="1040" y="2020"/>
                  </a:lnTo>
                  <a:lnTo>
                    <a:pt x="1046" y="2007"/>
                  </a:lnTo>
                  <a:lnTo>
                    <a:pt x="1053" y="1991"/>
                  </a:lnTo>
                  <a:lnTo>
                    <a:pt x="1059" y="1974"/>
                  </a:lnTo>
                  <a:lnTo>
                    <a:pt x="1063" y="1957"/>
                  </a:lnTo>
                  <a:lnTo>
                    <a:pt x="1068" y="1941"/>
                  </a:lnTo>
                  <a:lnTo>
                    <a:pt x="1071" y="1926"/>
                  </a:lnTo>
                  <a:lnTo>
                    <a:pt x="1071" y="1914"/>
                  </a:lnTo>
                  <a:lnTo>
                    <a:pt x="1069" y="1897"/>
                  </a:lnTo>
                  <a:lnTo>
                    <a:pt x="1068" y="1890"/>
                  </a:lnTo>
                  <a:lnTo>
                    <a:pt x="1071" y="1883"/>
                  </a:lnTo>
                  <a:lnTo>
                    <a:pt x="1081" y="1863"/>
                  </a:lnTo>
                  <a:lnTo>
                    <a:pt x="1083" y="1858"/>
                  </a:lnTo>
                  <a:lnTo>
                    <a:pt x="1085" y="1850"/>
                  </a:lnTo>
                  <a:lnTo>
                    <a:pt x="1087" y="1843"/>
                  </a:lnTo>
                  <a:lnTo>
                    <a:pt x="1088" y="1834"/>
                  </a:lnTo>
                  <a:lnTo>
                    <a:pt x="1089" y="1815"/>
                  </a:lnTo>
                  <a:lnTo>
                    <a:pt x="1090" y="1793"/>
                  </a:lnTo>
                  <a:lnTo>
                    <a:pt x="1093" y="1769"/>
                  </a:lnTo>
                  <a:lnTo>
                    <a:pt x="1097" y="1742"/>
                  </a:lnTo>
                  <a:lnTo>
                    <a:pt x="1100" y="1728"/>
                  </a:lnTo>
                  <a:lnTo>
                    <a:pt x="1104" y="1712"/>
                  </a:lnTo>
                  <a:lnTo>
                    <a:pt x="1111" y="1696"/>
                  </a:lnTo>
                  <a:lnTo>
                    <a:pt x="1117" y="1681"/>
                  </a:lnTo>
                  <a:lnTo>
                    <a:pt x="1122" y="1666"/>
                  </a:lnTo>
                  <a:lnTo>
                    <a:pt x="1126" y="1652"/>
                  </a:lnTo>
                  <a:lnTo>
                    <a:pt x="1130" y="1637"/>
                  </a:lnTo>
                  <a:lnTo>
                    <a:pt x="1134" y="1623"/>
                  </a:lnTo>
                  <a:lnTo>
                    <a:pt x="1144" y="1604"/>
                  </a:lnTo>
                  <a:lnTo>
                    <a:pt x="1159" y="1581"/>
                  </a:lnTo>
                  <a:lnTo>
                    <a:pt x="1167" y="1569"/>
                  </a:lnTo>
                  <a:lnTo>
                    <a:pt x="1175" y="1555"/>
                  </a:lnTo>
                  <a:lnTo>
                    <a:pt x="1182" y="1540"/>
                  </a:lnTo>
                  <a:lnTo>
                    <a:pt x="1190" y="1525"/>
                  </a:lnTo>
                  <a:lnTo>
                    <a:pt x="1196" y="1507"/>
                  </a:lnTo>
                  <a:lnTo>
                    <a:pt x="1202" y="1488"/>
                  </a:lnTo>
                  <a:lnTo>
                    <a:pt x="1207" y="1466"/>
                  </a:lnTo>
                  <a:lnTo>
                    <a:pt x="1209" y="1443"/>
                  </a:lnTo>
                  <a:lnTo>
                    <a:pt x="1210" y="1431"/>
                  </a:lnTo>
                  <a:lnTo>
                    <a:pt x="1210" y="1418"/>
                  </a:lnTo>
                  <a:lnTo>
                    <a:pt x="1209" y="1404"/>
                  </a:lnTo>
                  <a:lnTo>
                    <a:pt x="1208" y="1391"/>
                  </a:lnTo>
                  <a:lnTo>
                    <a:pt x="1207" y="1376"/>
                  </a:lnTo>
                  <a:lnTo>
                    <a:pt x="1205" y="1360"/>
                  </a:lnTo>
                  <a:lnTo>
                    <a:pt x="1201" y="1344"/>
                  </a:lnTo>
                  <a:lnTo>
                    <a:pt x="1197" y="1329"/>
                  </a:lnTo>
                  <a:lnTo>
                    <a:pt x="1193" y="1305"/>
                  </a:lnTo>
                  <a:lnTo>
                    <a:pt x="1189" y="1272"/>
                  </a:lnTo>
                  <a:lnTo>
                    <a:pt x="1183" y="1227"/>
                  </a:lnTo>
                  <a:lnTo>
                    <a:pt x="1179" y="1175"/>
                  </a:lnTo>
                  <a:lnTo>
                    <a:pt x="1174" y="1116"/>
                  </a:lnTo>
                  <a:lnTo>
                    <a:pt x="1169" y="1051"/>
                  </a:lnTo>
                  <a:lnTo>
                    <a:pt x="1163" y="984"/>
                  </a:lnTo>
                  <a:lnTo>
                    <a:pt x="1158" y="915"/>
                  </a:lnTo>
                  <a:lnTo>
                    <a:pt x="1154" y="845"/>
                  </a:lnTo>
                  <a:lnTo>
                    <a:pt x="1149" y="775"/>
                  </a:lnTo>
                  <a:lnTo>
                    <a:pt x="1144" y="709"/>
                  </a:lnTo>
                  <a:lnTo>
                    <a:pt x="1140" y="647"/>
                  </a:lnTo>
                  <a:lnTo>
                    <a:pt x="1137" y="591"/>
                  </a:lnTo>
                  <a:lnTo>
                    <a:pt x="1134" y="542"/>
                  </a:lnTo>
                  <a:lnTo>
                    <a:pt x="1131" y="501"/>
                  </a:lnTo>
                  <a:lnTo>
                    <a:pt x="1129" y="472"/>
                  </a:lnTo>
                  <a:lnTo>
                    <a:pt x="1114" y="262"/>
                  </a:lnTo>
                  <a:lnTo>
                    <a:pt x="981" y="0"/>
                  </a:lnTo>
                  <a:lnTo>
                    <a:pt x="161" y="1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8" name="Freeform 29">
              <a:extLst>
                <a:ext uri="{FF2B5EF4-FFF2-40B4-BE49-F238E27FC236}">
                  <a16:creationId xmlns:a16="http://schemas.microsoft.com/office/drawing/2014/main" id="{3AF8CD99-6F91-4C70-9584-926B5B4A1C6A}"/>
                </a:ext>
              </a:extLst>
            </p:cNvPr>
            <p:cNvSpPr>
              <a:spLocks/>
            </p:cNvSpPr>
            <p:nvPr/>
          </p:nvSpPr>
          <p:spPr bwMode="auto">
            <a:xfrm>
              <a:off x="5540882" y="1755199"/>
              <a:ext cx="763831" cy="802954"/>
            </a:xfrm>
            <a:custGeom>
              <a:avLst/>
              <a:gdLst/>
              <a:ahLst/>
              <a:cxnLst>
                <a:cxn ang="0">
                  <a:pos x="171" y="275"/>
                </a:cxn>
                <a:cxn ang="0">
                  <a:pos x="162" y="358"/>
                </a:cxn>
                <a:cxn ang="0">
                  <a:pos x="12" y="447"/>
                </a:cxn>
                <a:cxn ang="0">
                  <a:pos x="32" y="571"/>
                </a:cxn>
                <a:cxn ang="0">
                  <a:pos x="49" y="664"/>
                </a:cxn>
                <a:cxn ang="0">
                  <a:pos x="20" y="724"/>
                </a:cxn>
                <a:cxn ang="0">
                  <a:pos x="1" y="784"/>
                </a:cxn>
                <a:cxn ang="0">
                  <a:pos x="13" y="841"/>
                </a:cxn>
                <a:cxn ang="0">
                  <a:pos x="65" y="896"/>
                </a:cxn>
                <a:cxn ang="0">
                  <a:pos x="119" y="965"/>
                </a:cxn>
                <a:cxn ang="0">
                  <a:pos x="160" y="969"/>
                </a:cxn>
                <a:cxn ang="0">
                  <a:pos x="219" y="995"/>
                </a:cxn>
                <a:cxn ang="0">
                  <a:pos x="274" y="1071"/>
                </a:cxn>
                <a:cxn ang="0">
                  <a:pos x="340" y="1112"/>
                </a:cxn>
                <a:cxn ang="0">
                  <a:pos x="394" y="1152"/>
                </a:cxn>
                <a:cxn ang="0">
                  <a:pos x="400" y="1192"/>
                </a:cxn>
                <a:cxn ang="0">
                  <a:pos x="460" y="1252"/>
                </a:cxn>
                <a:cxn ang="0">
                  <a:pos x="478" y="1369"/>
                </a:cxn>
                <a:cxn ang="0">
                  <a:pos x="517" y="1448"/>
                </a:cxn>
                <a:cxn ang="0">
                  <a:pos x="498" y="1515"/>
                </a:cxn>
                <a:cxn ang="0">
                  <a:pos x="502" y="1603"/>
                </a:cxn>
                <a:cxn ang="0">
                  <a:pos x="550" y="1668"/>
                </a:cxn>
                <a:cxn ang="0">
                  <a:pos x="631" y="1726"/>
                </a:cxn>
                <a:cxn ang="0">
                  <a:pos x="1465" y="1669"/>
                </a:cxn>
                <a:cxn ang="0">
                  <a:pos x="1473" y="1583"/>
                </a:cxn>
                <a:cxn ang="0">
                  <a:pos x="1431" y="1408"/>
                </a:cxn>
                <a:cxn ang="0">
                  <a:pos x="1415" y="1282"/>
                </a:cxn>
                <a:cxn ang="0">
                  <a:pos x="1445" y="1089"/>
                </a:cxn>
                <a:cxn ang="0">
                  <a:pos x="1475" y="1003"/>
                </a:cxn>
                <a:cxn ang="0">
                  <a:pos x="1494" y="993"/>
                </a:cxn>
                <a:cxn ang="0">
                  <a:pos x="1507" y="915"/>
                </a:cxn>
                <a:cxn ang="0">
                  <a:pos x="1542" y="816"/>
                </a:cxn>
                <a:cxn ang="0">
                  <a:pos x="1568" y="650"/>
                </a:cxn>
                <a:cxn ang="0">
                  <a:pos x="1525" y="759"/>
                </a:cxn>
                <a:cxn ang="0">
                  <a:pos x="1460" y="827"/>
                </a:cxn>
                <a:cxn ang="0">
                  <a:pos x="1407" y="868"/>
                </a:cxn>
                <a:cxn ang="0">
                  <a:pos x="1313" y="969"/>
                </a:cxn>
                <a:cxn ang="0">
                  <a:pos x="1318" y="924"/>
                </a:cxn>
                <a:cxn ang="0">
                  <a:pos x="1358" y="884"/>
                </a:cxn>
                <a:cxn ang="0">
                  <a:pos x="1383" y="832"/>
                </a:cxn>
                <a:cxn ang="0">
                  <a:pos x="1416" y="762"/>
                </a:cxn>
                <a:cxn ang="0">
                  <a:pos x="1425" y="672"/>
                </a:cxn>
                <a:cxn ang="0">
                  <a:pos x="1400" y="619"/>
                </a:cxn>
                <a:cxn ang="0">
                  <a:pos x="1382" y="518"/>
                </a:cxn>
                <a:cxn ang="0">
                  <a:pos x="1353" y="464"/>
                </a:cxn>
                <a:cxn ang="0">
                  <a:pos x="1313" y="425"/>
                </a:cxn>
                <a:cxn ang="0">
                  <a:pos x="1290" y="393"/>
                </a:cxn>
                <a:cxn ang="0">
                  <a:pos x="1128" y="318"/>
                </a:cxn>
                <a:cxn ang="0">
                  <a:pos x="991" y="260"/>
                </a:cxn>
                <a:cxn ang="0">
                  <a:pos x="925" y="235"/>
                </a:cxn>
                <a:cxn ang="0">
                  <a:pos x="830" y="235"/>
                </a:cxn>
                <a:cxn ang="0">
                  <a:pos x="769" y="201"/>
                </a:cxn>
                <a:cxn ang="0">
                  <a:pos x="679" y="148"/>
                </a:cxn>
                <a:cxn ang="0">
                  <a:pos x="538" y="131"/>
                </a:cxn>
                <a:cxn ang="0">
                  <a:pos x="548" y="11"/>
                </a:cxn>
                <a:cxn ang="0">
                  <a:pos x="512" y="1"/>
                </a:cxn>
                <a:cxn ang="0">
                  <a:pos x="448" y="35"/>
                </a:cxn>
                <a:cxn ang="0">
                  <a:pos x="386" y="53"/>
                </a:cxn>
                <a:cxn ang="0">
                  <a:pos x="307" y="83"/>
                </a:cxn>
              </a:cxnLst>
              <a:rect l="0" t="0" r="r" b="b"/>
              <a:pathLst>
                <a:path w="1638" h="1727">
                  <a:moveTo>
                    <a:pt x="173" y="120"/>
                  </a:moveTo>
                  <a:lnTo>
                    <a:pt x="171" y="143"/>
                  </a:lnTo>
                  <a:lnTo>
                    <a:pt x="171" y="173"/>
                  </a:lnTo>
                  <a:lnTo>
                    <a:pt x="171" y="207"/>
                  </a:lnTo>
                  <a:lnTo>
                    <a:pt x="171" y="241"/>
                  </a:lnTo>
                  <a:lnTo>
                    <a:pt x="171" y="275"/>
                  </a:lnTo>
                  <a:lnTo>
                    <a:pt x="170" y="307"/>
                  </a:lnTo>
                  <a:lnTo>
                    <a:pt x="169" y="320"/>
                  </a:lnTo>
                  <a:lnTo>
                    <a:pt x="168" y="332"/>
                  </a:lnTo>
                  <a:lnTo>
                    <a:pt x="167" y="343"/>
                  </a:lnTo>
                  <a:lnTo>
                    <a:pt x="165" y="351"/>
                  </a:lnTo>
                  <a:lnTo>
                    <a:pt x="162" y="358"/>
                  </a:lnTo>
                  <a:lnTo>
                    <a:pt x="156" y="367"/>
                  </a:lnTo>
                  <a:lnTo>
                    <a:pt x="148" y="376"/>
                  </a:lnTo>
                  <a:lnTo>
                    <a:pt x="139" y="387"/>
                  </a:lnTo>
                  <a:lnTo>
                    <a:pt x="121" y="406"/>
                  </a:lnTo>
                  <a:lnTo>
                    <a:pt x="107" y="418"/>
                  </a:lnTo>
                  <a:lnTo>
                    <a:pt x="12" y="447"/>
                  </a:lnTo>
                  <a:lnTo>
                    <a:pt x="12" y="454"/>
                  </a:lnTo>
                  <a:lnTo>
                    <a:pt x="14" y="468"/>
                  </a:lnTo>
                  <a:lnTo>
                    <a:pt x="16" y="484"/>
                  </a:lnTo>
                  <a:lnTo>
                    <a:pt x="20" y="503"/>
                  </a:lnTo>
                  <a:lnTo>
                    <a:pt x="27" y="542"/>
                  </a:lnTo>
                  <a:lnTo>
                    <a:pt x="32" y="571"/>
                  </a:lnTo>
                  <a:lnTo>
                    <a:pt x="40" y="606"/>
                  </a:lnTo>
                  <a:lnTo>
                    <a:pt x="48" y="634"/>
                  </a:lnTo>
                  <a:lnTo>
                    <a:pt x="49" y="642"/>
                  </a:lnTo>
                  <a:lnTo>
                    <a:pt x="50" y="649"/>
                  </a:lnTo>
                  <a:lnTo>
                    <a:pt x="50" y="657"/>
                  </a:lnTo>
                  <a:lnTo>
                    <a:pt x="49" y="664"/>
                  </a:lnTo>
                  <a:lnTo>
                    <a:pt x="47" y="672"/>
                  </a:lnTo>
                  <a:lnTo>
                    <a:pt x="44" y="681"/>
                  </a:lnTo>
                  <a:lnTo>
                    <a:pt x="40" y="690"/>
                  </a:lnTo>
                  <a:lnTo>
                    <a:pt x="33" y="700"/>
                  </a:lnTo>
                  <a:lnTo>
                    <a:pt x="26" y="712"/>
                  </a:lnTo>
                  <a:lnTo>
                    <a:pt x="20" y="724"/>
                  </a:lnTo>
                  <a:lnTo>
                    <a:pt x="14" y="736"/>
                  </a:lnTo>
                  <a:lnTo>
                    <a:pt x="9" y="746"/>
                  </a:lnTo>
                  <a:lnTo>
                    <a:pt x="6" y="757"/>
                  </a:lnTo>
                  <a:lnTo>
                    <a:pt x="3" y="766"/>
                  </a:lnTo>
                  <a:lnTo>
                    <a:pt x="2" y="776"/>
                  </a:lnTo>
                  <a:lnTo>
                    <a:pt x="1" y="784"/>
                  </a:lnTo>
                  <a:lnTo>
                    <a:pt x="0" y="792"/>
                  </a:lnTo>
                  <a:lnTo>
                    <a:pt x="1" y="801"/>
                  </a:lnTo>
                  <a:lnTo>
                    <a:pt x="1" y="808"/>
                  </a:lnTo>
                  <a:lnTo>
                    <a:pt x="3" y="816"/>
                  </a:lnTo>
                  <a:lnTo>
                    <a:pt x="7" y="829"/>
                  </a:lnTo>
                  <a:lnTo>
                    <a:pt x="13" y="841"/>
                  </a:lnTo>
                  <a:lnTo>
                    <a:pt x="21" y="853"/>
                  </a:lnTo>
                  <a:lnTo>
                    <a:pt x="30" y="863"/>
                  </a:lnTo>
                  <a:lnTo>
                    <a:pt x="39" y="871"/>
                  </a:lnTo>
                  <a:lnTo>
                    <a:pt x="48" y="881"/>
                  </a:lnTo>
                  <a:lnTo>
                    <a:pt x="56" y="888"/>
                  </a:lnTo>
                  <a:lnTo>
                    <a:pt x="65" y="896"/>
                  </a:lnTo>
                  <a:lnTo>
                    <a:pt x="71" y="904"/>
                  </a:lnTo>
                  <a:lnTo>
                    <a:pt x="76" y="912"/>
                  </a:lnTo>
                  <a:lnTo>
                    <a:pt x="90" y="932"/>
                  </a:lnTo>
                  <a:lnTo>
                    <a:pt x="101" y="946"/>
                  </a:lnTo>
                  <a:lnTo>
                    <a:pt x="110" y="958"/>
                  </a:lnTo>
                  <a:lnTo>
                    <a:pt x="119" y="965"/>
                  </a:lnTo>
                  <a:lnTo>
                    <a:pt x="127" y="969"/>
                  </a:lnTo>
                  <a:lnTo>
                    <a:pt x="133" y="973"/>
                  </a:lnTo>
                  <a:lnTo>
                    <a:pt x="140" y="973"/>
                  </a:lnTo>
                  <a:lnTo>
                    <a:pt x="146" y="972"/>
                  </a:lnTo>
                  <a:lnTo>
                    <a:pt x="152" y="971"/>
                  </a:lnTo>
                  <a:lnTo>
                    <a:pt x="160" y="969"/>
                  </a:lnTo>
                  <a:lnTo>
                    <a:pt x="166" y="968"/>
                  </a:lnTo>
                  <a:lnTo>
                    <a:pt x="174" y="968"/>
                  </a:lnTo>
                  <a:lnTo>
                    <a:pt x="183" y="971"/>
                  </a:lnTo>
                  <a:lnTo>
                    <a:pt x="193" y="976"/>
                  </a:lnTo>
                  <a:lnTo>
                    <a:pt x="205" y="983"/>
                  </a:lnTo>
                  <a:lnTo>
                    <a:pt x="219" y="995"/>
                  </a:lnTo>
                  <a:lnTo>
                    <a:pt x="232" y="1006"/>
                  </a:lnTo>
                  <a:lnTo>
                    <a:pt x="240" y="1014"/>
                  </a:lnTo>
                  <a:lnTo>
                    <a:pt x="247" y="1022"/>
                  </a:lnTo>
                  <a:lnTo>
                    <a:pt x="257" y="1039"/>
                  </a:lnTo>
                  <a:lnTo>
                    <a:pt x="267" y="1057"/>
                  </a:lnTo>
                  <a:lnTo>
                    <a:pt x="274" y="1071"/>
                  </a:lnTo>
                  <a:lnTo>
                    <a:pt x="279" y="1080"/>
                  </a:lnTo>
                  <a:lnTo>
                    <a:pt x="285" y="1087"/>
                  </a:lnTo>
                  <a:lnTo>
                    <a:pt x="292" y="1094"/>
                  </a:lnTo>
                  <a:lnTo>
                    <a:pt x="303" y="1098"/>
                  </a:lnTo>
                  <a:lnTo>
                    <a:pt x="318" y="1104"/>
                  </a:lnTo>
                  <a:lnTo>
                    <a:pt x="340" y="1112"/>
                  </a:lnTo>
                  <a:lnTo>
                    <a:pt x="357" y="1118"/>
                  </a:lnTo>
                  <a:lnTo>
                    <a:pt x="369" y="1124"/>
                  </a:lnTo>
                  <a:lnTo>
                    <a:pt x="379" y="1131"/>
                  </a:lnTo>
                  <a:lnTo>
                    <a:pt x="386" y="1138"/>
                  </a:lnTo>
                  <a:lnTo>
                    <a:pt x="390" y="1144"/>
                  </a:lnTo>
                  <a:lnTo>
                    <a:pt x="394" y="1152"/>
                  </a:lnTo>
                  <a:lnTo>
                    <a:pt x="395" y="1158"/>
                  </a:lnTo>
                  <a:lnTo>
                    <a:pt x="396" y="1165"/>
                  </a:lnTo>
                  <a:lnTo>
                    <a:pt x="396" y="1172"/>
                  </a:lnTo>
                  <a:lnTo>
                    <a:pt x="397" y="1178"/>
                  </a:lnTo>
                  <a:lnTo>
                    <a:pt x="398" y="1185"/>
                  </a:lnTo>
                  <a:lnTo>
                    <a:pt x="400" y="1192"/>
                  </a:lnTo>
                  <a:lnTo>
                    <a:pt x="404" y="1197"/>
                  </a:lnTo>
                  <a:lnTo>
                    <a:pt x="409" y="1203"/>
                  </a:lnTo>
                  <a:lnTo>
                    <a:pt x="418" y="1209"/>
                  </a:lnTo>
                  <a:lnTo>
                    <a:pt x="429" y="1214"/>
                  </a:lnTo>
                  <a:lnTo>
                    <a:pt x="459" y="1225"/>
                  </a:lnTo>
                  <a:lnTo>
                    <a:pt x="460" y="1252"/>
                  </a:lnTo>
                  <a:lnTo>
                    <a:pt x="460" y="1292"/>
                  </a:lnTo>
                  <a:lnTo>
                    <a:pt x="462" y="1314"/>
                  </a:lnTo>
                  <a:lnTo>
                    <a:pt x="466" y="1336"/>
                  </a:lnTo>
                  <a:lnTo>
                    <a:pt x="470" y="1348"/>
                  </a:lnTo>
                  <a:lnTo>
                    <a:pt x="473" y="1358"/>
                  </a:lnTo>
                  <a:lnTo>
                    <a:pt x="478" y="1369"/>
                  </a:lnTo>
                  <a:lnTo>
                    <a:pt x="484" y="1379"/>
                  </a:lnTo>
                  <a:lnTo>
                    <a:pt x="501" y="1407"/>
                  </a:lnTo>
                  <a:lnTo>
                    <a:pt x="512" y="1427"/>
                  </a:lnTo>
                  <a:lnTo>
                    <a:pt x="515" y="1435"/>
                  </a:lnTo>
                  <a:lnTo>
                    <a:pt x="517" y="1441"/>
                  </a:lnTo>
                  <a:lnTo>
                    <a:pt x="517" y="1448"/>
                  </a:lnTo>
                  <a:lnTo>
                    <a:pt x="517" y="1454"/>
                  </a:lnTo>
                  <a:lnTo>
                    <a:pt x="514" y="1466"/>
                  </a:lnTo>
                  <a:lnTo>
                    <a:pt x="507" y="1482"/>
                  </a:lnTo>
                  <a:lnTo>
                    <a:pt x="504" y="1491"/>
                  </a:lnTo>
                  <a:lnTo>
                    <a:pt x="501" y="1502"/>
                  </a:lnTo>
                  <a:lnTo>
                    <a:pt x="498" y="1515"/>
                  </a:lnTo>
                  <a:lnTo>
                    <a:pt x="495" y="1531"/>
                  </a:lnTo>
                  <a:lnTo>
                    <a:pt x="494" y="1547"/>
                  </a:lnTo>
                  <a:lnTo>
                    <a:pt x="494" y="1562"/>
                  </a:lnTo>
                  <a:lnTo>
                    <a:pt x="495" y="1575"/>
                  </a:lnTo>
                  <a:lnTo>
                    <a:pt x="498" y="1589"/>
                  </a:lnTo>
                  <a:lnTo>
                    <a:pt x="502" y="1603"/>
                  </a:lnTo>
                  <a:lnTo>
                    <a:pt x="509" y="1614"/>
                  </a:lnTo>
                  <a:lnTo>
                    <a:pt x="515" y="1626"/>
                  </a:lnTo>
                  <a:lnTo>
                    <a:pt x="523" y="1637"/>
                  </a:lnTo>
                  <a:lnTo>
                    <a:pt x="532" y="1648"/>
                  </a:lnTo>
                  <a:lnTo>
                    <a:pt x="540" y="1659"/>
                  </a:lnTo>
                  <a:lnTo>
                    <a:pt x="550" y="1668"/>
                  </a:lnTo>
                  <a:lnTo>
                    <a:pt x="560" y="1678"/>
                  </a:lnTo>
                  <a:lnTo>
                    <a:pt x="581" y="1695"/>
                  </a:lnTo>
                  <a:lnTo>
                    <a:pt x="601" y="1711"/>
                  </a:lnTo>
                  <a:lnTo>
                    <a:pt x="612" y="1719"/>
                  </a:lnTo>
                  <a:lnTo>
                    <a:pt x="621" y="1723"/>
                  </a:lnTo>
                  <a:lnTo>
                    <a:pt x="631" y="1726"/>
                  </a:lnTo>
                  <a:lnTo>
                    <a:pt x="640" y="1727"/>
                  </a:lnTo>
                  <a:lnTo>
                    <a:pt x="661" y="1726"/>
                  </a:lnTo>
                  <a:lnTo>
                    <a:pt x="690" y="1725"/>
                  </a:lnTo>
                  <a:lnTo>
                    <a:pt x="1462" y="1710"/>
                  </a:lnTo>
                  <a:lnTo>
                    <a:pt x="1463" y="1688"/>
                  </a:lnTo>
                  <a:lnTo>
                    <a:pt x="1465" y="1669"/>
                  </a:lnTo>
                  <a:lnTo>
                    <a:pt x="1467" y="1653"/>
                  </a:lnTo>
                  <a:lnTo>
                    <a:pt x="1471" y="1637"/>
                  </a:lnTo>
                  <a:lnTo>
                    <a:pt x="1474" y="1622"/>
                  </a:lnTo>
                  <a:lnTo>
                    <a:pt x="1474" y="1604"/>
                  </a:lnTo>
                  <a:lnTo>
                    <a:pt x="1474" y="1593"/>
                  </a:lnTo>
                  <a:lnTo>
                    <a:pt x="1473" y="1583"/>
                  </a:lnTo>
                  <a:lnTo>
                    <a:pt x="1471" y="1570"/>
                  </a:lnTo>
                  <a:lnTo>
                    <a:pt x="1467" y="1555"/>
                  </a:lnTo>
                  <a:lnTo>
                    <a:pt x="1459" y="1518"/>
                  </a:lnTo>
                  <a:lnTo>
                    <a:pt x="1450" y="1483"/>
                  </a:lnTo>
                  <a:lnTo>
                    <a:pt x="1440" y="1446"/>
                  </a:lnTo>
                  <a:lnTo>
                    <a:pt x="1431" y="1408"/>
                  </a:lnTo>
                  <a:lnTo>
                    <a:pt x="1425" y="1385"/>
                  </a:lnTo>
                  <a:lnTo>
                    <a:pt x="1421" y="1362"/>
                  </a:lnTo>
                  <a:lnTo>
                    <a:pt x="1418" y="1341"/>
                  </a:lnTo>
                  <a:lnTo>
                    <a:pt x="1416" y="1320"/>
                  </a:lnTo>
                  <a:lnTo>
                    <a:pt x="1415" y="1301"/>
                  </a:lnTo>
                  <a:lnTo>
                    <a:pt x="1415" y="1282"/>
                  </a:lnTo>
                  <a:lnTo>
                    <a:pt x="1415" y="1263"/>
                  </a:lnTo>
                  <a:lnTo>
                    <a:pt x="1416" y="1246"/>
                  </a:lnTo>
                  <a:lnTo>
                    <a:pt x="1421" y="1209"/>
                  </a:lnTo>
                  <a:lnTo>
                    <a:pt x="1427" y="1172"/>
                  </a:lnTo>
                  <a:lnTo>
                    <a:pt x="1436" y="1132"/>
                  </a:lnTo>
                  <a:lnTo>
                    <a:pt x="1445" y="1089"/>
                  </a:lnTo>
                  <a:lnTo>
                    <a:pt x="1452" y="1063"/>
                  </a:lnTo>
                  <a:lnTo>
                    <a:pt x="1457" y="1043"/>
                  </a:lnTo>
                  <a:lnTo>
                    <a:pt x="1462" y="1027"/>
                  </a:lnTo>
                  <a:lnTo>
                    <a:pt x="1466" y="1016"/>
                  </a:lnTo>
                  <a:lnTo>
                    <a:pt x="1471" y="1008"/>
                  </a:lnTo>
                  <a:lnTo>
                    <a:pt x="1475" y="1003"/>
                  </a:lnTo>
                  <a:lnTo>
                    <a:pt x="1479" y="1000"/>
                  </a:lnTo>
                  <a:lnTo>
                    <a:pt x="1482" y="998"/>
                  </a:lnTo>
                  <a:lnTo>
                    <a:pt x="1485" y="998"/>
                  </a:lnTo>
                  <a:lnTo>
                    <a:pt x="1489" y="997"/>
                  </a:lnTo>
                  <a:lnTo>
                    <a:pt x="1491" y="996"/>
                  </a:lnTo>
                  <a:lnTo>
                    <a:pt x="1494" y="993"/>
                  </a:lnTo>
                  <a:lnTo>
                    <a:pt x="1496" y="989"/>
                  </a:lnTo>
                  <a:lnTo>
                    <a:pt x="1498" y="982"/>
                  </a:lnTo>
                  <a:lnTo>
                    <a:pt x="1500" y="973"/>
                  </a:lnTo>
                  <a:lnTo>
                    <a:pt x="1502" y="960"/>
                  </a:lnTo>
                  <a:lnTo>
                    <a:pt x="1505" y="935"/>
                  </a:lnTo>
                  <a:lnTo>
                    <a:pt x="1507" y="915"/>
                  </a:lnTo>
                  <a:lnTo>
                    <a:pt x="1511" y="898"/>
                  </a:lnTo>
                  <a:lnTo>
                    <a:pt x="1514" y="883"/>
                  </a:lnTo>
                  <a:lnTo>
                    <a:pt x="1518" y="868"/>
                  </a:lnTo>
                  <a:lnTo>
                    <a:pt x="1524" y="854"/>
                  </a:lnTo>
                  <a:lnTo>
                    <a:pt x="1532" y="836"/>
                  </a:lnTo>
                  <a:lnTo>
                    <a:pt x="1542" y="816"/>
                  </a:lnTo>
                  <a:lnTo>
                    <a:pt x="1638" y="546"/>
                  </a:lnTo>
                  <a:lnTo>
                    <a:pt x="1619" y="570"/>
                  </a:lnTo>
                  <a:lnTo>
                    <a:pt x="1602" y="592"/>
                  </a:lnTo>
                  <a:lnTo>
                    <a:pt x="1589" y="612"/>
                  </a:lnTo>
                  <a:lnTo>
                    <a:pt x="1577" y="632"/>
                  </a:lnTo>
                  <a:lnTo>
                    <a:pt x="1568" y="650"/>
                  </a:lnTo>
                  <a:lnTo>
                    <a:pt x="1560" y="667"/>
                  </a:lnTo>
                  <a:lnTo>
                    <a:pt x="1554" y="683"/>
                  </a:lnTo>
                  <a:lnTo>
                    <a:pt x="1549" y="697"/>
                  </a:lnTo>
                  <a:lnTo>
                    <a:pt x="1539" y="724"/>
                  </a:lnTo>
                  <a:lnTo>
                    <a:pt x="1531" y="747"/>
                  </a:lnTo>
                  <a:lnTo>
                    <a:pt x="1525" y="759"/>
                  </a:lnTo>
                  <a:lnTo>
                    <a:pt x="1519" y="769"/>
                  </a:lnTo>
                  <a:lnTo>
                    <a:pt x="1512" y="779"/>
                  </a:lnTo>
                  <a:lnTo>
                    <a:pt x="1503" y="789"/>
                  </a:lnTo>
                  <a:lnTo>
                    <a:pt x="1485" y="806"/>
                  </a:lnTo>
                  <a:lnTo>
                    <a:pt x="1471" y="819"/>
                  </a:lnTo>
                  <a:lnTo>
                    <a:pt x="1460" y="827"/>
                  </a:lnTo>
                  <a:lnTo>
                    <a:pt x="1451" y="834"/>
                  </a:lnTo>
                  <a:lnTo>
                    <a:pt x="1438" y="840"/>
                  </a:lnTo>
                  <a:lnTo>
                    <a:pt x="1427" y="845"/>
                  </a:lnTo>
                  <a:lnTo>
                    <a:pt x="1422" y="850"/>
                  </a:lnTo>
                  <a:lnTo>
                    <a:pt x="1415" y="858"/>
                  </a:lnTo>
                  <a:lnTo>
                    <a:pt x="1407" y="868"/>
                  </a:lnTo>
                  <a:lnTo>
                    <a:pt x="1397" y="883"/>
                  </a:lnTo>
                  <a:lnTo>
                    <a:pt x="1367" y="929"/>
                  </a:lnTo>
                  <a:lnTo>
                    <a:pt x="1321" y="1003"/>
                  </a:lnTo>
                  <a:lnTo>
                    <a:pt x="1318" y="992"/>
                  </a:lnTo>
                  <a:lnTo>
                    <a:pt x="1315" y="980"/>
                  </a:lnTo>
                  <a:lnTo>
                    <a:pt x="1313" y="969"/>
                  </a:lnTo>
                  <a:lnTo>
                    <a:pt x="1311" y="960"/>
                  </a:lnTo>
                  <a:lnTo>
                    <a:pt x="1311" y="952"/>
                  </a:lnTo>
                  <a:lnTo>
                    <a:pt x="1311" y="944"/>
                  </a:lnTo>
                  <a:lnTo>
                    <a:pt x="1313" y="937"/>
                  </a:lnTo>
                  <a:lnTo>
                    <a:pt x="1315" y="930"/>
                  </a:lnTo>
                  <a:lnTo>
                    <a:pt x="1318" y="924"/>
                  </a:lnTo>
                  <a:lnTo>
                    <a:pt x="1321" y="918"/>
                  </a:lnTo>
                  <a:lnTo>
                    <a:pt x="1324" y="913"/>
                  </a:lnTo>
                  <a:lnTo>
                    <a:pt x="1329" y="908"/>
                  </a:lnTo>
                  <a:lnTo>
                    <a:pt x="1339" y="899"/>
                  </a:lnTo>
                  <a:lnTo>
                    <a:pt x="1350" y="889"/>
                  </a:lnTo>
                  <a:lnTo>
                    <a:pt x="1358" y="884"/>
                  </a:lnTo>
                  <a:lnTo>
                    <a:pt x="1365" y="877"/>
                  </a:lnTo>
                  <a:lnTo>
                    <a:pt x="1372" y="868"/>
                  </a:lnTo>
                  <a:lnTo>
                    <a:pt x="1376" y="861"/>
                  </a:lnTo>
                  <a:lnTo>
                    <a:pt x="1379" y="848"/>
                  </a:lnTo>
                  <a:lnTo>
                    <a:pt x="1382" y="840"/>
                  </a:lnTo>
                  <a:lnTo>
                    <a:pt x="1383" y="832"/>
                  </a:lnTo>
                  <a:lnTo>
                    <a:pt x="1383" y="828"/>
                  </a:lnTo>
                  <a:lnTo>
                    <a:pt x="1382" y="822"/>
                  </a:lnTo>
                  <a:lnTo>
                    <a:pt x="1383" y="817"/>
                  </a:lnTo>
                  <a:lnTo>
                    <a:pt x="1386" y="808"/>
                  </a:lnTo>
                  <a:lnTo>
                    <a:pt x="1397" y="791"/>
                  </a:lnTo>
                  <a:lnTo>
                    <a:pt x="1416" y="762"/>
                  </a:lnTo>
                  <a:lnTo>
                    <a:pt x="1446" y="716"/>
                  </a:lnTo>
                  <a:lnTo>
                    <a:pt x="1443" y="707"/>
                  </a:lnTo>
                  <a:lnTo>
                    <a:pt x="1440" y="699"/>
                  </a:lnTo>
                  <a:lnTo>
                    <a:pt x="1437" y="691"/>
                  </a:lnTo>
                  <a:lnTo>
                    <a:pt x="1433" y="685"/>
                  </a:lnTo>
                  <a:lnTo>
                    <a:pt x="1425" y="672"/>
                  </a:lnTo>
                  <a:lnTo>
                    <a:pt x="1417" y="660"/>
                  </a:lnTo>
                  <a:lnTo>
                    <a:pt x="1414" y="653"/>
                  </a:lnTo>
                  <a:lnTo>
                    <a:pt x="1409" y="646"/>
                  </a:lnTo>
                  <a:lnTo>
                    <a:pt x="1406" y="638"/>
                  </a:lnTo>
                  <a:lnTo>
                    <a:pt x="1403" y="628"/>
                  </a:lnTo>
                  <a:lnTo>
                    <a:pt x="1400" y="619"/>
                  </a:lnTo>
                  <a:lnTo>
                    <a:pt x="1398" y="606"/>
                  </a:lnTo>
                  <a:lnTo>
                    <a:pt x="1396" y="593"/>
                  </a:lnTo>
                  <a:lnTo>
                    <a:pt x="1395" y="577"/>
                  </a:lnTo>
                  <a:lnTo>
                    <a:pt x="1393" y="557"/>
                  </a:lnTo>
                  <a:lnTo>
                    <a:pt x="1387" y="537"/>
                  </a:lnTo>
                  <a:lnTo>
                    <a:pt x="1382" y="518"/>
                  </a:lnTo>
                  <a:lnTo>
                    <a:pt x="1376" y="501"/>
                  </a:lnTo>
                  <a:lnTo>
                    <a:pt x="1369" y="486"/>
                  </a:lnTo>
                  <a:lnTo>
                    <a:pt x="1365" y="476"/>
                  </a:lnTo>
                  <a:lnTo>
                    <a:pt x="1361" y="470"/>
                  </a:lnTo>
                  <a:lnTo>
                    <a:pt x="1357" y="467"/>
                  </a:lnTo>
                  <a:lnTo>
                    <a:pt x="1353" y="464"/>
                  </a:lnTo>
                  <a:lnTo>
                    <a:pt x="1347" y="461"/>
                  </a:lnTo>
                  <a:lnTo>
                    <a:pt x="1341" y="456"/>
                  </a:lnTo>
                  <a:lnTo>
                    <a:pt x="1333" y="448"/>
                  </a:lnTo>
                  <a:lnTo>
                    <a:pt x="1324" y="439"/>
                  </a:lnTo>
                  <a:lnTo>
                    <a:pt x="1318" y="431"/>
                  </a:lnTo>
                  <a:lnTo>
                    <a:pt x="1313" y="425"/>
                  </a:lnTo>
                  <a:lnTo>
                    <a:pt x="1309" y="419"/>
                  </a:lnTo>
                  <a:lnTo>
                    <a:pt x="1306" y="410"/>
                  </a:lnTo>
                  <a:lnTo>
                    <a:pt x="1302" y="404"/>
                  </a:lnTo>
                  <a:lnTo>
                    <a:pt x="1300" y="399"/>
                  </a:lnTo>
                  <a:lnTo>
                    <a:pt x="1296" y="396"/>
                  </a:lnTo>
                  <a:lnTo>
                    <a:pt x="1290" y="393"/>
                  </a:lnTo>
                  <a:lnTo>
                    <a:pt x="1283" y="389"/>
                  </a:lnTo>
                  <a:lnTo>
                    <a:pt x="1261" y="378"/>
                  </a:lnTo>
                  <a:lnTo>
                    <a:pt x="1226" y="364"/>
                  </a:lnTo>
                  <a:lnTo>
                    <a:pt x="1191" y="349"/>
                  </a:lnTo>
                  <a:lnTo>
                    <a:pt x="1159" y="334"/>
                  </a:lnTo>
                  <a:lnTo>
                    <a:pt x="1128" y="318"/>
                  </a:lnTo>
                  <a:lnTo>
                    <a:pt x="1098" y="300"/>
                  </a:lnTo>
                  <a:lnTo>
                    <a:pt x="1083" y="293"/>
                  </a:lnTo>
                  <a:lnTo>
                    <a:pt x="1066" y="286"/>
                  </a:lnTo>
                  <a:lnTo>
                    <a:pt x="1048" y="279"/>
                  </a:lnTo>
                  <a:lnTo>
                    <a:pt x="1029" y="272"/>
                  </a:lnTo>
                  <a:lnTo>
                    <a:pt x="991" y="260"/>
                  </a:lnTo>
                  <a:lnTo>
                    <a:pt x="956" y="250"/>
                  </a:lnTo>
                  <a:lnTo>
                    <a:pt x="947" y="247"/>
                  </a:lnTo>
                  <a:lnTo>
                    <a:pt x="941" y="243"/>
                  </a:lnTo>
                  <a:lnTo>
                    <a:pt x="935" y="239"/>
                  </a:lnTo>
                  <a:lnTo>
                    <a:pt x="931" y="237"/>
                  </a:lnTo>
                  <a:lnTo>
                    <a:pt x="925" y="235"/>
                  </a:lnTo>
                  <a:lnTo>
                    <a:pt x="916" y="233"/>
                  </a:lnTo>
                  <a:lnTo>
                    <a:pt x="903" y="233"/>
                  </a:lnTo>
                  <a:lnTo>
                    <a:pt x="885" y="234"/>
                  </a:lnTo>
                  <a:lnTo>
                    <a:pt x="858" y="236"/>
                  </a:lnTo>
                  <a:lnTo>
                    <a:pt x="838" y="236"/>
                  </a:lnTo>
                  <a:lnTo>
                    <a:pt x="830" y="235"/>
                  </a:lnTo>
                  <a:lnTo>
                    <a:pt x="823" y="234"/>
                  </a:lnTo>
                  <a:lnTo>
                    <a:pt x="816" y="232"/>
                  </a:lnTo>
                  <a:lnTo>
                    <a:pt x="810" y="229"/>
                  </a:lnTo>
                  <a:lnTo>
                    <a:pt x="798" y="222"/>
                  </a:lnTo>
                  <a:lnTo>
                    <a:pt x="786" y="213"/>
                  </a:lnTo>
                  <a:lnTo>
                    <a:pt x="769" y="201"/>
                  </a:lnTo>
                  <a:lnTo>
                    <a:pt x="747" y="187"/>
                  </a:lnTo>
                  <a:lnTo>
                    <a:pt x="729" y="177"/>
                  </a:lnTo>
                  <a:lnTo>
                    <a:pt x="712" y="169"/>
                  </a:lnTo>
                  <a:lnTo>
                    <a:pt x="697" y="161"/>
                  </a:lnTo>
                  <a:lnTo>
                    <a:pt x="684" y="153"/>
                  </a:lnTo>
                  <a:lnTo>
                    <a:pt x="679" y="148"/>
                  </a:lnTo>
                  <a:lnTo>
                    <a:pt x="670" y="139"/>
                  </a:lnTo>
                  <a:lnTo>
                    <a:pt x="661" y="134"/>
                  </a:lnTo>
                  <a:lnTo>
                    <a:pt x="651" y="130"/>
                  </a:lnTo>
                  <a:lnTo>
                    <a:pt x="637" y="125"/>
                  </a:lnTo>
                  <a:lnTo>
                    <a:pt x="619" y="122"/>
                  </a:lnTo>
                  <a:lnTo>
                    <a:pt x="538" y="131"/>
                  </a:lnTo>
                  <a:lnTo>
                    <a:pt x="578" y="59"/>
                  </a:lnTo>
                  <a:lnTo>
                    <a:pt x="574" y="48"/>
                  </a:lnTo>
                  <a:lnTo>
                    <a:pt x="568" y="35"/>
                  </a:lnTo>
                  <a:lnTo>
                    <a:pt x="560" y="24"/>
                  </a:lnTo>
                  <a:lnTo>
                    <a:pt x="552" y="15"/>
                  </a:lnTo>
                  <a:lnTo>
                    <a:pt x="548" y="11"/>
                  </a:lnTo>
                  <a:lnTo>
                    <a:pt x="542" y="6"/>
                  </a:lnTo>
                  <a:lnTo>
                    <a:pt x="537" y="4"/>
                  </a:lnTo>
                  <a:lnTo>
                    <a:pt x="531" y="2"/>
                  </a:lnTo>
                  <a:lnTo>
                    <a:pt x="525" y="0"/>
                  </a:lnTo>
                  <a:lnTo>
                    <a:pt x="519" y="0"/>
                  </a:lnTo>
                  <a:lnTo>
                    <a:pt x="512" y="1"/>
                  </a:lnTo>
                  <a:lnTo>
                    <a:pt x="504" y="2"/>
                  </a:lnTo>
                  <a:lnTo>
                    <a:pt x="491" y="9"/>
                  </a:lnTo>
                  <a:lnTo>
                    <a:pt x="479" y="14"/>
                  </a:lnTo>
                  <a:lnTo>
                    <a:pt x="468" y="21"/>
                  </a:lnTo>
                  <a:lnTo>
                    <a:pt x="459" y="27"/>
                  </a:lnTo>
                  <a:lnTo>
                    <a:pt x="448" y="35"/>
                  </a:lnTo>
                  <a:lnTo>
                    <a:pt x="436" y="40"/>
                  </a:lnTo>
                  <a:lnTo>
                    <a:pt x="428" y="43"/>
                  </a:lnTo>
                  <a:lnTo>
                    <a:pt x="421" y="45"/>
                  </a:lnTo>
                  <a:lnTo>
                    <a:pt x="412" y="48"/>
                  </a:lnTo>
                  <a:lnTo>
                    <a:pt x="402" y="50"/>
                  </a:lnTo>
                  <a:lnTo>
                    <a:pt x="386" y="53"/>
                  </a:lnTo>
                  <a:lnTo>
                    <a:pt x="373" y="57"/>
                  </a:lnTo>
                  <a:lnTo>
                    <a:pt x="361" y="61"/>
                  </a:lnTo>
                  <a:lnTo>
                    <a:pt x="348" y="66"/>
                  </a:lnTo>
                  <a:lnTo>
                    <a:pt x="336" y="72"/>
                  </a:lnTo>
                  <a:lnTo>
                    <a:pt x="322" y="78"/>
                  </a:lnTo>
                  <a:lnTo>
                    <a:pt x="307" y="83"/>
                  </a:lnTo>
                  <a:lnTo>
                    <a:pt x="288" y="88"/>
                  </a:lnTo>
                  <a:lnTo>
                    <a:pt x="259" y="95"/>
                  </a:lnTo>
                  <a:lnTo>
                    <a:pt x="230" y="103"/>
                  </a:lnTo>
                  <a:lnTo>
                    <a:pt x="202" y="112"/>
                  </a:lnTo>
                  <a:lnTo>
                    <a:pt x="173" y="120"/>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9" name="Freeform 30">
              <a:extLst>
                <a:ext uri="{FF2B5EF4-FFF2-40B4-BE49-F238E27FC236}">
                  <a16:creationId xmlns:a16="http://schemas.microsoft.com/office/drawing/2014/main" id="{63C3FC29-AA5C-4E1E-9E8E-07437D38DB86}"/>
                </a:ext>
              </a:extLst>
            </p:cNvPr>
            <p:cNvSpPr>
              <a:spLocks/>
            </p:cNvSpPr>
            <p:nvPr/>
          </p:nvSpPr>
          <p:spPr bwMode="auto">
            <a:xfrm>
              <a:off x="6427671" y="4640990"/>
              <a:ext cx="1285472" cy="1035831"/>
            </a:xfrm>
            <a:custGeom>
              <a:avLst/>
              <a:gdLst/>
              <a:ahLst/>
              <a:cxnLst>
                <a:cxn ang="0">
                  <a:pos x="2432" y="2053"/>
                </a:cxn>
                <a:cxn ang="0">
                  <a:pos x="2507" y="2201"/>
                </a:cxn>
                <a:cxn ang="0">
                  <a:pos x="2645" y="2139"/>
                </a:cxn>
                <a:cxn ang="0">
                  <a:pos x="2671" y="1937"/>
                </a:cxn>
                <a:cxn ang="0">
                  <a:pos x="2723" y="1833"/>
                </a:cxn>
                <a:cxn ang="0">
                  <a:pos x="2757" y="1817"/>
                </a:cxn>
                <a:cxn ang="0">
                  <a:pos x="2711" y="1596"/>
                </a:cxn>
                <a:cxn ang="0">
                  <a:pos x="2733" y="1539"/>
                </a:cxn>
                <a:cxn ang="0">
                  <a:pos x="2617" y="1324"/>
                </a:cxn>
                <a:cxn ang="0">
                  <a:pos x="2598" y="1243"/>
                </a:cxn>
                <a:cxn ang="0">
                  <a:pos x="2477" y="1036"/>
                </a:cxn>
                <a:cxn ang="0">
                  <a:pos x="2413" y="930"/>
                </a:cxn>
                <a:cxn ang="0">
                  <a:pos x="2344" y="784"/>
                </a:cxn>
                <a:cxn ang="0">
                  <a:pos x="2263" y="641"/>
                </a:cxn>
                <a:cxn ang="0">
                  <a:pos x="2257" y="536"/>
                </a:cxn>
                <a:cxn ang="0">
                  <a:pos x="2195" y="394"/>
                </a:cxn>
                <a:cxn ang="0">
                  <a:pos x="2148" y="277"/>
                </a:cxn>
                <a:cxn ang="0">
                  <a:pos x="2100" y="86"/>
                </a:cxn>
                <a:cxn ang="0">
                  <a:pos x="2033" y="25"/>
                </a:cxn>
                <a:cxn ang="0">
                  <a:pos x="1935" y="1"/>
                </a:cxn>
                <a:cxn ang="0">
                  <a:pos x="1869" y="142"/>
                </a:cxn>
                <a:cxn ang="0">
                  <a:pos x="552" y="54"/>
                </a:cxn>
                <a:cxn ang="0">
                  <a:pos x="53" y="86"/>
                </a:cxn>
                <a:cxn ang="0">
                  <a:pos x="23" y="203"/>
                </a:cxn>
                <a:cxn ang="0">
                  <a:pos x="0" y="315"/>
                </a:cxn>
                <a:cxn ang="0">
                  <a:pos x="53" y="343"/>
                </a:cxn>
                <a:cxn ang="0">
                  <a:pos x="159" y="310"/>
                </a:cxn>
                <a:cxn ang="0">
                  <a:pos x="220" y="359"/>
                </a:cxn>
                <a:cxn ang="0">
                  <a:pos x="300" y="333"/>
                </a:cxn>
                <a:cxn ang="0">
                  <a:pos x="179" y="330"/>
                </a:cxn>
                <a:cxn ang="0">
                  <a:pos x="445" y="239"/>
                </a:cxn>
                <a:cxn ang="0">
                  <a:pos x="522" y="295"/>
                </a:cxn>
                <a:cxn ang="0">
                  <a:pos x="615" y="356"/>
                </a:cxn>
                <a:cxn ang="0">
                  <a:pos x="630" y="287"/>
                </a:cxn>
                <a:cxn ang="0">
                  <a:pos x="751" y="345"/>
                </a:cxn>
                <a:cxn ang="0">
                  <a:pos x="765" y="504"/>
                </a:cxn>
                <a:cxn ang="0">
                  <a:pos x="866" y="518"/>
                </a:cxn>
                <a:cxn ang="0">
                  <a:pos x="940" y="490"/>
                </a:cxn>
                <a:cxn ang="0">
                  <a:pos x="1145" y="356"/>
                </a:cxn>
                <a:cxn ang="0">
                  <a:pos x="1171" y="336"/>
                </a:cxn>
                <a:cxn ang="0">
                  <a:pos x="1331" y="413"/>
                </a:cxn>
                <a:cxn ang="0">
                  <a:pos x="1467" y="487"/>
                </a:cxn>
                <a:cxn ang="0">
                  <a:pos x="1492" y="559"/>
                </a:cxn>
                <a:cxn ang="0">
                  <a:pos x="1574" y="616"/>
                </a:cxn>
                <a:cxn ang="0">
                  <a:pos x="1673" y="651"/>
                </a:cxn>
                <a:cxn ang="0">
                  <a:pos x="1742" y="766"/>
                </a:cxn>
                <a:cxn ang="0">
                  <a:pos x="1771" y="924"/>
                </a:cxn>
                <a:cxn ang="0">
                  <a:pos x="1709" y="1113"/>
                </a:cxn>
                <a:cxn ang="0">
                  <a:pos x="1771" y="1236"/>
                </a:cxn>
                <a:cxn ang="0">
                  <a:pos x="1857" y="1202"/>
                </a:cxn>
                <a:cxn ang="0">
                  <a:pos x="1873" y="1333"/>
                </a:cxn>
                <a:cxn ang="0">
                  <a:pos x="1811" y="1426"/>
                </a:cxn>
                <a:cxn ang="0">
                  <a:pos x="1851" y="1488"/>
                </a:cxn>
                <a:cxn ang="0">
                  <a:pos x="2044" y="1590"/>
                </a:cxn>
                <a:cxn ang="0">
                  <a:pos x="2062" y="1653"/>
                </a:cxn>
                <a:cxn ang="0">
                  <a:pos x="1986" y="1728"/>
                </a:cxn>
                <a:cxn ang="0">
                  <a:pos x="2152" y="1684"/>
                </a:cxn>
                <a:cxn ang="0">
                  <a:pos x="2184" y="1818"/>
                </a:cxn>
                <a:cxn ang="0">
                  <a:pos x="2227" y="1876"/>
                </a:cxn>
                <a:cxn ang="0">
                  <a:pos x="2391" y="1935"/>
                </a:cxn>
                <a:cxn ang="0">
                  <a:pos x="2441" y="1973"/>
                </a:cxn>
                <a:cxn ang="0">
                  <a:pos x="2365" y="2072"/>
                </a:cxn>
              </a:cxnLst>
              <a:rect l="0" t="0" r="r" b="b"/>
              <a:pathLst>
                <a:path w="2757" h="2223">
                  <a:moveTo>
                    <a:pt x="2395" y="2086"/>
                  </a:moveTo>
                  <a:lnTo>
                    <a:pt x="2397" y="2081"/>
                  </a:lnTo>
                  <a:lnTo>
                    <a:pt x="2398" y="2079"/>
                  </a:lnTo>
                  <a:lnTo>
                    <a:pt x="2400" y="2077"/>
                  </a:lnTo>
                  <a:lnTo>
                    <a:pt x="2406" y="2070"/>
                  </a:lnTo>
                  <a:lnTo>
                    <a:pt x="2412" y="2065"/>
                  </a:lnTo>
                  <a:lnTo>
                    <a:pt x="2417" y="2061"/>
                  </a:lnTo>
                  <a:lnTo>
                    <a:pt x="2421" y="2058"/>
                  </a:lnTo>
                  <a:lnTo>
                    <a:pt x="2426" y="2054"/>
                  </a:lnTo>
                  <a:lnTo>
                    <a:pt x="2432" y="2053"/>
                  </a:lnTo>
                  <a:lnTo>
                    <a:pt x="2438" y="2052"/>
                  </a:lnTo>
                  <a:lnTo>
                    <a:pt x="2445" y="2053"/>
                  </a:lnTo>
                  <a:lnTo>
                    <a:pt x="2454" y="2054"/>
                  </a:lnTo>
                  <a:lnTo>
                    <a:pt x="2404" y="2126"/>
                  </a:lnTo>
                  <a:lnTo>
                    <a:pt x="2531" y="2107"/>
                  </a:lnTo>
                  <a:lnTo>
                    <a:pt x="2390" y="2187"/>
                  </a:lnTo>
                  <a:lnTo>
                    <a:pt x="2470" y="2223"/>
                  </a:lnTo>
                  <a:lnTo>
                    <a:pt x="2489" y="2214"/>
                  </a:lnTo>
                  <a:lnTo>
                    <a:pt x="2499" y="2206"/>
                  </a:lnTo>
                  <a:lnTo>
                    <a:pt x="2507" y="2201"/>
                  </a:lnTo>
                  <a:lnTo>
                    <a:pt x="2512" y="2198"/>
                  </a:lnTo>
                  <a:lnTo>
                    <a:pt x="2514" y="2198"/>
                  </a:lnTo>
                  <a:lnTo>
                    <a:pt x="2517" y="2198"/>
                  </a:lnTo>
                  <a:lnTo>
                    <a:pt x="2520" y="2200"/>
                  </a:lnTo>
                  <a:lnTo>
                    <a:pt x="2526" y="2202"/>
                  </a:lnTo>
                  <a:lnTo>
                    <a:pt x="2539" y="2210"/>
                  </a:lnTo>
                  <a:lnTo>
                    <a:pt x="2560" y="2223"/>
                  </a:lnTo>
                  <a:lnTo>
                    <a:pt x="2622" y="2149"/>
                  </a:lnTo>
                  <a:lnTo>
                    <a:pt x="2634" y="2145"/>
                  </a:lnTo>
                  <a:lnTo>
                    <a:pt x="2645" y="2139"/>
                  </a:lnTo>
                  <a:lnTo>
                    <a:pt x="2655" y="2132"/>
                  </a:lnTo>
                  <a:lnTo>
                    <a:pt x="2664" y="2124"/>
                  </a:lnTo>
                  <a:lnTo>
                    <a:pt x="2680" y="2108"/>
                  </a:lnTo>
                  <a:lnTo>
                    <a:pt x="2694" y="2093"/>
                  </a:lnTo>
                  <a:lnTo>
                    <a:pt x="2686" y="2049"/>
                  </a:lnTo>
                  <a:lnTo>
                    <a:pt x="2678" y="2013"/>
                  </a:lnTo>
                  <a:lnTo>
                    <a:pt x="2673" y="1984"/>
                  </a:lnTo>
                  <a:lnTo>
                    <a:pt x="2670" y="1960"/>
                  </a:lnTo>
                  <a:lnTo>
                    <a:pt x="2670" y="1949"/>
                  </a:lnTo>
                  <a:lnTo>
                    <a:pt x="2671" y="1937"/>
                  </a:lnTo>
                  <a:lnTo>
                    <a:pt x="2672" y="1927"/>
                  </a:lnTo>
                  <a:lnTo>
                    <a:pt x="2675" y="1915"/>
                  </a:lnTo>
                  <a:lnTo>
                    <a:pt x="2679" y="1904"/>
                  </a:lnTo>
                  <a:lnTo>
                    <a:pt x="2685" y="1892"/>
                  </a:lnTo>
                  <a:lnTo>
                    <a:pt x="2691" y="1878"/>
                  </a:lnTo>
                  <a:lnTo>
                    <a:pt x="2699" y="1864"/>
                  </a:lnTo>
                  <a:lnTo>
                    <a:pt x="2704" y="1856"/>
                  </a:lnTo>
                  <a:lnTo>
                    <a:pt x="2709" y="1849"/>
                  </a:lnTo>
                  <a:lnTo>
                    <a:pt x="2715" y="1841"/>
                  </a:lnTo>
                  <a:lnTo>
                    <a:pt x="2723" y="1833"/>
                  </a:lnTo>
                  <a:lnTo>
                    <a:pt x="2729" y="1829"/>
                  </a:lnTo>
                  <a:lnTo>
                    <a:pt x="2730" y="1828"/>
                  </a:lnTo>
                  <a:lnTo>
                    <a:pt x="2732" y="1828"/>
                  </a:lnTo>
                  <a:lnTo>
                    <a:pt x="2742" y="1824"/>
                  </a:lnTo>
                  <a:lnTo>
                    <a:pt x="2747" y="1822"/>
                  </a:lnTo>
                  <a:lnTo>
                    <a:pt x="2749" y="1822"/>
                  </a:lnTo>
                  <a:lnTo>
                    <a:pt x="2749" y="1822"/>
                  </a:lnTo>
                  <a:lnTo>
                    <a:pt x="2749" y="1823"/>
                  </a:lnTo>
                  <a:lnTo>
                    <a:pt x="2750" y="1823"/>
                  </a:lnTo>
                  <a:lnTo>
                    <a:pt x="2757" y="1817"/>
                  </a:lnTo>
                  <a:lnTo>
                    <a:pt x="2752" y="1785"/>
                  </a:lnTo>
                  <a:lnTo>
                    <a:pt x="2747" y="1760"/>
                  </a:lnTo>
                  <a:lnTo>
                    <a:pt x="2744" y="1741"/>
                  </a:lnTo>
                  <a:lnTo>
                    <a:pt x="2743" y="1726"/>
                  </a:lnTo>
                  <a:lnTo>
                    <a:pt x="2742" y="1710"/>
                  </a:lnTo>
                  <a:lnTo>
                    <a:pt x="2743" y="1691"/>
                  </a:lnTo>
                  <a:lnTo>
                    <a:pt x="2745" y="1667"/>
                  </a:lnTo>
                  <a:lnTo>
                    <a:pt x="2749" y="1633"/>
                  </a:lnTo>
                  <a:lnTo>
                    <a:pt x="2711" y="1634"/>
                  </a:lnTo>
                  <a:lnTo>
                    <a:pt x="2711" y="1596"/>
                  </a:lnTo>
                  <a:lnTo>
                    <a:pt x="2713" y="1571"/>
                  </a:lnTo>
                  <a:lnTo>
                    <a:pt x="2714" y="1563"/>
                  </a:lnTo>
                  <a:lnTo>
                    <a:pt x="2716" y="1557"/>
                  </a:lnTo>
                  <a:lnTo>
                    <a:pt x="2717" y="1554"/>
                  </a:lnTo>
                  <a:lnTo>
                    <a:pt x="2719" y="1551"/>
                  </a:lnTo>
                  <a:lnTo>
                    <a:pt x="2724" y="1549"/>
                  </a:lnTo>
                  <a:lnTo>
                    <a:pt x="2728" y="1548"/>
                  </a:lnTo>
                  <a:lnTo>
                    <a:pt x="2730" y="1545"/>
                  </a:lnTo>
                  <a:lnTo>
                    <a:pt x="2732" y="1543"/>
                  </a:lnTo>
                  <a:lnTo>
                    <a:pt x="2733" y="1539"/>
                  </a:lnTo>
                  <a:lnTo>
                    <a:pt x="2734" y="1533"/>
                  </a:lnTo>
                  <a:lnTo>
                    <a:pt x="2689" y="1525"/>
                  </a:lnTo>
                  <a:lnTo>
                    <a:pt x="2679" y="1498"/>
                  </a:lnTo>
                  <a:lnTo>
                    <a:pt x="2672" y="1472"/>
                  </a:lnTo>
                  <a:lnTo>
                    <a:pt x="2665" y="1445"/>
                  </a:lnTo>
                  <a:lnTo>
                    <a:pt x="2657" y="1420"/>
                  </a:lnTo>
                  <a:lnTo>
                    <a:pt x="2650" y="1396"/>
                  </a:lnTo>
                  <a:lnTo>
                    <a:pt x="2640" y="1372"/>
                  </a:lnTo>
                  <a:lnTo>
                    <a:pt x="2630" y="1347"/>
                  </a:lnTo>
                  <a:lnTo>
                    <a:pt x="2617" y="1324"/>
                  </a:lnTo>
                  <a:lnTo>
                    <a:pt x="2612" y="1315"/>
                  </a:lnTo>
                  <a:lnTo>
                    <a:pt x="2609" y="1307"/>
                  </a:lnTo>
                  <a:lnTo>
                    <a:pt x="2607" y="1301"/>
                  </a:lnTo>
                  <a:lnTo>
                    <a:pt x="2607" y="1296"/>
                  </a:lnTo>
                  <a:lnTo>
                    <a:pt x="2608" y="1284"/>
                  </a:lnTo>
                  <a:lnTo>
                    <a:pt x="2607" y="1266"/>
                  </a:lnTo>
                  <a:lnTo>
                    <a:pt x="2605" y="1258"/>
                  </a:lnTo>
                  <a:lnTo>
                    <a:pt x="2603" y="1252"/>
                  </a:lnTo>
                  <a:lnTo>
                    <a:pt x="2601" y="1246"/>
                  </a:lnTo>
                  <a:lnTo>
                    <a:pt x="2598" y="1243"/>
                  </a:lnTo>
                  <a:lnTo>
                    <a:pt x="2591" y="1236"/>
                  </a:lnTo>
                  <a:lnTo>
                    <a:pt x="2579" y="1225"/>
                  </a:lnTo>
                  <a:lnTo>
                    <a:pt x="2573" y="1216"/>
                  </a:lnTo>
                  <a:lnTo>
                    <a:pt x="2567" y="1205"/>
                  </a:lnTo>
                  <a:lnTo>
                    <a:pt x="2560" y="1194"/>
                  </a:lnTo>
                  <a:lnTo>
                    <a:pt x="2554" y="1182"/>
                  </a:lnTo>
                  <a:lnTo>
                    <a:pt x="2542" y="1158"/>
                  </a:lnTo>
                  <a:lnTo>
                    <a:pt x="2532" y="1137"/>
                  </a:lnTo>
                  <a:lnTo>
                    <a:pt x="2485" y="1046"/>
                  </a:lnTo>
                  <a:lnTo>
                    <a:pt x="2477" y="1036"/>
                  </a:lnTo>
                  <a:lnTo>
                    <a:pt x="2471" y="1027"/>
                  </a:lnTo>
                  <a:lnTo>
                    <a:pt x="2463" y="1021"/>
                  </a:lnTo>
                  <a:lnTo>
                    <a:pt x="2457" y="1014"/>
                  </a:lnTo>
                  <a:lnTo>
                    <a:pt x="2451" y="1007"/>
                  </a:lnTo>
                  <a:lnTo>
                    <a:pt x="2443" y="997"/>
                  </a:lnTo>
                  <a:lnTo>
                    <a:pt x="2437" y="984"/>
                  </a:lnTo>
                  <a:lnTo>
                    <a:pt x="2429" y="965"/>
                  </a:lnTo>
                  <a:lnTo>
                    <a:pt x="2424" y="953"/>
                  </a:lnTo>
                  <a:lnTo>
                    <a:pt x="2419" y="942"/>
                  </a:lnTo>
                  <a:lnTo>
                    <a:pt x="2413" y="930"/>
                  </a:lnTo>
                  <a:lnTo>
                    <a:pt x="2405" y="918"/>
                  </a:lnTo>
                  <a:lnTo>
                    <a:pt x="2391" y="893"/>
                  </a:lnTo>
                  <a:lnTo>
                    <a:pt x="2376" y="869"/>
                  </a:lnTo>
                  <a:lnTo>
                    <a:pt x="2369" y="856"/>
                  </a:lnTo>
                  <a:lnTo>
                    <a:pt x="2362" y="844"/>
                  </a:lnTo>
                  <a:lnTo>
                    <a:pt x="2357" y="832"/>
                  </a:lnTo>
                  <a:lnTo>
                    <a:pt x="2352" y="820"/>
                  </a:lnTo>
                  <a:lnTo>
                    <a:pt x="2348" y="807"/>
                  </a:lnTo>
                  <a:lnTo>
                    <a:pt x="2345" y="795"/>
                  </a:lnTo>
                  <a:lnTo>
                    <a:pt x="2344" y="784"/>
                  </a:lnTo>
                  <a:lnTo>
                    <a:pt x="2345" y="772"/>
                  </a:lnTo>
                  <a:lnTo>
                    <a:pt x="2397" y="790"/>
                  </a:lnTo>
                  <a:lnTo>
                    <a:pt x="2323" y="688"/>
                  </a:lnTo>
                  <a:lnTo>
                    <a:pt x="2319" y="683"/>
                  </a:lnTo>
                  <a:lnTo>
                    <a:pt x="2313" y="676"/>
                  </a:lnTo>
                  <a:lnTo>
                    <a:pt x="2306" y="671"/>
                  </a:lnTo>
                  <a:lnTo>
                    <a:pt x="2299" y="667"/>
                  </a:lnTo>
                  <a:lnTo>
                    <a:pt x="2283" y="657"/>
                  </a:lnTo>
                  <a:lnTo>
                    <a:pt x="2269" y="647"/>
                  </a:lnTo>
                  <a:lnTo>
                    <a:pt x="2263" y="641"/>
                  </a:lnTo>
                  <a:lnTo>
                    <a:pt x="2257" y="636"/>
                  </a:lnTo>
                  <a:lnTo>
                    <a:pt x="2253" y="631"/>
                  </a:lnTo>
                  <a:lnTo>
                    <a:pt x="2249" y="625"/>
                  </a:lnTo>
                  <a:lnTo>
                    <a:pt x="2247" y="617"/>
                  </a:lnTo>
                  <a:lnTo>
                    <a:pt x="2247" y="610"/>
                  </a:lnTo>
                  <a:lnTo>
                    <a:pt x="2249" y="601"/>
                  </a:lnTo>
                  <a:lnTo>
                    <a:pt x="2254" y="592"/>
                  </a:lnTo>
                  <a:lnTo>
                    <a:pt x="2314" y="613"/>
                  </a:lnTo>
                  <a:lnTo>
                    <a:pt x="2268" y="552"/>
                  </a:lnTo>
                  <a:lnTo>
                    <a:pt x="2257" y="536"/>
                  </a:lnTo>
                  <a:lnTo>
                    <a:pt x="2246" y="522"/>
                  </a:lnTo>
                  <a:lnTo>
                    <a:pt x="2236" y="509"/>
                  </a:lnTo>
                  <a:lnTo>
                    <a:pt x="2225" y="492"/>
                  </a:lnTo>
                  <a:lnTo>
                    <a:pt x="2220" y="482"/>
                  </a:lnTo>
                  <a:lnTo>
                    <a:pt x="2216" y="472"/>
                  </a:lnTo>
                  <a:lnTo>
                    <a:pt x="2212" y="462"/>
                  </a:lnTo>
                  <a:lnTo>
                    <a:pt x="2208" y="452"/>
                  </a:lnTo>
                  <a:lnTo>
                    <a:pt x="2203" y="433"/>
                  </a:lnTo>
                  <a:lnTo>
                    <a:pt x="2199" y="413"/>
                  </a:lnTo>
                  <a:lnTo>
                    <a:pt x="2195" y="394"/>
                  </a:lnTo>
                  <a:lnTo>
                    <a:pt x="2190" y="375"/>
                  </a:lnTo>
                  <a:lnTo>
                    <a:pt x="2185" y="355"/>
                  </a:lnTo>
                  <a:lnTo>
                    <a:pt x="2179" y="334"/>
                  </a:lnTo>
                  <a:lnTo>
                    <a:pt x="2175" y="323"/>
                  </a:lnTo>
                  <a:lnTo>
                    <a:pt x="2169" y="314"/>
                  </a:lnTo>
                  <a:lnTo>
                    <a:pt x="2165" y="306"/>
                  </a:lnTo>
                  <a:lnTo>
                    <a:pt x="2161" y="300"/>
                  </a:lnTo>
                  <a:lnTo>
                    <a:pt x="2156" y="294"/>
                  </a:lnTo>
                  <a:lnTo>
                    <a:pt x="2151" y="286"/>
                  </a:lnTo>
                  <a:lnTo>
                    <a:pt x="2148" y="277"/>
                  </a:lnTo>
                  <a:lnTo>
                    <a:pt x="2144" y="266"/>
                  </a:lnTo>
                  <a:lnTo>
                    <a:pt x="2140" y="244"/>
                  </a:lnTo>
                  <a:lnTo>
                    <a:pt x="2137" y="222"/>
                  </a:lnTo>
                  <a:lnTo>
                    <a:pt x="2134" y="200"/>
                  </a:lnTo>
                  <a:lnTo>
                    <a:pt x="2129" y="178"/>
                  </a:lnTo>
                  <a:lnTo>
                    <a:pt x="2124" y="157"/>
                  </a:lnTo>
                  <a:lnTo>
                    <a:pt x="2117" y="139"/>
                  </a:lnTo>
                  <a:lnTo>
                    <a:pt x="2109" y="121"/>
                  </a:lnTo>
                  <a:lnTo>
                    <a:pt x="2103" y="102"/>
                  </a:lnTo>
                  <a:lnTo>
                    <a:pt x="2100" y="86"/>
                  </a:lnTo>
                  <a:lnTo>
                    <a:pt x="2099" y="76"/>
                  </a:lnTo>
                  <a:lnTo>
                    <a:pt x="2100" y="67"/>
                  </a:lnTo>
                  <a:lnTo>
                    <a:pt x="2102" y="60"/>
                  </a:lnTo>
                  <a:lnTo>
                    <a:pt x="2104" y="54"/>
                  </a:lnTo>
                  <a:lnTo>
                    <a:pt x="2106" y="45"/>
                  </a:lnTo>
                  <a:lnTo>
                    <a:pt x="2106" y="36"/>
                  </a:lnTo>
                  <a:lnTo>
                    <a:pt x="2104" y="23"/>
                  </a:lnTo>
                  <a:lnTo>
                    <a:pt x="2060" y="24"/>
                  </a:lnTo>
                  <a:lnTo>
                    <a:pt x="2045" y="25"/>
                  </a:lnTo>
                  <a:lnTo>
                    <a:pt x="2033" y="25"/>
                  </a:lnTo>
                  <a:lnTo>
                    <a:pt x="2022" y="24"/>
                  </a:lnTo>
                  <a:lnTo>
                    <a:pt x="2007" y="21"/>
                  </a:lnTo>
                  <a:lnTo>
                    <a:pt x="1995" y="17"/>
                  </a:lnTo>
                  <a:lnTo>
                    <a:pt x="1987" y="12"/>
                  </a:lnTo>
                  <a:lnTo>
                    <a:pt x="1979" y="8"/>
                  </a:lnTo>
                  <a:lnTo>
                    <a:pt x="1972" y="5"/>
                  </a:lnTo>
                  <a:lnTo>
                    <a:pt x="1965" y="2"/>
                  </a:lnTo>
                  <a:lnTo>
                    <a:pt x="1958" y="0"/>
                  </a:lnTo>
                  <a:lnTo>
                    <a:pt x="1948" y="0"/>
                  </a:lnTo>
                  <a:lnTo>
                    <a:pt x="1935" y="1"/>
                  </a:lnTo>
                  <a:lnTo>
                    <a:pt x="1927" y="41"/>
                  </a:lnTo>
                  <a:lnTo>
                    <a:pt x="1916" y="83"/>
                  </a:lnTo>
                  <a:lnTo>
                    <a:pt x="1913" y="94"/>
                  </a:lnTo>
                  <a:lnTo>
                    <a:pt x="1909" y="103"/>
                  </a:lnTo>
                  <a:lnTo>
                    <a:pt x="1905" y="111"/>
                  </a:lnTo>
                  <a:lnTo>
                    <a:pt x="1900" y="120"/>
                  </a:lnTo>
                  <a:lnTo>
                    <a:pt x="1893" y="126"/>
                  </a:lnTo>
                  <a:lnTo>
                    <a:pt x="1886" y="133"/>
                  </a:lnTo>
                  <a:lnTo>
                    <a:pt x="1877" y="138"/>
                  </a:lnTo>
                  <a:lnTo>
                    <a:pt x="1869" y="142"/>
                  </a:lnTo>
                  <a:lnTo>
                    <a:pt x="1821" y="89"/>
                  </a:lnTo>
                  <a:lnTo>
                    <a:pt x="912" y="131"/>
                  </a:lnTo>
                  <a:lnTo>
                    <a:pt x="843" y="39"/>
                  </a:lnTo>
                  <a:lnTo>
                    <a:pt x="833" y="38"/>
                  </a:lnTo>
                  <a:lnTo>
                    <a:pt x="810" y="39"/>
                  </a:lnTo>
                  <a:lnTo>
                    <a:pt x="774" y="40"/>
                  </a:lnTo>
                  <a:lnTo>
                    <a:pt x="729" y="42"/>
                  </a:lnTo>
                  <a:lnTo>
                    <a:pt x="675" y="45"/>
                  </a:lnTo>
                  <a:lnTo>
                    <a:pt x="616" y="49"/>
                  </a:lnTo>
                  <a:lnTo>
                    <a:pt x="552" y="54"/>
                  </a:lnTo>
                  <a:lnTo>
                    <a:pt x="484" y="58"/>
                  </a:lnTo>
                  <a:lnTo>
                    <a:pt x="417" y="62"/>
                  </a:lnTo>
                  <a:lnTo>
                    <a:pt x="352" y="66"/>
                  </a:lnTo>
                  <a:lnTo>
                    <a:pt x="288" y="70"/>
                  </a:lnTo>
                  <a:lnTo>
                    <a:pt x="230" y="75"/>
                  </a:lnTo>
                  <a:lnTo>
                    <a:pt x="179" y="78"/>
                  </a:lnTo>
                  <a:lnTo>
                    <a:pt x="137" y="81"/>
                  </a:lnTo>
                  <a:lnTo>
                    <a:pt x="104" y="83"/>
                  </a:lnTo>
                  <a:lnTo>
                    <a:pt x="85" y="84"/>
                  </a:lnTo>
                  <a:lnTo>
                    <a:pt x="53" y="86"/>
                  </a:lnTo>
                  <a:lnTo>
                    <a:pt x="32" y="87"/>
                  </a:lnTo>
                  <a:lnTo>
                    <a:pt x="26" y="88"/>
                  </a:lnTo>
                  <a:lnTo>
                    <a:pt x="21" y="89"/>
                  </a:lnTo>
                  <a:lnTo>
                    <a:pt x="18" y="90"/>
                  </a:lnTo>
                  <a:lnTo>
                    <a:pt x="15" y="94"/>
                  </a:lnTo>
                  <a:lnTo>
                    <a:pt x="17" y="114"/>
                  </a:lnTo>
                  <a:lnTo>
                    <a:pt x="21" y="159"/>
                  </a:lnTo>
                  <a:lnTo>
                    <a:pt x="21" y="176"/>
                  </a:lnTo>
                  <a:lnTo>
                    <a:pt x="22" y="190"/>
                  </a:lnTo>
                  <a:lnTo>
                    <a:pt x="23" y="203"/>
                  </a:lnTo>
                  <a:lnTo>
                    <a:pt x="24" y="214"/>
                  </a:lnTo>
                  <a:lnTo>
                    <a:pt x="28" y="231"/>
                  </a:lnTo>
                  <a:lnTo>
                    <a:pt x="33" y="244"/>
                  </a:lnTo>
                  <a:lnTo>
                    <a:pt x="38" y="255"/>
                  </a:lnTo>
                  <a:lnTo>
                    <a:pt x="41" y="266"/>
                  </a:lnTo>
                  <a:lnTo>
                    <a:pt x="43" y="273"/>
                  </a:lnTo>
                  <a:lnTo>
                    <a:pt x="44" y="280"/>
                  </a:lnTo>
                  <a:lnTo>
                    <a:pt x="44" y="288"/>
                  </a:lnTo>
                  <a:lnTo>
                    <a:pt x="44" y="298"/>
                  </a:lnTo>
                  <a:lnTo>
                    <a:pt x="0" y="315"/>
                  </a:lnTo>
                  <a:lnTo>
                    <a:pt x="5" y="321"/>
                  </a:lnTo>
                  <a:lnTo>
                    <a:pt x="10" y="327"/>
                  </a:lnTo>
                  <a:lnTo>
                    <a:pt x="15" y="333"/>
                  </a:lnTo>
                  <a:lnTo>
                    <a:pt x="21" y="337"/>
                  </a:lnTo>
                  <a:lnTo>
                    <a:pt x="26" y="340"/>
                  </a:lnTo>
                  <a:lnTo>
                    <a:pt x="31" y="342"/>
                  </a:lnTo>
                  <a:lnTo>
                    <a:pt x="37" y="344"/>
                  </a:lnTo>
                  <a:lnTo>
                    <a:pt x="42" y="344"/>
                  </a:lnTo>
                  <a:lnTo>
                    <a:pt x="47" y="344"/>
                  </a:lnTo>
                  <a:lnTo>
                    <a:pt x="53" y="343"/>
                  </a:lnTo>
                  <a:lnTo>
                    <a:pt x="60" y="342"/>
                  </a:lnTo>
                  <a:lnTo>
                    <a:pt x="66" y="340"/>
                  </a:lnTo>
                  <a:lnTo>
                    <a:pt x="81" y="333"/>
                  </a:lnTo>
                  <a:lnTo>
                    <a:pt x="97" y="323"/>
                  </a:lnTo>
                  <a:lnTo>
                    <a:pt x="100" y="243"/>
                  </a:lnTo>
                  <a:lnTo>
                    <a:pt x="142" y="272"/>
                  </a:lnTo>
                  <a:lnTo>
                    <a:pt x="165" y="207"/>
                  </a:lnTo>
                  <a:lnTo>
                    <a:pt x="186" y="281"/>
                  </a:lnTo>
                  <a:lnTo>
                    <a:pt x="171" y="298"/>
                  </a:lnTo>
                  <a:lnTo>
                    <a:pt x="159" y="310"/>
                  </a:lnTo>
                  <a:lnTo>
                    <a:pt x="156" y="313"/>
                  </a:lnTo>
                  <a:lnTo>
                    <a:pt x="154" y="317"/>
                  </a:lnTo>
                  <a:lnTo>
                    <a:pt x="152" y="321"/>
                  </a:lnTo>
                  <a:lnTo>
                    <a:pt x="151" y="325"/>
                  </a:lnTo>
                  <a:lnTo>
                    <a:pt x="150" y="331"/>
                  </a:lnTo>
                  <a:lnTo>
                    <a:pt x="150" y="337"/>
                  </a:lnTo>
                  <a:lnTo>
                    <a:pt x="151" y="344"/>
                  </a:lnTo>
                  <a:lnTo>
                    <a:pt x="152" y="353"/>
                  </a:lnTo>
                  <a:lnTo>
                    <a:pt x="187" y="356"/>
                  </a:lnTo>
                  <a:lnTo>
                    <a:pt x="220" y="359"/>
                  </a:lnTo>
                  <a:lnTo>
                    <a:pt x="237" y="359"/>
                  </a:lnTo>
                  <a:lnTo>
                    <a:pt x="254" y="358"/>
                  </a:lnTo>
                  <a:lnTo>
                    <a:pt x="270" y="357"/>
                  </a:lnTo>
                  <a:lnTo>
                    <a:pt x="288" y="354"/>
                  </a:lnTo>
                  <a:lnTo>
                    <a:pt x="307" y="351"/>
                  </a:lnTo>
                  <a:lnTo>
                    <a:pt x="313" y="350"/>
                  </a:lnTo>
                  <a:lnTo>
                    <a:pt x="313" y="346"/>
                  </a:lnTo>
                  <a:lnTo>
                    <a:pt x="317" y="337"/>
                  </a:lnTo>
                  <a:lnTo>
                    <a:pt x="307" y="334"/>
                  </a:lnTo>
                  <a:lnTo>
                    <a:pt x="300" y="333"/>
                  </a:lnTo>
                  <a:lnTo>
                    <a:pt x="293" y="332"/>
                  </a:lnTo>
                  <a:lnTo>
                    <a:pt x="285" y="331"/>
                  </a:lnTo>
                  <a:lnTo>
                    <a:pt x="270" y="332"/>
                  </a:lnTo>
                  <a:lnTo>
                    <a:pt x="253" y="335"/>
                  </a:lnTo>
                  <a:lnTo>
                    <a:pt x="232" y="338"/>
                  </a:lnTo>
                  <a:lnTo>
                    <a:pt x="215" y="340"/>
                  </a:lnTo>
                  <a:lnTo>
                    <a:pt x="206" y="340"/>
                  </a:lnTo>
                  <a:lnTo>
                    <a:pt x="198" y="338"/>
                  </a:lnTo>
                  <a:lnTo>
                    <a:pt x="189" y="335"/>
                  </a:lnTo>
                  <a:lnTo>
                    <a:pt x="179" y="330"/>
                  </a:lnTo>
                  <a:lnTo>
                    <a:pt x="303" y="288"/>
                  </a:lnTo>
                  <a:lnTo>
                    <a:pt x="341" y="265"/>
                  </a:lnTo>
                  <a:lnTo>
                    <a:pt x="376" y="242"/>
                  </a:lnTo>
                  <a:lnTo>
                    <a:pt x="385" y="238"/>
                  </a:lnTo>
                  <a:lnTo>
                    <a:pt x="394" y="235"/>
                  </a:lnTo>
                  <a:lnTo>
                    <a:pt x="403" y="233"/>
                  </a:lnTo>
                  <a:lnTo>
                    <a:pt x="413" y="232"/>
                  </a:lnTo>
                  <a:lnTo>
                    <a:pt x="423" y="232"/>
                  </a:lnTo>
                  <a:lnTo>
                    <a:pt x="434" y="235"/>
                  </a:lnTo>
                  <a:lnTo>
                    <a:pt x="445" y="239"/>
                  </a:lnTo>
                  <a:lnTo>
                    <a:pt x="457" y="245"/>
                  </a:lnTo>
                  <a:lnTo>
                    <a:pt x="463" y="249"/>
                  </a:lnTo>
                  <a:lnTo>
                    <a:pt x="469" y="254"/>
                  </a:lnTo>
                  <a:lnTo>
                    <a:pt x="472" y="259"/>
                  </a:lnTo>
                  <a:lnTo>
                    <a:pt x="473" y="263"/>
                  </a:lnTo>
                  <a:lnTo>
                    <a:pt x="473" y="268"/>
                  </a:lnTo>
                  <a:lnTo>
                    <a:pt x="473" y="275"/>
                  </a:lnTo>
                  <a:lnTo>
                    <a:pt x="472" y="283"/>
                  </a:lnTo>
                  <a:lnTo>
                    <a:pt x="470" y="292"/>
                  </a:lnTo>
                  <a:lnTo>
                    <a:pt x="522" y="295"/>
                  </a:lnTo>
                  <a:lnTo>
                    <a:pt x="531" y="296"/>
                  </a:lnTo>
                  <a:lnTo>
                    <a:pt x="540" y="299"/>
                  </a:lnTo>
                  <a:lnTo>
                    <a:pt x="548" y="302"/>
                  </a:lnTo>
                  <a:lnTo>
                    <a:pt x="556" y="306"/>
                  </a:lnTo>
                  <a:lnTo>
                    <a:pt x="571" y="317"/>
                  </a:lnTo>
                  <a:lnTo>
                    <a:pt x="583" y="329"/>
                  </a:lnTo>
                  <a:lnTo>
                    <a:pt x="595" y="340"/>
                  </a:lnTo>
                  <a:lnTo>
                    <a:pt x="606" y="350"/>
                  </a:lnTo>
                  <a:lnTo>
                    <a:pt x="611" y="354"/>
                  </a:lnTo>
                  <a:lnTo>
                    <a:pt x="615" y="356"/>
                  </a:lnTo>
                  <a:lnTo>
                    <a:pt x="619" y="358"/>
                  </a:lnTo>
                  <a:lnTo>
                    <a:pt x="624" y="358"/>
                  </a:lnTo>
                  <a:lnTo>
                    <a:pt x="622" y="340"/>
                  </a:lnTo>
                  <a:lnTo>
                    <a:pt x="620" y="321"/>
                  </a:lnTo>
                  <a:lnTo>
                    <a:pt x="620" y="313"/>
                  </a:lnTo>
                  <a:lnTo>
                    <a:pt x="621" y="303"/>
                  </a:lnTo>
                  <a:lnTo>
                    <a:pt x="622" y="299"/>
                  </a:lnTo>
                  <a:lnTo>
                    <a:pt x="625" y="295"/>
                  </a:lnTo>
                  <a:lnTo>
                    <a:pt x="627" y="292"/>
                  </a:lnTo>
                  <a:lnTo>
                    <a:pt x="630" y="287"/>
                  </a:lnTo>
                  <a:lnTo>
                    <a:pt x="637" y="280"/>
                  </a:lnTo>
                  <a:lnTo>
                    <a:pt x="645" y="275"/>
                  </a:lnTo>
                  <a:lnTo>
                    <a:pt x="654" y="272"/>
                  </a:lnTo>
                  <a:lnTo>
                    <a:pt x="664" y="271"/>
                  </a:lnTo>
                  <a:lnTo>
                    <a:pt x="672" y="271"/>
                  </a:lnTo>
                  <a:lnTo>
                    <a:pt x="681" y="273"/>
                  </a:lnTo>
                  <a:lnTo>
                    <a:pt x="691" y="277"/>
                  </a:lnTo>
                  <a:lnTo>
                    <a:pt x="699" y="282"/>
                  </a:lnTo>
                  <a:lnTo>
                    <a:pt x="704" y="347"/>
                  </a:lnTo>
                  <a:lnTo>
                    <a:pt x="751" y="345"/>
                  </a:lnTo>
                  <a:lnTo>
                    <a:pt x="674" y="378"/>
                  </a:lnTo>
                  <a:lnTo>
                    <a:pt x="699" y="404"/>
                  </a:lnTo>
                  <a:lnTo>
                    <a:pt x="719" y="425"/>
                  </a:lnTo>
                  <a:lnTo>
                    <a:pt x="735" y="443"/>
                  </a:lnTo>
                  <a:lnTo>
                    <a:pt x="748" y="458"/>
                  </a:lnTo>
                  <a:lnTo>
                    <a:pt x="755" y="471"/>
                  </a:lnTo>
                  <a:lnTo>
                    <a:pt x="762" y="480"/>
                  </a:lnTo>
                  <a:lnTo>
                    <a:pt x="765" y="488"/>
                  </a:lnTo>
                  <a:lnTo>
                    <a:pt x="766" y="494"/>
                  </a:lnTo>
                  <a:lnTo>
                    <a:pt x="765" y="504"/>
                  </a:lnTo>
                  <a:lnTo>
                    <a:pt x="764" y="514"/>
                  </a:lnTo>
                  <a:lnTo>
                    <a:pt x="764" y="520"/>
                  </a:lnTo>
                  <a:lnTo>
                    <a:pt x="766" y="528"/>
                  </a:lnTo>
                  <a:lnTo>
                    <a:pt x="770" y="537"/>
                  </a:lnTo>
                  <a:lnTo>
                    <a:pt x="776" y="548"/>
                  </a:lnTo>
                  <a:lnTo>
                    <a:pt x="797" y="542"/>
                  </a:lnTo>
                  <a:lnTo>
                    <a:pt x="817" y="536"/>
                  </a:lnTo>
                  <a:lnTo>
                    <a:pt x="835" y="530"/>
                  </a:lnTo>
                  <a:lnTo>
                    <a:pt x="852" y="523"/>
                  </a:lnTo>
                  <a:lnTo>
                    <a:pt x="866" y="518"/>
                  </a:lnTo>
                  <a:lnTo>
                    <a:pt x="879" y="514"/>
                  </a:lnTo>
                  <a:lnTo>
                    <a:pt x="888" y="511"/>
                  </a:lnTo>
                  <a:lnTo>
                    <a:pt x="895" y="509"/>
                  </a:lnTo>
                  <a:lnTo>
                    <a:pt x="910" y="507"/>
                  </a:lnTo>
                  <a:lnTo>
                    <a:pt x="919" y="504"/>
                  </a:lnTo>
                  <a:lnTo>
                    <a:pt x="923" y="502"/>
                  </a:lnTo>
                  <a:lnTo>
                    <a:pt x="926" y="499"/>
                  </a:lnTo>
                  <a:lnTo>
                    <a:pt x="928" y="496"/>
                  </a:lnTo>
                  <a:lnTo>
                    <a:pt x="932" y="493"/>
                  </a:lnTo>
                  <a:lnTo>
                    <a:pt x="940" y="490"/>
                  </a:lnTo>
                  <a:lnTo>
                    <a:pt x="953" y="487"/>
                  </a:lnTo>
                  <a:lnTo>
                    <a:pt x="969" y="483"/>
                  </a:lnTo>
                  <a:lnTo>
                    <a:pt x="986" y="480"/>
                  </a:lnTo>
                  <a:lnTo>
                    <a:pt x="1004" y="477"/>
                  </a:lnTo>
                  <a:lnTo>
                    <a:pt x="1021" y="474"/>
                  </a:lnTo>
                  <a:lnTo>
                    <a:pt x="1025" y="445"/>
                  </a:lnTo>
                  <a:lnTo>
                    <a:pt x="1122" y="431"/>
                  </a:lnTo>
                  <a:lnTo>
                    <a:pt x="1132" y="360"/>
                  </a:lnTo>
                  <a:lnTo>
                    <a:pt x="1140" y="357"/>
                  </a:lnTo>
                  <a:lnTo>
                    <a:pt x="1145" y="356"/>
                  </a:lnTo>
                  <a:lnTo>
                    <a:pt x="1147" y="356"/>
                  </a:lnTo>
                  <a:lnTo>
                    <a:pt x="1149" y="356"/>
                  </a:lnTo>
                  <a:lnTo>
                    <a:pt x="1151" y="356"/>
                  </a:lnTo>
                  <a:lnTo>
                    <a:pt x="1154" y="355"/>
                  </a:lnTo>
                  <a:lnTo>
                    <a:pt x="1159" y="352"/>
                  </a:lnTo>
                  <a:lnTo>
                    <a:pt x="1166" y="346"/>
                  </a:lnTo>
                  <a:lnTo>
                    <a:pt x="1170" y="342"/>
                  </a:lnTo>
                  <a:lnTo>
                    <a:pt x="1171" y="339"/>
                  </a:lnTo>
                  <a:lnTo>
                    <a:pt x="1171" y="337"/>
                  </a:lnTo>
                  <a:lnTo>
                    <a:pt x="1171" y="336"/>
                  </a:lnTo>
                  <a:lnTo>
                    <a:pt x="1171" y="335"/>
                  </a:lnTo>
                  <a:lnTo>
                    <a:pt x="1175" y="334"/>
                  </a:lnTo>
                  <a:lnTo>
                    <a:pt x="1181" y="332"/>
                  </a:lnTo>
                  <a:lnTo>
                    <a:pt x="1191" y="329"/>
                  </a:lnTo>
                  <a:lnTo>
                    <a:pt x="1316" y="349"/>
                  </a:lnTo>
                  <a:lnTo>
                    <a:pt x="1324" y="365"/>
                  </a:lnTo>
                  <a:lnTo>
                    <a:pt x="1328" y="379"/>
                  </a:lnTo>
                  <a:lnTo>
                    <a:pt x="1331" y="391"/>
                  </a:lnTo>
                  <a:lnTo>
                    <a:pt x="1332" y="400"/>
                  </a:lnTo>
                  <a:lnTo>
                    <a:pt x="1331" y="413"/>
                  </a:lnTo>
                  <a:lnTo>
                    <a:pt x="1331" y="421"/>
                  </a:lnTo>
                  <a:lnTo>
                    <a:pt x="1334" y="424"/>
                  </a:lnTo>
                  <a:lnTo>
                    <a:pt x="1338" y="428"/>
                  </a:lnTo>
                  <a:lnTo>
                    <a:pt x="1346" y="431"/>
                  </a:lnTo>
                  <a:lnTo>
                    <a:pt x="1359" y="434"/>
                  </a:lnTo>
                  <a:lnTo>
                    <a:pt x="1397" y="443"/>
                  </a:lnTo>
                  <a:lnTo>
                    <a:pt x="1458" y="459"/>
                  </a:lnTo>
                  <a:lnTo>
                    <a:pt x="1463" y="470"/>
                  </a:lnTo>
                  <a:lnTo>
                    <a:pt x="1465" y="478"/>
                  </a:lnTo>
                  <a:lnTo>
                    <a:pt x="1467" y="487"/>
                  </a:lnTo>
                  <a:lnTo>
                    <a:pt x="1467" y="495"/>
                  </a:lnTo>
                  <a:lnTo>
                    <a:pt x="1465" y="501"/>
                  </a:lnTo>
                  <a:lnTo>
                    <a:pt x="1464" y="515"/>
                  </a:lnTo>
                  <a:lnTo>
                    <a:pt x="1464" y="527"/>
                  </a:lnTo>
                  <a:lnTo>
                    <a:pt x="1465" y="532"/>
                  </a:lnTo>
                  <a:lnTo>
                    <a:pt x="1467" y="537"/>
                  </a:lnTo>
                  <a:lnTo>
                    <a:pt x="1471" y="542"/>
                  </a:lnTo>
                  <a:lnTo>
                    <a:pt x="1476" y="548"/>
                  </a:lnTo>
                  <a:lnTo>
                    <a:pt x="1482" y="553"/>
                  </a:lnTo>
                  <a:lnTo>
                    <a:pt x="1492" y="559"/>
                  </a:lnTo>
                  <a:lnTo>
                    <a:pt x="1503" y="565"/>
                  </a:lnTo>
                  <a:lnTo>
                    <a:pt x="1518" y="571"/>
                  </a:lnTo>
                  <a:lnTo>
                    <a:pt x="1533" y="576"/>
                  </a:lnTo>
                  <a:lnTo>
                    <a:pt x="1546" y="582"/>
                  </a:lnTo>
                  <a:lnTo>
                    <a:pt x="1555" y="588"/>
                  </a:lnTo>
                  <a:lnTo>
                    <a:pt x="1562" y="593"/>
                  </a:lnTo>
                  <a:lnTo>
                    <a:pt x="1568" y="598"/>
                  </a:lnTo>
                  <a:lnTo>
                    <a:pt x="1571" y="604"/>
                  </a:lnTo>
                  <a:lnTo>
                    <a:pt x="1573" y="610"/>
                  </a:lnTo>
                  <a:lnTo>
                    <a:pt x="1574" y="616"/>
                  </a:lnTo>
                  <a:lnTo>
                    <a:pt x="1574" y="631"/>
                  </a:lnTo>
                  <a:lnTo>
                    <a:pt x="1573" y="648"/>
                  </a:lnTo>
                  <a:lnTo>
                    <a:pt x="1572" y="658"/>
                  </a:lnTo>
                  <a:lnTo>
                    <a:pt x="1573" y="670"/>
                  </a:lnTo>
                  <a:lnTo>
                    <a:pt x="1573" y="683"/>
                  </a:lnTo>
                  <a:lnTo>
                    <a:pt x="1575" y="697"/>
                  </a:lnTo>
                  <a:lnTo>
                    <a:pt x="1644" y="672"/>
                  </a:lnTo>
                  <a:lnTo>
                    <a:pt x="1658" y="660"/>
                  </a:lnTo>
                  <a:lnTo>
                    <a:pt x="1668" y="653"/>
                  </a:lnTo>
                  <a:lnTo>
                    <a:pt x="1673" y="651"/>
                  </a:lnTo>
                  <a:lnTo>
                    <a:pt x="1680" y="652"/>
                  </a:lnTo>
                  <a:lnTo>
                    <a:pt x="1690" y="654"/>
                  </a:lnTo>
                  <a:lnTo>
                    <a:pt x="1704" y="659"/>
                  </a:lnTo>
                  <a:lnTo>
                    <a:pt x="1715" y="736"/>
                  </a:lnTo>
                  <a:lnTo>
                    <a:pt x="1718" y="743"/>
                  </a:lnTo>
                  <a:lnTo>
                    <a:pt x="1722" y="748"/>
                  </a:lnTo>
                  <a:lnTo>
                    <a:pt x="1727" y="752"/>
                  </a:lnTo>
                  <a:lnTo>
                    <a:pt x="1731" y="756"/>
                  </a:lnTo>
                  <a:lnTo>
                    <a:pt x="1736" y="761"/>
                  </a:lnTo>
                  <a:lnTo>
                    <a:pt x="1742" y="766"/>
                  </a:lnTo>
                  <a:lnTo>
                    <a:pt x="1747" y="771"/>
                  </a:lnTo>
                  <a:lnTo>
                    <a:pt x="1752" y="777"/>
                  </a:lnTo>
                  <a:lnTo>
                    <a:pt x="1756" y="786"/>
                  </a:lnTo>
                  <a:lnTo>
                    <a:pt x="1762" y="796"/>
                  </a:lnTo>
                  <a:lnTo>
                    <a:pt x="1765" y="810"/>
                  </a:lnTo>
                  <a:lnTo>
                    <a:pt x="1768" y="826"/>
                  </a:lnTo>
                  <a:lnTo>
                    <a:pt x="1771" y="844"/>
                  </a:lnTo>
                  <a:lnTo>
                    <a:pt x="1772" y="867"/>
                  </a:lnTo>
                  <a:lnTo>
                    <a:pt x="1772" y="893"/>
                  </a:lnTo>
                  <a:lnTo>
                    <a:pt x="1771" y="924"/>
                  </a:lnTo>
                  <a:lnTo>
                    <a:pt x="1770" y="943"/>
                  </a:lnTo>
                  <a:lnTo>
                    <a:pt x="1767" y="960"/>
                  </a:lnTo>
                  <a:lnTo>
                    <a:pt x="1762" y="977"/>
                  </a:lnTo>
                  <a:lnTo>
                    <a:pt x="1756" y="992"/>
                  </a:lnTo>
                  <a:lnTo>
                    <a:pt x="1743" y="1023"/>
                  </a:lnTo>
                  <a:lnTo>
                    <a:pt x="1729" y="1052"/>
                  </a:lnTo>
                  <a:lnTo>
                    <a:pt x="1723" y="1067"/>
                  </a:lnTo>
                  <a:lnTo>
                    <a:pt x="1717" y="1083"/>
                  </a:lnTo>
                  <a:lnTo>
                    <a:pt x="1712" y="1098"/>
                  </a:lnTo>
                  <a:lnTo>
                    <a:pt x="1709" y="1113"/>
                  </a:lnTo>
                  <a:lnTo>
                    <a:pt x="1707" y="1130"/>
                  </a:lnTo>
                  <a:lnTo>
                    <a:pt x="1706" y="1147"/>
                  </a:lnTo>
                  <a:lnTo>
                    <a:pt x="1707" y="1156"/>
                  </a:lnTo>
                  <a:lnTo>
                    <a:pt x="1708" y="1165"/>
                  </a:lnTo>
                  <a:lnTo>
                    <a:pt x="1709" y="1174"/>
                  </a:lnTo>
                  <a:lnTo>
                    <a:pt x="1711" y="1183"/>
                  </a:lnTo>
                  <a:lnTo>
                    <a:pt x="1759" y="1210"/>
                  </a:lnTo>
                  <a:lnTo>
                    <a:pt x="1766" y="1221"/>
                  </a:lnTo>
                  <a:lnTo>
                    <a:pt x="1769" y="1229"/>
                  </a:lnTo>
                  <a:lnTo>
                    <a:pt x="1771" y="1236"/>
                  </a:lnTo>
                  <a:lnTo>
                    <a:pt x="1771" y="1240"/>
                  </a:lnTo>
                  <a:lnTo>
                    <a:pt x="1773" y="1244"/>
                  </a:lnTo>
                  <a:lnTo>
                    <a:pt x="1776" y="1247"/>
                  </a:lnTo>
                  <a:lnTo>
                    <a:pt x="1784" y="1249"/>
                  </a:lnTo>
                  <a:lnTo>
                    <a:pt x="1794" y="1252"/>
                  </a:lnTo>
                  <a:lnTo>
                    <a:pt x="1758" y="1096"/>
                  </a:lnTo>
                  <a:lnTo>
                    <a:pt x="1833" y="1182"/>
                  </a:lnTo>
                  <a:lnTo>
                    <a:pt x="1847" y="1137"/>
                  </a:lnTo>
                  <a:lnTo>
                    <a:pt x="1853" y="1174"/>
                  </a:lnTo>
                  <a:lnTo>
                    <a:pt x="1857" y="1202"/>
                  </a:lnTo>
                  <a:lnTo>
                    <a:pt x="1862" y="1225"/>
                  </a:lnTo>
                  <a:lnTo>
                    <a:pt x="1866" y="1245"/>
                  </a:lnTo>
                  <a:lnTo>
                    <a:pt x="1868" y="1254"/>
                  </a:lnTo>
                  <a:lnTo>
                    <a:pt x="1871" y="1263"/>
                  </a:lnTo>
                  <a:lnTo>
                    <a:pt x="1874" y="1272"/>
                  </a:lnTo>
                  <a:lnTo>
                    <a:pt x="1879" y="1281"/>
                  </a:lnTo>
                  <a:lnTo>
                    <a:pt x="1890" y="1301"/>
                  </a:lnTo>
                  <a:lnTo>
                    <a:pt x="1906" y="1325"/>
                  </a:lnTo>
                  <a:lnTo>
                    <a:pt x="1886" y="1328"/>
                  </a:lnTo>
                  <a:lnTo>
                    <a:pt x="1873" y="1333"/>
                  </a:lnTo>
                  <a:lnTo>
                    <a:pt x="1867" y="1336"/>
                  </a:lnTo>
                  <a:lnTo>
                    <a:pt x="1862" y="1340"/>
                  </a:lnTo>
                  <a:lnTo>
                    <a:pt x="1855" y="1346"/>
                  </a:lnTo>
                  <a:lnTo>
                    <a:pt x="1848" y="1354"/>
                  </a:lnTo>
                  <a:lnTo>
                    <a:pt x="1795" y="1341"/>
                  </a:lnTo>
                  <a:lnTo>
                    <a:pt x="1820" y="1396"/>
                  </a:lnTo>
                  <a:lnTo>
                    <a:pt x="1818" y="1407"/>
                  </a:lnTo>
                  <a:lnTo>
                    <a:pt x="1816" y="1416"/>
                  </a:lnTo>
                  <a:lnTo>
                    <a:pt x="1814" y="1422"/>
                  </a:lnTo>
                  <a:lnTo>
                    <a:pt x="1811" y="1426"/>
                  </a:lnTo>
                  <a:lnTo>
                    <a:pt x="1809" y="1431"/>
                  </a:lnTo>
                  <a:lnTo>
                    <a:pt x="1808" y="1436"/>
                  </a:lnTo>
                  <a:lnTo>
                    <a:pt x="1809" y="1443"/>
                  </a:lnTo>
                  <a:lnTo>
                    <a:pt x="1811" y="1453"/>
                  </a:lnTo>
                  <a:lnTo>
                    <a:pt x="1814" y="1461"/>
                  </a:lnTo>
                  <a:lnTo>
                    <a:pt x="1818" y="1468"/>
                  </a:lnTo>
                  <a:lnTo>
                    <a:pt x="1823" y="1472"/>
                  </a:lnTo>
                  <a:lnTo>
                    <a:pt x="1828" y="1475"/>
                  </a:lnTo>
                  <a:lnTo>
                    <a:pt x="1838" y="1481"/>
                  </a:lnTo>
                  <a:lnTo>
                    <a:pt x="1851" y="1488"/>
                  </a:lnTo>
                  <a:lnTo>
                    <a:pt x="1856" y="1492"/>
                  </a:lnTo>
                  <a:lnTo>
                    <a:pt x="1862" y="1497"/>
                  </a:lnTo>
                  <a:lnTo>
                    <a:pt x="1866" y="1502"/>
                  </a:lnTo>
                  <a:lnTo>
                    <a:pt x="1869" y="1508"/>
                  </a:lnTo>
                  <a:lnTo>
                    <a:pt x="1876" y="1519"/>
                  </a:lnTo>
                  <a:lnTo>
                    <a:pt x="1883" y="1531"/>
                  </a:lnTo>
                  <a:lnTo>
                    <a:pt x="1961" y="1570"/>
                  </a:lnTo>
                  <a:lnTo>
                    <a:pt x="2065" y="1507"/>
                  </a:lnTo>
                  <a:lnTo>
                    <a:pt x="2033" y="1580"/>
                  </a:lnTo>
                  <a:lnTo>
                    <a:pt x="2044" y="1590"/>
                  </a:lnTo>
                  <a:lnTo>
                    <a:pt x="2053" y="1598"/>
                  </a:lnTo>
                  <a:lnTo>
                    <a:pt x="2062" y="1607"/>
                  </a:lnTo>
                  <a:lnTo>
                    <a:pt x="2068" y="1616"/>
                  </a:lnTo>
                  <a:lnTo>
                    <a:pt x="2070" y="1621"/>
                  </a:lnTo>
                  <a:lnTo>
                    <a:pt x="2072" y="1626"/>
                  </a:lnTo>
                  <a:lnTo>
                    <a:pt x="2072" y="1631"/>
                  </a:lnTo>
                  <a:lnTo>
                    <a:pt x="2071" y="1636"/>
                  </a:lnTo>
                  <a:lnTo>
                    <a:pt x="2069" y="1641"/>
                  </a:lnTo>
                  <a:lnTo>
                    <a:pt x="2067" y="1648"/>
                  </a:lnTo>
                  <a:lnTo>
                    <a:pt x="2062" y="1653"/>
                  </a:lnTo>
                  <a:lnTo>
                    <a:pt x="2057" y="1659"/>
                  </a:lnTo>
                  <a:lnTo>
                    <a:pt x="1953" y="1623"/>
                  </a:lnTo>
                  <a:lnTo>
                    <a:pt x="1980" y="1680"/>
                  </a:lnTo>
                  <a:lnTo>
                    <a:pt x="1982" y="1689"/>
                  </a:lnTo>
                  <a:lnTo>
                    <a:pt x="1982" y="1696"/>
                  </a:lnTo>
                  <a:lnTo>
                    <a:pt x="1982" y="1704"/>
                  </a:lnTo>
                  <a:lnTo>
                    <a:pt x="1981" y="1710"/>
                  </a:lnTo>
                  <a:lnTo>
                    <a:pt x="1982" y="1717"/>
                  </a:lnTo>
                  <a:lnTo>
                    <a:pt x="1984" y="1725"/>
                  </a:lnTo>
                  <a:lnTo>
                    <a:pt x="1986" y="1728"/>
                  </a:lnTo>
                  <a:lnTo>
                    <a:pt x="1989" y="1732"/>
                  </a:lnTo>
                  <a:lnTo>
                    <a:pt x="1993" y="1736"/>
                  </a:lnTo>
                  <a:lnTo>
                    <a:pt x="1998" y="1739"/>
                  </a:lnTo>
                  <a:lnTo>
                    <a:pt x="2012" y="1741"/>
                  </a:lnTo>
                  <a:lnTo>
                    <a:pt x="2032" y="1741"/>
                  </a:lnTo>
                  <a:lnTo>
                    <a:pt x="2045" y="1743"/>
                  </a:lnTo>
                  <a:lnTo>
                    <a:pt x="2058" y="1744"/>
                  </a:lnTo>
                  <a:lnTo>
                    <a:pt x="2072" y="1747"/>
                  </a:lnTo>
                  <a:lnTo>
                    <a:pt x="2087" y="1751"/>
                  </a:lnTo>
                  <a:lnTo>
                    <a:pt x="2152" y="1684"/>
                  </a:lnTo>
                  <a:lnTo>
                    <a:pt x="2157" y="1691"/>
                  </a:lnTo>
                  <a:lnTo>
                    <a:pt x="2161" y="1698"/>
                  </a:lnTo>
                  <a:lnTo>
                    <a:pt x="2164" y="1707"/>
                  </a:lnTo>
                  <a:lnTo>
                    <a:pt x="2167" y="1714"/>
                  </a:lnTo>
                  <a:lnTo>
                    <a:pt x="2171" y="1731"/>
                  </a:lnTo>
                  <a:lnTo>
                    <a:pt x="2174" y="1749"/>
                  </a:lnTo>
                  <a:lnTo>
                    <a:pt x="2176" y="1767"/>
                  </a:lnTo>
                  <a:lnTo>
                    <a:pt x="2178" y="1785"/>
                  </a:lnTo>
                  <a:lnTo>
                    <a:pt x="2180" y="1802"/>
                  </a:lnTo>
                  <a:lnTo>
                    <a:pt x="2184" y="1818"/>
                  </a:lnTo>
                  <a:lnTo>
                    <a:pt x="2188" y="1834"/>
                  </a:lnTo>
                  <a:lnTo>
                    <a:pt x="2195" y="1850"/>
                  </a:lnTo>
                  <a:lnTo>
                    <a:pt x="2198" y="1856"/>
                  </a:lnTo>
                  <a:lnTo>
                    <a:pt x="2202" y="1863"/>
                  </a:lnTo>
                  <a:lnTo>
                    <a:pt x="2207" y="1868"/>
                  </a:lnTo>
                  <a:lnTo>
                    <a:pt x="2214" y="1872"/>
                  </a:lnTo>
                  <a:lnTo>
                    <a:pt x="2219" y="1875"/>
                  </a:lnTo>
                  <a:lnTo>
                    <a:pt x="2223" y="1876"/>
                  </a:lnTo>
                  <a:lnTo>
                    <a:pt x="2225" y="1876"/>
                  </a:lnTo>
                  <a:lnTo>
                    <a:pt x="2227" y="1876"/>
                  </a:lnTo>
                  <a:lnTo>
                    <a:pt x="2229" y="1876"/>
                  </a:lnTo>
                  <a:lnTo>
                    <a:pt x="2232" y="1877"/>
                  </a:lnTo>
                  <a:lnTo>
                    <a:pt x="2236" y="1881"/>
                  </a:lnTo>
                  <a:lnTo>
                    <a:pt x="2242" y="1885"/>
                  </a:lnTo>
                  <a:lnTo>
                    <a:pt x="2248" y="1893"/>
                  </a:lnTo>
                  <a:lnTo>
                    <a:pt x="2258" y="1906"/>
                  </a:lnTo>
                  <a:lnTo>
                    <a:pt x="2297" y="1897"/>
                  </a:lnTo>
                  <a:lnTo>
                    <a:pt x="2295" y="1946"/>
                  </a:lnTo>
                  <a:lnTo>
                    <a:pt x="2366" y="1942"/>
                  </a:lnTo>
                  <a:lnTo>
                    <a:pt x="2391" y="1935"/>
                  </a:lnTo>
                  <a:lnTo>
                    <a:pt x="2411" y="1929"/>
                  </a:lnTo>
                  <a:lnTo>
                    <a:pt x="2416" y="1928"/>
                  </a:lnTo>
                  <a:lnTo>
                    <a:pt x="2420" y="1929"/>
                  </a:lnTo>
                  <a:lnTo>
                    <a:pt x="2424" y="1930"/>
                  </a:lnTo>
                  <a:lnTo>
                    <a:pt x="2428" y="1932"/>
                  </a:lnTo>
                  <a:lnTo>
                    <a:pt x="2431" y="1936"/>
                  </a:lnTo>
                  <a:lnTo>
                    <a:pt x="2434" y="1942"/>
                  </a:lnTo>
                  <a:lnTo>
                    <a:pt x="2436" y="1948"/>
                  </a:lnTo>
                  <a:lnTo>
                    <a:pt x="2438" y="1956"/>
                  </a:lnTo>
                  <a:lnTo>
                    <a:pt x="2441" y="1973"/>
                  </a:lnTo>
                  <a:lnTo>
                    <a:pt x="2443" y="1990"/>
                  </a:lnTo>
                  <a:lnTo>
                    <a:pt x="2443" y="2006"/>
                  </a:lnTo>
                  <a:lnTo>
                    <a:pt x="2441" y="2023"/>
                  </a:lnTo>
                  <a:lnTo>
                    <a:pt x="2412" y="2039"/>
                  </a:lnTo>
                  <a:lnTo>
                    <a:pt x="2384" y="2051"/>
                  </a:lnTo>
                  <a:lnTo>
                    <a:pt x="2379" y="2055"/>
                  </a:lnTo>
                  <a:lnTo>
                    <a:pt x="2375" y="2059"/>
                  </a:lnTo>
                  <a:lnTo>
                    <a:pt x="2371" y="2063"/>
                  </a:lnTo>
                  <a:lnTo>
                    <a:pt x="2367" y="2067"/>
                  </a:lnTo>
                  <a:lnTo>
                    <a:pt x="2365" y="2072"/>
                  </a:lnTo>
                  <a:lnTo>
                    <a:pt x="2363" y="2077"/>
                  </a:lnTo>
                  <a:lnTo>
                    <a:pt x="2363" y="2083"/>
                  </a:lnTo>
                  <a:lnTo>
                    <a:pt x="2364" y="2088"/>
                  </a:lnTo>
                  <a:lnTo>
                    <a:pt x="2395" y="208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0" name="Freeform 31">
              <a:extLst>
                <a:ext uri="{FF2B5EF4-FFF2-40B4-BE49-F238E27FC236}">
                  <a16:creationId xmlns:a16="http://schemas.microsoft.com/office/drawing/2014/main" id="{5F3CBFF8-DB56-44C1-BAF6-82BFA9861122}"/>
                </a:ext>
              </a:extLst>
            </p:cNvPr>
            <p:cNvSpPr>
              <a:spLocks/>
            </p:cNvSpPr>
            <p:nvPr/>
          </p:nvSpPr>
          <p:spPr bwMode="auto">
            <a:xfrm>
              <a:off x="6282356" y="3918145"/>
              <a:ext cx="545859" cy="912871"/>
            </a:xfrm>
            <a:custGeom>
              <a:avLst/>
              <a:gdLst/>
              <a:ahLst/>
              <a:cxnLst>
                <a:cxn ang="0">
                  <a:pos x="9" y="65"/>
                </a:cxn>
                <a:cxn ang="0">
                  <a:pos x="20" y="81"/>
                </a:cxn>
                <a:cxn ang="0">
                  <a:pos x="25" y="132"/>
                </a:cxn>
                <a:cxn ang="0">
                  <a:pos x="22" y="297"/>
                </a:cxn>
                <a:cxn ang="0">
                  <a:pos x="14" y="528"/>
                </a:cxn>
                <a:cxn ang="0">
                  <a:pos x="7" y="759"/>
                </a:cxn>
                <a:cxn ang="0">
                  <a:pos x="2" y="929"/>
                </a:cxn>
                <a:cxn ang="0">
                  <a:pos x="0" y="1004"/>
                </a:cxn>
                <a:cxn ang="0">
                  <a:pos x="0" y="1163"/>
                </a:cxn>
                <a:cxn ang="0">
                  <a:pos x="1" y="1389"/>
                </a:cxn>
                <a:cxn ang="0">
                  <a:pos x="6" y="1628"/>
                </a:cxn>
                <a:cxn ang="0">
                  <a:pos x="17" y="1795"/>
                </a:cxn>
                <a:cxn ang="0">
                  <a:pos x="25" y="1868"/>
                </a:cxn>
                <a:cxn ang="0">
                  <a:pos x="37" y="1913"/>
                </a:cxn>
                <a:cxn ang="0">
                  <a:pos x="62" y="1913"/>
                </a:cxn>
                <a:cxn ang="0">
                  <a:pos x="126" y="1906"/>
                </a:cxn>
                <a:cxn ang="0">
                  <a:pos x="127" y="1796"/>
                </a:cxn>
                <a:cxn ang="0">
                  <a:pos x="133" y="1775"/>
                </a:cxn>
                <a:cxn ang="0">
                  <a:pos x="127" y="1738"/>
                </a:cxn>
                <a:cxn ang="0">
                  <a:pos x="110" y="1684"/>
                </a:cxn>
                <a:cxn ang="0">
                  <a:pos x="113" y="1648"/>
                </a:cxn>
                <a:cxn ang="0">
                  <a:pos x="125" y="1618"/>
                </a:cxn>
                <a:cxn ang="0">
                  <a:pos x="141" y="1591"/>
                </a:cxn>
                <a:cxn ang="0">
                  <a:pos x="163" y="1610"/>
                </a:cxn>
                <a:cxn ang="0">
                  <a:pos x="176" y="1657"/>
                </a:cxn>
                <a:cxn ang="0">
                  <a:pos x="189" y="1685"/>
                </a:cxn>
                <a:cxn ang="0">
                  <a:pos x="196" y="1702"/>
                </a:cxn>
                <a:cxn ang="0">
                  <a:pos x="185" y="1742"/>
                </a:cxn>
                <a:cxn ang="0">
                  <a:pos x="185" y="1770"/>
                </a:cxn>
                <a:cxn ang="0">
                  <a:pos x="199" y="1789"/>
                </a:cxn>
                <a:cxn ang="0">
                  <a:pos x="215" y="1808"/>
                </a:cxn>
                <a:cxn ang="0">
                  <a:pos x="223" y="1830"/>
                </a:cxn>
                <a:cxn ang="0">
                  <a:pos x="227" y="1877"/>
                </a:cxn>
                <a:cxn ang="0">
                  <a:pos x="227" y="1936"/>
                </a:cxn>
                <a:cxn ang="0">
                  <a:pos x="199" y="1945"/>
                </a:cxn>
                <a:cxn ang="0">
                  <a:pos x="170" y="1954"/>
                </a:cxn>
                <a:cxn ang="0">
                  <a:pos x="315" y="1904"/>
                </a:cxn>
                <a:cxn ang="0">
                  <a:pos x="300" y="1884"/>
                </a:cxn>
                <a:cxn ang="0">
                  <a:pos x="301" y="1865"/>
                </a:cxn>
                <a:cxn ang="0">
                  <a:pos x="316" y="1852"/>
                </a:cxn>
                <a:cxn ang="0">
                  <a:pos x="319" y="1734"/>
                </a:cxn>
                <a:cxn ang="0">
                  <a:pos x="321" y="1694"/>
                </a:cxn>
                <a:cxn ang="0">
                  <a:pos x="318" y="1670"/>
                </a:cxn>
                <a:cxn ang="0">
                  <a:pos x="309" y="1653"/>
                </a:cxn>
                <a:cxn ang="0">
                  <a:pos x="301" y="1644"/>
                </a:cxn>
                <a:cxn ang="0">
                  <a:pos x="1163" y="1575"/>
                </a:cxn>
                <a:cxn ang="0">
                  <a:pos x="1139" y="1105"/>
                </a:cxn>
                <a:cxn ang="0">
                  <a:pos x="1161" y="1067"/>
                </a:cxn>
                <a:cxn ang="0">
                  <a:pos x="1174" y="1041"/>
                </a:cxn>
                <a:cxn ang="0">
                  <a:pos x="1167" y="1014"/>
                </a:cxn>
                <a:cxn ang="0">
                  <a:pos x="1143" y="969"/>
                </a:cxn>
                <a:cxn ang="0">
                  <a:pos x="1108" y="911"/>
                </a:cxn>
                <a:cxn ang="0">
                  <a:pos x="1074" y="850"/>
                </a:cxn>
                <a:cxn ang="0">
                  <a:pos x="1050" y="799"/>
                </a:cxn>
                <a:cxn ang="0">
                  <a:pos x="1036" y="750"/>
                </a:cxn>
                <a:cxn ang="0">
                  <a:pos x="999" y="588"/>
                </a:cxn>
                <a:cxn ang="0">
                  <a:pos x="959" y="383"/>
                </a:cxn>
                <a:cxn ang="0">
                  <a:pos x="921" y="185"/>
                </a:cxn>
                <a:cxn ang="0">
                  <a:pos x="890" y="42"/>
                </a:cxn>
                <a:cxn ang="0">
                  <a:pos x="880" y="5"/>
                </a:cxn>
              </a:cxnLst>
              <a:rect l="0" t="0" r="r" b="b"/>
              <a:pathLst>
                <a:path w="1174" h="1959">
                  <a:moveTo>
                    <a:pt x="9" y="53"/>
                  </a:moveTo>
                  <a:lnTo>
                    <a:pt x="9" y="60"/>
                  </a:lnTo>
                  <a:lnTo>
                    <a:pt x="9" y="65"/>
                  </a:lnTo>
                  <a:lnTo>
                    <a:pt x="11" y="70"/>
                  </a:lnTo>
                  <a:lnTo>
                    <a:pt x="13" y="73"/>
                  </a:lnTo>
                  <a:lnTo>
                    <a:pt x="20" y="81"/>
                  </a:lnTo>
                  <a:lnTo>
                    <a:pt x="25" y="91"/>
                  </a:lnTo>
                  <a:lnTo>
                    <a:pt x="25" y="103"/>
                  </a:lnTo>
                  <a:lnTo>
                    <a:pt x="25" y="132"/>
                  </a:lnTo>
                  <a:lnTo>
                    <a:pt x="24" y="176"/>
                  </a:lnTo>
                  <a:lnTo>
                    <a:pt x="23" y="231"/>
                  </a:lnTo>
                  <a:lnTo>
                    <a:pt x="22" y="297"/>
                  </a:lnTo>
                  <a:lnTo>
                    <a:pt x="20" y="369"/>
                  </a:lnTo>
                  <a:lnTo>
                    <a:pt x="18" y="447"/>
                  </a:lnTo>
                  <a:lnTo>
                    <a:pt x="14" y="528"/>
                  </a:lnTo>
                  <a:lnTo>
                    <a:pt x="12" y="608"/>
                  </a:lnTo>
                  <a:lnTo>
                    <a:pt x="10" y="686"/>
                  </a:lnTo>
                  <a:lnTo>
                    <a:pt x="7" y="759"/>
                  </a:lnTo>
                  <a:lnTo>
                    <a:pt x="5" y="827"/>
                  </a:lnTo>
                  <a:lnTo>
                    <a:pt x="4" y="884"/>
                  </a:lnTo>
                  <a:lnTo>
                    <a:pt x="2" y="929"/>
                  </a:lnTo>
                  <a:lnTo>
                    <a:pt x="1" y="961"/>
                  </a:lnTo>
                  <a:lnTo>
                    <a:pt x="1" y="975"/>
                  </a:lnTo>
                  <a:lnTo>
                    <a:pt x="0" y="1004"/>
                  </a:lnTo>
                  <a:lnTo>
                    <a:pt x="0" y="1046"/>
                  </a:lnTo>
                  <a:lnTo>
                    <a:pt x="0" y="1100"/>
                  </a:lnTo>
                  <a:lnTo>
                    <a:pt x="0" y="1163"/>
                  </a:lnTo>
                  <a:lnTo>
                    <a:pt x="0" y="1233"/>
                  </a:lnTo>
                  <a:lnTo>
                    <a:pt x="0" y="1309"/>
                  </a:lnTo>
                  <a:lnTo>
                    <a:pt x="1" y="1389"/>
                  </a:lnTo>
                  <a:lnTo>
                    <a:pt x="2" y="1469"/>
                  </a:lnTo>
                  <a:lnTo>
                    <a:pt x="4" y="1550"/>
                  </a:lnTo>
                  <a:lnTo>
                    <a:pt x="6" y="1628"/>
                  </a:lnTo>
                  <a:lnTo>
                    <a:pt x="9" y="1699"/>
                  </a:lnTo>
                  <a:lnTo>
                    <a:pt x="13" y="1766"/>
                  </a:lnTo>
                  <a:lnTo>
                    <a:pt x="17" y="1795"/>
                  </a:lnTo>
                  <a:lnTo>
                    <a:pt x="19" y="1822"/>
                  </a:lnTo>
                  <a:lnTo>
                    <a:pt x="22" y="1847"/>
                  </a:lnTo>
                  <a:lnTo>
                    <a:pt x="25" y="1868"/>
                  </a:lnTo>
                  <a:lnTo>
                    <a:pt x="28" y="1887"/>
                  </a:lnTo>
                  <a:lnTo>
                    <a:pt x="32" y="1901"/>
                  </a:lnTo>
                  <a:lnTo>
                    <a:pt x="37" y="1913"/>
                  </a:lnTo>
                  <a:lnTo>
                    <a:pt x="41" y="1919"/>
                  </a:lnTo>
                  <a:lnTo>
                    <a:pt x="57" y="1915"/>
                  </a:lnTo>
                  <a:lnTo>
                    <a:pt x="62" y="1913"/>
                  </a:lnTo>
                  <a:lnTo>
                    <a:pt x="65" y="1910"/>
                  </a:lnTo>
                  <a:lnTo>
                    <a:pt x="70" y="1904"/>
                  </a:lnTo>
                  <a:lnTo>
                    <a:pt x="126" y="1906"/>
                  </a:lnTo>
                  <a:lnTo>
                    <a:pt x="126" y="1818"/>
                  </a:lnTo>
                  <a:lnTo>
                    <a:pt x="126" y="1806"/>
                  </a:lnTo>
                  <a:lnTo>
                    <a:pt x="127" y="1796"/>
                  </a:lnTo>
                  <a:lnTo>
                    <a:pt x="130" y="1789"/>
                  </a:lnTo>
                  <a:lnTo>
                    <a:pt x="132" y="1782"/>
                  </a:lnTo>
                  <a:lnTo>
                    <a:pt x="133" y="1775"/>
                  </a:lnTo>
                  <a:lnTo>
                    <a:pt x="135" y="1766"/>
                  </a:lnTo>
                  <a:lnTo>
                    <a:pt x="132" y="1754"/>
                  </a:lnTo>
                  <a:lnTo>
                    <a:pt x="127" y="1738"/>
                  </a:lnTo>
                  <a:lnTo>
                    <a:pt x="119" y="1715"/>
                  </a:lnTo>
                  <a:lnTo>
                    <a:pt x="112" y="1695"/>
                  </a:lnTo>
                  <a:lnTo>
                    <a:pt x="110" y="1684"/>
                  </a:lnTo>
                  <a:lnTo>
                    <a:pt x="110" y="1674"/>
                  </a:lnTo>
                  <a:lnTo>
                    <a:pt x="110" y="1661"/>
                  </a:lnTo>
                  <a:lnTo>
                    <a:pt x="113" y="1648"/>
                  </a:lnTo>
                  <a:lnTo>
                    <a:pt x="117" y="1638"/>
                  </a:lnTo>
                  <a:lnTo>
                    <a:pt x="120" y="1629"/>
                  </a:lnTo>
                  <a:lnTo>
                    <a:pt x="125" y="1618"/>
                  </a:lnTo>
                  <a:lnTo>
                    <a:pt x="129" y="1609"/>
                  </a:lnTo>
                  <a:lnTo>
                    <a:pt x="136" y="1599"/>
                  </a:lnTo>
                  <a:lnTo>
                    <a:pt x="141" y="1591"/>
                  </a:lnTo>
                  <a:lnTo>
                    <a:pt x="146" y="1584"/>
                  </a:lnTo>
                  <a:lnTo>
                    <a:pt x="151" y="1579"/>
                  </a:lnTo>
                  <a:lnTo>
                    <a:pt x="163" y="1610"/>
                  </a:lnTo>
                  <a:lnTo>
                    <a:pt x="167" y="1628"/>
                  </a:lnTo>
                  <a:lnTo>
                    <a:pt x="170" y="1641"/>
                  </a:lnTo>
                  <a:lnTo>
                    <a:pt x="176" y="1657"/>
                  </a:lnTo>
                  <a:lnTo>
                    <a:pt x="181" y="1670"/>
                  </a:lnTo>
                  <a:lnTo>
                    <a:pt x="185" y="1679"/>
                  </a:lnTo>
                  <a:lnTo>
                    <a:pt x="189" y="1685"/>
                  </a:lnTo>
                  <a:lnTo>
                    <a:pt x="194" y="1690"/>
                  </a:lnTo>
                  <a:lnTo>
                    <a:pt x="195" y="1695"/>
                  </a:lnTo>
                  <a:lnTo>
                    <a:pt x="196" y="1702"/>
                  </a:lnTo>
                  <a:lnTo>
                    <a:pt x="194" y="1713"/>
                  </a:lnTo>
                  <a:lnTo>
                    <a:pt x="189" y="1729"/>
                  </a:lnTo>
                  <a:lnTo>
                    <a:pt x="185" y="1742"/>
                  </a:lnTo>
                  <a:lnTo>
                    <a:pt x="184" y="1754"/>
                  </a:lnTo>
                  <a:lnTo>
                    <a:pt x="184" y="1762"/>
                  </a:lnTo>
                  <a:lnTo>
                    <a:pt x="185" y="1770"/>
                  </a:lnTo>
                  <a:lnTo>
                    <a:pt x="188" y="1775"/>
                  </a:lnTo>
                  <a:lnTo>
                    <a:pt x="194" y="1781"/>
                  </a:lnTo>
                  <a:lnTo>
                    <a:pt x="199" y="1789"/>
                  </a:lnTo>
                  <a:lnTo>
                    <a:pt x="206" y="1796"/>
                  </a:lnTo>
                  <a:lnTo>
                    <a:pt x="211" y="1802"/>
                  </a:lnTo>
                  <a:lnTo>
                    <a:pt x="215" y="1808"/>
                  </a:lnTo>
                  <a:lnTo>
                    <a:pt x="218" y="1814"/>
                  </a:lnTo>
                  <a:lnTo>
                    <a:pt x="221" y="1819"/>
                  </a:lnTo>
                  <a:lnTo>
                    <a:pt x="223" y="1830"/>
                  </a:lnTo>
                  <a:lnTo>
                    <a:pt x="225" y="1842"/>
                  </a:lnTo>
                  <a:lnTo>
                    <a:pt x="226" y="1858"/>
                  </a:lnTo>
                  <a:lnTo>
                    <a:pt x="227" y="1877"/>
                  </a:lnTo>
                  <a:lnTo>
                    <a:pt x="230" y="1901"/>
                  </a:lnTo>
                  <a:lnTo>
                    <a:pt x="235" y="1932"/>
                  </a:lnTo>
                  <a:lnTo>
                    <a:pt x="227" y="1936"/>
                  </a:lnTo>
                  <a:lnTo>
                    <a:pt x="218" y="1939"/>
                  </a:lnTo>
                  <a:lnTo>
                    <a:pt x="208" y="1942"/>
                  </a:lnTo>
                  <a:lnTo>
                    <a:pt x="199" y="1945"/>
                  </a:lnTo>
                  <a:lnTo>
                    <a:pt x="189" y="1947"/>
                  </a:lnTo>
                  <a:lnTo>
                    <a:pt x="180" y="1950"/>
                  </a:lnTo>
                  <a:lnTo>
                    <a:pt x="170" y="1954"/>
                  </a:lnTo>
                  <a:lnTo>
                    <a:pt x="162" y="1959"/>
                  </a:lnTo>
                  <a:lnTo>
                    <a:pt x="328" y="1917"/>
                  </a:lnTo>
                  <a:lnTo>
                    <a:pt x="315" y="1904"/>
                  </a:lnTo>
                  <a:lnTo>
                    <a:pt x="305" y="1893"/>
                  </a:lnTo>
                  <a:lnTo>
                    <a:pt x="302" y="1889"/>
                  </a:lnTo>
                  <a:lnTo>
                    <a:pt x="300" y="1884"/>
                  </a:lnTo>
                  <a:lnTo>
                    <a:pt x="299" y="1878"/>
                  </a:lnTo>
                  <a:lnTo>
                    <a:pt x="299" y="1873"/>
                  </a:lnTo>
                  <a:lnTo>
                    <a:pt x="301" y="1865"/>
                  </a:lnTo>
                  <a:lnTo>
                    <a:pt x="305" y="1859"/>
                  </a:lnTo>
                  <a:lnTo>
                    <a:pt x="309" y="1855"/>
                  </a:lnTo>
                  <a:lnTo>
                    <a:pt x="316" y="1852"/>
                  </a:lnTo>
                  <a:lnTo>
                    <a:pt x="329" y="1849"/>
                  </a:lnTo>
                  <a:lnTo>
                    <a:pt x="344" y="1845"/>
                  </a:lnTo>
                  <a:lnTo>
                    <a:pt x="319" y="1734"/>
                  </a:lnTo>
                  <a:lnTo>
                    <a:pt x="320" y="1718"/>
                  </a:lnTo>
                  <a:lnTo>
                    <a:pt x="321" y="1702"/>
                  </a:lnTo>
                  <a:lnTo>
                    <a:pt x="321" y="1694"/>
                  </a:lnTo>
                  <a:lnTo>
                    <a:pt x="321" y="1685"/>
                  </a:lnTo>
                  <a:lnTo>
                    <a:pt x="320" y="1677"/>
                  </a:lnTo>
                  <a:lnTo>
                    <a:pt x="318" y="1670"/>
                  </a:lnTo>
                  <a:lnTo>
                    <a:pt x="316" y="1661"/>
                  </a:lnTo>
                  <a:lnTo>
                    <a:pt x="313" y="1656"/>
                  </a:lnTo>
                  <a:lnTo>
                    <a:pt x="309" y="1653"/>
                  </a:lnTo>
                  <a:lnTo>
                    <a:pt x="307" y="1651"/>
                  </a:lnTo>
                  <a:lnTo>
                    <a:pt x="304" y="1648"/>
                  </a:lnTo>
                  <a:lnTo>
                    <a:pt x="301" y="1644"/>
                  </a:lnTo>
                  <a:lnTo>
                    <a:pt x="297" y="1638"/>
                  </a:lnTo>
                  <a:lnTo>
                    <a:pt x="293" y="1630"/>
                  </a:lnTo>
                  <a:lnTo>
                    <a:pt x="1163" y="1575"/>
                  </a:lnTo>
                  <a:lnTo>
                    <a:pt x="1128" y="1138"/>
                  </a:lnTo>
                  <a:lnTo>
                    <a:pt x="1133" y="1120"/>
                  </a:lnTo>
                  <a:lnTo>
                    <a:pt x="1139" y="1105"/>
                  </a:lnTo>
                  <a:lnTo>
                    <a:pt x="1145" y="1093"/>
                  </a:lnTo>
                  <a:lnTo>
                    <a:pt x="1150" y="1083"/>
                  </a:lnTo>
                  <a:lnTo>
                    <a:pt x="1161" y="1067"/>
                  </a:lnTo>
                  <a:lnTo>
                    <a:pt x="1169" y="1053"/>
                  </a:lnTo>
                  <a:lnTo>
                    <a:pt x="1172" y="1047"/>
                  </a:lnTo>
                  <a:lnTo>
                    <a:pt x="1174" y="1041"/>
                  </a:lnTo>
                  <a:lnTo>
                    <a:pt x="1174" y="1033"/>
                  </a:lnTo>
                  <a:lnTo>
                    <a:pt x="1171" y="1025"/>
                  </a:lnTo>
                  <a:lnTo>
                    <a:pt x="1167" y="1014"/>
                  </a:lnTo>
                  <a:lnTo>
                    <a:pt x="1162" y="1002"/>
                  </a:lnTo>
                  <a:lnTo>
                    <a:pt x="1154" y="987"/>
                  </a:lnTo>
                  <a:lnTo>
                    <a:pt x="1143" y="969"/>
                  </a:lnTo>
                  <a:lnTo>
                    <a:pt x="1131" y="950"/>
                  </a:lnTo>
                  <a:lnTo>
                    <a:pt x="1120" y="931"/>
                  </a:lnTo>
                  <a:lnTo>
                    <a:pt x="1108" y="911"/>
                  </a:lnTo>
                  <a:lnTo>
                    <a:pt x="1097" y="891"/>
                  </a:lnTo>
                  <a:lnTo>
                    <a:pt x="1085" y="871"/>
                  </a:lnTo>
                  <a:lnTo>
                    <a:pt x="1074" y="850"/>
                  </a:lnTo>
                  <a:lnTo>
                    <a:pt x="1064" y="830"/>
                  </a:lnTo>
                  <a:lnTo>
                    <a:pt x="1054" y="811"/>
                  </a:lnTo>
                  <a:lnTo>
                    <a:pt x="1050" y="799"/>
                  </a:lnTo>
                  <a:lnTo>
                    <a:pt x="1046" y="786"/>
                  </a:lnTo>
                  <a:lnTo>
                    <a:pt x="1041" y="769"/>
                  </a:lnTo>
                  <a:lnTo>
                    <a:pt x="1036" y="750"/>
                  </a:lnTo>
                  <a:lnTo>
                    <a:pt x="1024" y="703"/>
                  </a:lnTo>
                  <a:lnTo>
                    <a:pt x="1012" y="649"/>
                  </a:lnTo>
                  <a:lnTo>
                    <a:pt x="999" y="588"/>
                  </a:lnTo>
                  <a:lnTo>
                    <a:pt x="986" y="522"/>
                  </a:lnTo>
                  <a:lnTo>
                    <a:pt x="972" y="454"/>
                  </a:lnTo>
                  <a:lnTo>
                    <a:pt x="959" y="383"/>
                  </a:lnTo>
                  <a:lnTo>
                    <a:pt x="946" y="315"/>
                  </a:lnTo>
                  <a:lnTo>
                    <a:pt x="932" y="248"/>
                  </a:lnTo>
                  <a:lnTo>
                    <a:pt x="921" y="185"/>
                  </a:lnTo>
                  <a:lnTo>
                    <a:pt x="909" y="129"/>
                  </a:lnTo>
                  <a:lnTo>
                    <a:pt x="899" y="81"/>
                  </a:lnTo>
                  <a:lnTo>
                    <a:pt x="890" y="42"/>
                  </a:lnTo>
                  <a:lnTo>
                    <a:pt x="886" y="26"/>
                  </a:lnTo>
                  <a:lnTo>
                    <a:pt x="883" y="14"/>
                  </a:lnTo>
                  <a:lnTo>
                    <a:pt x="880" y="5"/>
                  </a:lnTo>
                  <a:lnTo>
                    <a:pt x="877" y="0"/>
                  </a:lnTo>
                  <a:lnTo>
                    <a:pt x="9" y="5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1" name="Freeform 32">
              <a:extLst>
                <a:ext uri="{FF2B5EF4-FFF2-40B4-BE49-F238E27FC236}">
                  <a16:creationId xmlns:a16="http://schemas.microsoft.com/office/drawing/2014/main" id="{088C3235-84B4-4DB4-943B-6408D0FBCFBA}"/>
                </a:ext>
              </a:extLst>
            </p:cNvPr>
            <p:cNvSpPr>
              <a:spLocks/>
            </p:cNvSpPr>
            <p:nvPr/>
          </p:nvSpPr>
          <p:spPr bwMode="auto">
            <a:xfrm>
              <a:off x="6846846" y="3420724"/>
              <a:ext cx="1322732" cy="564489"/>
            </a:xfrm>
            <a:custGeom>
              <a:avLst/>
              <a:gdLst/>
              <a:ahLst/>
              <a:cxnLst>
                <a:cxn ang="0">
                  <a:pos x="2703" y="13"/>
                </a:cxn>
                <a:cxn ang="0">
                  <a:pos x="2749" y="71"/>
                </a:cxn>
                <a:cxn ang="0">
                  <a:pos x="2840" y="224"/>
                </a:cxn>
                <a:cxn ang="0">
                  <a:pos x="2324" y="67"/>
                </a:cxn>
                <a:cxn ang="0">
                  <a:pos x="1898" y="133"/>
                </a:cxn>
                <a:cxn ang="0">
                  <a:pos x="1220" y="234"/>
                </a:cxn>
                <a:cxn ang="0">
                  <a:pos x="889" y="306"/>
                </a:cxn>
                <a:cxn ang="0">
                  <a:pos x="803" y="418"/>
                </a:cxn>
                <a:cxn ang="0">
                  <a:pos x="725" y="499"/>
                </a:cxn>
                <a:cxn ang="0">
                  <a:pos x="591" y="595"/>
                </a:cxn>
                <a:cxn ang="0">
                  <a:pos x="536" y="634"/>
                </a:cxn>
                <a:cxn ang="0">
                  <a:pos x="423" y="735"/>
                </a:cxn>
                <a:cxn ang="0">
                  <a:pos x="273" y="842"/>
                </a:cxn>
                <a:cxn ang="0">
                  <a:pos x="132" y="909"/>
                </a:cxn>
                <a:cxn ang="0">
                  <a:pos x="0" y="1010"/>
                </a:cxn>
                <a:cxn ang="0">
                  <a:pos x="133" y="1001"/>
                </a:cxn>
                <a:cxn ang="0">
                  <a:pos x="475" y="962"/>
                </a:cxn>
                <a:cxn ang="0">
                  <a:pos x="637" y="881"/>
                </a:cxn>
                <a:cxn ang="0">
                  <a:pos x="836" y="845"/>
                </a:cxn>
                <a:cxn ang="0">
                  <a:pos x="1115" y="830"/>
                </a:cxn>
                <a:cxn ang="0">
                  <a:pos x="1290" y="923"/>
                </a:cxn>
                <a:cxn ang="0">
                  <a:pos x="1428" y="904"/>
                </a:cxn>
                <a:cxn ang="0">
                  <a:pos x="1593" y="883"/>
                </a:cxn>
                <a:cxn ang="0">
                  <a:pos x="1980" y="1162"/>
                </a:cxn>
                <a:cxn ang="0">
                  <a:pos x="2072" y="1211"/>
                </a:cxn>
                <a:cxn ang="0">
                  <a:pos x="2100" y="1158"/>
                </a:cxn>
                <a:cxn ang="0">
                  <a:pos x="2149" y="1150"/>
                </a:cxn>
                <a:cxn ang="0">
                  <a:pos x="2178" y="1114"/>
                </a:cxn>
                <a:cxn ang="0">
                  <a:pos x="2105" y="973"/>
                </a:cxn>
                <a:cxn ang="0">
                  <a:pos x="2169" y="1025"/>
                </a:cxn>
                <a:cxn ang="0">
                  <a:pos x="2284" y="1164"/>
                </a:cxn>
                <a:cxn ang="0">
                  <a:pos x="2270" y="1044"/>
                </a:cxn>
                <a:cxn ang="0">
                  <a:pos x="2343" y="922"/>
                </a:cxn>
                <a:cxn ang="0">
                  <a:pos x="2327" y="849"/>
                </a:cxn>
                <a:cxn ang="0">
                  <a:pos x="2415" y="779"/>
                </a:cxn>
                <a:cxn ang="0">
                  <a:pos x="2514" y="761"/>
                </a:cxn>
                <a:cxn ang="0">
                  <a:pos x="2610" y="725"/>
                </a:cxn>
                <a:cxn ang="0">
                  <a:pos x="2684" y="704"/>
                </a:cxn>
                <a:cxn ang="0">
                  <a:pos x="2723" y="632"/>
                </a:cxn>
                <a:cxn ang="0">
                  <a:pos x="2595" y="667"/>
                </a:cxn>
                <a:cxn ang="0">
                  <a:pos x="2478" y="658"/>
                </a:cxn>
                <a:cxn ang="0">
                  <a:pos x="2524" y="630"/>
                </a:cxn>
                <a:cxn ang="0">
                  <a:pos x="2599" y="622"/>
                </a:cxn>
                <a:cxn ang="0">
                  <a:pos x="2574" y="582"/>
                </a:cxn>
                <a:cxn ang="0">
                  <a:pos x="2486" y="570"/>
                </a:cxn>
                <a:cxn ang="0">
                  <a:pos x="2442" y="562"/>
                </a:cxn>
                <a:cxn ang="0">
                  <a:pos x="2454" y="507"/>
                </a:cxn>
                <a:cxn ang="0">
                  <a:pos x="2509" y="487"/>
                </a:cxn>
                <a:cxn ang="0">
                  <a:pos x="2563" y="521"/>
                </a:cxn>
                <a:cxn ang="0">
                  <a:pos x="2546" y="452"/>
                </a:cxn>
                <a:cxn ang="0">
                  <a:pos x="2756" y="441"/>
                </a:cxn>
                <a:cxn ang="0">
                  <a:pos x="2748" y="381"/>
                </a:cxn>
                <a:cxn ang="0">
                  <a:pos x="2811" y="326"/>
                </a:cxn>
                <a:cxn ang="0">
                  <a:pos x="2788" y="218"/>
                </a:cxn>
                <a:cxn ang="0">
                  <a:pos x="2715" y="254"/>
                </a:cxn>
                <a:cxn ang="0">
                  <a:pos x="2546" y="284"/>
                </a:cxn>
                <a:cxn ang="0">
                  <a:pos x="2483" y="325"/>
                </a:cxn>
                <a:cxn ang="0">
                  <a:pos x="2564" y="221"/>
                </a:cxn>
                <a:cxn ang="0">
                  <a:pos x="2571" y="168"/>
                </a:cxn>
                <a:cxn ang="0">
                  <a:pos x="2592" y="136"/>
                </a:cxn>
                <a:cxn ang="0">
                  <a:pos x="2646" y="151"/>
                </a:cxn>
                <a:cxn ang="0">
                  <a:pos x="2705" y="169"/>
                </a:cxn>
              </a:cxnLst>
              <a:rect l="0" t="0" r="r" b="b"/>
              <a:pathLst>
                <a:path w="2840" h="1211">
                  <a:moveTo>
                    <a:pt x="2665" y="76"/>
                  </a:moveTo>
                  <a:lnTo>
                    <a:pt x="2673" y="54"/>
                  </a:lnTo>
                  <a:lnTo>
                    <a:pt x="2679" y="38"/>
                  </a:lnTo>
                  <a:lnTo>
                    <a:pt x="2685" y="26"/>
                  </a:lnTo>
                  <a:lnTo>
                    <a:pt x="2692" y="18"/>
                  </a:lnTo>
                  <a:lnTo>
                    <a:pt x="2695" y="15"/>
                  </a:lnTo>
                  <a:lnTo>
                    <a:pt x="2697" y="14"/>
                  </a:lnTo>
                  <a:lnTo>
                    <a:pt x="2700" y="13"/>
                  </a:lnTo>
                  <a:lnTo>
                    <a:pt x="2703" y="13"/>
                  </a:lnTo>
                  <a:lnTo>
                    <a:pt x="2707" y="13"/>
                  </a:lnTo>
                  <a:lnTo>
                    <a:pt x="2709" y="14"/>
                  </a:lnTo>
                  <a:lnTo>
                    <a:pt x="2712" y="16"/>
                  </a:lnTo>
                  <a:lnTo>
                    <a:pt x="2715" y="18"/>
                  </a:lnTo>
                  <a:lnTo>
                    <a:pt x="2720" y="25"/>
                  </a:lnTo>
                  <a:lnTo>
                    <a:pt x="2725" y="33"/>
                  </a:lnTo>
                  <a:lnTo>
                    <a:pt x="2731" y="41"/>
                  </a:lnTo>
                  <a:lnTo>
                    <a:pt x="2737" y="52"/>
                  </a:lnTo>
                  <a:lnTo>
                    <a:pt x="2749" y="71"/>
                  </a:lnTo>
                  <a:lnTo>
                    <a:pt x="2760" y="89"/>
                  </a:lnTo>
                  <a:lnTo>
                    <a:pt x="2774" y="105"/>
                  </a:lnTo>
                  <a:lnTo>
                    <a:pt x="2786" y="119"/>
                  </a:lnTo>
                  <a:lnTo>
                    <a:pt x="2795" y="134"/>
                  </a:lnTo>
                  <a:lnTo>
                    <a:pt x="2805" y="148"/>
                  </a:lnTo>
                  <a:lnTo>
                    <a:pt x="2813" y="164"/>
                  </a:lnTo>
                  <a:lnTo>
                    <a:pt x="2821" y="181"/>
                  </a:lnTo>
                  <a:lnTo>
                    <a:pt x="2831" y="201"/>
                  </a:lnTo>
                  <a:lnTo>
                    <a:pt x="2840" y="224"/>
                  </a:lnTo>
                  <a:lnTo>
                    <a:pt x="2729" y="0"/>
                  </a:lnTo>
                  <a:lnTo>
                    <a:pt x="2679" y="9"/>
                  </a:lnTo>
                  <a:lnTo>
                    <a:pt x="2629" y="16"/>
                  </a:lnTo>
                  <a:lnTo>
                    <a:pt x="2579" y="25"/>
                  </a:lnTo>
                  <a:lnTo>
                    <a:pt x="2528" y="33"/>
                  </a:lnTo>
                  <a:lnTo>
                    <a:pt x="2478" y="41"/>
                  </a:lnTo>
                  <a:lnTo>
                    <a:pt x="2426" y="50"/>
                  </a:lnTo>
                  <a:lnTo>
                    <a:pt x="2376" y="58"/>
                  </a:lnTo>
                  <a:lnTo>
                    <a:pt x="2324" y="67"/>
                  </a:lnTo>
                  <a:lnTo>
                    <a:pt x="2273" y="75"/>
                  </a:lnTo>
                  <a:lnTo>
                    <a:pt x="2223" y="84"/>
                  </a:lnTo>
                  <a:lnTo>
                    <a:pt x="2172" y="92"/>
                  </a:lnTo>
                  <a:lnTo>
                    <a:pt x="2122" y="99"/>
                  </a:lnTo>
                  <a:lnTo>
                    <a:pt x="2071" y="108"/>
                  </a:lnTo>
                  <a:lnTo>
                    <a:pt x="2021" y="115"/>
                  </a:lnTo>
                  <a:lnTo>
                    <a:pt x="1971" y="123"/>
                  </a:lnTo>
                  <a:lnTo>
                    <a:pt x="1921" y="130"/>
                  </a:lnTo>
                  <a:lnTo>
                    <a:pt x="1898" y="133"/>
                  </a:lnTo>
                  <a:lnTo>
                    <a:pt x="1858" y="139"/>
                  </a:lnTo>
                  <a:lnTo>
                    <a:pt x="1802" y="147"/>
                  </a:lnTo>
                  <a:lnTo>
                    <a:pt x="1735" y="156"/>
                  </a:lnTo>
                  <a:lnTo>
                    <a:pt x="1658" y="168"/>
                  </a:lnTo>
                  <a:lnTo>
                    <a:pt x="1575" y="181"/>
                  </a:lnTo>
                  <a:lnTo>
                    <a:pt x="1486" y="193"/>
                  </a:lnTo>
                  <a:lnTo>
                    <a:pt x="1396" y="207"/>
                  </a:lnTo>
                  <a:lnTo>
                    <a:pt x="1306" y="221"/>
                  </a:lnTo>
                  <a:lnTo>
                    <a:pt x="1220" y="234"/>
                  </a:lnTo>
                  <a:lnTo>
                    <a:pt x="1139" y="247"/>
                  </a:lnTo>
                  <a:lnTo>
                    <a:pt x="1066" y="259"/>
                  </a:lnTo>
                  <a:lnTo>
                    <a:pt x="1004" y="269"/>
                  </a:lnTo>
                  <a:lnTo>
                    <a:pt x="954" y="277"/>
                  </a:lnTo>
                  <a:lnTo>
                    <a:pt x="921" y="285"/>
                  </a:lnTo>
                  <a:lnTo>
                    <a:pt x="907" y="289"/>
                  </a:lnTo>
                  <a:lnTo>
                    <a:pt x="900" y="293"/>
                  </a:lnTo>
                  <a:lnTo>
                    <a:pt x="894" y="300"/>
                  </a:lnTo>
                  <a:lnTo>
                    <a:pt x="889" y="306"/>
                  </a:lnTo>
                  <a:lnTo>
                    <a:pt x="884" y="313"/>
                  </a:lnTo>
                  <a:lnTo>
                    <a:pt x="873" y="329"/>
                  </a:lnTo>
                  <a:lnTo>
                    <a:pt x="862" y="347"/>
                  </a:lnTo>
                  <a:lnTo>
                    <a:pt x="852" y="365"/>
                  </a:lnTo>
                  <a:lnTo>
                    <a:pt x="838" y="384"/>
                  </a:lnTo>
                  <a:lnTo>
                    <a:pt x="831" y="393"/>
                  </a:lnTo>
                  <a:lnTo>
                    <a:pt x="822" y="402"/>
                  </a:lnTo>
                  <a:lnTo>
                    <a:pt x="813" y="410"/>
                  </a:lnTo>
                  <a:lnTo>
                    <a:pt x="803" y="418"/>
                  </a:lnTo>
                  <a:lnTo>
                    <a:pt x="782" y="431"/>
                  </a:lnTo>
                  <a:lnTo>
                    <a:pt x="768" y="440"/>
                  </a:lnTo>
                  <a:lnTo>
                    <a:pt x="761" y="445"/>
                  </a:lnTo>
                  <a:lnTo>
                    <a:pt x="756" y="452"/>
                  </a:lnTo>
                  <a:lnTo>
                    <a:pt x="751" y="462"/>
                  </a:lnTo>
                  <a:lnTo>
                    <a:pt x="744" y="475"/>
                  </a:lnTo>
                  <a:lnTo>
                    <a:pt x="740" y="483"/>
                  </a:lnTo>
                  <a:lnTo>
                    <a:pt x="734" y="490"/>
                  </a:lnTo>
                  <a:lnTo>
                    <a:pt x="725" y="499"/>
                  </a:lnTo>
                  <a:lnTo>
                    <a:pt x="717" y="506"/>
                  </a:lnTo>
                  <a:lnTo>
                    <a:pt x="696" y="522"/>
                  </a:lnTo>
                  <a:lnTo>
                    <a:pt x="673" y="538"/>
                  </a:lnTo>
                  <a:lnTo>
                    <a:pt x="649" y="552"/>
                  </a:lnTo>
                  <a:lnTo>
                    <a:pt x="625" y="566"/>
                  </a:lnTo>
                  <a:lnTo>
                    <a:pt x="615" y="574"/>
                  </a:lnTo>
                  <a:lnTo>
                    <a:pt x="605" y="581"/>
                  </a:lnTo>
                  <a:lnTo>
                    <a:pt x="597" y="587"/>
                  </a:lnTo>
                  <a:lnTo>
                    <a:pt x="591" y="595"/>
                  </a:lnTo>
                  <a:lnTo>
                    <a:pt x="590" y="597"/>
                  </a:lnTo>
                  <a:lnTo>
                    <a:pt x="587" y="598"/>
                  </a:lnTo>
                  <a:lnTo>
                    <a:pt x="586" y="600"/>
                  </a:lnTo>
                  <a:lnTo>
                    <a:pt x="585" y="602"/>
                  </a:lnTo>
                  <a:lnTo>
                    <a:pt x="577" y="615"/>
                  </a:lnTo>
                  <a:lnTo>
                    <a:pt x="575" y="619"/>
                  </a:lnTo>
                  <a:lnTo>
                    <a:pt x="568" y="621"/>
                  </a:lnTo>
                  <a:lnTo>
                    <a:pt x="548" y="628"/>
                  </a:lnTo>
                  <a:lnTo>
                    <a:pt x="536" y="634"/>
                  </a:lnTo>
                  <a:lnTo>
                    <a:pt x="525" y="639"/>
                  </a:lnTo>
                  <a:lnTo>
                    <a:pt x="515" y="644"/>
                  </a:lnTo>
                  <a:lnTo>
                    <a:pt x="505" y="650"/>
                  </a:lnTo>
                  <a:lnTo>
                    <a:pt x="497" y="657"/>
                  </a:lnTo>
                  <a:lnTo>
                    <a:pt x="489" y="663"/>
                  </a:lnTo>
                  <a:lnTo>
                    <a:pt x="482" y="669"/>
                  </a:lnTo>
                  <a:lnTo>
                    <a:pt x="476" y="677"/>
                  </a:lnTo>
                  <a:lnTo>
                    <a:pt x="451" y="705"/>
                  </a:lnTo>
                  <a:lnTo>
                    <a:pt x="423" y="735"/>
                  </a:lnTo>
                  <a:lnTo>
                    <a:pt x="414" y="742"/>
                  </a:lnTo>
                  <a:lnTo>
                    <a:pt x="406" y="748"/>
                  </a:lnTo>
                  <a:lnTo>
                    <a:pt x="398" y="754"/>
                  </a:lnTo>
                  <a:lnTo>
                    <a:pt x="388" y="761"/>
                  </a:lnTo>
                  <a:lnTo>
                    <a:pt x="359" y="785"/>
                  </a:lnTo>
                  <a:lnTo>
                    <a:pt x="332" y="805"/>
                  </a:lnTo>
                  <a:lnTo>
                    <a:pt x="310" y="821"/>
                  </a:lnTo>
                  <a:lnTo>
                    <a:pt x="290" y="834"/>
                  </a:lnTo>
                  <a:lnTo>
                    <a:pt x="273" y="842"/>
                  </a:lnTo>
                  <a:lnTo>
                    <a:pt x="259" y="849"/>
                  </a:lnTo>
                  <a:lnTo>
                    <a:pt x="245" y="854"/>
                  </a:lnTo>
                  <a:lnTo>
                    <a:pt x="233" y="857"/>
                  </a:lnTo>
                  <a:lnTo>
                    <a:pt x="211" y="862"/>
                  </a:lnTo>
                  <a:lnTo>
                    <a:pt x="189" y="870"/>
                  </a:lnTo>
                  <a:lnTo>
                    <a:pt x="178" y="875"/>
                  </a:lnTo>
                  <a:lnTo>
                    <a:pt x="164" y="883"/>
                  </a:lnTo>
                  <a:lnTo>
                    <a:pt x="149" y="894"/>
                  </a:lnTo>
                  <a:lnTo>
                    <a:pt x="132" y="909"/>
                  </a:lnTo>
                  <a:lnTo>
                    <a:pt x="123" y="915"/>
                  </a:lnTo>
                  <a:lnTo>
                    <a:pt x="114" y="920"/>
                  </a:lnTo>
                  <a:lnTo>
                    <a:pt x="105" y="923"/>
                  </a:lnTo>
                  <a:lnTo>
                    <a:pt x="95" y="927"/>
                  </a:lnTo>
                  <a:lnTo>
                    <a:pt x="86" y="930"/>
                  </a:lnTo>
                  <a:lnTo>
                    <a:pt x="75" y="934"/>
                  </a:lnTo>
                  <a:lnTo>
                    <a:pt x="66" y="939"/>
                  </a:lnTo>
                  <a:lnTo>
                    <a:pt x="55" y="948"/>
                  </a:lnTo>
                  <a:lnTo>
                    <a:pt x="0" y="1010"/>
                  </a:lnTo>
                  <a:lnTo>
                    <a:pt x="7" y="1012"/>
                  </a:lnTo>
                  <a:lnTo>
                    <a:pt x="13" y="1013"/>
                  </a:lnTo>
                  <a:lnTo>
                    <a:pt x="19" y="1014"/>
                  </a:lnTo>
                  <a:lnTo>
                    <a:pt x="27" y="1014"/>
                  </a:lnTo>
                  <a:lnTo>
                    <a:pt x="42" y="1014"/>
                  </a:lnTo>
                  <a:lnTo>
                    <a:pt x="59" y="1012"/>
                  </a:lnTo>
                  <a:lnTo>
                    <a:pt x="81" y="1009"/>
                  </a:lnTo>
                  <a:lnTo>
                    <a:pt x="105" y="1006"/>
                  </a:lnTo>
                  <a:lnTo>
                    <a:pt x="133" y="1001"/>
                  </a:lnTo>
                  <a:lnTo>
                    <a:pt x="167" y="998"/>
                  </a:lnTo>
                  <a:lnTo>
                    <a:pt x="194" y="995"/>
                  </a:lnTo>
                  <a:lnTo>
                    <a:pt x="235" y="991"/>
                  </a:lnTo>
                  <a:lnTo>
                    <a:pt x="285" y="986"/>
                  </a:lnTo>
                  <a:lnTo>
                    <a:pt x="339" y="980"/>
                  </a:lnTo>
                  <a:lnTo>
                    <a:pt x="391" y="974"/>
                  </a:lnTo>
                  <a:lnTo>
                    <a:pt x="439" y="968"/>
                  </a:lnTo>
                  <a:lnTo>
                    <a:pt x="459" y="966"/>
                  </a:lnTo>
                  <a:lnTo>
                    <a:pt x="475" y="962"/>
                  </a:lnTo>
                  <a:lnTo>
                    <a:pt x="487" y="959"/>
                  </a:lnTo>
                  <a:lnTo>
                    <a:pt x="496" y="957"/>
                  </a:lnTo>
                  <a:lnTo>
                    <a:pt x="519" y="947"/>
                  </a:lnTo>
                  <a:lnTo>
                    <a:pt x="539" y="937"/>
                  </a:lnTo>
                  <a:lnTo>
                    <a:pt x="557" y="928"/>
                  </a:lnTo>
                  <a:lnTo>
                    <a:pt x="573" y="919"/>
                  </a:lnTo>
                  <a:lnTo>
                    <a:pt x="600" y="902"/>
                  </a:lnTo>
                  <a:lnTo>
                    <a:pt x="624" y="888"/>
                  </a:lnTo>
                  <a:lnTo>
                    <a:pt x="637" y="881"/>
                  </a:lnTo>
                  <a:lnTo>
                    <a:pt x="650" y="875"/>
                  </a:lnTo>
                  <a:lnTo>
                    <a:pt x="664" y="870"/>
                  </a:lnTo>
                  <a:lnTo>
                    <a:pt x="680" y="865"/>
                  </a:lnTo>
                  <a:lnTo>
                    <a:pt x="697" y="861"/>
                  </a:lnTo>
                  <a:lnTo>
                    <a:pt x="717" y="857"/>
                  </a:lnTo>
                  <a:lnTo>
                    <a:pt x="740" y="854"/>
                  </a:lnTo>
                  <a:lnTo>
                    <a:pt x="767" y="852"/>
                  </a:lnTo>
                  <a:lnTo>
                    <a:pt x="794" y="849"/>
                  </a:lnTo>
                  <a:lnTo>
                    <a:pt x="836" y="845"/>
                  </a:lnTo>
                  <a:lnTo>
                    <a:pt x="889" y="840"/>
                  </a:lnTo>
                  <a:lnTo>
                    <a:pt x="945" y="835"/>
                  </a:lnTo>
                  <a:lnTo>
                    <a:pt x="1000" y="831"/>
                  </a:lnTo>
                  <a:lnTo>
                    <a:pt x="1049" y="827"/>
                  </a:lnTo>
                  <a:lnTo>
                    <a:pt x="1070" y="826"/>
                  </a:lnTo>
                  <a:lnTo>
                    <a:pt x="1087" y="825"/>
                  </a:lnTo>
                  <a:lnTo>
                    <a:pt x="1098" y="825"/>
                  </a:lnTo>
                  <a:lnTo>
                    <a:pt x="1107" y="826"/>
                  </a:lnTo>
                  <a:lnTo>
                    <a:pt x="1115" y="830"/>
                  </a:lnTo>
                  <a:lnTo>
                    <a:pt x="1129" y="837"/>
                  </a:lnTo>
                  <a:lnTo>
                    <a:pt x="1146" y="845"/>
                  </a:lnTo>
                  <a:lnTo>
                    <a:pt x="1165" y="856"/>
                  </a:lnTo>
                  <a:lnTo>
                    <a:pt x="1201" y="877"/>
                  </a:lnTo>
                  <a:lnTo>
                    <a:pt x="1226" y="892"/>
                  </a:lnTo>
                  <a:lnTo>
                    <a:pt x="1249" y="904"/>
                  </a:lnTo>
                  <a:lnTo>
                    <a:pt x="1266" y="914"/>
                  </a:lnTo>
                  <a:lnTo>
                    <a:pt x="1279" y="920"/>
                  </a:lnTo>
                  <a:lnTo>
                    <a:pt x="1290" y="923"/>
                  </a:lnTo>
                  <a:lnTo>
                    <a:pt x="1296" y="924"/>
                  </a:lnTo>
                  <a:lnTo>
                    <a:pt x="1302" y="924"/>
                  </a:lnTo>
                  <a:lnTo>
                    <a:pt x="1309" y="924"/>
                  </a:lnTo>
                  <a:lnTo>
                    <a:pt x="1318" y="923"/>
                  </a:lnTo>
                  <a:lnTo>
                    <a:pt x="1339" y="920"/>
                  </a:lnTo>
                  <a:lnTo>
                    <a:pt x="1369" y="915"/>
                  </a:lnTo>
                  <a:lnTo>
                    <a:pt x="1389" y="912"/>
                  </a:lnTo>
                  <a:lnTo>
                    <a:pt x="1408" y="909"/>
                  </a:lnTo>
                  <a:lnTo>
                    <a:pt x="1428" y="904"/>
                  </a:lnTo>
                  <a:lnTo>
                    <a:pt x="1448" y="901"/>
                  </a:lnTo>
                  <a:lnTo>
                    <a:pt x="1468" y="898"/>
                  </a:lnTo>
                  <a:lnTo>
                    <a:pt x="1488" y="895"/>
                  </a:lnTo>
                  <a:lnTo>
                    <a:pt x="1508" y="892"/>
                  </a:lnTo>
                  <a:lnTo>
                    <a:pt x="1528" y="889"/>
                  </a:lnTo>
                  <a:lnTo>
                    <a:pt x="1556" y="884"/>
                  </a:lnTo>
                  <a:lnTo>
                    <a:pt x="1576" y="883"/>
                  </a:lnTo>
                  <a:lnTo>
                    <a:pt x="1585" y="882"/>
                  </a:lnTo>
                  <a:lnTo>
                    <a:pt x="1593" y="883"/>
                  </a:lnTo>
                  <a:lnTo>
                    <a:pt x="1599" y="884"/>
                  </a:lnTo>
                  <a:lnTo>
                    <a:pt x="1605" y="885"/>
                  </a:lnTo>
                  <a:lnTo>
                    <a:pt x="1612" y="888"/>
                  </a:lnTo>
                  <a:lnTo>
                    <a:pt x="1617" y="891"/>
                  </a:lnTo>
                  <a:lnTo>
                    <a:pt x="1623" y="894"/>
                  </a:lnTo>
                  <a:lnTo>
                    <a:pt x="1630" y="898"/>
                  </a:lnTo>
                  <a:lnTo>
                    <a:pt x="1643" y="909"/>
                  </a:lnTo>
                  <a:lnTo>
                    <a:pt x="1661" y="921"/>
                  </a:lnTo>
                  <a:lnTo>
                    <a:pt x="1980" y="1162"/>
                  </a:lnTo>
                  <a:lnTo>
                    <a:pt x="1996" y="1173"/>
                  </a:lnTo>
                  <a:lnTo>
                    <a:pt x="2009" y="1182"/>
                  </a:lnTo>
                  <a:lnTo>
                    <a:pt x="2023" y="1190"/>
                  </a:lnTo>
                  <a:lnTo>
                    <a:pt x="2038" y="1199"/>
                  </a:lnTo>
                  <a:lnTo>
                    <a:pt x="2051" y="1207"/>
                  </a:lnTo>
                  <a:lnTo>
                    <a:pt x="2062" y="1210"/>
                  </a:lnTo>
                  <a:lnTo>
                    <a:pt x="2066" y="1211"/>
                  </a:lnTo>
                  <a:lnTo>
                    <a:pt x="2069" y="1211"/>
                  </a:lnTo>
                  <a:lnTo>
                    <a:pt x="2072" y="1211"/>
                  </a:lnTo>
                  <a:lnTo>
                    <a:pt x="2074" y="1210"/>
                  </a:lnTo>
                  <a:lnTo>
                    <a:pt x="2080" y="1206"/>
                  </a:lnTo>
                  <a:lnTo>
                    <a:pt x="2083" y="1202"/>
                  </a:lnTo>
                  <a:lnTo>
                    <a:pt x="2085" y="1194"/>
                  </a:lnTo>
                  <a:lnTo>
                    <a:pt x="2087" y="1188"/>
                  </a:lnTo>
                  <a:lnTo>
                    <a:pt x="2089" y="1179"/>
                  </a:lnTo>
                  <a:lnTo>
                    <a:pt x="2091" y="1172"/>
                  </a:lnTo>
                  <a:lnTo>
                    <a:pt x="2095" y="1165"/>
                  </a:lnTo>
                  <a:lnTo>
                    <a:pt x="2100" y="1158"/>
                  </a:lnTo>
                  <a:lnTo>
                    <a:pt x="2103" y="1155"/>
                  </a:lnTo>
                  <a:lnTo>
                    <a:pt x="2106" y="1153"/>
                  </a:lnTo>
                  <a:lnTo>
                    <a:pt x="2110" y="1151"/>
                  </a:lnTo>
                  <a:lnTo>
                    <a:pt x="2114" y="1149"/>
                  </a:lnTo>
                  <a:lnTo>
                    <a:pt x="2120" y="1148"/>
                  </a:lnTo>
                  <a:lnTo>
                    <a:pt x="2125" y="1147"/>
                  </a:lnTo>
                  <a:lnTo>
                    <a:pt x="2131" y="1147"/>
                  </a:lnTo>
                  <a:lnTo>
                    <a:pt x="2139" y="1148"/>
                  </a:lnTo>
                  <a:lnTo>
                    <a:pt x="2149" y="1150"/>
                  </a:lnTo>
                  <a:lnTo>
                    <a:pt x="2158" y="1152"/>
                  </a:lnTo>
                  <a:lnTo>
                    <a:pt x="2165" y="1155"/>
                  </a:lnTo>
                  <a:lnTo>
                    <a:pt x="2171" y="1158"/>
                  </a:lnTo>
                  <a:lnTo>
                    <a:pt x="2178" y="1162"/>
                  </a:lnTo>
                  <a:lnTo>
                    <a:pt x="2185" y="1164"/>
                  </a:lnTo>
                  <a:lnTo>
                    <a:pt x="2194" y="1166"/>
                  </a:lnTo>
                  <a:lnTo>
                    <a:pt x="2206" y="1166"/>
                  </a:lnTo>
                  <a:lnTo>
                    <a:pt x="2187" y="1133"/>
                  </a:lnTo>
                  <a:lnTo>
                    <a:pt x="2178" y="1114"/>
                  </a:lnTo>
                  <a:lnTo>
                    <a:pt x="2169" y="1096"/>
                  </a:lnTo>
                  <a:lnTo>
                    <a:pt x="2156" y="1060"/>
                  </a:lnTo>
                  <a:lnTo>
                    <a:pt x="2146" y="1034"/>
                  </a:lnTo>
                  <a:lnTo>
                    <a:pt x="2136" y="1016"/>
                  </a:lnTo>
                  <a:lnTo>
                    <a:pt x="2129" y="1002"/>
                  </a:lnTo>
                  <a:lnTo>
                    <a:pt x="2122" y="994"/>
                  </a:lnTo>
                  <a:lnTo>
                    <a:pt x="2115" y="988"/>
                  </a:lnTo>
                  <a:lnTo>
                    <a:pt x="2110" y="981"/>
                  </a:lnTo>
                  <a:lnTo>
                    <a:pt x="2105" y="973"/>
                  </a:lnTo>
                  <a:lnTo>
                    <a:pt x="2100" y="962"/>
                  </a:lnTo>
                  <a:lnTo>
                    <a:pt x="2134" y="984"/>
                  </a:lnTo>
                  <a:lnTo>
                    <a:pt x="2154" y="997"/>
                  </a:lnTo>
                  <a:lnTo>
                    <a:pt x="2161" y="1001"/>
                  </a:lnTo>
                  <a:lnTo>
                    <a:pt x="2164" y="1005"/>
                  </a:lnTo>
                  <a:lnTo>
                    <a:pt x="2166" y="1007"/>
                  </a:lnTo>
                  <a:lnTo>
                    <a:pt x="2167" y="1009"/>
                  </a:lnTo>
                  <a:lnTo>
                    <a:pt x="2167" y="1015"/>
                  </a:lnTo>
                  <a:lnTo>
                    <a:pt x="2169" y="1025"/>
                  </a:lnTo>
                  <a:lnTo>
                    <a:pt x="2171" y="1033"/>
                  </a:lnTo>
                  <a:lnTo>
                    <a:pt x="2176" y="1044"/>
                  </a:lnTo>
                  <a:lnTo>
                    <a:pt x="2184" y="1056"/>
                  </a:lnTo>
                  <a:lnTo>
                    <a:pt x="2193" y="1072"/>
                  </a:lnTo>
                  <a:lnTo>
                    <a:pt x="2209" y="1090"/>
                  </a:lnTo>
                  <a:lnTo>
                    <a:pt x="2239" y="1120"/>
                  </a:lnTo>
                  <a:lnTo>
                    <a:pt x="2256" y="1137"/>
                  </a:lnTo>
                  <a:lnTo>
                    <a:pt x="2271" y="1152"/>
                  </a:lnTo>
                  <a:lnTo>
                    <a:pt x="2284" y="1164"/>
                  </a:lnTo>
                  <a:lnTo>
                    <a:pt x="2293" y="1170"/>
                  </a:lnTo>
                  <a:lnTo>
                    <a:pt x="2278" y="1121"/>
                  </a:lnTo>
                  <a:lnTo>
                    <a:pt x="2268" y="1089"/>
                  </a:lnTo>
                  <a:lnTo>
                    <a:pt x="2265" y="1077"/>
                  </a:lnTo>
                  <a:lnTo>
                    <a:pt x="2263" y="1068"/>
                  </a:lnTo>
                  <a:lnTo>
                    <a:pt x="2263" y="1060"/>
                  </a:lnTo>
                  <a:lnTo>
                    <a:pt x="2264" y="1054"/>
                  </a:lnTo>
                  <a:lnTo>
                    <a:pt x="2266" y="1049"/>
                  </a:lnTo>
                  <a:lnTo>
                    <a:pt x="2270" y="1044"/>
                  </a:lnTo>
                  <a:lnTo>
                    <a:pt x="2276" y="1039"/>
                  </a:lnTo>
                  <a:lnTo>
                    <a:pt x="2282" y="1034"/>
                  </a:lnTo>
                  <a:lnTo>
                    <a:pt x="2289" y="1027"/>
                  </a:lnTo>
                  <a:lnTo>
                    <a:pt x="2298" y="1019"/>
                  </a:lnTo>
                  <a:lnTo>
                    <a:pt x="2307" y="1009"/>
                  </a:lnTo>
                  <a:lnTo>
                    <a:pt x="2319" y="996"/>
                  </a:lnTo>
                  <a:lnTo>
                    <a:pt x="2307" y="955"/>
                  </a:lnTo>
                  <a:lnTo>
                    <a:pt x="2329" y="935"/>
                  </a:lnTo>
                  <a:lnTo>
                    <a:pt x="2343" y="922"/>
                  </a:lnTo>
                  <a:lnTo>
                    <a:pt x="2350" y="914"/>
                  </a:lnTo>
                  <a:lnTo>
                    <a:pt x="2354" y="910"/>
                  </a:lnTo>
                  <a:lnTo>
                    <a:pt x="2354" y="907"/>
                  </a:lnTo>
                  <a:lnTo>
                    <a:pt x="2355" y="903"/>
                  </a:lnTo>
                  <a:lnTo>
                    <a:pt x="2357" y="898"/>
                  </a:lnTo>
                  <a:lnTo>
                    <a:pt x="2364" y="891"/>
                  </a:lnTo>
                  <a:lnTo>
                    <a:pt x="2320" y="863"/>
                  </a:lnTo>
                  <a:lnTo>
                    <a:pt x="2323" y="856"/>
                  </a:lnTo>
                  <a:lnTo>
                    <a:pt x="2327" y="849"/>
                  </a:lnTo>
                  <a:lnTo>
                    <a:pt x="2333" y="840"/>
                  </a:lnTo>
                  <a:lnTo>
                    <a:pt x="2340" y="833"/>
                  </a:lnTo>
                  <a:lnTo>
                    <a:pt x="2352" y="819"/>
                  </a:lnTo>
                  <a:lnTo>
                    <a:pt x="2363" y="809"/>
                  </a:lnTo>
                  <a:lnTo>
                    <a:pt x="2375" y="799"/>
                  </a:lnTo>
                  <a:lnTo>
                    <a:pt x="2385" y="792"/>
                  </a:lnTo>
                  <a:lnTo>
                    <a:pt x="2396" y="786"/>
                  </a:lnTo>
                  <a:lnTo>
                    <a:pt x="2405" y="782"/>
                  </a:lnTo>
                  <a:lnTo>
                    <a:pt x="2415" y="779"/>
                  </a:lnTo>
                  <a:lnTo>
                    <a:pt x="2424" y="777"/>
                  </a:lnTo>
                  <a:lnTo>
                    <a:pt x="2433" y="776"/>
                  </a:lnTo>
                  <a:lnTo>
                    <a:pt x="2442" y="775"/>
                  </a:lnTo>
                  <a:lnTo>
                    <a:pt x="2459" y="775"/>
                  </a:lnTo>
                  <a:lnTo>
                    <a:pt x="2477" y="773"/>
                  </a:lnTo>
                  <a:lnTo>
                    <a:pt x="2486" y="772"/>
                  </a:lnTo>
                  <a:lnTo>
                    <a:pt x="2495" y="770"/>
                  </a:lnTo>
                  <a:lnTo>
                    <a:pt x="2504" y="765"/>
                  </a:lnTo>
                  <a:lnTo>
                    <a:pt x="2514" y="761"/>
                  </a:lnTo>
                  <a:lnTo>
                    <a:pt x="2529" y="750"/>
                  </a:lnTo>
                  <a:lnTo>
                    <a:pt x="2544" y="738"/>
                  </a:lnTo>
                  <a:lnTo>
                    <a:pt x="2552" y="733"/>
                  </a:lnTo>
                  <a:lnTo>
                    <a:pt x="2559" y="728"/>
                  </a:lnTo>
                  <a:lnTo>
                    <a:pt x="2568" y="725"/>
                  </a:lnTo>
                  <a:lnTo>
                    <a:pt x="2578" y="723"/>
                  </a:lnTo>
                  <a:lnTo>
                    <a:pt x="2590" y="723"/>
                  </a:lnTo>
                  <a:lnTo>
                    <a:pt x="2600" y="724"/>
                  </a:lnTo>
                  <a:lnTo>
                    <a:pt x="2610" y="725"/>
                  </a:lnTo>
                  <a:lnTo>
                    <a:pt x="2619" y="726"/>
                  </a:lnTo>
                  <a:lnTo>
                    <a:pt x="2627" y="727"/>
                  </a:lnTo>
                  <a:lnTo>
                    <a:pt x="2637" y="727"/>
                  </a:lnTo>
                  <a:lnTo>
                    <a:pt x="2647" y="725"/>
                  </a:lnTo>
                  <a:lnTo>
                    <a:pt x="2658" y="721"/>
                  </a:lnTo>
                  <a:lnTo>
                    <a:pt x="2664" y="718"/>
                  </a:lnTo>
                  <a:lnTo>
                    <a:pt x="2671" y="715"/>
                  </a:lnTo>
                  <a:lnTo>
                    <a:pt x="2677" y="709"/>
                  </a:lnTo>
                  <a:lnTo>
                    <a:pt x="2684" y="704"/>
                  </a:lnTo>
                  <a:lnTo>
                    <a:pt x="2691" y="698"/>
                  </a:lnTo>
                  <a:lnTo>
                    <a:pt x="2697" y="691"/>
                  </a:lnTo>
                  <a:lnTo>
                    <a:pt x="2703" y="683"/>
                  </a:lnTo>
                  <a:lnTo>
                    <a:pt x="2709" y="676"/>
                  </a:lnTo>
                  <a:lnTo>
                    <a:pt x="2714" y="667"/>
                  </a:lnTo>
                  <a:lnTo>
                    <a:pt x="2718" y="659"/>
                  </a:lnTo>
                  <a:lnTo>
                    <a:pt x="2721" y="650"/>
                  </a:lnTo>
                  <a:lnTo>
                    <a:pt x="2723" y="641"/>
                  </a:lnTo>
                  <a:lnTo>
                    <a:pt x="2723" y="632"/>
                  </a:lnTo>
                  <a:lnTo>
                    <a:pt x="2723" y="622"/>
                  </a:lnTo>
                  <a:lnTo>
                    <a:pt x="2721" y="613"/>
                  </a:lnTo>
                  <a:lnTo>
                    <a:pt x="2717" y="604"/>
                  </a:lnTo>
                  <a:lnTo>
                    <a:pt x="2681" y="623"/>
                  </a:lnTo>
                  <a:lnTo>
                    <a:pt x="2650" y="640"/>
                  </a:lnTo>
                  <a:lnTo>
                    <a:pt x="2635" y="648"/>
                  </a:lnTo>
                  <a:lnTo>
                    <a:pt x="2621" y="656"/>
                  </a:lnTo>
                  <a:lnTo>
                    <a:pt x="2607" y="662"/>
                  </a:lnTo>
                  <a:lnTo>
                    <a:pt x="2595" y="667"/>
                  </a:lnTo>
                  <a:lnTo>
                    <a:pt x="2582" y="672"/>
                  </a:lnTo>
                  <a:lnTo>
                    <a:pt x="2570" y="675"/>
                  </a:lnTo>
                  <a:lnTo>
                    <a:pt x="2556" y="677"/>
                  </a:lnTo>
                  <a:lnTo>
                    <a:pt x="2543" y="677"/>
                  </a:lnTo>
                  <a:lnTo>
                    <a:pt x="2531" y="676"/>
                  </a:lnTo>
                  <a:lnTo>
                    <a:pt x="2517" y="673"/>
                  </a:lnTo>
                  <a:lnTo>
                    <a:pt x="2503" y="668"/>
                  </a:lnTo>
                  <a:lnTo>
                    <a:pt x="2488" y="662"/>
                  </a:lnTo>
                  <a:lnTo>
                    <a:pt x="2478" y="658"/>
                  </a:lnTo>
                  <a:lnTo>
                    <a:pt x="2469" y="653"/>
                  </a:lnTo>
                  <a:lnTo>
                    <a:pt x="2463" y="647"/>
                  </a:lnTo>
                  <a:lnTo>
                    <a:pt x="2457" y="641"/>
                  </a:lnTo>
                  <a:lnTo>
                    <a:pt x="2453" y="634"/>
                  </a:lnTo>
                  <a:lnTo>
                    <a:pt x="2448" y="625"/>
                  </a:lnTo>
                  <a:lnTo>
                    <a:pt x="2445" y="614"/>
                  </a:lnTo>
                  <a:lnTo>
                    <a:pt x="2443" y="601"/>
                  </a:lnTo>
                  <a:lnTo>
                    <a:pt x="2490" y="618"/>
                  </a:lnTo>
                  <a:lnTo>
                    <a:pt x="2524" y="630"/>
                  </a:lnTo>
                  <a:lnTo>
                    <a:pt x="2537" y="635"/>
                  </a:lnTo>
                  <a:lnTo>
                    <a:pt x="2547" y="638"/>
                  </a:lnTo>
                  <a:lnTo>
                    <a:pt x="2556" y="640"/>
                  </a:lnTo>
                  <a:lnTo>
                    <a:pt x="2563" y="641"/>
                  </a:lnTo>
                  <a:lnTo>
                    <a:pt x="2570" y="641"/>
                  </a:lnTo>
                  <a:lnTo>
                    <a:pt x="2575" y="640"/>
                  </a:lnTo>
                  <a:lnTo>
                    <a:pt x="2580" y="637"/>
                  </a:lnTo>
                  <a:lnTo>
                    <a:pt x="2585" y="633"/>
                  </a:lnTo>
                  <a:lnTo>
                    <a:pt x="2599" y="622"/>
                  </a:lnTo>
                  <a:lnTo>
                    <a:pt x="2618" y="605"/>
                  </a:lnTo>
                  <a:lnTo>
                    <a:pt x="2632" y="596"/>
                  </a:lnTo>
                  <a:lnTo>
                    <a:pt x="2642" y="586"/>
                  </a:lnTo>
                  <a:lnTo>
                    <a:pt x="2646" y="581"/>
                  </a:lnTo>
                  <a:lnTo>
                    <a:pt x="2649" y="575"/>
                  </a:lnTo>
                  <a:lnTo>
                    <a:pt x="2650" y="566"/>
                  </a:lnTo>
                  <a:lnTo>
                    <a:pt x="2647" y="557"/>
                  </a:lnTo>
                  <a:lnTo>
                    <a:pt x="2603" y="571"/>
                  </a:lnTo>
                  <a:lnTo>
                    <a:pt x="2574" y="582"/>
                  </a:lnTo>
                  <a:lnTo>
                    <a:pt x="2556" y="588"/>
                  </a:lnTo>
                  <a:lnTo>
                    <a:pt x="2544" y="590"/>
                  </a:lnTo>
                  <a:lnTo>
                    <a:pt x="2540" y="590"/>
                  </a:lnTo>
                  <a:lnTo>
                    <a:pt x="2537" y="589"/>
                  </a:lnTo>
                  <a:lnTo>
                    <a:pt x="2533" y="587"/>
                  </a:lnTo>
                  <a:lnTo>
                    <a:pt x="2528" y="585"/>
                  </a:lnTo>
                  <a:lnTo>
                    <a:pt x="2516" y="580"/>
                  </a:lnTo>
                  <a:lnTo>
                    <a:pt x="2496" y="573"/>
                  </a:lnTo>
                  <a:lnTo>
                    <a:pt x="2486" y="570"/>
                  </a:lnTo>
                  <a:lnTo>
                    <a:pt x="2480" y="570"/>
                  </a:lnTo>
                  <a:lnTo>
                    <a:pt x="2476" y="571"/>
                  </a:lnTo>
                  <a:lnTo>
                    <a:pt x="2473" y="574"/>
                  </a:lnTo>
                  <a:lnTo>
                    <a:pt x="2469" y="576"/>
                  </a:lnTo>
                  <a:lnTo>
                    <a:pt x="2465" y="577"/>
                  </a:lnTo>
                  <a:lnTo>
                    <a:pt x="2461" y="576"/>
                  </a:lnTo>
                  <a:lnTo>
                    <a:pt x="2454" y="573"/>
                  </a:lnTo>
                  <a:lnTo>
                    <a:pt x="2447" y="567"/>
                  </a:lnTo>
                  <a:lnTo>
                    <a:pt x="2442" y="562"/>
                  </a:lnTo>
                  <a:lnTo>
                    <a:pt x="2439" y="557"/>
                  </a:lnTo>
                  <a:lnTo>
                    <a:pt x="2437" y="550"/>
                  </a:lnTo>
                  <a:lnTo>
                    <a:pt x="2436" y="544"/>
                  </a:lnTo>
                  <a:lnTo>
                    <a:pt x="2437" y="538"/>
                  </a:lnTo>
                  <a:lnTo>
                    <a:pt x="2439" y="531"/>
                  </a:lnTo>
                  <a:lnTo>
                    <a:pt x="2441" y="525"/>
                  </a:lnTo>
                  <a:lnTo>
                    <a:pt x="2445" y="519"/>
                  </a:lnTo>
                  <a:lnTo>
                    <a:pt x="2449" y="514"/>
                  </a:lnTo>
                  <a:lnTo>
                    <a:pt x="2454" y="507"/>
                  </a:lnTo>
                  <a:lnTo>
                    <a:pt x="2459" y="503"/>
                  </a:lnTo>
                  <a:lnTo>
                    <a:pt x="2464" y="498"/>
                  </a:lnTo>
                  <a:lnTo>
                    <a:pt x="2470" y="495"/>
                  </a:lnTo>
                  <a:lnTo>
                    <a:pt x="2476" y="491"/>
                  </a:lnTo>
                  <a:lnTo>
                    <a:pt x="2481" y="489"/>
                  </a:lnTo>
                  <a:lnTo>
                    <a:pt x="2489" y="487"/>
                  </a:lnTo>
                  <a:lnTo>
                    <a:pt x="2497" y="486"/>
                  </a:lnTo>
                  <a:lnTo>
                    <a:pt x="2503" y="486"/>
                  </a:lnTo>
                  <a:lnTo>
                    <a:pt x="2509" y="487"/>
                  </a:lnTo>
                  <a:lnTo>
                    <a:pt x="2515" y="488"/>
                  </a:lnTo>
                  <a:lnTo>
                    <a:pt x="2520" y="491"/>
                  </a:lnTo>
                  <a:lnTo>
                    <a:pt x="2524" y="493"/>
                  </a:lnTo>
                  <a:lnTo>
                    <a:pt x="2528" y="498"/>
                  </a:lnTo>
                  <a:lnTo>
                    <a:pt x="2538" y="505"/>
                  </a:lnTo>
                  <a:lnTo>
                    <a:pt x="2546" y="512"/>
                  </a:lnTo>
                  <a:lnTo>
                    <a:pt x="2552" y="516"/>
                  </a:lnTo>
                  <a:lnTo>
                    <a:pt x="2557" y="519"/>
                  </a:lnTo>
                  <a:lnTo>
                    <a:pt x="2563" y="521"/>
                  </a:lnTo>
                  <a:lnTo>
                    <a:pt x="2570" y="522"/>
                  </a:lnTo>
                  <a:lnTo>
                    <a:pt x="2554" y="495"/>
                  </a:lnTo>
                  <a:lnTo>
                    <a:pt x="2544" y="475"/>
                  </a:lnTo>
                  <a:lnTo>
                    <a:pt x="2543" y="470"/>
                  </a:lnTo>
                  <a:lnTo>
                    <a:pt x="2542" y="467"/>
                  </a:lnTo>
                  <a:lnTo>
                    <a:pt x="2542" y="463"/>
                  </a:lnTo>
                  <a:lnTo>
                    <a:pt x="2543" y="460"/>
                  </a:lnTo>
                  <a:lnTo>
                    <a:pt x="2544" y="456"/>
                  </a:lnTo>
                  <a:lnTo>
                    <a:pt x="2546" y="452"/>
                  </a:lnTo>
                  <a:lnTo>
                    <a:pt x="2549" y="449"/>
                  </a:lnTo>
                  <a:lnTo>
                    <a:pt x="2553" y="445"/>
                  </a:lnTo>
                  <a:lnTo>
                    <a:pt x="2674" y="521"/>
                  </a:lnTo>
                  <a:lnTo>
                    <a:pt x="2721" y="469"/>
                  </a:lnTo>
                  <a:lnTo>
                    <a:pt x="2730" y="465"/>
                  </a:lnTo>
                  <a:lnTo>
                    <a:pt x="2738" y="461"/>
                  </a:lnTo>
                  <a:lnTo>
                    <a:pt x="2744" y="456"/>
                  </a:lnTo>
                  <a:lnTo>
                    <a:pt x="2751" y="449"/>
                  </a:lnTo>
                  <a:lnTo>
                    <a:pt x="2756" y="441"/>
                  </a:lnTo>
                  <a:lnTo>
                    <a:pt x="2759" y="432"/>
                  </a:lnTo>
                  <a:lnTo>
                    <a:pt x="2759" y="428"/>
                  </a:lnTo>
                  <a:lnTo>
                    <a:pt x="2760" y="423"/>
                  </a:lnTo>
                  <a:lnTo>
                    <a:pt x="2760" y="418"/>
                  </a:lnTo>
                  <a:lnTo>
                    <a:pt x="2759" y="412"/>
                  </a:lnTo>
                  <a:lnTo>
                    <a:pt x="2631" y="405"/>
                  </a:lnTo>
                  <a:lnTo>
                    <a:pt x="2679" y="394"/>
                  </a:lnTo>
                  <a:lnTo>
                    <a:pt x="2717" y="387"/>
                  </a:lnTo>
                  <a:lnTo>
                    <a:pt x="2748" y="381"/>
                  </a:lnTo>
                  <a:lnTo>
                    <a:pt x="2771" y="375"/>
                  </a:lnTo>
                  <a:lnTo>
                    <a:pt x="2780" y="371"/>
                  </a:lnTo>
                  <a:lnTo>
                    <a:pt x="2788" y="368"/>
                  </a:lnTo>
                  <a:lnTo>
                    <a:pt x="2794" y="364"/>
                  </a:lnTo>
                  <a:lnTo>
                    <a:pt x="2799" y="359"/>
                  </a:lnTo>
                  <a:lnTo>
                    <a:pt x="2803" y="352"/>
                  </a:lnTo>
                  <a:lnTo>
                    <a:pt x="2807" y="345"/>
                  </a:lnTo>
                  <a:lnTo>
                    <a:pt x="2809" y="336"/>
                  </a:lnTo>
                  <a:lnTo>
                    <a:pt x="2811" y="326"/>
                  </a:lnTo>
                  <a:lnTo>
                    <a:pt x="2812" y="311"/>
                  </a:lnTo>
                  <a:lnTo>
                    <a:pt x="2812" y="294"/>
                  </a:lnTo>
                  <a:lnTo>
                    <a:pt x="2810" y="275"/>
                  </a:lnTo>
                  <a:lnTo>
                    <a:pt x="2806" y="257"/>
                  </a:lnTo>
                  <a:lnTo>
                    <a:pt x="2803" y="248"/>
                  </a:lnTo>
                  <a:lnTo>
                    <a:pt x="2800" y="240"/>
                  </a:lnTo>
                  <a:lnTo>
                    <a:pt x="2796" y="232"/>
                  </a:lnTo>
                  <a:lnTo>
                    <a:pt x="2792" y="225"/>
                  </a:lnTo>
                  <a:lnTo>
                    <a:pt x="2788" y="218"/>
                  </a:lnTo>
                  <a:lnTo>
                    <a:pt x="2781" y="213"/>
                  </a:lnTo>
                  <a:lnTo>
                    <a:pt x="2776" y="208"/>
                  </a:lnTo>
                  <a:lnTo>
                    <a:pt x="2769" y="205"/>
                  </a:lnTo>
                  <a:lnTo>
                    <a:pt x="2758" y="343"/>
                  </a:lnTo>
                  <a:lnTo>
                    <a:pt x="2699" y="293"/>
                  </a:lnTo>
                  <a:lnTo>
                    <a:pt x="2707" y="277"/>
                  </a:lnTo>
                  <a:lnTo>
                    <a:pt x="2714" y="263"/>
                  </a:lnTo>
                  <a:lnTo>
                    <a:pt x="2715" y="259"/>
                  </a:lnTo>
                  <a:lnTo>
                    <a:pt x="2715" y="254"/>
                  </a:lnTo>
                  <a:lnTo>
                    <a:pt x="2715" y="249"/>
                  </a:lnTo>
                  <a:lnTo>
                    <a:pt x="2714" y="245"/>
                  </a:lnTo>
                  <a:lnTo>
                    <a:pt x="2713" y="240"/>
                  </a:lnTo>
                  <a:lnTo>
                    <a:pt x="2710" y="234"/>
                  </a:lnTo>
                  <a:lnTo>
                    <a:pt x="2705" y="228"/>
                  </a:lnTo>
                  <a:lnTo>
                    <a:pt x="2700" y="222"/>
                  </a:lnTo>
                  <a:lnTo>
                    <a:pt x="2660" y="264"/>
                  </a:lnTo>
                  <a:lnTo>
                    <a:pt x="2556" y="277"/>
                  </a:lnTo>
                  <a:lnTo>
                    <a:pt x="2546" y="284"/>
                  </a:lnTo>
                  <a:lnTo>
                    <a:pt x="2538" y="292"/>
                  </a:lnTo>
                  <a:lnTo>
                    <a:pt x="2532" y="300"/>
                  </a:lnTo>
                  <a:lnTo>
                    <a:pt x="2525" y="307"/>
                  </a:lnTo>
                  <a:lnTo>
                    <a:pt x="2518" y="314"/>
                  </a:lnTo>
                  <a:lnTo>
                    <a:pt x="2509" y="320"/>
                  </a:lnTo>
                  <a:lnTo>
                    <a:pt x="2504" y="322"/>
                  </a:lnTo>
                  <a:lnTo>
                    <a:pt x="2498" y="323"/>
                  </a:lnTo>
                  <a:lnTo>
                    <a:pt x="2492" y="324"/>
                  </a:lnTo>
                  <a:lnTo>
                    <a:pt x="2483" y="325"/>
                  </a:lnTo>
                  <a:lnTo>
                    <a:pt x="2498" y="233"/>
                  </a:lnTo>
                  <a:lnTo>
                    <a:pt x="2507" y="229"/>
                  </a:lnTo>
                  <a:lnTo>
                    <a:pt x="2516" y="226"/>
                  </a:lnTo>
                  <a:lnTo>
                    <a:pt x="2523" y="224"/>
                  </a:lnTo>
                  <a:lnTo>
                    <a:pt x="2531" y="223"/>
                  </a:lnTo>
                  <a:lnTo>
                    <a:pt x="2543" y="222"/>
                  </a:lnTo>
                  <a:lnTo>
                    <a:pt x="2555" y="222"/>
                  </a:lnTo>
                  <a:lnTo>
                    <a:pt x="2560" y="222"/>
                  </a:lnTo>
                  <a:lnTo>
                    <a:pt x="2564" y="221"/>
                  </a:lnTo>
                  <a:lnTo>
                    <a:pt x="2570" y="220"/>
                  </a:lnTo>
                  <a:lnTo>
                    <a:pt x="2575" y="217"/>
                  </a:lnTo>
                  <a:lnTo>
                    <a:pt x="2580" y="214"/>
                  </a:lnTo>
                  <a:lnTo>
                    <a:pt x="2585" y="210"/>
                  </a:lnTo>
                  <a:lnTo>
                    <a:pt x="2591" y="204"/>
                  </a:lnTo>
                  <a:lnTo>
                    <a:pt x="2596" y="196"/>
                  </a:lnTo>
                  <a:lnTo>
                    <a:pt x="2575" y="177"/>
                  </a:lnTo>
                  <a:lnTo>
                    <a:pt x="2572" y="173"/>
                  </a:lnTo>
                  <a:lnTo>
                    <a:pt x="2571" y="168"/>
                  </a:lnTo>
                  <a:lnTo>
                    <a:pt x="2570" y="163"/>
                  </a:lnTo>
                  <a:lnTo>
                    <a:pt x="2570" y="158"/>
                  </a:lnTo>
                  <a:lnTo>
                    <a:pt x="2571" y="154"/>
                  </a:lnTo>
                  <a:lnTo>
                    <a:pt x="2573" y="150"/>
                  </a:lnTo>
                  <a:lnTo>
                    <a:pt x="2576" y="147"/>
                  </a:lnTo>
                  <a:lnTo>
                    <a:pt x="2579" y="144"/>
                  </a:lnTo>
                  <a:lnTo>
                    <a:pt x="2582" y="141"/>
                  </a:lnTo>
                  <a:lnTo>
                    <a:pt x="2586" y="138"/>
                  </a:lnTo>
                  <a:lnTo>
                    <a:pt x="2592" y="136"/>
                  </a:lnTo>
                  <a:lnTo>
                    <a:pt x="2597" y="135"/>
                  </a:lnTo>
                  <a:lnTo>
                    <a:pt x="2602" y="135"/>
                  </a:lnTo>
                  <a:lnTo>
                    <a:pt x="2609" y="135"/>
                  </a:lnTo>
                  <a:lnTo>
                    <a:pt x="2615" y="136"/>
                  </a:lnTo>
                  <a:lnTo>
                    <a:pt x="2621" y="137"/>
                  </a:lnTo>
                  <a:lnTo>
                    <a:pt x="2629" y="141"/>
                  </a:lnTo>
                  <a:lnTo>
                    <a:pt x="2636" y="144"/>
                  </a:lnTo>
                  <a:lnTo>
                    <a:pt x="2641" y="148"/>
                  </a:lnTo>
                  <a:lnTo>
                    <a:pt x="2646" y="151"/>
                  </a:lnTo>
                  <a:lnTo>
                    <a:pt x="2654" y="158"/>
                  </a:lnTo>
                  <a:lnTo>
                    <a:pt x="2662" y="165"/>
                  </a:lnTo>
                  <a:lnTo>
                    <a:pt x="2666" y="168"/>
                  </a:lnTo>
                  <a:lnTo>
                    <a:pt x="2671" y="170"/>
                  </a:lnTo>
                  <a:lnTo>
                    <a:pt x="2676" y="171"/>
                  </a:lnTo>
                  <a:lnTo>
                    <a:pt x="2681" y="172"/>
                  </a:lnTo>
                  <a:lnTo>
                    <a:pt x="2689" y="172"/>
                  </a:lnTo>
                  <a:lnTo>
                    <a:pt x="2696" y="171"/>
                  </a:lnTo>
                  <a:lnTo>
                    <a:pt x="2705" y="169"/>
                  </a:lnTo>
                  <a:lnTo>
                    <a:pt x="2716" y="165"/>
                  </a:lnTo>
                  <a:lnTo>
                    <a:pt x="2665" y="7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2" name="Freeform 33">
              <a:extLst>
                <a:ext uri="{FF2B5EF4-FFF2-40B4-BE49-F238E27FC236}">
                  <a16:creationId xmlns:a16="http://schemas.microsoft.com/office/drawing/2014/main" id="{408E32A4-F685-4C4E-BA44-FF916B6B0A33}"/>
                </a:ext>
              </a:extLst>
            </p:cNvPr>
            <p:cNvSpPr>
              <a:spLocks/>
            </p:cNvSpPr>
            <p:nvPr/>
          </p:nvSpPr>
          <p:spPr bwMode="auto">
            <a:xfrm>
              <a:off x="7362897" y="1796185"/>
              <a:ext cx="868159" cy="760105"/>
            </a:xfrm>
            <a:custGeom>
              <a:avLst/>
              <a:gdLst/>
              <a:ahLst/>
              <a:cxnLst>
                <a:cxn ang="0">
                  <a:pos x="883" y="762"/>
                </a:cxn>
                <a:cxn ang="0">
                  <a:pos x="853" y="774"/>
                </a:cxn>
                <a:cxn ang="0">
                  <a:pos x="784" y="859"/>
                </a:cxn>
                <a:cxn ang="0">
                  <a:pos x="712" y="923"/>
                </a:cxn>
                <a:cxn ang="0">
                  <a:pos x="502" y="944"/>
                </a:cxn>
                <a:cxn ang="0">
                  <a:pos x="432" y="927"/>
                </a:cxn>
                <a:cxn ang="0">
                  <a:pos x="337" y="944"/>
                </a:cxn>
                <a:cxn ang="0">
                  <a:pos x="234" y="963"/>
                </a:cxn>
                <a:cxn ang="0">
                  <a:pos x="158" y="1130"/>
                </a:cxn>
                <a:cxn ang="0">
                  <a:pos x="164" y="1128"/>
                </a:cxn>
                <a:cxn ang="0">
                  <a:pos x="201" y="1158"/>
                </a:cxn>
                <a:cxn ang="0">
                  <a:pos x="210" y="1191"/>
                </a:cxn>
                <a:cxn ang="0">
                  <a:pos x="195" y="1226"/>
                </a:cxn>
                <a:cxn ang="0">
                  <a:pos x="154" y="1285"/>
                </a:cxn>
                <a:cxn ang="0">
                  <a:pos x="108" y="1340"/>
                </a:cxn>
                <a:cxn ang="0">
                  <a:pos x="32" y="1408"/>
                </a:cxn>
                <a:cxn ang="0">
                  <a:pos x="59" y="1541"/>
                </a:cxn>
                <a:cxn ang="0">
                  <a:pos x="224" y="1507"/>
                </a:cxn>
                <a:cxn ang="0">
                  <a:pos x="440" y="1463"/>
                </a:cxn>
                <a:cxn ang="0">
                  <a:pos x="675" y="1418"/>
                </a:cxn>
                <a:cxn ang="0">
                  <a:pos x="910" y="1370"/>
                </a:cxn>
                <a:cxn ang="0">
                  <a:pos x="1173" y="1307"/>
                </a:cxn>
                <a:cxn ang="0">
                  <a:pos x="1258" y="1298"/>
                </a:cxn>
                <a:cxn ang="0">
                  <a:pos x="1329" y="1334"/>
                </a:cxn>
                <a:cxn ang="0">
                  <a:pos x="1387" y="1381"/>
                </a:cxn>
                <a:cxn ang="0">
                  <a:pos x="1425" y="1448"/>
                </a:cxn>
                <a:cxn ang="0">
                  <a:pos x="1446" y="1476"/>
                </a:cxn>
                <a:cxn ang="0">
                  <a:pos x="1820" y="1622"/>
                </a:cxn>
                <a:cxn ang="0">
                  <a:pos x="1845" y="1590"/>
                </a:cxn>
                <a:cxn ang="0">
                  <a:pos x="1845" y="1565"/>
                </a:cxn>
                <a:cxn ang="0">
                  <a:pos x="1834" y="1545"/>
                </a:cxn>
                <a:cxn ang="0">
                  <a:pos x="1839" y="1524"/>
                </a:cxn>
                <a:cxn ang="0">
                  <a:pos x="1859" y="1504"/>
                </a:cxn>
                <a:cxn ang="0">
                  <a:pos x="1860" y="1476"/>
                </a:cxn>
                <a:cxn ang="0">
                  <a:pos x="1826" y="1347"/>
                </a:cxn>
                <a:cxn ang="0">
                  <a:pos x="1798" y="1163"/>
                </a:cxn>
                <a:cxn ang="0">
                  <a:pos x="1792" y="1039"/>
                </a:cxn>
                <a:cxn ang="0">
                  <a:pos x="1795" y="931"/>
                </a:cxn>
                <a:cxn ang="0">
                  <a:pos x="1773" y="802"/>
                </a:cxn>
                <a:cxn ang="0">
                  <a:pos x="1711" y="583"/>
                </a:cxn>
                <a:cxn ang="0">
                  <a:pos x="1669" y="550"/>
                </a:cxn>
                <a:cxn ang="0">
                  <a:pos x="1660" y="470"/>
                </a:cxn>
                <a:cxn ang="0">
                  <a:pos x="1635" y="405"/>
                </a:cxn>
                <a:cxn ang="0">
                  <a:pos x="1621" y="329"/>
                </a:cxn>
                <a:cxn ang="0">
                  <a:pos x="1627" y="254"/>
                </a:cxn>
                <a:cxn ang="0">
                  <a:pos x="1582" y="150"/>
                </a:cxn>
                <a:cxn ang="0">
                  <a:pos x="1485" y="10"/>
                </a:cxn>
                <a:cxn ang="0">
                  <a:pos x="1248" y="78"/>
                </a:cxn>
                <a:cxn ang="0">
                  <a:pos x="1179" y="89"/>
                </a:cxn>
                <a:cxn ang="0">
                  <a:pos x="1137" y="97"/>
                </a:cxn>
                <a:cxn ang="0">
                  <a:pos x="1090" y="126"/>
                </a:cxn>
                <a:cxn ang="0">
                  <a:pos x="1027" y="196"/>
                </a:cxn>
                <a:cxn ang="0">
                  <a:pos x="965" y="289"/>
                </a:cxn>
                <a:cxn ang="0">
                  <a:pos x="920" y="400"/>
                </a:cxn>
                <a:cxn ang="0">
                  <a:pos x="856" y="490"/>
                </a:cxn>
                <a:cxn ang="0">
                  <a:pos x="818" y="541"/>
                </a:cxn>
                <a:cxn ang="0">
                  <a:pos x="823" y="554"/>
                </a:cxn>
                <a:cxn ang="0">
                  <a:pos x="856" y="552"/>
                </a:cxn>
              </a:cxnLst>
              <a:rect l="0" t="0" r="r" b="b"/>
              <a:pathLst>
                <a:path w="1863" h="1635">
                  <a:moveTo>
                    <a:pt x="865" y="553"/>
                  </a:moveTo>
                  <a:lnTo>
                    <a:pt x="882" y="615"/>
                  </a:lnTo>
                  <a:lnTo>
                    <a:pt x="857" y="633"/>
                  </a:lnTo>
                  <a:lnTo>
                    <a:pt x="893" y="754"/>
                  </a:lnTo>
                  <a:lnTo>
                    <a:pt x="883" y="762"/>
                  </a:lnTo>
                  <a:lnTo>
                    <a:pt x="876" y="768"/>
                  </a:lnTo>
                  <a:lnTo>
                    <a:pt x="869" y="770"/>
                  </a:lnTo>
                  <a:lnTo>
                    <a:pt x="863" y="772"/>
                  </a:lnTo>
                  <a:lnTo>
                    <a:pt x="858" y="772"/>
                  </a:lnTo>
                  <a:lnTo>
                    <a:pt x="853" y="774"/>
                  </a:lnTo>
                  <a:lnTo>
                    <a:pt x="846" y="776"/>
                  </a:lnTo>
                  <a:lnTo>
                    <a:pt x="839" y="781"/>
                  </a:lnTo>
                  <a:lnTo>
                    <a:pt x="800" y="831"/>
                  </a:lnTo>
                  <a:lnTo>
                    <a:pt x="790" y="849"/>
                  </a:lnTo>
                  <a:lnTo>
                    <a:pt x="784" y="859"/>
                  </a:lnTo>
                  <a:lnTo>
                    <a:pt x="780" y="864"/>
                  </a:lnTo>
                  <a:lnTo>
                    <a:pt x="775" y="868"/>
                  </a:lnTo>
                  <a:lnTo>
                    <a:pt x="767" y="872"/>
                  </a:lnTo>
                  <a:lnTo>
                    <a:pt x="758" y="878"/>
                  </a:lnTo>
                  <a:lnTo>
                    <a:pt x="712" y="923"/>
                  </a:lnTo>
                  <a:lnTo>
                    <a:pt x="557" y="957"/>
                  </a:lnTo>
                  <a:lnTo>
                    <a:pt x="540" y="956"/>
                  </a:lnTo>
                  <a:lnTo>
                    <a:pt x="525" y="953"/>
                  </a:lnTo>
                  <a:lnTo>
                    <a:pt x="512" y="949"/>
                  </a:lnTo>
                  <a:lnTo>
                    <a:pt x="502" y="944"/>
                  </a:lnTo>
                  <a:lnTo>
                    <a:pt x="491" y="939"/>
                  </a:lnTo>
                  <a:lnTo>
                    <a:pt x="481" y="935"/>
                  </a:lnTo>
                  <a:lnTo>
                    <a:pt x="467" y="931"/>
                  </a:lnTo>
                  <a:lnTo>
                    <a:pt x="450" y="928"/>
                  </a:lnTo>
                  <a:lnTo>
                    <a:pt x="432" y="927"/>
                  </a:lnTo>
                  <a:lnTo>
                    <a:pt x="416" y="927"/>
                  </a:lnTo>
                  <a:lnTo>
                    <a:pt x="403" y="928"/>
                  </a:lnTo>
                  <a:lnTo>
                    <a:pt x="391" y="930"/>
                  </a:lnTo>
                  <a:lnTo>
                    <a:pt x="367" y="936"/>
                  </a:lnTo>
                  <a:lnTo>
                    <a:pt x="337" y="944"/>
                  </a:lnTo>
                  <a:lnTo>
                    <a:pt x="296" y="952"/>
                  </a:lnTo>
                  <a:lnTo>
                    <a:pt x="271" y="956"/>
                  </a:lnTo>
                  <a:lnTo>
                    <a:pt x="256" y="957"/>
                  </a:lnTo>
                  <a:lnTo>
                    <a:pt x="246" y="959"/>
                  </a:lnTo>
                  <a:lnTo>
                    <a:pt x="234" y="963"/>
                  </a:lnTo>
                  <a:lnTo>
                    <a:pt x="216" y="970"/>
                  </a:lnTo>
                  <a:lnTo>
                    <a:pt x="184" y="984"/>
                  </a:lnTo>
                  <a:lnTo>
                    <a:pt x="135" y="1006"/>
                  </a:lnTo>
                  <a:lnTo>
                    <a:pt x="150" y="1121"/>
                  </a:lnTo>
                  <a:lnTo>
                    <a:pt x="158" y="1130"/>
                  </a:lnTo>
                  <a:lnTo>
                    <a:pt x="157" y="1129"/>
                  </a:lnTo>
                  <a:lnTo>
                    <a:pt x="155" y="1127"/>
                  </a:lnTo>
                  <a:lnTo>
                    <a:pt x="155" y="1126"/>
                  </a:lnTo>
                  <a:lnTo>
                    <a:pt x="158" y="1126"/>
                  </a:lnTo>
                  <a:lnTo>
                    <a:pt x="164" y="1128"/>
                  </a:lnTo>
                  <a:lnTo>
                    <a:pt x="174" y="1133"/>
                  </a:lnTo>
                  <a:lnTo>
                    <a:pt x="182" y="1139"/>
                  </a:lnTo>
                  <a:lnTo>
                    <a:pt x="190" y="1145"/>
                  </a:lnTo>
                  <a:lnTo>
                    <a:pt x="196" y="1150"/>
                  </a:lnTo>
                  <a:lnTo>
                    <a:pt x="201" y="1158"/>
                  </a:lnTo>
                  <a:lnTo>
                    <a:pt x="204" y="1164"/>
                  </a:lnTo>
                  <a:lnTo>
                    <a:pt x="208" y="1170"/>
                  </a:lnTo>
                  <a:lnTo>
                    <a:pt x="210" y="1178"/>
                  </a:lnTo>
                  <a:lnTo>
                    <a:pt x="210" y="1184"/>
                  </a:lnTo>
                  <a:lnTo>
                    <a:pt x="210" y="1191"/>
                  </a:lnTo>
                  <a:lnTo>
                    <a:pt x="209" y="1199"/>
                  </a:lnTo>
                  <a:lnTo>
                    <a:pt x="207" y="1206"/>
                  </a:lnTo>
                  <a:lnTo>
                    <a:pt x="203" y="1212"/>
                  </a:lnTo>
                  <a:lnTo>
                    <a:pt x="199" y="1220"/>
                  </a:lnTo>
                  <a:lnTo>
                    <a:pt x="195" y="1226"/>
                  </a:lnTo>
                  <a:lnTo>
                    <a:pt x="190" y="1232"/>
                  </a:lnTo>
                  <a:lnTo>
                    <a:pt x="175" y="1247"/>
                  </a:lnTo>
                  <a:lnTo>
                    <a:pt x="169" y="1253"/>
                  </a:lnTo>
                  <a:lnTo>
                    <a:pt x="164" y="1263"/>
                  </a:lnTo>
                  <a:lnTo>
                    <a:pt x="154" y="1285"/>
                  </a:lnTo>
                  <a:lnTo>
                    <a:pt x="150" y="1293"/>
                  </a:lnTo>
                  <a:lnTo>
                    <a:pt x="143" y="1303"/>
                  </a:lnTo>
                  <a:lnTo>
                    <a:pt x="135" y="1311"/>
                  </a:lnTo>
                  <a:lnTo>
                    <a:pt x="126" y="1321"/>
                  </a:lnTo>
                  <a:lnTo>
                    <a:pt x="108" y="1340"/>
                  </a:lnTo>
                  <a:lnTo>
                    <a:pt x="86" y="1358"/>
                  </a:lnTo>
                  <a:lnTo>
                    <a:pt x="65" y="1376"/>
                  </a:lnTo>
                  <a:lnTo>
                    <a:pt x="46" y="1393"/>
                  </a:lnTo>
                  <a:lnTo>
                    <a:pt x="39" y="1401"/>
                  </a:lnTo>
                  <a:lnTo>
                    <a:pt x="32" y="1408"/>
                  </a:lnTo>
                  <a:lnTo>
                    <a:pt x="26" y="1415"/>
                  </a:lnTo>
                  <a:lnTo>
                    <a:pt x="23" y="1421"/>
                  </a:lnTo>
                  <a:lnTo>
                    <a:pt x="0" y="1548"/>
                  </a:lnTo>
                  <a:lnTo>
                    <a:pt x="28" y="1545"/>
                  </a:lnTo>
                  <a:lnTo>
                    <a:pt x="59" y="1541"/>
                  </a:lnTo>
                  <a:lnTo>
                    <a:pt x="92" y="1535"/>
                  </a:lnTo>
                  <a:lnTo>
                    <a:pt x="126" y="1528"/>
                  </a:lnTo>
                  <a:lnTo>
                    <a:pt x="160" y="1521"/>
                  </a:lnTo>
                  <a:lnTo>
                    <a:pt x="194" y="1514"/>
                  </a:lnTo>
                  <a:lnTo>
                    <a:pt x="224" y="1507"/>
                  </a:lnTo>
                  <a:lnTo>
                    <a:pt x="254" y="1501"/>
                  </a:lnTo>
                  <a:lnTo>
                    <a:pt x="300" y="1492"/>
                  </a:lnTo>
                  <a:lnTo>
                    <a:pt x="347" y="1482"/>
                  </a:lnTo>
                  <a:lnTo>
                    <a:pt x="394" y="1473"/>
                  </a:lnTo>
                  <a:lnTo>
                    <a:pt x="440" y="1463"/>
                  </a:lnTo>
                  <a:lnTo>
                    <a:pt x="488" y="1455"/>
                  </a:lnTo>
                  <a:lnTo>
                    <a:pt x="534" y="1445"/>
                  </a:lnTo>
                  <a:lnTo>
                    <a:pt x="582" y="1436"/>
                  </a:lnTo>
                  <a:lnTo>
                    <a:pt x="628" y="1427"/>
                  </a:lnTo>
                  <a:lnTo>
                    <a:pt x="675" y="1418"/>
                  </a:lnTo>
                  <a:lnTo>
                    <a:pt x="722" y="1408"/>
                  </a:lnTo>
                  <a:lnTo>
                    <a:pt x="769" y="1399"/>
                  </a:lnTo>
                  <a:lnTo>
                    <a:pt x="817" y="1389"/>
                  </a:lnTo>
                  <a:lnTo>
                    <a:pt x="863" y="1380"/>
                  </a:lnTo>
                  <a:lnTo>
                    <a:pt x="910" y="1370"/>
                  </a:lnTo>
                  <a:lnTo>
                    <a:pt x="957" y="1360"/>
                  </a:lnTo>
                  <a:lnTo>
                    <a:pt x="1004" y="1349"/>
                  </a:lnTo>
                  <a:lnTo>
                    <a:pt x="1086" y="1329"/>
                  </a:lnTo>
                  <a:lnTo>
                    <a:pt x="1148" y="1314"/>
                  </a:lnTo>
                  <a:lnTo>
                    <a:pt x="1173" y="1307"/>
                  </a:lnTo>
                  <a:lnTo>
                    <a:pt x="1194" y="1303"/>
                  </a:lnTo>
                  <a:lnTo>
                    <a:pt x="1213" y="1299"/>
                  </a:lnTo>
                  <a:lnTo>
                    <a:pt x="1230" y="1297"/>
                  </a:lnTo>
                  <a:lnTo>
                    <a:pt x="1245" y="1297"/>
                  </a:lnTo>
                  <a:lnTo>
                    <a:pt x="1258" y="1298"/>
                  </a:lnTo>
                  <a:lnTo>
                    <a:pt x="1271" y="1301"/>
                  </a:lnTo>
                  <a:lnTo>
                    <a:pt x="1285" y="1306"/>
                  </a:lnTo>
                  <a:lnTo>
                    <a:pt x="1297" y="1312"/>
                  </a:lnTo>
                  <a:lnTo>
                    <a:pt x="1312" y="1322"/>
                  </a:lnTo>
                  <a:lnTo>
                    <a:pt x="1329" y="1334"/>
                  </a:lnTo>
                  <a:lnTo>
                    <a:pt x="1348" y="1348"/>
                  </a:lnTo>
                  <a:lnTo>
                    <a:pt x="1359" y="1357"/>
                  </a:lnTo>
                  <a:lnTo>
                    <a:pt x="1370" y="1365"/>
                  </a:lnTo>
                  <a:lnTo>
                    <a:pt x="1378" y="1373"/>
                  </a:lnTo>
                  <a:lnTo>
                    <a:pt x="1387" y="1381"/>
                  </a:lnTo>
                  <a:lnTo>
                    <a:pt x="1393" y="1389"/>
                  </a:lnTo>
                  <a:lnTo>
                    <a:pt x="1400" y="1400"/>
                  </a:lnTo>
                  <a:lnTo>
                    <a:pt x="1408" y="1414"/>
                  </a:lnTo>
                  <a:lnTo>
                    <a:pt x="1415" y="1430"/>
                  </a:lnTo>
                  <a:lnTo>
                    <a:pt x="1425" y="1448"/>
                  </a:lnTo>
                  <a:lnTo>
                    <a:pt x="1432" y="1461"/>
                  </a:lnTo>
                  <a:lnTo>
                    <a:pt x="1435" y="1466"/>
                  </a:lnTo>
                  <a:lnTo>
                    <a:pt x="1438" y="1469"/>
                  </a:lnTo>
                  <a:lnTo>
                    <a:pt x="1442" y="1473"/>
                  </a:lnTo>
                  <a:lnTo>
                    <a:pt x="1446" y="1476"/>
                  </a:lnTo>
                  <a:lnTo>
                    <a:pt x="1466" y="1484"/>
                  </a:lnTo>
                  <a:lnTo>
                    <a:pt x="1500" y="1496"/>
                  </a:lnTo>
                  <a:lnTo>
                    <a:pt x="1726" y="1570"/>
                  </a:lnTo>
                  <a:lnTo>
                    <a:pt x="1810" y="1635"/>
                  </a:lnTo>
                  <a:lnTo>
                    <a:pt x="1820" y="1622"/>
                  </a:lnTo>
                  <a:lnTo>
                    <a:pt x="1830" y="1611"/>
                  </a:lnTo>
                  <a:lnTo>
                    <a:pt x="1835" y="1605"/>
                  </a:lnTo>
                  <a:lnTo>
                    <a:pt x="1839" y="1600"/>
                  </a:lnTo>
                  <a:lnTo>
                    <a:pt x="1842" y="1595"/>
                  </a:lnTo>
                  <a:lnTo>
                    <a:pt x="1845" y="1590"/>
                  </a:lnTo>
                  <a:lnTo>
                    <a:pt x="1847" y="1583"/>
                  </a:lnTo>
                  <a:lnTo>
                    <a:pt x="1847" y="1579"/>
                  </a:lnTo>
                  <a:lnTo>
                    <a:pt x="1848" y="1575"/>
                  </a:lnTo>
                  <a:lnTo>
                    <a:pt x="1847" y="1572"/>
                  </a:lnTo>
                  <a:lnTo>
                    <a:pt x="1845" y="1565"/>
                  </a:lnTo>
                  <a:lnTo>
                    <a:pt x="1842" y="1561"/>
                  </a:lnTo>
                  <a:lnTo>
                    <a:pt x="1839" y="1557"/>
                  </a:lnTo>
                  <a:lnTo>
                    <a:pt x="1836" y="1552"/>
                  </a:lnTo>
                  <a:lnTo>
                    <a:pt x="1835" y="1550"/>
                  </a:lnTo>
                  <a:lnTo>
                    <a:pt x="1834" y="1545"/>
                  </a:lnTo>
                  <a:lnTo>
                    <a:pt x="1834" y="1541"/>
                  </a:lnTo>
                  <a:lnTo>
                    <a:pt x="1835" y="1537"/>
                  </a:lnTo>
                  <a:lnTo>
                    <a:pt x="1836" y="1532"/>
                  </a:lnTo>
                  <a:lnTo>
                    <a:pt x="1837" y="1527"/>
                  </a:lnTo>
                  <a:lnTo>
                    <a:pt x="1839" y="1524"/>
                  </a:lnTo>
                  <a:lnTo>
                    <a:pt x="1840" y="1521"/>
                  </a:lnTo>
                  <a:lnTo>
                    <a:pt x="1845" y="1517"/>
                  </a:lnTo>
                  <a:lnTo>
                    <a:pt x="1849" y="1513"/>
                  </a:lnTo>
                  <a:lnTo>
                    <a:pt x="1855" y="1509"/>
                  </a:lnTo>
                  <a:lnTo>
                    <a:pt x="1859" y="1504"/>
                  </a:lnTo>
                  <a:lnTo>
                    <a:pt x="1860" y="1501"/>
                  </a:lnTo>
                  <a:lnTo>
                    <a:pt x="1861" y="1497"/>
                  </a:lnTo>
                  <a:lnTo>
                    <a:pt x="1862" y="1493"/>
                  </a:lnTo>
                  <a:lnTo>
                    <a:pt x="1863" y="1487"/>
                  </a:lnTo>
                  <a:lnTo>
                    <a:pt x="1860" y="1476"/>
                  </a:lnTo>
                  <a:lnTo>
                    <a:pt x="1855" y="1456"/>
                  </a:lnTo>
                  <a:lnTo>
                    <a:pt x="1848" y="1435"/>
                  </a:lnTo>
                  <a:lnTo>
                    <a:pt x="1843" y="1419"/>
                  </a:lnTo>
                  <a:lnTo>
                    <a:pt x="1835" y="1383"/>
                  </a:lnTo>
                  <a:lnTo>
                    <a:pt x="1826" y="1347"/>
                  </a:lnTo>
                  <a:lnTo>
                    <a:pt x="1819" y="1310"/>
                  </a:lnTo>
                  <a:lnTo>
                    <a:pt x="1812" y="1275"/>
                  </a:lnTo>
                  <a:lnTo>
                    <a:pt x="1806" y="1238"/>
                  </a:lnTo>
                  <a:lnTo>
                    <a:pt x="1801" y="1201"/>
                  </a:lnTo>
                  <a:lnTo>
                    <a:pt x="1798" y="1163"/>
                  </a:lnTo>
                  <a:lnTo>
                    <a:pt x="1795" y="1124"/>
                  </a:lnTo>
                  <a:lnTo>
                    <a:pt x="1794" y="1103"/>
                  </a:lnTo>
                  <a:lnTo>
                    <a:pt x="1792" y="1081"/>
                  </a:lnTo>
                  <a:lnTo>
                    <a:pt x="1792" y="1060"/>
                  </a:lnTo>
                  <a:lnTo>
                    <a:pt x="1792" y="1039"/>
                  </a:lnTo>
                  <a:lnTo>
                    <a:pt x="1794" y="1017"/>
                  </a:lnTo>
                  <a:lnTo>
                    <a:pt x="1794" y="996"/>
                  </a:lnTo>
                  <a:lnTo>
                    <a:pt x="1795" y="975"/>
                  </a:lnTo>
                  <a:lnTo>
                    <a:pt x="1795" y="953"/>
                  </a:lnTo>
                  <a:lnTo>
                    <a:pt x="1795" y="931"/>
                  </a:lnTo>
                  <a:lnTo>
                    <a:pt x="1792" y="908"/>
                  </a:lnTo>
                  <a:lnTo>
                    <a:pt x="1789" y="884"/>
                  </a:lnTo>
                  <a:lnTo>
                    <a:pt x="1784" y="857"/>
                  </a:lnTo>
                  <a:lnTo>
                    <a:pt x="1779" y="830"/>
                  </a:lnTo>
                  <a:lnTo>
                    <a:pt x="1773" y="802"/>
                  </a:lnTo>
                  <a:lnTo>
                    <a:pt x="1766" y="774"/>
                  </a:lnTo>
                  <a:lnTo>
                    <a:pt x="1759" y="746"/>
                  </a:lnTo>
                  <a:lnTo>
                    <a:pt x="1743" y="689"/>
                  </a:lnTo>
                  <a:lnTo>
                    <a:pt x="1727" y="634"/>
                  </a:lnTo>
                  <a:lnTo>
                    <a:pt x="1711" y="583"/>
                  </a:lnTo>
                  <a:lnTo>
                    <a:pt x="1699" y="539"/>
                  </a:lnTo>
                  <a:lnTo>
                    <a:pt x="1683" y="568"/>
                  </a:lnTo>
                  <a:lnTo>
                    <a:pt x="1677" y="562"/>
                  </a:lnTo>
                  <a:lnTo>
                    <a:pt x="1672" y="556"/>
                  </a:lnTo>
                  <a:lnTo>
                    <a:pt x="1669" y="550"/>
                  </a:lnTo>
                  <a:lnTo>
                    <a:pt x="1667" y="542"/>
                  </a:lnTo>
                  <a:lnTo>
                    <a:pt x="1664" y="526"/>
                  </a:lnTo>
                  <a:lnTo>
                    <a:pt x="1663" y="509"/>
                  </a:lnTo>
                  <a:lnTo>
                    <a:pt x="1662" y="490"/>
                  </a:lnTo>
                  <a:lnTo>
                    <a:pt x="1660" y="470"/>
                  </a:lnTo>
                  <a:lnTo>
                    <a:pt x="1658" y="460"/>
                  </a:lnTo>
                  <a:lnTo>
                    <a:pt x="1655" y="448"/>
                  </a:lnTo>
                  <a:lnTo>
                    <a:pt x="1651" y="438"/>
                  </a:lnTo>
                  <a:lnTo>
                    <a:pt x="1646" y="427"/>
                  </a:lnTo>
                  <a:lnTo>
                    <a:pt x="1635" y="405"/>
                  </a:lnTo>
                  <a:lnTo>
                    <a:pt x="1628" y="387"/>
                  </a:lnTo>
                  <a:lnTo>
                    <a:pt x="1623" y="374"/>
                  </a:lnTo>
                  <a:lnTo>
                    <a:pt x="1621" y="360"/>
                  </a:lnTo>
                  <a:lnTo>
                    <a:pt x="1620" y="346"/>
                  </a:lnTo>
                  <a:lnTo>
                    <a:pt x="1621" y="329"/>
                  </a:lnTo>
                  <a:lnTo>
                    <a:pt x="1624" y="309"/>
                  </a:lnTo>
                  <a:lnTo>
                    <a:pt x="1627" y="283"/>
                  </a:lnTo>
                  <a:lnTo>
                    <a:pt x="1628" y="272"/>
                  </a:lnTo>
                  <a:lnTo>
                    <a:pt x="1628" y="263"/>
                  </a:lnTo>
                  <a:lnTo>
                    <a:pt x="1627" y="254"/>
                  </a:lnTo>
                  <a:lnTo>
                    <a:pt x="1625" y="244"/>
                  </a:lnTo>
                  <a:lnTo>
                    <a:pt x="1621" y="226"/>
                  </a:lnTo>
                  <a:lnTo>
                    <a:pt x="1613" y="210"/>
                  </a:lnTo>
                  <a:lnTo>
                    <a:pt x="1598" y="180"/>
                  </a:lnTo>
                  <a:lnTo>
                    <a:pt x="1582" y="150"/>
                  </a:lnTo>
                  <a:lnTo>
                    <a:pt x="1548" y="0"/>
                  </a:lnTo>
                  <a:lnTo>
                    <a:pt x="1537" y="0"/>
                  </a:lnTo>
                  <a:lnTo>
                    <a:pt x="1523" y="2"/>
                  </a:lnTo>
                  <a:lnTo>
                    <a:pt x="1505" y="6"/>
                  </a:lnTo>
                  <a:lnTo>
                    <a:pt x="1485" y="10"/>
                  </a:lnTo>
                  <a:lnTo>
                    <a:pt x="1439" y="22"/>
                  </a:lnTo>
                  <a:lnTo>
                    <a:pt x="1389" y="35"/>
                  </a:lnTo>
                  <a:lnTo>
                    <a:pt x="1338" y="51"/>
                  </a:lnTo>
                  <a:lnTo>
                    <a:pt x="1290" y="65"/>
                  </a:lnTo>
                  <a:lnTo>
                    <a:pt x="1248" y="78"/>
                  </a:lnTo>
                  <a:lnTo>
                    <a:pt x="1215" y="86"/>
                  </a:lnTo>
                  <a:lnTo>
                    <a:pt x="1203" y="89"/>
                  </a:lnTo>
                  <a:lnTo>
                    <a:pt x="1194" y="89"/>
                  </a:lnTo>
                  <a:lnTo>
                    <a:pt x="1185" y="89"/>
                  </a:lnTo>
                  <a:lnTo>
                    <a:pt x="1179" y="89"/>
                  </a:lnTo>
                  <a:lnTo>
                    <a:pt x="1172" y="88"/>
                  </a:lnTo>
                  <a:lnTo>
                    <a:pt x="1164" y="89"/>
                  </a:lnTo>
                  <a:lnTo>
                    <a:pt x="1156" y="90"/>
                  </a:lnTo>
                  <a:lnTo>
                    <a:pt x="1147" y="92"/>
                  </a:lnTo>
                  <a:lnTo>
                    <a:pt x="1137" y="97"/>
                  </a:lnTo>
                  <a:lnTo>
                    <a:pt x="1126" y="101"/>
                  </a:lnTo>
                  <a:lnTo>
                    <a:pt x="1117" y="106"/>
                  </a:lnTo>
                  <a:lnTo>
                    <a:pt x="1108" y="112"/>
                  </a:lnTo>
                  <a:lnTo>
                    <a:pt x="1098" y="119"/>
                  </a:lnTo>
                  <a:lnTo>
                    <a:pt x="1090" y="126"/>
                  </a:lnTo>
                  <a:lnTo>
                    <a:pt x="1080" y="134"/>
                  </a:lnTo>
                  <a:lnTo>
                    <a:pt x="1072" y="142"/>
                  </a:lnTo>
                  <a:lnTo>
                    <a:pt x="1056" y="160"/>
                  </a:lnTo>
                  <a:lnTo>
                    <a:pt x="1041" y="178"/>
                  </a:lnTo>
                  <a:lnTo>
                    <a:pt x="1027" y="196"/>
                  </a:lnTo>
                  <a:lnTo>
                    <a:pt x="1016" y="213"/>
                  </a:lnTo>
                  <a:lnTo>
                    <a:pt x="1000" y="236"/>
                  </a:lnTo>
                  <a:lnTo>
                    <a:pt x="987" y="255"/>
                  </a:lnTo>
                  <a:lnTo>
                    <a:pt x="976" y="272"/>
                  </a:lnTo>
                  <a:lnTo>
                    <a:pt x="965" y="289"/>
                  </a:lnTo>
                  <a:lnTo>
                    <a:pt x="956" y="308"/>
                  </a:lnTo>
                  <a:lnTo>
                    <a:pt x="946" y="328"/>
                  </a:lnTo>
                  <a:lnTo>
                    <a:pt x="937" y="354"/>
                  </a:lnTo>
                  <a:lnTo>
                    <a:pt x="926" y="383"/>
                  </a:lnTo>
                  <a:lnTo>
                    <a:pt x="920" y="400"/>
                  </a:lnTo>
                  <a:lnTo>
                    <a:pt x="914" y="415"/>
                  </a:lnTo>
                  <a:lnTo>
                    <a:pt x="906" y="427"/>
                  </a:lnTo>
                  <a:lnTo>
                    <a:pt x="899" y="438"/>
                  </a:lnTo>
                  <a:lnTo>
                    <a:pt x="881" y="459"/>
                  </a:lnTo>
                  <a:lnTo>
                    <a:pt x="856" y="490"/>
                  </a:lnTo>
                  <a:lnTo>
                    <a:pt x="842" y="505"/>
                  </a:lnTo>
                  <a:lnTo>
                    <a:pt x="831" y="519"/>
                  </a:lnTo>
                  <a:lnTo>
                    <a:pt x="823" y="530"/>
                  </a:lnTo>
                  <a:lnTo>
                    <a:pt x="820" y="536"/>
                  </a:lnTo>
                  <a:lnTo>
                    <a:pt x="818" y="541"/>
                  </a:lnTo>
                  <a:lnTo>
                    <a:pt x="818" y="545"/>
                  </a:lnTo>
                  <a:lnTo>
                    <a:pt x="818" y="549"/>
                  </a:lnTo>
                  <a:lnTo>
                    <a:pt x="819" y="551"/>
                  </a:lnTo>
                  <a:lnTo>
                    <a:pt x="821" y="553"/>
                  </a:lnTo>
                  <a:lnTo>
                    <a:pt x="823" y="554"/>
                  </a:lnTo>
                  <a:lnTo>
                    <a:pt x="826" y="554"/>
                  </a:lnTo>
                  <a:lnTo>
                    <a:pt x="829" y="554"/>
                  </a:lnTo>
                  <a:lnTo>
                    <a:pt x="838" y="553"/>
                  </a:lnTo>
                  <a:lnTo>
                    <a:pt x="846" y="552"/>
                  </a:lnTo>
                  <a:lnTo>
                    <a:pt x="856" y="552"/>
                  </a:lnTo>
                  <a:lnTo>
                    <a:pt x="865" y="553"/>
                  </a:lnTo>
                  <a:close/>
                </a:path>
              </a:pathLst>
            </a:custGeom>
            <a:solidFill>
              <a:srgbClr val="FF0000"/>
            </a:solidFill>
            <a:ln w="9525">
              <a:solidFill>
                <a:schemeClr val="bg1">
                  <a:lumMod val="95000"/>
                </a:schemeClr>
              </a:solidFill>
              <a:round/>
              <a:headEnd/>
              <a:tailEnd/>
            </a:ln>
          </p:spPr>
          <p:txBody>
            <a:bodyPr/>
            <a:lstStyle/>
            <a:p>
              <a:pPr>
                <a:defRPr/>
              </a:pPr>
              <a:endParaRPr lang="en-US" sz="1100" dirty="0">
                <a:ea typeface="+mn-ea"/>
                <a:cs typeface="Arial" charset="0"/>
              </a:endParaRPr>
            </a:p>
          </p:txBody>
        </p:sp>
        <p:sp>
          <p:nvSpPr>
            <p:cNvPr id="33" name="Freeform 34">
              <a:extLst>
                <a:ext uri="{FF2B5EF4-FFF2-40B4-BE49-F238E27FC236}">
                  <a16:creationId xmlns:a16="http://schemas.microsoft.com/office/drawing/2014/main" id="{D6579357-0EB2-4A93-BF38-761C5DB634B1}"/>
                </a:ext>
              </a:extLst>
            </p:cNvPr>
            <p:cNvSpPr>
              <a:spLocks/>
            </p:cNvSpPr>
            <p:nvPr/>
          </p:nvSpPr>
          <p:spPr bwMode="auto">
            <a:xfrm>
              <a:off x="5786797" y="3938639"/>
              <a:ext cx="503011" cy="901693"/>
            </a:xfrm>
            <a:custGeom>
              <a:avLst/>
              <a:gdLst/>
              <a:ahLst/>
              <a:cxnLst>
                <a:cxn ang="0">
                  <a:pos x="1072" y="1724"/>
                </a:cxn>
                <a:cxn ang="0">
                  <a:pos x="1053" y="1447"/>
                </a:cxn>
                <a:cxn ang="0">
                  <a:pos x="1046" y="1241"/>
                </a:cxn>
                <a:cxn ang="0">
                  <a:pos x="1050" y="919"/>
                </a:cxn>
                <a:cxn ang="0">
                  <a:pos x="1059" y="564"/>
                </a:cxn>
                <a:cxn ang="0">
                  <a:pos x="1071" y="268"/>
                </a:cxn>
                <a:cxn ang="0">
                  <a:pos x="1077" y="123"/>
                </a:cxn>
                <a:cxn ang="0">
                  <a:pos x="1076" y="56"/>
                </a:cxn>
                <a:cxn ang="0">
                  <a:pos x="1059" y="20"/>
                </a:cxn>
                <a:cxn ang="0">
                  <a:pos x="379" y="102"/>
                </a:cxn>
                <a:cxn ang="0">
                  <a:pos x="378" y="124"/>
                </a:cxn>
                <a:cxn ang="0">
                  <a:pos x="358" y="164"/>
                </a:cxn>
                <a:cxn ang="0">
                  <a:pos x="326" y="230"/>
                </a:cxn>
                <a:cxn ang="0">
                  <a:pos x="267" y="320"/>
                </a:cxn>
                <a:cxn ang="0">
                  <a:pos x="210" y="402"/>
                </a:cxn>
                <a:cxn ang="0">
                  <a:pos x="178" y="461"/>
                </a:cxn>
                <a:cxn ang="0">
                  <a:pos x="165" y="507"/>
                </a:cxn>
                <a:cxn ang="0">
                  <a:pos x="165" y="539"/>
                </a:cxn>
                <a:cxn ang="0">
                  <a:pos x="182" y="583"/>
                </a:cxn>
                <a:cxn ang="0">
                  <a:pos x="201" y="633"/>
                </a:cxn>
                <a:cxn ang="0">
                  <a:pos x="194" y="672"/>
                </a:cxn>
                <a:cxn ang="0">
                  <a:pos x="194" y="687"/>
                </a:cxn>
                <a:cxn ang="0">
                  <a:pos x="205" y="693"/>
                </a:cxn>
                <a:cxn ang="0">
                  <a:pos x="210" y="712"/>
                </a:cxn>
                <a:cxn ang="0">
                  <a:pos x="202" y="745"/>
                </a:cxn>
                <a:cxn ang="0">
                  <a:pos x="175" y="840"/>
                </a:cxn>
                <a:cxn ang="0">
                  <a:pos x="180" y="871"/>
                </a:cxn>
                <a:cxn ang="0">
                  <a:pos x="172" y="887"/>
                </a:cxn>
                <a:cxn ang="0">
                  <a:pos x="177" y="931"/>
                </a:cxn>
                <a:cxn ang="0">
                  <a:pos x="192" y="985"/>
                </a:cxn>
                <a:cxn ang="0">
                  <a:pos x="190" y="1011"/>
                </a:cxn>
                <a:cxn ang="0">
                  <a:pos x="201" y="1038"/>
                </a:cxn>
                <a:cxn ang="0">
                  <a:pos x="223" y="1075"/>
                </a:cxn>
                <a:cxn ang="0">
                  <a:pos x="225" y="1112"/>
                </a:cxn>
                <a:cxn ang="0">
                  <a:pos x="194" y="1184"/>
                </a:cxn>
                <a:cxn ang="0">
                  <a:pos x="158" y="1274"/>
                </a:cxn>
                <a:cxn ang="0">
                  <a:pos x="116" y="1354"/>
                </a:cxn>
                <a:cxn ang="0">
                  <a:pos x="65" y="1474"/>
                </a:cxn>
                <a:cxn ang="0">
                  <a:pos x="31" y="1572"/>
                </a:cxn>
                <a:cxn ang="0">
                  <a:pos x="11" y="1613"/>
                </a:cxn>
                <a:cxn ang="0">
                  <a:pos x="621" y="1629"/>
                </a:cxn>
                <a:cxn ang="0">
                  <a:pos x="614" y="1758"/>
                </a:cxn>
                <a:cxn ang="0">
                  <a:pos x="620" y="1779"/>
                </a:cxn>
                <a:cxn ang="0">
                  <a:pos x="653" y="1827"/>
                </a:cxn>
                <a:cxn ang="0">
                  <a:pos x="663" y="1861"/>
                </a:cxn>
                <a:cxn ang="0">
                  <a:pos x="695" y="1890"/>
                </a:cxn>
                <a:cxn ang="0">
                  <a:pos x="718" y="1920"/>
                </a:cxn>
                <a:cxn ang="0">
                  <a:pos x="915" y="1884"/>
                </a:cxn>
                <a:cxn ang="0">
                  <a:pos x="946" y="1880"/>
                </a:cxn>
                <a:cxn ang="0">
                  <a:pos x="978" y="1861"/>
                </a:cxn>
                <a:cxn ang="0">
                  <a:pos x="1012" y="1852"/>
                </a:cxn>
                <a:cxn ang="0">
                  <a:pos x="1049" y="1863"/>
                </a:cxn>
                <a:cxn ang="0">
                  <a:pos x="1072" y="1870"/>
                </a:cxn>
              </a:cxnLst>
              <a:rect l="0" t="0" r="r" b="b"/>
              <a:pathLst>
                <a:path w="1079" h="1934">
                  <a:moveTo>
                    <a:pt x="1076" y="1869"/>
                  </a:moveTo>
                  <a:lnTo>
                    <a:pt x="1077" y="1841"/>
                  </a:lnTo>
                  <a:lnTo>
                    <a:pt x="1075" y="1790"/>
                  </a:lnTo>
                  <a:lnTo>
                    <a:pt x="1072" y="1724"/>
                  </a:lnTo>
                  <a:lnTo>
                    <a:pt x="1068" y="1650"/>
                  </a:lnTo>
                  <a:lnTo>
                    <a:pt x="1063" y="1574"/>
                  </a:lnTo>
                  <a:lnTo>
                    <a:pt x="1057" y="1505"/>
                  </a:lnTo>
                  <a:lnTo>
                    <a:pt x="1053" y="1447"/>
                  </a:lnTo>
                  <a:lnTo>
                    <a:pt x="1051" y="1409"/>
                  </a:lnTo>
                  <a:lnTo>
                    <a:pt x="1048" y="1363"/>
                  </a:lnTo>
                  <a:lnTo>
                    <a:pt x="1047" y="1306"/>
                  </a:lnTo>
                  <a:lnTo>
                    <a:pt x="1046" y="1241"/>
                  </a:lnTo>
                  <a:lnTo>
                    <a:pt x="1046" y="1168"/>
                  </a:lnTo>
                  <a:lnTo>
                    <a:pt x="1047" y="1089"/>
                  </a:lnTo>
                  <a:lnTo>
                    <a:pt x="1048" y="1006"/>
                  </a:lnTo>
                  <a:lnTo>
                    <a:pt x="1050" y="919"/>
                  </a:lnTo>
                  <a:lnTo>
                    <a:pt x="1052" y="829"/>
                  </a:lnTo>
                  <a:lnTo>
                    <a:pt x="1054" y="740"/>
                  </a:lnTo>
                  <a:lnTo>
                    <a:pt x="1056" y="650"/>
                  </a:lnTo>
                  <a:lnTo>
                    <a:pt x="1059" y="564"/>
                  </a:lnTo>
                  <a:lnTo>
                    <a:pt x="1063" y="480"/>
                  </a:lnTo>
                  <a:lnTo>
                    <a:pt x="1065" y="402"/>
                  </a:lnTo>
                  <a:lnTo>
                    <a:pt x="1068" y="331"/>
                  </a:lnTo>
                  <a:lnTo>
                    <a:pt x="1071" y="268"/>
                  </a:lnTo>
                  <a:lnTo>
                    <a:pt x="1073" y="213"/>
                  </a:lnTo>
                  <a:lnTo>
                    <a:pt x="1074" y="183"/>
                  </a:lnTo>
                  <a:lnTo>
                    <a:pt x="1075" y="154"/>
                  </a:lnTo>
                  <a:lnTo>
                    <a:pt x="1077" y="123"/>
                  </a:lnTo>
                  <a:lnTo>
                    <a:pt x="1078" y="94"/>
                  </a:lnTo>
                  <a:lnTo>
                    <a:pt x="1079" y="77"/>
                  </a:lnTo>
                  <a:lnTo>
                    <a:pt x="1078" y="65"/>
                  </a:lnTo>
                  <a:lnTo>
                    <a:pt x="1076" y="56"/>
                  </a:lnTo>
                  <a:lnTo>
                    <a:pt x="1073" y="47"/>
                  </a:lnTo>
                  <a:lnTo>
                    <a:pt x="1069" y="40"/>
                  </a:lnTo>
                  <a:lnTo>
                    <a:pt x="1064" y="32"/>
                  </a:lnTo>
                  <a:lnTo>
                    <a:pt x="1059" y="20"/>
                  </a:lnTo>
                  <a:lnTo>
                    <a:pt x="1054" y="4"/>
                  </a:lnTo>
                  <a:lnTo>
                    <a:pt x="439" y="0"/>
                  </a:lnTo>
                  <a:lnTo>
                    <a:pt x="382" y="94"/>
                  </a:lnTo>
                  <a:lnTo>
                    <a:pt x="379" y="102"/>
                  </a:lnTo>
                  <a:lnTo>
                    <a:pt x="379" y="110"/>
                  </a:lnTo>
                  <a:lnTo>
                    <a:pt x="379" y="115"/>
                  </a:lnTo>
                  <a:lnTo>
                    <a:pt x="379" y="119"/>
                  </a:lnTo>
                  <a:lnTo>
                    <a:pt x="378" y="124"/>
                  </a:lnTo>
                  <a:lnTo>
                    <a:pt x="376" y="132"/>
                  </a:lnTo>
                  <a:lnTo>
                    <a:pt x="371" y="140"/>
                  </a:lnTo>
                  <a:lnTo>
                    <a:pt x="365" y="153"/>
                  </a:lnTo>
                  <a:lnTo>
                    <a:pt x="358" y="164"/>
                  </a:lnTo>
                  <a:lnTo>
                    <a:pt x="351" y="176"/>
                  </a:lnTo>
                  <a:lnTo>
                    <a:pt x="345" y="187"/>
                  </a:lnTo>
                  <a:lnTo>
                    <a:pt x="339" y="201"/>
                  </a:lnTo>
                  <a:lnTo>
                    <a:pt x="326" y="230"/>
                  </a:lnTo>
                  <a:lnTo>
                    <a:pt x="312" y="255"/>
                  </a:lnTo>
                  <a:lnTo>
                    <a:pt x="298" y="278"/>
                  </a:lnTo>
                  <a:lnTo>
                    <a:pt x="283" y="300"/>
                  </a:lnTo>
                  <a:lnTo>
                    <a:pt x="267" y="320"/>
                  </a:lnTo>
                  <a:lnTo>
                    <a:pt x="252" y="341"/>
                  </a:lnTo>
                  <a:lnTo>
                    <a:pt x="236" y="362"/>
                  </a:lnTo>
                  <a:lnTo>
                    <a:pt x="222" y="385"/>
                  </a:lnTo>
                  <a:lnTo>
                    <a:pt x="210" y="402"/>
                  </a:lnTo>
                  <a:lnTo>
                    <a:pt x="201" y="419"/>
                  </a:lnTo>
                  <a:lnTo>
                    <a:pt x="192" y="434"/>
                  </a:lnTo>
                  <a:lnTo>
                    <a:pt x="185" y="449"/>
                  </a:lnTo>
                  <a:lnTo>
                    <a:pt x="178" y="461"/>
                  </a:lnTo>
                  <a:lnTo>
                    <a:pt x="174" y="474"/>
                  </a:lnTo>
                  <a:lnTo>
                    <a:pt x="170" y="486"/>
                  </a:lnTo>
                  <a:lnTo>
                    <a:pt x="167" y="496"/>
                  </a:lnTo>
                  <a:lnTo>
                    <a:pt x="165" y="507"/>
                  </a:lnTo>
                  <a:lnTo>
                    <a:pt x="164" y="516"/>
                  </a:lnTo>
                  <a:lnTo>
                    <a:pt x="164" y="525"/>
                  </a:lnTo>
                  <a:lnTo>
                    <a:pt x="164" y="532"/>
                  </a:lnTo>
                  <a:lnTo>
                    <a:pt x="165" y="539"/>
                  </a:lnTo>
                  <a:lnTo>
                    <a:pt x="166" y="547"/>
                  </a:lnTo>
                  <a:lnTo>
                    <a:pt x="168" y="553"/>
                  </a:lnTo>
                  <a:lnTo>
                    <a:pt x="170" y="559"/>
                  </a:lnTo>
                  <a:lnTo>
                    <a:pt x="182" y="583"/>
                  </a:lnTo>
                  <a:lnTo>
                    <a:pt x="193" y="604"/>
                  </a:lnTo>
                  <a:lnTo>
                    <a:pt x="197" y="615"/>
                  </a:lnTo>
                  <a:lnTo>
                    <a:pt x="201" y="627"/>
                  </a:lnTo>
                  <a:lnTo>
                    <a:pt x="201" y="633"/>
                  </a:lnTo>
                  <a:lnTo>
                    <a:pt x="201" y="641"/>
                  </a:lnTo>
                  <a:lnTo>
                    <a:pt x="200" y="648"/>
                  </a:lnTo>
                  <a:lnTo>
                    <a:pt x="198" y="656"/>
                  </a:lnTo>
                  <a:lnTo>
                    <a:pt x="194" y="672"/>
                  </a:lnTo>
                  <a:lnTo>
                    <a:pt x="193" y="682"/>
                  </a:lnTo>
                  <a:lnTo>
                    <a:pt x="193" y="684"/>
                  </a:lnTo>
                  <a:lnTo>
                    <a:pt x="194" y="686"/>
                  </a:lnTo>
                  <a:lnTo>
                    <a:pt x="194" y="687"/>
                  </a:lnTo>
                  <a:lnTo>
                    <a:pt x="196" y="688"/>
                  </a:lnTo>
                  <a:lnTo>
                    <a:pt x="198" y="689"/>
                  </a:lnTo>
                  <a:lnTo>
                    <a:pt x="203" y="691"/>
                  </a:lnTo>
                  <a:lnTo>
                    <a:pt x="205" y="693"/>
                  </a:lnTo>
                  <a:lnTo>
                    <a:pt x="206" y="696"/>
                  </a:lnTo>
                  <a:lnTo>
                    <a:pt x="208" y="701"/>
                  </a:lnTo>
                  <a:lnTo>
                    <a:pt x="210" y="707"/>
                  </a:lnTo>
                  <a:lnTo>
                    <a:pt x="210" y="712"/>
                  </a:lnTo>
                  <a:lnTo>
                    <a:pt x="210" y="719"/>
                  </a:lnTo>
                  <a:lnTo>
                    <a:pt x="209" y="725"/>
                  </a:lnTo>
                  <a:lnTo>
                    <a:pt x="207" y="731"/>
                  </a:lnTo>
                  <a:lnTo>
                    <a:pt x="202" y="745"/>
                  </a:lnTo>
                  <a:lnTo>
                    <a:pt x="194" y="760"/>
                  </a:lnTo>
                  <a:lnTo>
                    <a:pt x="177" y="787"/>
                  </a:lnTo>
                  <a:lnTo>
                    <a:pt x="165" y="807"/>
                  </a:lnTo>
                  <a:lnTo>
                    <a:pt x="175" y="840"/>
                  </a:lnTo>
                  <a:lnTo>
                    <a:pt x="180" y="859"/>
                  </a:lnTo>
                  <a:lnTo>
                    <a:pt x="181" y="864"/>
                  </a:lnTo>
                  <a:lnTo>
                    <a:pt x="181" y="869"/>
                  </a:lnTo>
                  <a:lnTo>
                    <a:pt x="180" y="871"/>
                  </a:lnTo>
                  <a:lnTo>
                    <a:pt x="178" y="873"/>
                  </a:lnTo>
                  <a:lnTo>
                    <a:pt x="175" y="878"/>
                  </a:lnTo>
                  <a:lnTo>
                    <a:pt x="173" y="883"/>
                  </a:lnTo>
                  <a:lnTo>
                    <a:pt x="172" y="887"/>
                  </a:lnTo>
                  <a:lnTo>
                    <a:pt x="172" y="894"/>
                  </a:lnTo>
                  <a:lnTo>
                    <a:pt x="172" y="903"/>
                  </a:lnTo>
                  <a:lnTo>
                    <a:pt x="173" y="916"/>
                  </a:lnTo>
                  <a:lnTo>
                    <a:pt x="177" y="931"/>
                  </a:lnTo>
                  <a:lnTo>
                    <a:pt x="182" y="946"/>
                  </a:lnTo>
                  <a:lnTo>
                    <a:pt x="187" y="961"/>
                  </a:lnTo>
                  <a:lnTo>
                    <a:pt x="191" y="974"/>
                  </a:lnTo>
                  <a:lnTo>
                    <a:pt x="192" y="985"/>
                  </a:lnTo>
                  <a:lnTo>
                    <a:pt x="192" y="994"/>
                  </a:lnTo>
                  <a:lnTo>
                    <a:pt x="192" y="1001"/>
                  </a:lnTo>
                  <a:lnTo>
                    <a:pt x="191" y="1006"/>
                  </a:lnTo>
                  <a:lnTo>
                    <a:pt x="190" y="1011"/>
                  </a:lnTo>
                  <a:lnTo>
                    <a:pt x="191" y="1017"/>
                  </a:lnTo>
                  <a:lnTo>
                    <a:pt x="193" y="1024"/>
                  </a:lnTo>
                  <a:lnTo>
                    <a:pt x="197" y="1034"/>
                  </a:lnTo>
                  <a:lnTo>
                    <a:pt x="201" y="1038"/>
                  </a:lnTo>
                  <a:lnTo>
                    <a:pt x="207" y="1045"/>
                  </a:lnTo>
                  <a:lnTo>
                    <a:pt x="213" y="1055"/>
                  </a:lnTo>
                  <a:lnTo>
                    <a:pt x="220" y="1067"/>
                  </a:lnTo>
                  <a:lnTo>
                    <a:pt x="223" y="1075"/>
                  </a:lnTo>
                  <a:lnTo>
                    <a:pt x="225" y="1083"/>
                  </a:lnTo>
                  <a:lnTo>
                    <a:pt x="226" y="1092"/>
                  </a:lnTo>
                  <a:lnTo>
                    <a:pt x="226" y="1101"/>
                  </a:lnTo>
                  <a:lnTo>
                    <a:pt x="225" y="1112"/>
                  </a:lnTo>
                  <a:lnTo>
                    <a:pt x="222" y="1123"/>
                  </a:lnTo>
                  <a:lnTo>
                    <a:pt x="217" y="1135"/>
                  </a:lnTo>
                  <a:lnTo>
                    <a:pt x="212" y="1148"/>
                  </a:lnTo>
                  <a:lnTo>
                    <a:pt x="194" y="1184"/>
                  </a:lnTo>
                  <a:lnTo>
                    <a:pt x="182" y="1213"/>
                  </a:lnTo>
                  <a:lnTo>
                    <a:pt x="173" y="1236"/>
                  </a:lnTo>
                  <a:lnTo>
                    <a:pt x="166" y="1256"/>
                  </a:lnTo>
                  <a:lnTo>
                    <a:pt x="158" y="1274"/>
                  </a:lnTo>
                  <a:lnTo>
                    <a:pt x="150" y="1294"/>
                  </a:lnTo>
                  <a:lnTo>
                    <a:pt x="137" y="1316"/>
                  </a:lnTo>
                  <a:lnTo>
                    <a:pt x="122" y="1344"/>
                  </a:lnTo>
                  <a:lnTo>
                    <a:pt x="116" y="1354"/>
                  </a:lnTo>
                  <a:lnTo>
                    <a:pt x="107" y="1376"/>
                  </a:lnTo>
                  <a:lnTo>
                    <a:pt x="93" y="1406"/>
                  </a:lnTo>
                  <a:lnTo>
                    <a:pt x="78" y="1439"/>
                  </a:lnTo>
                  <a:lnTo>
                    <a:pt x="65" y="1474"/>
                  </a:lnTo>
                  <a:lnTo>
                    <a:pt x="51" y="1506"/>
                  </a:lnTo>
                  <a:lnTo>
                    <a:pt x="41" y="1531"/>
                  </a:lnTo>
                  <a:lnTo>
                    <a:pt x="36" y="1547"/>
                  </a:lnTo>
                  <a:lnTo>
                    <a:pt x="31" y="1572"/>
                  </a:lnTo>
                  <a:lnTo>
                    <a:pt x="26" y="1589"/>
                  </a:lnTo>
                  <a:lnTo>
                    <a:pt x="20" y="1599"/>
                  </a:lnTo>
                  <a:lnTo>
                    <a:pt x="15" y="1607"/>
                  </a:lnTo>
                  <a:lnTo>
                    <a:pt x="11" y="1613"/>
                  </a:lnTo>
                  <a:lnTo>
                    <a:pt x="7" y="1620"/>
                  </a:lnTo>
                  <a:lnTo>
                    <a:pt x="4" y="1631"/>
                  </a:lnTo>
                  <a:lnTo>
                    <a:pt x="0" y="1647"/>
                  </a:lnTo>
                  <a:lnTo>
                    <a:pt x="621" y="1629"/>
                  </a:lnTo>
                  <a:lnTo>
                    <a:pt x="619" y="1681"/>
                  </a:lnTo>
                  <a:lnTo>
                    <a:pt x="617" y="1717"/>
                  </a:lnTo>
                  <a:lnTo>
                    <a:pt x="615" y="1743"/>
                  </a:lnTo>
                  <a:lnTo>
                    <a:pt x="614" y="1758"/>
                  </a:lnTo>
                  <a:lnTo>
                    <a:pt x="615" y="1764"/>
                  </a:lnTo>
                  <a:lnTo>
                    <a:pt x="616" y="1769"/>
                  </a:lnTo>
                  <a:lnTo>
                    <a:pt x="617" y="1773"/>
                  </a:lnTo>
                  <a:lnTo>
                    <a:pt x="620" y="1779"/>
                  </a:lnTo>
                  <a:lnTo>
                    <a:pt x="628" y="1790"/>
                  </a:lnTo>
                  <a:lnTo>
                    <a:pt x="642" y="1807"/>
                  </a:lnTo>
                  <a:lnTo>
                    <a:pt x="648" y="1817"/>
                  </a:lnTo>
                  <a:lnTo>
                    <a:pt x="653" y="1827"/>
                  </a:lnTo>
                  <a:lnTo>
                    <a:pt x="655" y="1835"/>
                  </a:lnTo>
                  <a:lnTo>
                    <a:pt x="657" y="1844"/>
                  </a:lnTo>
                  <a:lnTo>
                    <a:pt x="660" y="1852"/>
                  </a:lnTo>
                  <a:lnTo>
                    <a:pt x="663" y="1861"/>
                  </a:lnTo>
                  <a:lnTo>
                    <a:pt x="670" y="1869"/>
                  </a:lnTo>
                  <a:lnTo>
                    <a:pt x="679" y="1879"/>
                  </a:lnTo>
                  <a:lnTo>
                    <a:pt x="688" y="1887"/>
                  </a:lnTo>
                  <a:lnTo>
                    <a:pt x="695" y="1890"/>
                  </a:lnTo>
                  <a:lnTo>
                    <a:pt x="699" y="1894"/>
                  </a:lnTo>
                  <a:lnTo>
                    <a:pt x="708" y="1905"/>
                  </a:lnTo>
                  <a:lnTo>
                    <a:pt x="714" y="1913"/>
                  </a:lnTo>
                  <a:lnTo>
                    <a:pt x="718" y="1920"/>
                  </a:lnTo>
                  <a:lnTo>
                    <a:pt x="723" y="1926"/>
                  </a:lnTo>
                  <a:lnTo>
                    <a:pt x="733" y="1934"/>
                  </a:lnTo>
                  <a:lnTo>
                    <a:pt x="907" y="1883"/>
                  </a:lnTo>
                  <a:lnTo>
                    <a:pt x="915" y="1884"/>
                  </a:lnTo>
                  <a:lnTo>
                    <a:pt x="923" y="1884"/>
                  </a:lnTo>
                  <a:lnTo>
                    <a:pt x="930" y="1884"/>
                  </a:lnTo>
                  <a:lnTo>
                    <a:pt x="936" y="1883"/>
                  </a:lnTo>
                  <a:lnTo>
                    <a:pt x="946" y="1880"/>
                  </a:lnTo>
                  <a:lnTo>
                    <a:pt x="954" y="1875"/>
                  </a:lnTo>
                  <a:lnTo>
                    <a:pt x="961" y="1870"/>
                  </a:lnTo>
                  <a:lnTo>
                    <a:pt x="970" y="1865"/>
                  </a:lnTo>
                  <a:lnTo>
                    <a:pt x="978" y="1861"/>
                  </a:lnTo>
                  <a:lnTo>
                    <a:pt x="990" y="1855"/>
                  </a:lnTo>
                  <a:lnTo>
                    <a:pt x="997" y="1854"/>
                  </a:lnTo>
                  <a:lnTo>
                    <a:pt x="1005" y="1853"/>
                  </a:lnTo>
                  <a:lnTo>
                    <a:pt x="1012" y="1852"/>
                  </a:lnTo>
                  <a:lnTo>
                    <a:pt x="1018" y="1853"/>
                  </a:lnTo>
                  <a:lnTo>
                    <a:pt x="1030" y="1855"/>
                  </a:lnTo>
                  <a:lnTo>
                    <a:pt x="1039" y="1859"/>
                  </a:lnTo>
                  <a:lnTo>
                    <a:pt x="1049" y="1863"/>
                  </a:lnTo>
                  <a:lnTo>
                    <a:pt x="1058" y="1867"/>
                  </a:lnTo>
                  <a:lnTo>
                    <a:pt x="1063" y="1868"/>
                  </a:lnTo>
                  <a:lnTo>
                    <a:pt x="1067" y="1869"/>
                  </a:lnTo>
                  <a:lnTo>
                    <a:pt x="1072" y="1870"/>
                  </a:lnTo>
                  <a:lnTo>
                    <a:pt x="1076" y="186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4" name="Freeform 35">
              <a:extLst>
                <a:ext uri="{FF2B5EF4-FFF2-40B4-BE49-F238E27FC236}">
                  <a16:creationId xmlns:a16="http://schemas.microsoft.com/office/drawing/2014/main" id="{3AA5E001-08CE-4FC1-AA9A-8B730DFF68D0}"/>
                </a:ext>
              </a:extLst>
            </p:cNvPr>
            <p:cNvSpPr>
              <a:spLocks/>
            </p:cNvSpPr>
            <p:nvPr/>
          </p:nvSpPr>
          <p:spPr bwMode="auto">
            <a:xfrm>
              <a:off x="7264159" y="2407250"/>
              <a:ext cx="845803" cy="529093"/>
            </a:xfrm>
            <a:custGeom>
              <a:avLst/>
              <a:gdLst/>
              <a:ahLst/>
              <a:cxnLst>
                <a:cxn ang="0">
                  <a:pos x="171" y="180"/>
                </a:cxn>
                <a:cxn ang="0">
                  <a:pos x="152" y="190"/>
                </a:cxn>
                <a:cxn ang="0">
                  <a:pos x="131" y="214"/>
                </a:cxn>
                <a:cxn ang="0">
                  <a:pos x="113" y="230"/>
                </a:cxn>
                <a:cxn ang="0">
                  <a:pos x="68" y="253"/>
                </a:cxn>
                <a:cxn ang="0">
                  <a:pos x="1" y="296"/>
                </a:cxn>
                <a:cxn ang="0">
                  <a:pos x="3" y="352"/>
                </a:cxn>
                <a:cxn ang="0">
                  <a:pos x="22" y="499"/>
                </a:cxn>
                <a:cxn ang="0">
                  <a:pos x="52" y="676"/>
                </a:cxn>
                <a:cxn ang="0">
                  <a:pos x="125" y="1136"/>
                </a:cxn>
                <a:cxn ang="0">
                  <a:pos x="168" y="1133"/>
                </a:cxn>
                <a:cxn ang="0">
                  <a:pos x="349" y="1108"/>
                </a:cxn>
                <a:cxn ang="0">
                  <a:pos x="604" y="1068"/>
                </a:cxn>
                <a:cxn ang="0">
                  <a:pos x="868" y="1025"/>
                </a:cxn>
                <a:cxn ang="0">
                  <a:pos x="1077" y="991"/>
                </a:cxn>
                <a:cxn ang="0">
                  <a:pos x="1609" y="907"/>
                </a:cxn>
                <a:cxn ang="0">
                  <a:pos x="1642" y="899"/>
                </a:cxn>
                <a:cxn ang="0">
                  <a:pos x="1661" y="888"/>
                </a:cxn>
                <a:cxn ang="0">
                  <a:pos x="1677" y="862"/>
                </a:cxn>
                <a:cxn ang="0">
                  <a:pos x="1698" y="819"/>
                </a:cxn>
                <a:cxn ang="0">
                  <a:pos x="1721" y="782"/>
                </a:cxn>
                <a:cxn ang="0">
                  <a:pos x="1738" y="772"/>
                </a:cxn>
                <a:cxn ang="0">
                  <a:pos x="1765" y="768"/>
                </a:cxn>
                <a:cxn ang="0">
                  <a:pos x="1782" y="759"/>
                </a:cxn>
                <a:cxn ang="0">
                  <a:pos x="1798" y="738"/>
                </a:cxn>
                <a:cxn ang="0">
                  <a:pos x="1811" y="707"/>
                </a:cxn>
                <a:cxn ang="0">
                  <a:pos x="1815" y="680"/>
                </a:cxn>
                <a:cxn ang="0">
                  <a:pos x="1812" y="660"/>
                </a:cxn>
                <a:cxn ang="0">
                  <a:pos x="1803" y="644"/>
                </a:cxn>
                <a:cxn ang="0">
                  <a:pos x="1780" y="624"/>
                </a:cxn>
                <a:cxn ang="0">
                  <a:pos x="1723" y="584"/>
                </a:cxn>
                <a:cxn ang="0">
                  <a:pos x="1706" y="562"/>
                </a:cxn>
                <a:cxn ang="0">
                  <a:pos x="1695" y="527"/>
                </a:cxn>
                <a:cxn ang="0">
                  <a:pos x="1684" y="474"/>
                </a:cxn>
                <a:cxn ang="0">
                  <a:pos x="1680" y="428"/>
                </a:cxn>
                <a:cxn ang="0">
                  <a:pos x="1681" y="389"/>
                </a:cxn>
                <a:cxn ang="0">
                  <a:pos x="1690" y="346"/>
                </a:cxn>
                <a:cxn ang="0">
                  <a:pos x="1711" y="299"/>
                </a:cxn>
                <a:cxn ang="0">
                  <a:pos x="1731" y="266"/>
                </a:cxn>
                <a:cxn ang="0">
                  <a:pos x="1739" y="241"/>
                </a:cxn>
                <a:cxn ang="0">
                  <a:pos x="1732" y="214"/>
                </a:cxn>
                <a:cxn ang="0">
                  <a:pos x="1712" y="200"/>
                </a:cxn>
                <a:cxn ang="0">
                  <a:pos x="1685" y="189"/>
                </a:cxn>
                <a:cxn ang="0">
                  <a:pos x="1655" y="175"/>
                </a:cxn>
                <a:cxn ang="0">
                  <a:pos x="1627" y="149"/>
                </a:cxn>
                <a:cxn ang="0">
                  <a:pos x="1604" y="107"/>
                </a:cxn>
                <a:cxn ang="0">
                  <a:pos x="1594" y="90"/>
                </a:cxn>
                <a:cxn ang="0">
                  <a:pos x="1557" y="50"/>
                </a:cxn>
                <a:cxn ang="0">
                  <a:pos x="1532" y="27"/>
                </a:cxn>
                <a:cxn ang="0">
                  <a:pos x="1508" y="12"/>
                </a:cxn>
                <a:cxn ang="0">
                  <a:pos x="1482" y="3"/>
                </a:cxn>
                <a:cxn ang="0">
                  <a:pos x="1456" y="0"/>
                </a:cxn>
                <a:cxn ang="0">
                  <a:pos x="1396" y="6"/>
                </a:cxn>
                <a:cxn ang="0">
                  <a:pos x="1328" y="23"/>
                </a:cxn>
                <a:cxn ang="0">
                  <a:pos x="1246" y="44"/>
                </a:cxn>
                <a:cxn ang="0">
                  <a:pos x="1090" y="75"/>
                </a:cxn>
                <a:cxn ang="0">
                  <a:pos x="904" y="114"/>
                </a:cxn>
                <a:cxn ang="0">
                  <a:pos x="717" y="152"/>
                </a:cxn>
                <a:cxn ang="0">
                  <a:pos x="530" y="190"/>
                </a:cxn>
                <a:cxn ang="0">
                  <a:pos x="292" y="238"/>
                </a:cxn>
                <a:cxn ang="0">
                  <a:pos x="216" y="249"/>
                </a:cxn>
              </a:cxnLst>
              <a:rect l="0" t="0" r="r" b="b"/>
              <a:pathLst>
                <a:path w="1815" h="1136">
                  <a:moveTo>
                    <a:pt x="204" y="250"/>
                  </a:moveTo>
                  <a:lnTo>
                    <a:pt x="179" y="177"/>
                  </a:lnTo>
                  <a:lnTo>
                    <a:pt x="171" y="180"/>
                  </a:lnTo>
                  <a:lnTo>
                    <a:pt x="164" y="183"/>
                  </a:lnTo>
                  <a:lnTo>
                    <a:pt x="157" y="187"/>
                  </a:lnTo>
                  <a:lnTo>
                    <a:pt x="152" y="190"/>
                  </a:lnTo>
                  <a:lnTo>
                    <a:pt x="144" y="198"/>
                  </a:lnTo>
                  <a:lnTo>
                    <a:pt x="137" y="206"/>
                  </a:lnTo>
                  <a:lnTo>
                    <a:pt x="131" y="214"/>
                  </a:lnTo>
                  <a:lnTo>
                    <a:pt x="124" y="223"/>
                  </a:lnTo>
                  <a:lnTo>
                    <a:pt x="118" y="227"/>
                  </a:lnTo>
                  <a:lnTo>
                    <a:pt x="113" y="230"/>
                  </a:lnTo>
                  <a:lnTo>
                    <a:pt x="107" y="234"/>
                  </a:lnTo>
                  <a:lnTo>
                    <a:pt x="98" y="239"/>
                  </a:lnTo>
                  <a:lnTo>
                    <a:pt x="68" y="253"/>
                  </a:lnTo>
                  <a:lnTo>
                    <a:pt x="50" y="264"/>
                  </a:lnTo>
                  <a:lnTo>
                    <a:pt x="32" y="276"/>
                  </a:lnTo>
                  <a:lnTo>
                    <a:pt x="1" y="296"/>
                  </a:lnTo>
                  <a:lnTo>
                    <a:pt x="0" y="310"/>
                  </a:lnTo>
                  <a:lnTo>
                    <a:pt x="1" y="329"/>
                  </a:lnTo>
                  <a:lnTo>
                    <a:pt x="3" y="352"/>
                  </a:lnTo>
                  <a:lnTo>
                    <a:pt x="6" y="378"/>
                  </a:lnTo>
                  <a:lnTo>
                    <a:pt x="13" y="436"/>
                  </a:lnTo>
                  <a:lnTo>
                    <a:pt x="22" y="499"/>
                  </a:lnTo>
                  <a:lnTo>
                    <a:pt x="33" y="563"/>
                  </a:lnTo>
                  <a:lnTo>
                    <a:pt x="43" y="623"/>
                  </a:lnTo>
                  <a:lnTo>
                    <a:pt x="52" y="676"/>
                  </a:lnTo>
                  <a:lnTo>
                    <a:pt x="58" y="716"/>
                  </a:lnTo>
                  <a:lnTo>
                    <a:pt x="119" y="1135"/>
                  </a:lnTo>
                  <a:lnTo>
                    <a:pt x="125" y="1136"/>
                  </a:lnTo>
                  <a:lnTo>
                    <a:pt x="134" y="1136"/>
                  </a:lnTo>
                  <a:lnTo>
                    <a:pt x="149" y="1134"/>
                  </a:lnTo>
                  <a:lnTo>
                    <a:pt x="168" y="1133"/>
                  </a:lnTo>
                  <a:lnTo>
                    <a:pt x="215" y="1127"/>
                  </a:lnTo>
                  <a:lnTo>
                    <a:pt x="277" y="1119"/>
                  </a:lnTo>
                  <a:lnTo>
                    <a:pt x="349" y="1108"/>
                  </a:lnTo>
                  <a:lnTo>
                    <a:pt x="429" y="1095"/>
                  </a:lnTo>
                  <a:lnTo>
                    <a:pt x="515" y="1082"/>
                  </a:lnTo>
                  <a:lnTo>
                    <a:pt x="604" y="1068"/>
                  </a:lnTo>
                  <a:lnTo>
                    <a:pt x="694" y="1053"/>
                  </a:lnTo>
                  <a:lnTo>
                    <a:pt x="783" y="1038"/>
                  </a:lnTo>
                  <a:lnTo>
                    <a:pt x="868" y="1025"/>
                  </a:lnTo>
                  <a:lnTo>
                    <a:pt x="947" y="1012"/>
                  </a:lnTo>
                  <a:lnTo>
                    <a:pt x="1017" y="1000"/>
                  </a:lnTo>
                  <a:lnTo>
                    <a:pt x="1077" y="991"/>
                  </a:lnTo>
                  <a:lnTo>
                    <a:pt x="1124" y="984"/>
                  </a:lnTo>
                  <a:lnTo>
                    <a:pt x="1154" y="978"/>
                  </a:lnTo>
                  <a:lnTo>
                    <a:pt x="1609" y="907"/>
                  </a:lnTo>
                  <a:lnTo>
                    <a:pt x="1622" y="905"/>
                  </a:lnTo>
                  <a:lnTo>
                    <a:pt x="1633" y="901"/>
                  </a:lnTo>
                  <a:lnTo>
                    <a:pt x="1642" y="899"/>
                  </a:lnTo>
                  <a:lnTo>
                    <a:pt x="1649" y="896"/>
                  </a:lnTo>
                  <a:lnTo>
                    <a:pt x="1656" y="892"/>
                  </a:lnTo>
                  <a:lnTo>
                    <a:pt x="1661" y="888"/>
                  </a:lnTo>
                  <a:lnTo>
                    <a:pt x="1665" y="882"/>
                  </a:lnTo>
                  <a:lnTo>
                    <a:pt x="1669" y="877"/>
                  </a:lnTo>
                  <a:lnTo>
                    <a:pt x="1677" y="862"/>
                  </a:lnTo>
                  <a:lnTo>
                    <a:pt x="1685" y="843"/>
                  </a:lnTo>
                  <a:lnTo>
                    <a:pt x="1690" y="832"/>
                  </a:lnTo>
                  <a:lnTo>
                    <a:pt x="1698" y="819"/>
                  </a:lnTo>
                  <a:lnTo>
                    <a:pt x="1706" y="806"/>
                  </a:lnTo>
                  <a:lnTo>
                    <a:pt x="1716" y="790"/>
                  </a:lnTo>
                  <a:lnTo>
                    <a:pt x="1721" y="782"/>
                  </a:lnTo>
                  <a:lnTo>
                    <a:pt x="1726" y="778"/>
                  </a:lnTo>
                  <a:lnTo>
                    <a:pt x="1732" y="774"/>
                  </a:lnTo>
                  <a:lnTo>
                    <a:pt x="1738" y="772"/>
                  </a:lnTo>
                  <a:lnTo>
                    <a:pt x="1748" y="770"/>
                  </a:lnTo>
                  <a:lnTo>
                    <a:pt x="1760" y="769"/>
                  </a:lnTo>
                  <a:lnTo>
                    <a:pt x="1765" y="768"/>
                  </a:lnTo>
                  <a:lnTo>
                    <a:pt x="1771" y="766"/>
                  </a:lnTo>
                  <a:lnTo>
                    <a:pt x="1776" y="763"/>
                  </a:lnTo>
                  <a:lnTo>
                    <a:pt x="1782" y="759"/>
                  </a:lnTo>
                  <a:lnTo>
                    <a:pt x="1787" y="754"/>
                  </a:lnTo>
                  <a:lnTo>
                    <a:pt x="1793" y="748"/>
                  </a:lnTo>
                  <a:lnTo>
                    <a:pt x="1798" y="738"/>
                  </a:lnTo>
                  <a:lnTo>
                    <a:pt x="1803" y="727"/>
                  </a:lnTo>
                  <a:lnTo>
                    <a:pt x="1807" y="716"/>
                  </a:lnTo>
                  <a:lnTo>
                    <a:pt x="1811" y="707"/>
                  </a:lnTo>
                  <a:lnTo>
                    <a:pt x="1813" y="697"/>
                  </a:lnTo>
                  <a:lnTo>
                    <a:pt x="1815" y="689"/>
                  </a:lnTo>
                  <a:lnTo>
                    <a:pt x="1815" y="680"/>
                  </a:lnTo>
                  <a:lnTo>
                    <a:pt x="1815" y="674"/>
                  </a:lnTo>
                  <a:lnTo>
                    <a:pt x="1814" y="666"/>
                  </a:lnTo>
                  <a:lnTo>
                    <a:pt x="1812" y="660"/>
                  </a:lnTo>
                  <a:lnTo>
                    <a:pt x="1810" y="655"/>
                  </a:lnTo>
                  <a:lnTo>
                    <a:pt x="1806" y="650"/>
                  </a:lnTo>
                  <a:lnTo>
                    <a:pt x="1803" y="644"/>
                  </a:lnTo>
                  <a:lnTo>
                    <a:pt x="1799" y="640"/>
                  </a:lnTo>
                  <a:lnTo>
                    <a:pt x="1790" y="632"/>
                  </a:lnTo>
                  <a:lnTo>
                    <a:pt x="1780" y="624"/>
                  </a:lnTo>
                  <a:lnTo>
                    <a:pt x="1757" y="610"/>
                  </a:lnTo>
                  <a:lnTo>
                    <a:pt x="1734" y="594"/>
                  </a:lnTo>
                  <a:lnTo>
                    <a:pt x="1723" y="584"/>
                  </a:lnTo>
                  <a:lnTo>
                    <a:pt x="1714" y="574"/>
                  </a:lnTo>
                  <a:lnTo>
                    <a:pt x="1709" y="568"/>
                  </a:lnTo>
                  <a:lnTo>
                    <a:pt x="1706" y="562"/>
                  </a:lnTo>
                  <a:lnTo>
                    <a:pt x="1703" y="555"/>
                  </a:lnTo>
                  <a:lnTo>
                    <a:pt x="1700" y="547"/>
                  </a:lnTo>
                  <a:lnTo>
                    <a:pt x="1695" y="527"/>
                  </a:lnTo>
                  <a:lnTo>
                    <a:pt x="1690" y="508"/>
                  </a:lnTo>
                  <a:lnTo>
                    <a:pt x="1686" y="491"/>
                  </a:lnTo>
                  <a:lnTo>
                    <a:pt x="1684" y="474"/>
                  </a:lnTo>
                  <a:lnTo>
                    <a:pt x="1682" y="458"/>
                  </a:lnTo>
                  <a:lnTo>
                    <a:pt x="1680" y="442"/>
                  </a:lnTo>
                  <a:lnTo>
                    <a:pt x="1680" y="428"/>
                  </a:lnTo>
                  <a:lnTo>
                    <a:pt x="1680" y="414"/>
                  </a:lnTo>
                  <a:lnTo>
                    <a:pt x="1680" y="401"/>
                  </a:lnTo>
                  <a:lnTo>
                    <a:pt x="1681" y="389"/>
                  </a:lnTo>
                  <a:lnTo>
                    <a:pt x="1683" y="377"/>
                  </a:lnTo>
                  <a:lnTo>
                    <a:pt x="1685" y="366"/>
                  </a:lnTo>
                  <a:lnTo>
                    <a:pt x="1690" y="346"/>
                  </a:lnTo>
                  <a:lnTo>
                    <a:pt x="1696" y="328"/>
                  </a:lnTo>
                  <a:lnTo>
                    <a:pt x="1703" y="312"/>
                  </a:lnTo>
                  <a:lnTo>
                    <a:pt x="1711" y="299"/>
                  </a:lnTo>
                  <a:lnTo>
                    <a:pt x="1718" y="286"/>
                  </a:lnTo>
                  <a:lnTo>
                    <a:pt x="1724" y="276"/>
                  </a:lnTo>
                  <a:lnTo>
                    <a:pt x="1731" y="266"/>
                  </a:lnTo>
                  <a:lnTo>
                    <a:pt x="1735" y="257"/>
                  </a:lnTo>
                  <a:lnTo>
                    <a:pt x="1738" y="248"/>
                  </a:lnTo>
                  <a:lnTo>
                    <a:pt x="1739" y="241"/>
                  </a:lnTo>
                  <a:lnTo>
                    <a:pt x="1738" y="230"/>
                  </a:lnTo>
                  <a:lnTo>
                    <a:pt x="1736" y="221"/>
                  </a:lnTo>
                  <a:lnTo>
                    <a:pt x="1732" y="214"/>
                  </a:lnTo>
                  <a:lnTo>
                    <a:pt x="1726" y="208"/>
                  </a:lnTo>
                  <a:lnTo>
                    <a:pt x="1719" y="204"/>
                  </a:lnTo>
                  <a:lnTo>
                    <a:pt x="1712" y="200"/>
                  </a:lnTo>
                  <a:lnTo>
                    <a:pt x="1703" y="197"/>
                  </a:lnTo>
                  <a:lnTo>
                    <a:pt x="1695" y="193"/>
                  </a:lnTo>
                  <a:lnTo>
                    <a:pt x="1685" y="189"/>
                  </a:lnTo>
                  <a:lnTo>
                    <a:pt x="1675" y="186"/>
                  </a:lnTo>
                  <a:lnTo>
                    <a:pt x="1665" y="181"/>
                  </a:lnTo>
                  <a:lnTo>
                    <a:pt x="1655" y="175"/>
                  </a:lnTo>
                  <a:lnTo>
                    <a:pt x="1645" y="169"/>
                  </a:lnTo>
                  <a:lnTo>
                    <a:pt x="1636" y="160"/>
                  </a:lnTo>
                  <a:lnTo>
                    <a:pt x="1627" y="149"/>
                  </a:lnTo>
                  <a:lnTo>
                    <a:pt x="1619" y="136"/>
                  </a:lnTo>
                  <a:lnTo>
                    <a:pt x="1609" y="119"/>
                  </a:lnTo>
                  <a:lnTo>
                    <a:pt x="1604" y="107"/>
                  </a:lnTo>
                  <a:lnTo>
                    <a:pt x="1600" y="101"/>
                  </a:lnTo>
                  <a:lnTo>
                    <a:pt x="1598" y="95"/>
                  </a:lnTo>
                  <a:lnTo>
                    <a:pt x="1594" y="90"/>
                  </a:lnTo>
                  <a:lnTo>
                    <a:pt x="1586" y="82"/>
                  </a:lnTo>
                  <a:lnTo>
                    <a:pt x="1575" y="69"/>
                  </a:lnTo>
                  <a:lnTo>
                    <a:pt x="1557" y="50"/>
                  </a:lnTo>
                  <a:lnTo>
                    <a:pt x="1548" y="42"/>
                  </a:lnTo>
                  <a:lnTo>
                    <a:pt x="1541" y="34"/>
                  </a:lnTo>
                  <a:lnTo>
                    <a:pt x="1532" y="27"/>
                  </a:lnTo>
                  <a:lnTo>
                    <a:pt x="1524" y="22"/>
                  </a:lnTo>
                  <a:lnTo>
                    <a:pt x="1516" y="16"/>
                  </a:lnTo>
                  <a:lnTo>
                    <a:pt x="1508" y="12"/>
                  </a:lnTo>
                  <a:lnTo>
                    <a:pt x="1500" y="8"/>
                  </a:lnTo>
                  <a:lnTo>
                    <a:pt x="1491" y="6"/>
                  </a:lnTo>
                  <a:lnTo>
                    <a:pt x="1482" y="3"/>
                  </a:lnTo>
                  <a:lnTo>
                    <a:pt x="1473" y="2"/>
                  </a:lnTo>
                  <a:lnTo>
                    <a:pt x="1465" y="1"/>
                  </a:lnTo>
                  <a:lnTo>
                    <a:pt x="1456" y="0"/>
                  </a:lnTo>
                  <a:lnTo>
                    <a:pt x="1437" y="1"/>
                  </a:lnTo>
                  <a:lnTo>
                    <a:pt x="1418" y="3"/>
                  </a:lnTo>
                  <a:lnTo>
                    <a:pt x="1396" y="6"/>
                  </a:lnTo>
                  <a:lnTo>
                    <a:pt x="1374" y="11"/>
                  </a:lnTo>
                  <a:lnTo>
                    <a:pt x="1352" y="16"/>
                  </a:lnTo>
                  <a:lnTo>
                    <a:pt x="1328" y="23"/>
                  </a:lnTo>
                  <a:lnTo>
                    <a:pt x="1302" y="30"/>
                  </a:lnTo>
                  <a:lnTo>
                    <a:pt x="1274" y="36"/>
                  </a:lnTo>
                  <a:lnTo>
                    <a:pt x="1246" y="44"/>
                  </a:lnTo>
                  <a:lnTo>
                    <a:pt x="1214" y="50"/>
                  </a:lnTo>
                  <a:lnTo>
                    <a:pt x="1152" y="63"/>
                  </a:lnTo>
                  <a:lnTo>
                    <a:pt x="1090" y="75"/>
                  </a:lnTo>
                  <a:lnTo>
                    <a:pt x="1028" y="88"/>
                  </a:lnTo>
                  <a:lnTo>
                    <a:pt x="967" y="102"/>
                  </a:lnTo>
                  <a:lnTo>
                    <a:pt x="904" y="114"/>
                  </a:lnTo>
                  <a:lnTo>
                    <a:pt x="842" y="128"/>
                  </a:lnTo>
                  <a:lnTo>
                    <a:pt x="780" y="141"/>
                  </a:lnTo>
                  <a:lnTo>
                    <a:pt x="717" y="152"/>
                  </a:lnTo>
                  <a:lnTo>
                    <a:pt x="673" y="161"/>
                  </a:lnTo>
                  <a:lnTo>
                    <a:pt x="608" y="174"/>
                  </a:lnTo>
                  <a:lnTo>
                    <a:pt x="530" y="190"/>
                  </a:lnTo>
                  <a:lnTo>
                    <a:pt x="447" y="207"/>
                  </a:lnTo>
                  <a:lnTo>
                    <a:pt x="365" y="224"/>
                  </a:lnTo>
                  <a:lnTo>
                    <a:pt x="292" y="238"/>
                  </a:lnTo>
                  <a:lnTo>
                    <a:pt x="262" y="243"/>
                  </a:lnTo>
                  <a:lnTo>
                    <a:pt x="236" y="247"/>
                  </a:lnTo>
                  <a:lnTo>
                    <a:pt x="216" y="249"/>
                  </a:lnTo>
                  <a:lnTo>
                    <a:pt x="204" y="250"/>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35" name="Freeform 36">
              <a:extLst>
                <a:ext uri="{FF2B5EF4-FFF2-40B4-BE49-F238E27FC236}">
                  <a16:creationId xmlns:a16="http://schemas.microsoft.com/office/drawing/2014/main" id="{68EB719F-D8A8-495E-9963-5AE9D5071304}"/>
                </a:ext>
              </a:extLst>
            </p:cNvPr>
            <p:cNvSpPr>
              <a:spLocks/>
            </p:cNvSpPr>
            <p:nvPr/>
          </p:nvSpPr>
          <p:spPr bwMode="auto">
            <a:xfrm>
              <a:off x="5380662" y="4335458"/>
              <a:ext cx="806680" cy="724708"/>
            </a:xfrm>
            <a:custGeom>
              <a:avLst/>
              <a:gdLst/>
              <a:ahLst/>
              <a:cxnLst>
                <a:cxn ang="0">
                  <a:pos x="875" y="741"/>
                </a:cxn>
                <a:cxn ang="0">
                  <a:pos x="914" y="625"/>
                </a:cxn>
                <a:cxn ang="0">
                  <a:pos x="982" y="477"/>
                </a:cxn>
                <a:cxn ang="0">
                  <a:pos x="1035" y="354"/>
                </a:cxn>
                <a:cxn ang="0">
                  <a:pos x="1078" y="238"/>
                </a:cxn>
                <a:cxn ang="0">
                  <a:pos x="1044" y="154"/>
                </a:cxn>
                <a:cxn ang="0">
                  <a:pos x="1038" y="97"/>
                </a:cxn>
                <a:cxn ang="0">
                  <a:pos x="1027" y="32"/>
                </a:cxn>
                <a:cxn ang="0">
                  <a:pos x="2" y="300"/>
                </a:cxn>
                <a:cxn ang="0">
                  <a:pos x="34" y="367"/>
                </a:cxn>
                <a:cxn ang="0">
                  <a:pos x="79" y="500"/>
                </a:cxn>
                <a:cxn ang="0">
                  <a:pos x="116" y="563"/>
                </a:cxn>
                <a:cxn ang="0">
                  <a:pos x="136" y="712"/>
                </a:cxn>
                <a:cxn ang="0">
                  <a:pos x="193" y="781"/>
                </a:cxn>
                <a:cxn ang="0">
                  <a:pos x="175" y="896"/>
                </a:cxn>
                <a:cxn ang="0">
                  <a:pos x="166" y="986"/>
                </a:cxn>
                <a:cxn ang="0">
                  <a:pos x="181" y="1108"/>
                </a:cxn>
                <a:cxn ang="0">
                  <a:pos x="165" y="1217"/>
                </a:cxn>
                <a:cxn ang="0">
                  <a:pos x="117" y="1293"/>
                </a:cxn>
                <a:cxn ang="0">
                  <a:pos x="272" y="1245"/>
                </a:cxn>
                <a:cxn ang="0">
                  <a:pos x="250" y="1184"/>
                </a:cxn>
                <a:cxn ang="0">
                  <a:pos x="269" y="1150"/>
                </a:cxn>
                <a:cxn ang="0">
                  <a:pos x="319" y="1194"/>
                </a:cxn>
                <a:cxn ang="0">
                  <a:pos x="327" y="1253"/>
                </a:cxn>
                <a:cxn ang="0">
                  <a:pos x="448" y="1333"/>
                </a:cxn>
                <a:cxn ang="0">
                  <a:pos x="577" y="1335"/>
                </a:cxn>
                <a:cxn ang="0">
                  <a:pos x="661" y="1361"/>
                </a:cxn>
                <a:cxn ang="0">
                  <a:pos x="741" y="1348"/>
                </a:cxn>
                <a:cxn ang="0">
                  <a:pos x="676" y="1295"/>
                </a:cxn>
                <a:cxn ang="0">
                  <a:pos x="762" y="1230"/>
                </a:cxn>
                <a:cxn ang="0">
                  <a:pos x="802" y="1248"/>
                </a:cxn>
                <a:cxn ang="0">
                  <a:pos x="893" y="1353"/>
                </a:cxn>
                <a:cxn ang="0">
                  <a:pos x="1013" y="1297"/>
                </a:cxn>
                <a:cxn ang="0">
                  <a:pos x="1005" y="1369"/>
                </a:cxn>
                <a:cxn ang="0">
                  <a:pos x="982" y="1446"/>
                </a:cxn>
                <a:cxn ang="0">
                  <a:pos x="1127" y="1517"/>
                </a:cxn>
                <a:cxn ang="0">
                  <a:pos x="1268" y="1531"/>
                </a:cxn>
                <a:cxn ang="0">
                  <a:pos x="1309" y="1443"/>
                </a:cxn>
                <a:cxn ang="0">
                  <a:pos x="1353" y="1461"/>
                </a:cxn>
                <a:cxn ang="0">
                  <a:pos x="1342" y="1493"/>
                </a:cxn>
                <a:cxn ang="0">
                  <a:pos x="1466" y="1385"/>
                </a:cxn>
                <a:cxn ang="0">
                  <a:pos x="1531" y="1423"/>
                </a:cxn>
                <a:cxn ang="0">
                  <a:pos x="1729" y="1465"/>
                </a:cxn>
                <a:cxn ang="0">
                  <a:pos x="1615" y="1419"/>
                </a:cxn>
                <a:cxn ang="0">
                  <a:pos x="1557" y="1371"/>
                </a:cxn>
                <a:cxn ang="0">
                  <a:pos x="1538" y="1281"/>
                </a:cxn>
                <a:cxn ang="0">
                  <a:pos x="1624" y="1195"/>
                </a:cxn>
                <a:cxn ang="0">
                  <a:pos x="1591" y="1177"/>
                </a:cxn>
                <a:cxn ang="0">
                  <a:pos x="1448" y="1183"/>
                </a:cxn>
                <a:cxn ang="0">
                  <a:pos x="1542" y="1139"/>
                </a:cxn>
                <a:cxn ang="0">
                  <a:pos x="1333" y="1189"/>
                </a:cxn>
                <a:cxn ang="0">
                  <a:pos x="1282" y="1156"/>
                </a:cxn>
                <a:cxn ang="0">
                  <a:pos x="1221" y="1134"/>
                </a:cxn>
                <a:cxn ang="0">
                  <a:pos x="1479" y="1048"/>
                </a:cxn>
                <a:cxn ang="0">
                  <a:pos x="1561" y="1089"/>
                </a:cxn>
                <a:cxn ang="0">
                  <a:pos x="1515" y="1008"/>
                </a:cxn>
                <a:cxn ang="0">
                  <a:pos x="1499" y="960"/>
                </a:cxn>
                <a:cxn ang="0">
                  <a:pos x="1473" y="879"/>
                </a:cxn>
              </a:cxnLst>
              <a:rect l="0" t="0" r="r" b="b"/>
              <a:pathLst>
                <a:path w="1729" h="1556">
                  <a:moveTo>
                    <a:pt x="854" y="812"/>
                  </a:moveTo>
                  <a:lnTo>
                    <a:pt x="855" y="800"/>
                  </a:lnTo>
                  <a:lnTo>
                    <a:pt x="855" y="791"/>
                  </a:lnTo>
                  <a:lnTo>
                    <a:pt x="857" y="781"/>
                  </a:lnTo>
                  <a:lnTo>
                    <a:pt x="858" y="774"/>
                  </a:lnTo>
                  <a:lnTo>
                    <a:pt x="862" y="761"/>
                  </a:lnTo>
                  <a:lnTo>
                    <a:pt x="868" y="751"/>
                  </a:lnTo>
                  <a:lnTo>
                    <a:pt x="875" y="741"/>
                  </a:lnTo>
                  <a:lnTo>
                    <a:pt x="880" y="731"/>
                  </a:lnTo>
                  <a:lnTo>
                    <a:pt x="883" y="724"/>
                  </a:lnTo>
                  <a:lnTo>
                    <a:pt x="886" y="717"/>
                  </a:lnTo>
                  <a:lnTo>
                    <a:pt x="888" y="708"/>
                  </a:lnTo>
                  <a:lnTo>
                    <a:pt x="890" y="699"/>
                  </a:lnTo>
                  <a:lnTo>
                    <a:pt x="898" y="668"/>
                  </a:lnTo>
                  <a:lnTo>
                    <a:pt x="904" y="646"/>
                  </a:lnTo>
                  <a:lnTo>
                    <a:pt x="914" y="625"/>
                  </a:lnTo>
                  <a:lnTo>
                    <a:pt x="927" y="599"/>
                  </a:lnTo>
                  <a:lnTo>
                    <a:pt x="940" y="574"/>
                  </a:lnTo>
                  <a:lnTo>
                    <a:pt x="948" y="552"/>
                  </a:lnTo>
                  <a:lnTo>
                    <a:pt x="957" y="530"/>
                  </a:lnTo>
                  <a:lnTo>
                    <a:pt x="967" y="503"/>
                  </a:lnTo>
                  <a:lnTo>
                    <a:pt x="973" y="490"/>
                  </a:lnTo>
                  <a:lnTo>
                    <a:pt x="978" y="483"/>
                  </a:lnTo>
                  <a:lnTo>
                    <a:pt x="982" y="477"/>
                  </a:lnTo>
                  <a:lnTo>
                    <a:pt x="986" y="471"/>
                  </a:lnTo>
                  <a:lnTo>
                    <a:pt x="992" y="464"/>
                  </a:lnTo>
                  <a:lnTo>
                    <a:pt x="998" y="452"/>
                  </a:lnTo>
                  <a:lnTo>
                    <a:pt x="1004" y="437"/>
                  </a:lnTo>
                  <a:lnTo>
                    <a:pt x="1013" y="412"/>
                  </a:lnTo>
                  <a:lnTo>
                    <a:pt x="1020" y="391"/>
                  </a:lnTo>
                  <a:lnTo>
                    <a:pt x="1027" y="371"/>
                  </a:lnTo>
                  <a:lnTo>
                    <a:pt x="1035" y="354"/>
                  </a:lnTo>
                  <a:lnTo>
                    <a:pt x="1042" y="339"/>
                  </a:lnTo>
                  <a:lnTo>
                    <a:pt x="1056" y="310"/>
                  </a:lnTo>
                  <a:lnTo>
                    <a:pt x="1066" y="287"/>
                  </a:lnTo>
                  <a:lnTo>
                    <a:pt x="1071" y="276"/>
                  </a:lnTo>
                  <a:lnTo>
                    <a:pt x="1075" y="267"/>
                  </a:lnTo>
                  <a:lnTo>
                    <a:pt x="1077" y="257"/>
                  </a:lnTo>
                  <a:lnTo>
                    <a:pt x="1078" y="248"/>
                  </a:lnTo>
                  <a:lnTo>
                    <a:pt x="1078" y="238"/>
                  </a:lnTo>
                  <a:lnTo>
                    <a:pt x="1076" y="229"/>
                  </a:lnTo>
                  <a:lnTo>
                    <a:pt x="1073" y="220"/>
                  </a:lnTo>
                  <a:lnTo>
                    <a:pt x="1067" y="209"/>
                  </a:lnTo>
                  <a:lnTo>
                    <a:pt x="1054" y="183"/>
                  </a:lnTo>
                  <a:lnTo>
                    <a:pt x="1046" y="167"/>
                  </a:lnTo>
                  <a:lnTo>
                    <a:pt x="1044" y="162"/>
                  </a:lnTo>
                  <a:lnTo>
                    <a:pt x="1044" y="157"/>
                  </a:lnTo>
                  <a:lnTo>
                    <a:pt x="1044" y="154"/>
                  </a:lnTo>
                  <a:lnTo>
                    <a:pt x="1044" y="151"/>
                  </a:lnTo>
                  <a:lnTo>
                    <a:pt x="1046" y="147"/>
                  </a:lnTo>
                  <a:lnTo>
                    <a:pt x="1047" y="140"/>
                  </a:lnTo>
                  <a:lnTo>
                    <a:pt x="1047" y="136"/>
                  </a:lnTo>
                  <a:lnTo>
                    <a:pt x="1047" y="130"/>
                  </a:lnTo>
                  <a:lnTo>
                    <a:pt x="1045" y="122"/>
                  </a:lnTo>
                  <a:lnTo>
                    <a:pt x="1043" y="111"/>
                  </a:lnTo>
                  <a:lnTo>
                    <a:pt x="1038" y="97"/>
                  </a:lnTo>
                  <a:lnTo>
                    <a:pt x="1033" y="86"/>
                  </a:lnTo>
                  <a:lnTo>
                    <a:pt x="1031" y="79"/>
                  </a:lnTo>
                  <a:lnTo>
                    <a:pt x="1028" y="73"/>
                  </a:lnTo>
                  <a:lnTo>
                    <a:pt x="1027" y="66"/>
                  </a:lnTo>
                  <a:lnTo>
                    <a:pt x="1026" y="57"/>
                  </a:lnTo>
                  <a:lnTo>
                    <a:pt x="1026" y="48"/>
                  </a:lnTo>
                  <a:lnTo>
                    <a:pt x="1026" y="39"/>
                  </a:lnTo>
                  <a:lnTo>
                    <a:pt x="1027" y="32"/>
                  </a:lnTo>
                  <a:lnTo>
                    <a:pt x="1029" y="27"/>
                  </a:lnTo>
                  <a:lnTo>
                    <a:pt x="1032" y="15"/>
                  </a:lnTo>
                  <a:lnTo>
                    <a:pt x="1033" y="0"/>
                  </a:lnTo>
                  <a:lnTo>
                    <a:pt x="4" y="2"/>
                  </a:lnTo>
                  <a:lnTo>
                    <a:pt x="0" y="215"/>
                  </a:lnTo>
                  <a:lnTo>
                    <a:pt x="0" y="250"/>
                  </a:lnTo>
                  <a:lnTo>
                    <a:pt x="1" y="277"/>
                  </a:lnTo>
                  <a:lnTo>
                    <a:pt x="2" y="300"/>
                  </a:lnTo>
                  <a:lnTo>
                    <a:pt x="4" y="315"/>
                  </a:lnTo>
                  <a:lnTo>
                    <a:pt x="6" y="328"/>
                  </a:lnTo>
                  <a:lnTo>
                    <a:pt x="11" y="338"/>
                  </a:lnTo>
                  <a:lnTo>
                    <a:pt x="14" y="344"/>
                  </a:lnTo>
                  <a:lnTo>
                    <a:pt x="18" y="349"/>
                  </a:lnTo>
                  <a:lnTo>
                    <a:pt x="23" y="354"/>
                  </a:lnTo>
                  <a:lnTo>
                    <a:pt x="28" y="360"/>
                  </a:lnTo>
                  <a:lnTo>
                    <a:pt x="34" y="367"/>
                  </a:lnTo>
                  <a:lnTo>
                    <a:pt x="39" y="377"/>
                  </a:lnTo>
                  <a:lnTo>
                    <a:pt x="45" y="390"/>
                  </a:lnTo>
                  <a:lnTo>
                    <a:pt x="52" y="408"/>
                  </a:lnTo>
                  <a:lnTo>
                    <a:pt x="58" y="431"/>
                  </a:lnTo>
                  <a:lnTo>
                    <a:pt x="65" y="461"/>
                  </a:lnTo>
                  <a:lnTo>
                    <a:pt x="70" y="480"/>
                  </a:lnTo>
                  <a:lnTo>
                    <a:pt x="75" y="492"/>
                  </a:lnTo>
                  <a:lnTo>
                    <a:pt x="79" y="500"/>
                  </a:lnTo>
                  <a:lnTo>
                    <a:pt x="83" y="505"/>
                  </a:lnTo>
                  <a:lnTo>
                    <a:pt x="88" y="508"/>
                  </a:lnTo>
                  <a:lnTo>
                    <a:pt x="94" y="512"/>
                  </a:lnTo>
                  <a:lnTo>
                    <a:pt x="98" y="518"/>
                  </a:lnTo>
                  <a:lnTo>
                    <a:pt x="103" y="527"/>
                  </a:lnTo>
                  <a:lnTo>
                    <a:pt x="107" y="539"/>
                  </a:lnTo>
                  <a:lnTo>
                    <a:pt x="112" y="551"/>
                  </a:lnTo>
                  <a:lnTo>
                    <a:pt x="116" y="563"/>
                  </a:lnTo>
                  <a:lnTo>
                    <a:pt x="119" y="576"/>
                  </a:lnTo>
                  <a:lnTo>
                    <a:pt x="123" y="601"/>
                  </a:lnTo>
                  <a:lnTo>
                    <a:pt x="126" y="624"/>
                  </a:lnTo>
                  <a:lnTo>
                    <a:pt x="129" y="647"/>
                  </a:lnTo>
                  <a:lnTo>
                    <a:pt x="131" y="667"/>
                  </a:lnTo>
                  <a:lnTo>
                    <a:pt x="132" y="685"/>
                  </a:lnTo>
                  <a:lnTo>
                    <a:pt x="133" y="700"/>
                  </a:lnTo>
                  <a:lnTo>
                    <a:pt x="136" y="712"/>
                  </a:lnTo>
                  <a:lnTo>
                    <a:pt x="139" y="721"/>
                  </a:lnTo>
                  <a:lnTo>
                    <a:pt x="144" y="728"/>
                  </a:lnTo>
                  <a:lnTo>
                    <a:pt x="150" y="736"/>
                  </a:lnTo>
                  <a:lnTo>
                    <a:pt x="162" y="748"/>
                  </a:lnTo>
                  <a:lnTo>
                    <a:pt x="176" y="761"/>
                  </a:lnTo>
                  <a:lnTo>
                    <a:pt x="182" y="766"/>
                  </a:lnTo>
                  <a:lnTo>
                    <a:pt x="188" y="774"/>
                  </a:lnTo>
                  <a:lnTo>
                    <a:pt x="193" y="781"/>
                  </a:lnTo>
                  <a:lnTo>
                    <a:pt x="196" y="788"/>
                  </a:lnTo>
                  <a:lnTo>
                    <a:pt x="199" y="798"/>
                  </a:lnTo>
                  <a:lnTo>
                    <a:pt x="200" y="810"/>
                  </a:lnTo>
                  <a:lnTo>
                    <a:pt x="199" y="822"/>
                  </a:lnTo>
                  <a:lnTo>
                    <a:pt x="196" y="837"/>
                  </a:lnTo>
                  <a:lnTo>
                    <a:pt x="190" y="858"/>
                  </a:lnTo>
                  <a:lnTo>
                    <a:pt x="182" y="878"/>
                  </a:lnTo>
                  <a:lnTo>
                    <a:pt x="175" y="896"/>
                  </a:lnTo>
                  <a:lnTo>
                    <a:pt x="170" y="914"/>
                  </a:lnTo>
                  <a:lnTo>
                    <a:pt x="168" y="922"/>
                  </a:lnTo>
                  <a:lnTo>
                    <a:pt x="165" y="932"/>
                  </a:lnTo>
                  <a:lnTo>
                    <a:pt x="164" y="941"/>
                  </a:lnTo>
                  <a:lnTo>
                    <a:pt x="163" y="952"/>
                  </a:lnTo>
                  <a:lnTo>
                    <a:pt x="163" y="962"/>
                  </a:lnTo>
                  <a:lnTo>
                    <a:pt x="164" y="973"/>
                  </a:lnTo>
                  <a:lnTo>
                    <a:pt x="166" y="986"/>
                  </a:lnTo>
                  <a:lnTo>
                    <a:pt x="170" y="998"/>
                  </a:lnTo>
                  <a:lnTo>
                    <a:pt x="178" y="1031"/>
                  </a:lnTo>
                  <a:lnTo>
                    <a:pt x="182" y="1056"/>
                  </a:lnTo>
                  <a:lnTo>
                    <a:pt x="184" y="1066"/>
                  </a:lnTo>
                  <a:lnTo>
                    <a:pt x="184" y="1075"/>
                  </a:lnTo>
                  <a:lnTo>
                    <a:pt x="184" y="1084"/>
                  </a:lnTo>
                  <a:lnTo>
                    <a:pt x="184" y="1092"/>
                  </a:lnTo>
                  <a:lnTo>
                    <a:pt x="181" y="1108"/>
                  </a:lnTo>
                  <a:lnTo>
                    <a:pt x="178" y="1126"/>
                  </a:lnTo>
                  <a:lnTo>
                    <a:pt x="173" y="1148"/>
                  </a:lnTo>
                  <a:lnTo>
                    <a:pt x="166" y="1177"/>
                  </a:lnTo>
                  <a:lnTo>
                    <a:pt x="165" y="1190"/>
                  </a:lnTo>
                  <a:lnTo>
                    <a:pt x="165" y="1199"/>
                  </a:lnTo>
                  <a:lnTo>
                    <a:pt x="166" y="1207"/>
                  </a:lnTo>
                  <a:lnTo>
                    <a:pt x="166" y="1212"/>
                  </a:lnTo>
                  <a:lnTo>
                    <a:pt x="165" y="1217"/>
                  </a:lnTo>
                  <a:lnTo>
                    <a:pt x="162" y="1224"/>
                  </a:lnTo>
                  <a:lnTo>
                    <a:pt x="156" y="1232"/>
                  </a:lnTo>
                  <a:lnTo>
                    <a:pt x="145" y="1245"/>
                  </a:lnTo>
                  <a:lnTo>
                    <a:pt x="134" y="1258"/>
                  </a:lnTo>
                  <a:lnTo>
                    <a:pt x="122" y="1273"/>
                  </a:lnTo>
                  <a:lnTo>
                    <a:pt x="119" y="1281"/>
                  </a:lnTo>
                  <a:lnTo>
                    <a:pt x="117" y="1289"/>
                  </a:lnTo>
                  <a:lnTo>
                    <a:pt x="117" y="1293"/>
                  </a:lnTo>
                  <a:lnTo>
                    <a:pt x="117" y="1298"/>
                  </a:lnTo>
                  <a:lnTo>
                    <a:pt x="118" y="1303"/>
                  </a:lnTo>
                  <a:lnTo>
                    <a:pt x="120" y="1307"/>
                  </a:lnTo>
                  <a:lnTo>
                    <a:pt x="288" y="1273"/>
                  </a:lnTo>
                  <a:lnTo>
                    <a:pt x="287" y="1261"/>
                  </a:lnTo>
                  <a:lnTo>
                    <a:pt x="286" y="1255"/>
                  </a:lnTo>
                  <a:lnTo>
                    <a:pt x="281" y="1252"/>
                  </a:lnTo>
                  <a:lnTo>
                    <a:pt x="272" y="1245"/>
                  </a:lnTo>
                  <a:lnTo>
                    <a:pt x="263" y="1237"/>
                  </a:lnTo>
                  <a:lnTo>
                    <a:pt x="258" y="1233"/>
                  </a:lnTo>
                  <a:lnTo>
                    <a:pt x="256" y="1230"/>
                  </a:lnTo>
                  <a:lnTo>
                    <a:pt x="254" y="1226"/>
                  </a:lnTo>
                  <a:lnTo>
                    <a:pt x="253" y="1219"/>
                  </a:lnTo>
                  <a:lnTo>
                    <a:pt x="251" y="1211"/>
                  </a:lnTo>
                  <a:lnTo>
                    <a:pt x="249" y="1196"/>
                  </a:lnTo>
                  <a:lnTo>
                    <a:pt x="250" y="1184"/>
                  </a:lnTo>
                  <a:lnTo>
                    <a:pt x="250" y="1177"/>
                  </a:lnTo>
                  <a:lnTo>
                    <a:pt x="252" y="1172"/>
                  </a:lnTo>
                  <a:lnTo>
                    <a:pt x="253" y="1168"/>
                  </a:lnTo>
                  <a:lnTo>
                    <a:pt x="255" y="1163"/>
                  </a:lnTo>
                  <a:lnTo>
                    <a:pt x="258" y="1159"/>
                  </a:lnTo>
                  <a:lnTo>
                    <a:pt x="261" y="1155"/>
                  </a:lnTo>
                  <a:lnTo>
                    <a:pt x="264" y="1152"/>
                  </a:lnTo>
                  <a:lnTo>
                    <a:pt x="269" y="1150"/>
                  </a:lnTo>
                  <a:lnTo>
                    <a:pt x="278" y="1145"/>
                  </a:lnTo>
                  <a:lnTo>
                    <a:pt x="290" y="1143"/>
                  </a:lnTo>
                  <a:lnTo>
                    <a:pt x="305" y="1160"/>
                  </a:lnTo>
                  <a:lnTo>
                    <a:pt x="313" y="1174"/>
                  </a:lnTo>
                  <a:lnTo>
                    <a:pt x="316" y="1179"/>
                  </a:lnTo>
                  <a:lnTo>
                    <a:pt x="318" y="1185"/>
                  </a:lnTo>
                  <a:lnTo>
                    <a:pt x="319" y="1189"/>
                  </a:lnTo>
                  <a:lnTo>
                    <a:pt x="319" y="1194"/>
                  </a:lnTo>
                  <a:lnTo>
                    <a:pt x="320" y="1204"/>
                  </a:lnTo>
                  <a:lnTo>
                    <a:pt x="319" y="1214"/>
                  </a:lnTo>
                  <a:lnTo>
                    <a:pt x="320" y="1227"/>
                  </a:lnTo>
                  <a:lnTo>
                    <a:pt x="322" y="1245"/>
                  </a:lnTo>
                  <a:lnTo>
                    <a:pt x="323" y="1248"/>
                  </a:lnTo>
                  <a:lnTo>
                    <a:pt x="325" y="1249"/>
                  </a:lnTo>
                  <a:lnTo>
                    <a:pt x="326" y="1250"/>
                  </a:lnTo>
                  <a:lnTo>
                    <a:pt x="327" y="1253"/>
                  </a:lnTo>
                  <a:lnTo>
                    <a:pt x="376" y="1277"/>
                  </a:lnTo>
                  <a:lnTo>
                    <a:pt x="378" y="1281"/>
                  </a:lnTo>
                  <a:lnTo>
                    <a:pt x="387" y="1290"/>
                  </a:lnTo>
                  <a:lnTo>
                    <a:pt x="399" y="1302"/>
                  </a:lnTo>
                  <a:lnTo>
                    <a:pt x="415" y="1315"/>
                  </a:lnTo>
                  <a:lnTo>
                    <a:pt x="426" y="1322"/>
                  </a:lnTo>
                  <a:lnTo>
                    <a:pt x="436" y="1328"/>
                  </a:lnTo>
                  <a:lnTo>
                    <a:pt x="448" y="1333"/>
                  </a:lnTo>
                  <a:lnTo>
                    <a:pt x="462" y="1337"/>
                  </a:lnTo>
                  <a:lnTo>
                    <a:pt x="474" y="1341"/>
                  </a:lnTo>
                  <a:lnTo>
                    <a:pt x="489" y="1343"/>
                  </a:lnTo>
                  <a:lnTo>
                    <a:pt x="505" y="1343"/>
                  </a:lnTo>
                  <a:lnTo>
                    <a:pt x="521" y="1341"/>
                  </a:lnTo>
                  <a:lnTo>
                    <a:pt x="543" y="1336"/>
                  </a:lnTo>
                  <a:lnTo>
                    <a:pt x="562" y="1335"/>
                  </a:lnTo>
                  <a:lnTo>
                    <a:pt x="577" y="1335"/>
                  </a:lnTo>
                  <a:lnTo>
                    <a:pt x="591" y="1336"/>
                  </a:lnTo>
                  <a:lnTo>
                    <a:pt x="604" y="1340"/>
                  </a:lnTo>
                  <a:lnTo>
                    <a:pt x="614" y="1343"/>
                  </a:lnTo>
                  <a:lnTo>
                    <a:pt x="625" y="1347"/>
                  </a:lnTo>
                  <a:lnTo>
                    <a:pt x="633" y="1351"/>
                  </a:lnTo>
                  <a:lnTo>
                    <a:pt x="643" y="1354"/>
                  </a:lnTo>
                  <a:lnTo>
                    <a:pt x="651" y="1359"/>
                  </a:lnTo>
                  <a:lnTo>
                    <a:pt x="661" y="1361"/>
                  </a:lnTo>
                  <a:lnTo>
                    <a:pt x="670" y="1363"/>
                  </a:lnTo>
                  <a:lnTo>
                    <a:pt x="681" y="1363"/>
                  </a:lnTo>
                  <a:lnTo>
                    <a:pt x="693" y="1362"/>
                  </a:lnTo>
                  <a:lnTo>
                    <a:pt x="708" y="1359"/>
                  </a:lnTo>
                  <a:lnTo>
                    <a:pt x="725" y="1353"/>
                  </a:lnTo>
                  <a:lnTo>
                    <a:pt x="738" y="1350"/>
                  </a:lnTo>
                  <a:lnTo>
                    <a:pt x="741" y="1349"/>
                  </a:lnTo>
                  <a:lnTo>
                    <a:pt x="741" y="1348"/>
                  </a:lnTo>
                  <a:lnTo>
                    <a:pt x="746" y="1343"/>
                  </a:lnTo>
                  <a:lnTo>
                    <a:pt x="729" y="1334"/>
                  </a:lnTo>
                  <a:lnTo>
                    <a:pt x="713" y="1327"/>
                  </a:lnTo>
                  <a:lnTo>
                    <a:pt x="700" y="1320"/>
                  </a:lnTo>
                  <a:lnTo>
                    <a:pt x="688" y="1311"/>
                  </a:lnTo>
                  <a:lnTo>
                    <a:pt x="683" y="1306"/>
                  </a:lnTo>
                  <a:lnTo>
                    <a:pt x="680" y="1302"/>
                  </a:lnTo>
                  <a:lnTo>
                    <a:pt x="676" y="1295"/>
                  </a:lnTo>
                  <a:lnTo>
                    <a:pt x="674" y="1289"/>
                  </a:lnTo>
                  <a:lnTo>
                    <a:pt x="672" y="1282"/>
                  </a:lnTo>
                  <a:lnTo>
                    <a:pt x="672" y="1274"/>
                  </a:lnTo>
                  <a:lnTo>
                    <a:pt x="673" y="1265"/>
                  </a:lnTo>
                  <a:lnTo>
                    <a:pt x="675" y="1255"/>
                  </a:lnTo>
                  <a:lnTo>
                    <a:pt x="721" y="1242"/>
                  </a:lnTo>
                  <a:lnTo>
                    <a:pt x="751" y="1232"/>
                  </a:lnTo>
                  <a:lnTo>
                    <a:pt x="762" y="1230"/>
                  </a:lnTo>
                  <a:lnTo>
                    <a:pt x="769" y="1229"/>
                  </a:lnTo>
                  <a:lnTo>
                    <a:pt x="776" y="1229"/>
                  </a:lnTo>
                  <a:lnTo>
                    <a:pt x="781" y="1230"/>
                  </a:lnTo>
                  <a:lnTo>
                    <a:pt x="784" y="1231"/>
                  </a:lnTo>
                  <a:lnTo>
                    <a:pt x="788" y="1234"/>
                  </a:lnTo>
                  <a:lnTo>
                    <a:pt x="792" y="1238"/>
                  </a:lnTo>
                  <a:lnTo>
                    <a:pt x="797" y="1243"/>
                  </a:lnTo>
                  <a:lnTo>
                    <a:pt x="802" y="1248"/>
                  </a:lnTo>
                  <a:lnTo>
                    <a:pt x="810" y="1254"/>
                  </a:lnTo>
                  <a:lnTo>
                    <a:pt x="820" y="1262"/>
                  </a:lnTo>
                  <a:lnTo>
                    <a:pt x="832" y="1269"/>
                  </a:lnTo>
                  <a:lnTo>
                    <a:pt x="842" y="1227"/>
                  </a:lnTo>
                  <a:lnTo>
                    <a:pt x="905" y="1301"/>
                  </a:lnTo>
                  <a:lnTo>
                    <a:pt x="898" y="1327"/>
                  </a:lnTo>
                  <a:lnTo>
                    <a:pt x="891" y="1349"/>
                  </a:lnTo>
                  <a:lnTo>
                    <a:pt x="893" y="1353"/>
                  </a:lnTo>
                  <a:lnTo>
                    <a:pt x="895" y="1356"/>
                  </a:lnTo>
                  <a:lnTo>
                    <a:pt x="898" y="1359"/>
                  </a:lnTo>
                  <a:lnTo>
                    <a:pt x="903" y="1360"/>
                  </a:lnTo>
                  <a:lnTo>
                    <a:pt x="910" y="1361"/>
                  </a:lnTo>
                  <a:lnTo>
                    <a:pt x="920" y="1360"/>
                  </a:lnTo>
                  <a:lnTo>
                    <a:pt x="931" y="1357"/>
                  </a:lnTo>
                  <a:lnTo>
                    <a:pt x="946" y="1354"/>
                  </a:lnTo>
                  <a:lnTo>
                    <a:pt x="1013" y="1297"/>
                  </a:lnTo>
                  <a:lnTo>
                    <a:pt x="1016" y="1306"/>
                  </a:lnTo>
                  <a:lnTo>
                    <a:pt x="1018" y="1313"/>
                  </a:lnTo>
                  <a:lnTo>
                    <a:pt x="1018" y="1321"/>
                  </a:lnTo>
                  <a:lnTo>
                    <a:pt x="1017" y="1328"/>
                  </a:lnTo>
                  <a:lnTo>
                    <a:pt x="1014" y="1342"/>
                  </a:lnTo>
                  <a:lnTo>
                    <a:pt x="1008" y="1355"/>
                  </a:lnTo>
                  <a:lnTo>
                    <a:pt x="1007" y="1362"/>
                  </a:lnTo>
                  <a:lnTo>
                    <a:pt x="1005" y="1369"/>
                  </a:lnTo>
                  <a:lnTo>
                    <a:pt x="1005" y="1376"/>
                  </a:lnTo>
                  <a:lnTo>
                    <a:pt x="1006" y="1384"/>
                  </a:lnTo>
                  <a:lnTo>
                    <a:pt x="1008" y="1391"/>
                  </a:lnTo>
                  <a:lnTo>
                    <a:pt x="1013" y="1400"/>
                  </a:lnTo>
                  <a:lnTo>
                    <a:pt x="1019" y="1408"/>
                  </a:lnTo>
                  <a:lnTo>
                    <a:pt x="1027" y="1416"/>
                  </a:lnTo>
                  <a:lnTo>
                    <a:pt x="998" y="1434"/>
                  </a:lnTo>
                  <a:lnTo>
                    <a:pt x="982" y="1446"/>
                  </a:lnTo>
                  <a:lnTo>
                    <a:pt x="980" y="1448"/>
                  </a:lnTo>
                  <a:lnTo>
                    <a:pt x="978" y="1451"/>
                  </a:lnTo>
                  <a:lnTo>
                    <a:pt x="978" y="1453"/>
                  </a:lnTo>
                  <a:lnTo>
                    <a:pt x="977" y="1457"/>
                  </a:lnTo>
                  <a:lnTo>
                    <a:pt x="978" y="1463"/>
                  </a:lnTo>
                  <a:lnTo>
                    <a:pt x="980" y="1472"/>
                  </a:lnTo>
                  <a:lnTo>
                    <a:pt x="1119" y="1454"/>
                  </a:lnTo>
                  <a:lnTo>
                    <a:pt x="1127" y="1517"/>
                  </a:lnTo>
                  <a:lnTo>
                    <a:pt x="1184" y="1532"/>
                  </a:lnTo>
                  <a:lnTo>
                    <a:pt x="1225" y="1542"/>
                  </a:lnTo>
                  <a:lnTo>
                    <a:pt x="1234" y="1542"/>
                  </a:lnTo>
                  <a:lnTo>
                    <a:pt x="1241" y="1542"/>
                  </a:lnTo>
                  <a:lnTo>
                    <a:pt x="1249" y="1541"/>
                  </a:lnTo>
                  <a:lnTo>
                    <a:pt x="1255" y="1540"/>
                  </a:lnTo>
                  <a:lnTo>
                    <a:pt x="1261" y="1537"/>
                  </a:lnTo>
                  <a:lnTo>
                    <a:pt x="1268" y="1531"/>
                  </a:lnTo>
                  <a:lnTo>
                    <a:pt x="1273" y="1526"/>
                  </a:lnTo>
                  <a:lnTo>
                    <a:pt x="1278" y="1519"/>
                  </a:lnTo>
                  <a:lnTo>
                    <a:pt x="1250" y="1415"/>
                  </a:lnTo>
                  <a:lnTo>
                    <a:pt x="1270" y="1427"/>
                  </a:lnTo>
                  <a:lnTo>
                    <a:pt x="1285" y="1434"/>
                  </a:lnTo>
                  <a:lnTo>
                    <a:pt x="1294" y="1440"/>
                  </a:lnTo>
                  <a:lnTo>
                    <a:pt x="1301" y="1443"/>
                  </a:lnTo>
                  <a:lnTo>
                    <a:pt x="1309" y="1443"/>
                  </a:lnTo>
                  <a:lnTo>
                    <a:pt x="1317" y="1441"/>
                  </a:lnTo>
                  <a:lnTo>
                    <a:pt x="1329" y="1438"/>
                  </a:lnTo>
                  <a:lnTo>
                    <a:pt x="1347" y="1433"/>
                  </a:lnTo>
                  <a:lnTo>
                    <a:pt x="1350" y="1446"/>
                  </a:lnTo>
                  <a:lnTo>
                    <a:pt x="1351" y="1460"/>
                  </a:lnTo>
                  <a:lnTo>
                    <a:pt x="1352" y="1464"/>
                  </a:lnTo>
                  <a:lnTo>
                    <a:pt x="1353" y="1464"/>
                  </a:lnTo>
                  <a:lnTo>
                    <a:pt x="1353" y="1461"/>
                  </a:lnTo>
                  <a:lnTo>
                    <a:pt x="1353" y="1457"/>
                  </a:lnTo>
                  <a:lnTo>
                    <a:pt x="1352" y="1454"/>
                  </a:lnTo>
                  <a:lnTo>
                    <a:pt x="1351" y="1455"/>
                  </a:lnTo>
                  <a:lnTo>
                    <a:pt x="1349" y="1464"/>
                  </a:lnTo>
                  <a:lnTo>
                    <a:pt x="1345" y="1477"/>
                  </a:lnTo>
                  <a:lnTo>
                    <a:pt x="1341" y="1488"/>
                  </a:lnTo>
                  <a:lnTo>
                    <a:pt x="1341" y="1490"/>
                  </a:lnTo>
                  <a:lnTo>
                    <a:pt x="1342" y="1493"/>
                  </a:lnTo>
                  <a:lnTo>
                    <a:pt x="1344" y="1497"/>
                  </a:lnTo>
                  <a:lnTo>
                    <a:pt x="1346" y="1500"/>
                  </a:lnTo>
                  <a:lnTo>
                    <a:pt x="1352" y="1507"/>
                  </a:lnTo>
                  <a:lnTo>
                    <a:pt x="1362" y="1516"/>
                  </a:lnTo>
                  <a:lnTo>
                    <a:pt x="1434" y="1483"/>
                  </a:lnTo>
                  <a:lnTo>
                    <a:pt x="1407" y="1381"/>
                  </a:lnTo>
                  <a:lnTo>
                    <a:pt x="1443" y="1383"/>
                  </a:lnTo>
                  <a:lnTo>
                    <a:pt x="1466" y="1385"/>
                  </a:lnTo>
                  <a:lnTo>
                    <a:pt x="1478" y="1386"/>
                  </a:lnTo>
                  <a:lnTo>
                    <a:pt x="1486" y="1387"/>
                  </a:lnTo>
                  <a:lnTo>
                    <a:pt x="1489" y="1390"/>
                  </a:lnTo>
                  <a:lnTo>
                    <a:pt x="1492" y="1394"/>
                  </a:lnTo>
                  <a:lnTo>
                    <a:pt x="1499" y="1402"/>
                  </a:lnTo>
                  <a:lnTo>
                    <a:pt x="1512" y="1412"/>
                  </a:lnTo>
                  <a:lnTo>
                    <a:pt x="1522" y="1418"/>
                  </a:lnTo>
                  <a:lnTo>
                    <a:pt x="1531" y="1423"/>
                  </a:lnTo>
                  <a:lnTo>
                    <a:pt x="1540" y="1428"/>
                  </a:lnTo>
                  <a:lnTo>
                    <a:pt x="1548" y="1431"/>
                  </a:lnTo>
                  <a:lnTo>
                    <a:pt x="1536" y="1470"/>
                  </a:lnTo>
                  <a:lnTo>
                    <a:pt x="1584" y="1488"/>
                  </a:lnTo>
                  <a:lnTo>
                    <a:pt x="1574" y="1556"/>
                  </a:lnTo>
                  <a:lnTo>
                    <a:pt x="1622" y="1500"/>
                  </a:lnTo>
                  <a:lnTo>
                    <a:pt x="1595" y="1445"/>
                  </a:lnTo>
                  <a:lnTo>
                    <a:pt x="1729" y="1465"/>
                  </a:lnTo>
                  <a:lnTo>
                    <a:pt x="1700" y="1457"/>
                  </a:lnTo>
                  <a:lnTo>
                    <a:pt x="1681" y="1451"/>
                  </a:lnTo>
                  <a:lnTo>
                    <a:pt x="1670" y="1448"/>
                  </a:lnTo>
                  <a:lnTo>
                    <a:pt x="1664" y="1445"/>
                  </a:lnTo>
                  <a:lnTo>
                    <a:pt x="1659" y="1443"/>
                  </a:lnTo>
                  <a:lnTo>
                    <a:pt x="1651" y="1438"/>
                  </a:lnTo>
                  <a:lnTo>
                    <a:pt x="1638" y="1430"/>
                  </a:lnTo>
                  <a:lnTo>
                    <a:pt x="1615" y="1419"/>
                  </a:lnTo>
                  <a:lnTo>
                    <a:pt x="1602" y="1412"/>
                  </a:lnTo>
                  <a:lnTo>
                    <a:pt x="1589" y="1404"/>
                  </a:lnTo>
                  <a:lnTo>
                    <a:pt x="1583" y="1400"/>
                  </a:lnTo>
                  <a:lnTo>
                    <a:pt x="1576" y="1395"/>
                  </a:lnTo>
                  <a:lnTo>
                    <a:pt x="1571" y="1390"/>
                  </a:lnTo>
                  <a:lnTo>
                    <a:pt x="1566" y="1384"/>
                  </a:lnTo>
                  <a:lnTo>
                    <a:pt x="1562" y="1379"/>
                  </a:lnTo>
                  <a:lnTo>
                    <a:pt x="1557" y="1371"/>
                  </a:lnTo>
                  <a:lnTo>
                    <a:pt x="1553" y="1364"/>
                  </a:lnTo>
                  <a:lnTo>
                    <a:pt x="1550" y="1356"/>
                  </a:lnTo>
                  <a:lnTo>
                    <a:pt x="1548" y="1348"/>
                  </a:lnTo>
                  <a:lnTo>
                    <a:pt x="1546" y="1338"/>
                  </a:lnTo>
                  <a:lnTo>
                    <a:pt x="1545" y="1328"/>
                  </a:lnTo>
                  <a:lnTo>
                    <a:pt x="1545" y="1316"/>
                  </a:lnTo>
                  <a:lnTo>
                    <a:pt x="1591" y="1313"/>
                  </a:lnTo>
                  <a:lnTo>
                    <a:pt x="1538" y="1281"/>
                  </a:lnTo>
                  <a:lnTo>
                    <a:pt x="1627" y="1278"/>
                  </a:lnTo>
                  <a:lnTo>
                    <a:pt x="1621" y="1242"/>
                  </a:lnTo>
                  <a:lnTo>
                    <a:pt x="1617" y="1218"/>
                  </a:lnTo>
                  <a:lnTo>
                    <a:pt x="1617" y="1211"/>
                  </a:lnTo>
                  <a:lnTo>
                    <a:pt x="1617" y="1206"/>
                  </a:lnTo>
                  <a:lnTo>
                    <a:pt x="1619" y="1202"/>
                  </a:lnTo>
                  <a:lnTo>
                    <a:pt x="1620" y="1198"/>
                  </a:lnTo>
                  <a:lnTo>
                    <a:pt x="1624" y="1195"/>
                  </a:lnTo>
                  <a:lnTo>
                    <a:pt x="1629" y="1190"/>
                  </a:lnTo>
                  <a:lnTo>
                    <a:pt x="1631" y="1187"/>
                  </a:lnTo>
                  <a:lnTo>
                    <a:pt x="1634" y="1180"/>
                  </a:lnTo>
                  <a:lnTo>
                    <a:pt x="1638" y="1174"/>
                  </a:lnTo>
                  <a:lnTo>
                    <a:pt x="1642" y="1164"/>
                  </a:lnTo>
                  <a:lnTo>
                    <a:pt x="1612" y="1143"/>
                  </a:lnTo>
                  <a:lnTo>
                    <a:pt x="1600" y="1164"/>
                  </a:lnTo>
                  <a:lnTo>
                    <a:pt x="1591" y="1177"/>
                  </a:lnTo>
                  <a:lnTo>
                    <a:pt x="1587" y="1185"/>
                  </a:lnTo>
                  <a:lnTo>
                    <a:pt x="1586" y="1190"/>
                  </a:lnTo>
                  <a:lnTo>
                    <a:pt x="1585" y="1196"/>
                  </a:lnTo>
                  <a:lnTo>
                    <a:pt x="1583" y="1204"/>
                  </a:lnTo>
                  <a:lnTo>
                    <a:pt x="1581" y="1217"/>
                  </a:lnTo>
                  <a:lnTo>
                    <a:pt x="1574" y="1238"/>
                  </a:lnTo>
                  <a:lnTo>
                    <a:pt x="1445" y="1187"/>
                  </a:lnTo>
                  <a:lnTo>
                    <a:pt x="1448" y="1183"/>
                  </a:lnTo>
                  <a:lnTo>
                    <a:pt x="1452" y="1178"/>
                  </a:lnTo>
                  <a:lnTo>
                    <a:pt x="1457" y="1174"/>
                  </a:lnTo>
                  <a:lnTo>
                    <a:pt x="1464" y="1171"/>
                  </a:lnTo>
                  <a:lnTo>
                    <a:pt x="1479" y="1165"/>
                  </a:lnTo>
                  <a:lnTo>
                    <a:pt x="1497" y="1158"/>
                  </a:lnTo>
                  <a:lnTo>
                    <a:pt x="1515" y="1151"/>
                  </a:lnTo>
                  <a:lnTo>
                    <a:pt x="1533" y="1144"/>
                  </a:lnTo>
                  <a:lnTo>
                    <a:pt x="1542" y="1139"/>
                  </a:lnTo>
                  <a:lnTo>
                    <a:pt x="1549" y="1134"/>
                  </a:lnTo>
                  <a:lnTo>
                    <a:pt x="1556" y="1129"/>
                  </a:lnTo>
                  <a:lnTo>
                    <a:pt x="1562" y="1121"/>
                  </a:lnTo>
                  <a:lnTo>
                    <a:pt x="1387" y="1160"/>
                  </a:lnTo>
                  <a:lnTo>
                    <a:pt x="1370" y="1173"/>
                  </a:lnTo>
                  <a:lnTo>
                    <a:pt x="1352" y="1185"/>
                  </a:lnTo>
                  <a:lnTo>
                    <a:pt x="1342" y="1188"/>
                  </a:lnTo>
                  <a:lnTo>
                    <a:pt x="1333" y="1189"/>
                  </a:lnTo>
                  <a:lnTo>
                    <a:pt x="1328" y="1189"/>
                  </a:lnTo>
                  <a:lnTo>
                    <a:pt x="1322" y="1188"/>
                  </a:lnTo>
                  <a:lnTo>
                    <a:pt x="1317" y="1186"/>
                  </a:lnTo>
                  <a:lnTo>
                    <a:pt x="1311" y="1184"/>
                  </a:lnTo>
                  <a:lnTo>
                    <a:pt x="1302" y="1178"/>
                  </a:lnTo>
                  <a:lnTo>
                    <a:pt x="1295" y="1172"/>
                  </a:lnTo>
                  <a:lnTo>
                    <a:pt x="1289" y="1165"/>
                  </a:lnTo>
                  <a:lnTo>
                    <a:pt x="1282" y="1156"/>
                  </a:lnTo>
                  <a:lnTo>
                    <a:pt x="1274" y="1145"/>
                  </a:lnTo>
                  <a:lnTo>
                    <a:pt x="1267" y="1137"/>
                  </a:lnTo>
                  <a:lnTo>
                    <a:pt x="1263" y="1134"/>
                  </a:lnTo>
                  <a:lnTo>
                    <a:pt x="1260" y="1133"/>
                  </a:lnTo>
                  <a:lnTo>
                    <a:pt x="1256" y="1131"/>
                  </a:lnTo>
                  <a:lnTo>
                    <a:pt x="1252" y="1131"/>
                  </a:lnTo>
                  <a:lnTo>
                    <a:pt x="1239" y="1131"/>
                  </a:lnTo>
                  <a:lnTo>
                    <a:pt x="1221" y="1134"/>
                  </a:lnTo>
                  <a:lnTo>
                    <a:pt x="1195" y="1137"/>
                  </a:lnTo>
                  <a:lnTo>
                    <a:pt x="1160" y="1143"/>
                  </a:lnTo>
                  <a:lnTo>
                    <a:pt x="1156" y="1069"/>
                  </a:lnTo>
                  <a:lnTo>
                    <a:pt x="1273" y="1088"/>
                  </a:lnTo>
                  <a:lnTo>
                    <a:pt x="1263" y="1023"/>
                  </a:lnTo>
                  <a:lnTo>
                    <a:pt x="1451" y="1029"/>
                  </a:lnTo>
                  <a:lnTo>
                    <a:pt x="1465" y="1037"/>
                  </a:lnTo>
                  <a:lnTo>
                    <a:pt x="1479" y="1048"/>
                  </a:lnTo>
                  <a:lnTo>
                    <a:pt x="1495" y="1059"/>
                  </a:lnTo>
                  <a:lnTo>
                    <a:pt x="1511" y="1070"/>
                  </a:lnTo>
                  <a:lnTo>
                    <a:pt x="1518" y="1075"/>
                  </a:lnTo>
                  <a:lnTo>
                    <a:pt x="1527" y="1080"/>
                  </a:lnTo>
                  <a:lnTo>
                    <a:pt x="1535" y="1084"/>
                  </a:lnTo>
                  <a:lnTo>
                    <a:pt x="1544" y="1087"/>
                  </a:lnTo>
                  <a:lnTo>
                    <a:pt x="1552" y="1089"/>
                  </a:lnTo>
                  <a:lnTo>
                    <a:pt x="1561" y="1089"/>
                  </a:lnTo>
                  <a:lnTo>
                    <a:pt x="1569" y="1088"/>
                  </a:lnTo>
                  <a:lnTo>
                    <a:pt x="1577" y="1086"/>
                  </a:lnTo>
                  <a:lnTo>
                    <a:pt x="1560" y="1066"/>
                  </a:lnTo>
                  <a:lnTo>
                    <a:pt x="1545" y="1049"/>
                  </a:lnTo>
                  <a:lnTo>
                    <a:pt x="1534" y="1035"/>
                  </a:lnTo>
                  <a:lnTo>
                    <a:pt x="1526" y="1023"/>
                  </a:lnTo>
                  <a:lnTo>
                    <a:pt x="1519" y="1014"/>
                  </a:lnTo>
                  <a:lnTo>
                    <a:pt x="1515" y="1008"/>
                  </a:lnTo>
                  <a:lnTo>
                    <a:pt x="1512" y="1001"/>
                  </a:lnTo>
                  <a:lnTo>
                    <a:pt x="1511" y="997"/>
                  </a:lnTo>
                  <a:lnTo>
                    <a:pt x="1511" y="990"/>
                  </a:lnTo>
                  <a:lnTo>
                    <a:pt x="1511" y="983"/>
                  </a:lnTo>
                  <a:lnTo>
                    <a:pt x="1510" y="979"/>
                  </a:lnTo>
                  <a:lnTo>
                    <a:pt x="1508" y="974"/>
                  </a:lnTo>
                  <a:lnTo>
                    <a:pt x="1505" y="969"/>
                  </a:lnTo>
                  <a:lnTo>
                    <a:pt x="1499" y="960"/>
                  </a:lnTo>
                  <a:lnTo>
                    <a:pt x="1485" y="943"/>
                  </a:lnTo>
                  <a:lnTo>
                    <a:pt x="1474" y="931"/>
                  </a:lnTo>
                  <a:lnTo>
                    <a:pt x="1472" y="928"/>
                  </a:lnTo>
                  <a:lnTo>
                    <a:pt x="1471" y="923"/>
                  </a:lnTo>
                  <a:lnTo>
                    <a:pt x="1470" y="919"/>
                  </a:lnTo>
                  <a:lnTo>
                    <a:pt x="1469" y="913"/>
                  </a:lnTo>
                  <a:lnTo>
                    <a:pt x="1470" y="899"/>
                  </a:lnTo>
                  <a:lnTo>
                    <a:pt x="1473" y="879"/>
                  </a:lnTo>
                  <a:lnTo>
                    <a:pt x="1479" y="857"/>
                  </a:lnTo>
                  <a:lnTo>
                    <a:pt x="1485" y="838"/>
                  </a:lnTo>
                  <a:lnTo>
                    <a:pt x="1486" y="829"/>
                  </a:lnTo>
                  <a:lnTo>
                    <a:pt x="1486" y="818"/>
                  </a:lnTo>
                  <a:lnTo>
                    <a:pt x="1485" y="806"/>
                  </a:lnTo>
                  <a:lnTo>
                    <a:pt x="1482" y="794"/>
                  </a:lnTo>
                  <a:lnTo>
                    <a:pt x="854" y="81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6" name="Freeform 37">
              <a:extLst>
                <a:ext uri="{FF2B5EF4-FFF2-40B4-BE49-F238E27FC236}">
                  <a16:creationId xmlns:a16="http://schemas.microsoft.com/office/drawing/2014/main" id="{3B0135F8-E5FC-4AD5-9B4B-946CA5A984D1}"/>
                </a:ext>
              </a:extLst>
            </p:cNvPr>
            <p:cNvSpPr>
              <a:spLocks/>
            </p:cNvSpPr>
            <p:nvPr/>
          </p:nvSpPr>
          <p:spPr bwMode="auto">
            <a:xfrm>
              <a:off x="6379233" y="1894924"/>
              <a:ext cx="605475" cy="765694"/>
            </a:xfrm>
            <a:custGeom>
              <a:avLst/>
              <a:gdLst/>
              <a:ahLst/>
              <a:cxnLst>
                <a:cxn ang="0">
                  <a:pos x="419" y="97"/>
                </a:cxn>
                <a:cxn ang="0">
                  <a:pos x="436" y="135"/>
                </a:cxn>
                <a:cxn ang="0">
                  <a:pos x="409" y="175"/>
                </a:cxn>
                <a:cxn ang="0">
                  <a:pos x="351" y="215"/>
                </a:cxn>
                <a:cxn ang="0">
                  <a:pos x="337" y="254"/>
                </a:cxn>
                <a:cxn ang="0">
                  <a:pos x="353" y="317"/>
                </a:cxn>
                <a:cxn ang="0">
                  <a:pos x="296" y="411"/>
                </a:cxn>
                <a:cxn ang="0">
                  <a:pos x="268" y="266"/>
                </a:cxn>
                <a:cxn ang="0">
                  <a:pos x="246" y="304"/>
                </a:cxn>
                <a:cxn ang="0">
                  <a:pos x="194" y="360"/>
                </a:cxn>
                <a:cxn ang="0">
                  <a:pos x="149" y="422"/>
                </a:cxn>
                <a:cxn ang="0">
                  <a:pos x="66" y="477"/>
                </a:cxn>
                <a:cxn ang="0">
                  <a:pos x="44" y="512"/>
                </a:cxn>
                <a:cxn ang="0">
                  <a:pos x="69" y="595"/>
                </a:cxn>
                <a:cxn ang="0">
                  <a:pos x="67" y="678"/>
                </a:cxn>
                <a:cxn ang="0">
                  <a:pos x="38" y="751"/>
                </a:cxn>
                <a:cxn ang="0">
                  <a:pos x="36" y="822"/>
                </a:cxn>
                <a:cxn ang="0">
                  <a:pos x="46" y="900"/>
                </a:cxn>
                <a:cxn ang="0">
                  <a:pos x="102" y="1012"/>
                </a:cxn>
                <a:cxn ang="0">
                  <a:pos x="157" y="1125"/>
                </a:cxn>
                <a:cxn ang="0">
                  <a:pos x="155" y="1308"/>
                </a:cxn>
                <a:cxn ang="0">
                  <a:pos x="129" y="1464"/>
                </a:cxn>
                <a:cxn ang="0">
                  <a:pos x="88" y="1545"/>
                </a:cxn>
                <a:cxn ang="0">
                  <a:pos x="37" y="1645"/>
                </a:cxn>
                <a:cxn ang="0">
                  <a:pos x="510" y="1612"/>
                </a:cxn>
                <a:cxn ang="0">
                  <a:pos x="635" y="1615"/>
                </a:cxn>
                <a:cxn ang="0">
                  <a:pos x="664" y="1624"/>
                </a:cxn>
                <a:cxn ang="0">
                  <a:pos x="1137" y="1556"/>
                </a:cxn>
                <a:cxn ang="0">
                  <a:pos x="1179" y="1478"/>
                </a:cxn>
                <a:cxn ang="0">
                  <a:pos x="1205" y="1382"/>
                </a:cxn>
                <a:cxn ang="0">
                  <a:pos x="1225" y="1319"/>
                </a:cxn>
                <a:cxn ang="0">
                  <a:pos x="1289" y="1187"/>
                </a:cxn>
                <a:cxn ang="0">
                  <a:pos x="1301" y="1118"/>
                </a:cxn>
                <a:cxn ang="0">
                  <a:pos x="1270" y="1044"/>
                </a:cxn>
                <a:cxn ang="0">
                  <a:pos x="1255" y="934"/>
                </a:cxn>
                <a:cxn ang="0">
                  <a:pos x="1197" y="752"/>
                </a:cxn>
                <a:cxn ang="0">
                  <a:pos x="1140" y="667"/>
                </a:cxn>
                <a:cxn ang="0">
                  <a:pos x="1076" y="650"/>
                </a:cxn>
                <a:cxn ang="0">
                  <a:pos x="1040" y="677"/>
                </a:cxn>
                <a:cxn ang="0">
                  <a:pos x="966" y="705"/>
                </a:cxn>
                <a:cxn ang="0">
                  <a:pos x="961" y="753"/>
                </a:cxn>
                <a:cxn ang="0">
                  <a:pos x="883" y="852"/>
                </a:cxn>
                <a:cxn ang="0">
                  <a:pos x="823" y="836"/>
                </a:cxn>
                <a:cxn ang="0">
                  <a:pos x="791" y="802"/>
                </a:cxn>
                <a:cxn ang="0">
                  <a:pos x="779" y="746"/>
                </a:cxn>
                <a:cxn ang="0">
                  <a:pos x="803" y="687"/>
                </a:cxn>
                <a:cxn ang="0">
                  <a:pos x="891" y="604"/>
                </a:cxn>
                <a:cxn ang="0">
                  <a:pos x="921" y="521"/>
                </a:cxn>
                <a:cxn ang="0">
                  <a:pos x="863" y="234"/>
                </a:cxn>
                <a:cxn ang="0">
                  <a:pos x="878" y="171"/>
                </a:cxn>
                <a:cxn ang="0">
                  <a:pos x="787" y="127"/>
                </a:cxn>
                <a:cxn ang="0">
                  <a:pos x="709" y="98"/>
                </a:cxn>
                <a:cxn ang="0">
                  <a:pos x="622" y="83"/>
                </a:cxn>
                <a:cxn ang="0">
                  <a:pos x="551" y="38"/>
                </a:cxn>
                <a:cxn ang="0">
                  <a:pos x="500" y="0"/>
                </a:cxn>
              </a:cxnLst>
              <a:rect l="0" t="0" r="r" b="b"/>
              <a:pathLst>
                <a:path w="1301" h="1645">
                  <a:moveTo>
                    <a:pt x="439" y="12"/>
                  </a:moveTo>
                  <a:lnTo>
                    <a:pt x="411" y="71"/>
                  </a:lnTo>
                  <a:lnTo>
                    <a:pt x="412" y="78"/>
                  </a:lnTo>
                  <a:lnTo>
                    <a:pt x="414" y="85"/>
                  </a:lnTo>
                  <a:lnTo>
                    <a:pt x="416" y="91"/>
                  </a:lnTo>
                  <a:lnTo>
                    <a:pt x="419" y="97"/>
                  </a:lnTo>
                  <a:lnTo>
                    <a:pt x="425" y="108"/>
                  </a:lnTo>
                  <a:lnTo>
                    <a:pt x="431" y="117"/>
                  </a:lnTo>
                  <a:lnTo>
                    <a:pt x="433" y="122"/>
                  </a:lnTo>
                  <a:lnTo>
                    <a:pt x="435" y="126"/>
                  </a:lnTo>
                  <a:lnTo>
                    <a:pt x="436" y="131"/>
                  </a:lnTo>
                  <a:lnTo>
                    <a:pt x="436" y="135"/>
                  </a:lnTo>
                  <a:lnTo>
                    <a:pt x="435" y="141"/>
                  </a:lnTo>
                  <a:lnTo>
                    <a:pt x="433" y="147"/>
                  </a:lnTo>
                  <a:lnTo>
                    <a:pt x="430" y="153"/>
                  </a:lnTo>
                  <a:lnTo>
                    <a:pt x="426" y="160"/>
                  </a:lnTo>
                  <a:lnTo>
                    <a:pt x="417" y="168"/>
                  </a:lnTo>
                  <a:lnTo>
                    <a:pt x="409" y="175"/>
                  </a:lnTo>
                  <a:lnTo>
                    <a:pt x="400" y="182"/>
                  </a:lnTo>
                  <a:lnTo>
                    <a:pt x="389" y="187"/>
                  </a:lnTo>
                  <a:lnTo>
                    <a:pt x="378" y="193"/>
                  </a:lnTo>
                  <a:lnTo>
                    <a:pt x="369" y="200"/>
                  </a:lnTo>
                  <a:lnTo>
                    <a:pt x="360" y="207"/>
                  </a:lnTo>
                  <a:lnTo>
                    <a:pt x="351" y="215"/>
                  </a:lnTo>
                  <a:lnTo>
                    <a:pt x="347" y="223"/>
                  </a:lnTo>
                  <a:lnTo>
                    <a:pt x="343" y="230"/>
                  </a:lnTo>
                  <a:lnTo>
                    <a:pt x="340" y="237"/>
                  </a:lnTo>
                  <a:lnTo>
                    <a:pt x="338" y="243"/>
                  </a:lnTo>
                  <a:lnTo>
                    <a:pt x="337" y="249"/>
                  </a:lnTo>
                  <a:lnTo>
                    <a:pt x="337" y="254"/>
                  </a:lnTo>
                  <a:lnTo>
                    <a:pt x="338" y="260"/>
                  </a:lnTo>
                  <a:lnTo>
                    <a:pt x="340" y="266"/>
                  </a:lnTo>
                  <a:lnTo>
                    <a:pt x="344" y="277"/>
                  </a:lnTo>
                  <a:lnTo>
                    <a:pt x="348" y="289"/>
                  </a:lnTo>
                  <a:lnTo>
                    <a:pt x="351" y="302"/>
                  </a:lnTo>
                  <a:lnTo>
                    <a:pt x="353" y="317"/>
                  </a:lnTo>
                  <a:lnTo>
                    <a:pt x="318" y="414"/>
                  </a:lnTo>
                  <a:lnTo>
                    <a:pt x="302" y="414"/>
                  </a:lnTo>
                  <a:lnTo>
                    <a:pt x="294" y="414"/>
                  </a:lnTo>
                  <a:lnTo>
                    <a:pt x="293" y="412"/>
                  </a:lnTo>
                  <a:lnTo>
                    <a:pt x="295" y="411"/>
                  </a:lnTo>
                  <a:lnTo>
                    <a:pt x="296" y="411"/>
                  </a:lnTo>
                  <a:lnTo>
                    <a:pt x="296" y="410"/>
                  </a:lnTo>
                  <a:lnTo>
                    <a:pt x="295" y="408"/>
                  </a:lnTo>
                  <a:lnTo>
                    <a:pt x="293" y="406"/>
                  </a:lnTo>
                  <a:lnTo>
                    <a:pt x="282" y="402"/>
                  </a:lnTo>
                  <a:lnTo>
                    <a:pt x="259" y="395"/>
                  </a:lnTo>
                  <a:lnTo>
                    <a:pt x="268" y="266"/>
                  </a:lnTo>
                  <a:lnTo>
                    <a:pt x="259" y="273"/>
                  </a:lnTo>
                  <a:lnTo>
                    <a:pt x="256" y="279"/>
                  </a:lnTo>
                  <a:lnTo>
                    <a:pt x="254" y="284"/>
                  </a:lnTo>
                  <a:lnTo>
                    <a:pt x="254" y="288"/>
                  </a:lnTo>
                  <a:lnTo>
                    <a:pt x="251" y="294"/>
                  </a:lnTo>
                  <a:lnTo>
                    <a:pt x="246" y="304"/>
                  </a:lnTo>
                  <a:lnTo>
                    <a:pt x="234" y="316"/>
                  </a:lnTo>
                  <a:lnTo>
                    <a:pt x="216" y="333"/>
                  </a:lnTo>
                  <a:lnTo>
                    <a:pt x="210" y="340"/>
                  </a:lnTo>
                  <a:lnTo>
                    <a:pt x="204" y="346"/>
                  </a:lnTo>
                  <a:lnTo>
                    <a:pt x="199" y="353"/>
                  </a:lnTo>
                  <a:lnTo>
                    <a:pt x="194" y="360"/>
                  </a:lnTo>
                  <a:lnTo>
                    <a:pt x="187" y="375"/>
                  </a:lnTo>
                  <a:lnTo>
                    <a:pt x="177" y="389"/>
                  </a:lnTo>
                  <a:lnTo>
                    <a:pt x="172" y="397"/>
                  </a:lnTo>
                  <a:lnTo>
                    <a:pt x="166" y="405"/>
                  </a:lnTo>
                  <a:lnTo>
                    <a:pt x="158" y="414"/>
                  </a:lnTo>
                  <a:lnTo>
                    <a:pt x="149" y="422"/>
                  </a:lnTo>
                  <a:lnTo>
                    <a:pt x="138" y="430"/>
                  </a:lnTo>
                  <a:lnTo>
                    <a:pt x="126" y="440"/>
                  </a:lnTo>
                  <a:lnTo>
                    <a:pt x="112" y="448"/>
                  </a:lnTo>
                  <a:lnTo>
                    <a:pt x="95" y="458"/>
                  </a:lnTo>
                  <a:lnTo>
                    <a:pt x="78" y="467"/>
                  </a:lnTo>
                  <a:lnTo>
                    <a:pt x="66" y="477"/>
                  </a:lnTo>
                  <a:lnTo>
                    <a:pt x="56" y="485"/>
                  </a:lnTo>
                  <a:lnTo>
                    <a:pt x="50" y="495"/>
                  </a:lnTo>
                  <a:lnTo>
                    <a:pt x="48" y="499"/>
                  </a:lnTo>
                  <a:lnTo>
                    <a:pt x="47" y="503"/>
                  </a:lnTo>
                  <a:lnTo>
                    <a:pt x="46" y="507"/>
                  </a:lnTo>
                  <a:lnTo>
                    <a:pt x="44" y="512"/>
                  </a:lnTo>
                  <a:lnTo>
                    <a:pt x="44" y="520"/>
                  </a:lnTo>
                  <a:lnTo>
                    <a:pt x="47" y="529"/>
                  </a:lnTo>
                  <a:lnTo>
                    <a:pt x="54" y="548"/>
                  </a:lnTo>
                  <a:lnTo>
                    <a:pt x="62" y="569"/>
                  </a:lnTo>
                  <a:lnTo>
                    <a:pt x="66" y="582"/>
                  </a:lnTo>
                  <a:lnTo>
                    <a:pt x="69" y="595"/>
                  </a:lnTo>
                  <a:lnTo>
                    <a:pt x="71" y="608"/>
                  </a:lnTo>
                  <a:lnTo>
                    <a:pt x="72" y="624"/>
                  </a:lnTo>
                  <a:lnTo>
                    <a:pt x="72" y="640"/>
                  </a:lnTo>
                  <a:lnTo>
                    <a:pt x="71" y="654"/>
                  </a:lnTo>
                  <a:lnTo>
                    <a:pt x="69" y="666"/>
                  </a:lnTo>
                  <a:lnTo>
                    <a:pt x="67" y="678"/>
                  </a:lnTo>
                  <a:lnTo>
                    <a:pt x="63" y="690"/>
                  </a:lnTo>
                  <a:lnTo>
                    <a:pt x="59" y="701"/>
                  </a:lnTo>
                  <a:lnTo>
                    <a:pt x="55" y="713"/>
                  </a:lnTo>
                  <a:lnTo>
                    <a:pt x="49" y="726"/>
                  </a:lnTo>
                  <a:lnTo>
                    <a:pt x="43" y="739"/>
                  </a:lnTo>
                  <a:lnTo>
                    <a:pt x="38" y="751"/>
                  </a:lnTo>
                  <a:lnTo>
                    <a:pt x="34" y="761"/>
                  </a:lnTo>
                  <a:lnTo>
                    <a:pt x="31" y="771"/>
                  </a:lnTo>
                  <a:lnTo>
                    <a:pt x="30" y="781"/>
                  </a:lnTo>
                  <a:lnTo>
                    <a:pt x="30" y="793"/>
                  </a:lnTo>
                  <a:lnTo>
                    <a:pt x="32" y="807"/>
                  </a:lnTo>
                  <a:lnTo>
                    <a:pt x="36" y="822"/>
                  </a:lnTo>
                  <a:lnTo>
                    <a:pt x="40" y="837"/>
                  </a:lnTo>
                  <a:lnTo>
                    <a:pt x="41" y="851"/>
                  </a:lnTo>
                  <a:lnTo>
                    <a:pt x="42" y="863"/>
                  </a:lnTo>
                  <a:lnTo>
                    <a:pt x="42" y="875"/>
                  </a:lnTo>
                  <a:lnTo>
                    <a:pt x="43" y="888"/>
                  </a:lnTo>
                  <a:lnTo>
                    <a:pt x="46" y="900"/>
                  </a:lnTo>
                  <a:lnTo>
                    <a:pt x="50" y="915"/>
                  </a:lnTo>
                  <a:lnTo>
                    <a:pt x="57" y="932"/>
                  </a:lnTo>
                  <a:lnTo>
                    <a:pt x="68" y="954"/>
                  </a:lnTo>
                  <a:lnTo>
                    <a:pt x="79" y="975"/>
                  </a:lnTo>
                  <a:lnTo>
                    <a:pt x="91" y="994"/>
                  </a:lnTo>
                  <a:lnTo>
                    <a:pt x="102" y="1012"/>
                  </a:lnTo>
                  <a:lnTo>
                    <a:pt x="126" y="1047"/>
                  </a:lnTo>
                  <a:lnTo>
                    <a:pt x="150" y="1085"/>
                  </a:lnTo>
                  <a:lnTo>
                    <a:pt x="152" y="1091"/>
                  </a:lnTo>
                  <a:lnTo>
                    <a:pt x="154" y="1101"/>
                  </a:lnTo>
                  <a:lnTo>
                    <a:pt x="155" y="1111"/>
                  </a:lnTo>
                  <a:lnTo>
                    <a:pt x="157" y="1125"/>
                  </a:lnTo>
                  <a:lnTo>
                    <a:pt x="158" y="1156"/>
                  </a:lnTo>
                  <a:lnTo>
                    <a:pt x="159" y="1191"/>
                  </a:lnTo>
                  <a:lnTo>
                    <a:pt x="158" y="1227"/>
                  </a:lnTo>
                  <a:lnTo>
                    <a:pt x="157" y="1261"/>
                  </a:lnTo>
                  <a:lnTo>
                    <a:pt x="156" y="1288"/>
                  </a:lnTo>
                  <a:lnTo>
                    <a:pt x="155" y="1308"/>
                  </a:lnTo>
                  <a:lnTo>
                    <a:pt x="152" y="1333"/>
                  </a:lnTo>
                  <a:lnTo>
                    <a:pt x="150" y="1360"/>
                  </a:lnTo>
                  <a:lnTo>
                    <a:pt x="146" y="1387"/>
                  </a:lnTo>
                  <a:lnTo>
                    <a:pt x="141" y="1413"/>
                  </a:lnTo>
                  <a:lnTo>
                    <a:pt x="135" y="1439"/>
                  </a:lnTo>
                  <a:lnTo>
                    <a:pt x="129" y="1464"/>
                  </a:lnTo>
                  <a:lnTo>
                    <a:pt x="125" y="1477"/>
                  </a:lnTo>
                  <a:lnTo>
                    <a:pt x="119" y="1488"/>
                  </a:lnTo>
                  <a:lnTo>
                    <a:pt x="115" y="1500"/>
                  </a:lnTo>
                  <a:lnTo>
                    <a:pt x="109" y="1510"/>
                  </a:lnTo>
                  <a:lnTo>
                    <a:pt x="99" y="1528"/>
                  </a:lnTo>
                  <a:lnTo>
                    <a:pt x="88" y="1545"/>
                  </a:lnTo>
                  <a:lnTo>
                    <a:pt x="74" y="1562"/>
                  </a:lnTo>
                  <a:lnTo>
                    <a:pt x="60" y="1579"/>
                  </a:lnTo>
                  <a:lnTo>
                    <a:pt x="31" y="1612"/>
                  </a:lnTo>
                  <a:lnTo>
                    <a:pt x="0" y="1644"/>
                  </a:lnTo>
                  <a:lnTo>
                    <a:pt x="14" y="1645"/>
                  </a:lnTo>
                  <a:lnTo>
                    <a:pt x="37" y="1645"/>
                  </a:lnTo>
                  <a:lnTo>
                    <a:pt x="70" y="1643"/>
                  </a:lnTo>
                  <a:lnTo>
                    <a:pt x="110" y="1641"/>
                  </a:lnTo>
                  <a:lnTo>
                    <a:pt x="206" y="1635"/>
                  </a:lnTo>
                  <a:lnTo>
                    <a:pt x="312" y="1626"/>
                  </a:lnTo>
                  <a:lnTo>
                    <a:pt x="417" y="1619"/>
                  </a:lnTo>
                  <a:lnTo>
                    <a:pt x="510" y="1612"/>
                  </a:lnTo>
                  <a:lnTo>
                    <a:pt x="579" y="1607"/>
                  </a:lnTo>
                  <a:lnTo>
                    <a:pt x="610" y="1606"/>
                  </a:lnTo>
                  <a:lnTo>
                    <a:pt x="621" y="1608"/>
                  </a:lnTo>
                  <a:lnTo>
                    <a:pt x="627" y="1610"/>
                  </a:lnTo>
                  <a:lnTo>
                    <a:pt x="632" y="1613"/>
                  </a:lnTo>
                  <a:lnTo>
                    <a:pt x="635" y="1615"/>
                  </a:lnTo>
                  <a:lnTo>
                    <a:pt x="637" y="1617"/>
                  </a:lnTo>
                  <a:lnTo>
                    <a:pt x="639" y="1619"/>
                  </a:lnTo>
                  <a:lnTo>
                    <a:pt x="642" y="1621"/>
                  </a:lnTo>
                  <a:lnTo>
                    <a:pt x="646" y="1622"/>
                  </a:lnTo>
                  <a:lnTo>
                    <a:pt x="654" y="1623"/>
                  </a:lnTo>
                  <a:lnTo>
                    <a:pt x="664" y="1624"/>
                  </a:lnTo>
                  <a:lnTo>
                    <a:pt x="679" y="1623"/>
                  </a:lnTo>
                  <a:lnTo>
                    <a:pt x="698" y="1622"/>
                  </a:lnTo>
                  <a:lnTo>
                    <a:pt x="755" y="1617"/>
                  </a:lnTo>
                  <a:lnTo>
                    <a:pt x="842" y="1608"/>
                  </a:lnTo>
                  <a:lnTo>
                    <a:pt x="1123" y="1575"/>
                  </a:lnTo>
                  <a:lnTo>
                    <a:pt x="1137" y="1556"/>
                  </a:lnTo>
                  <a:lnTo>
                    <a:pt x="1149" y="1539"/>
                  </a:lnTo>
                  <a:lnTo>
                    <a:pt x="1157" y="1523"/>
                  </a:lnTo>
                  <a:lnTo>
                    <a:pt x="1166" y="1510"/>
                  </a:lnTo>
                  <a:lnTo>
                    <a:pt x="1171" y="1498"/>
                  </a:lnTo>
                  <a:lnTo>
                    <a:pt x="1176" y="1487"/>
                  </a:lnTo>
                  <a:lnTo>
                    <a:pt x="1179" y="1478"/>
                  </a:lnTo>
                  <a:lnTo>
                    <a:pt x="1181" y="1469"/>
                  </a:lnTo>
                  <a:lnTo>
                    <a:pt x="1185" y="1455"/>
                  </a:lnTo>
                  <a:lnTo>
                    <a:pt x="1187" y="1442"/>
                  </a:lnTo>
                  <a:lnTo>
                    <a:pt x="1189" y="1428"/>
                  </a:lnTo>
                  <a:lnTo>
                    <a:pt x="1193" y="1413"/>
                  </a:lnTo>
                  <a:lnTo>
                    <a:pt x="1205" y="1382"/>
                  </a:lnTo>
                  <a:lnTo>
                    <a:pt x="1214" y="1363"/>
                  </a:lnTo>
                  <a:lnTo>
                    <a:pt x="1220" y="1350"/>
                  </a:lnTo>
                  <a:lnTo>
                    <a:pt x="1224" y="1340"/>
                  </a:lnTo>
                  <a:lnTo>
                    <a:pt x="1225" y="1334"/>
                  </a:lnTo>
                  <a:lnTo>
                    <a:pt x="1225" y="1327"/>
                  </a:lnTo>
                  <a:lnTo>
                    <a:pt x="1225" y="1319"/>
                  </a:lnTo>
                  <a:lnTo>
                    <a:pt x="1224" y="1308"/>
                  </a:lnTo>
                  <a:lnTo>
                    <a:pt x="1220" y="1279"/>
                  </a:lnTo>
                  <a:lnTo>
                    <a:pt x="1215" y="1232"/>
                  </a:lnTo>
                  <a:lnTo>
                    <a:pt x="1272" y="1229"/>
                  </a:lnTo>
                  <a:lnTo>
                    <a:pt x="1279" y="1211"/>
                  </a:lnTo>
                  <a:lnTo>
                    <a:pt x="1289" y="1187"/>
                  </a:lnTo>
                  <a:lnTo>
                    <a:pt x="1293" y="1173"/>
                  </a:lnTo>
                  <a:lnTo>
                    <a:pt x="1296" y="1161"/>
                  </a:lnTo>
                  <a:lnTo>
                    <a:pt x="1298" y="1148"/>
                  </a:lnTo>
                  <a:lnTo>
                    <a:pt x="1301" y="1136"/>
                  </a:lnTo>
                  <a:lnTo>
                    <a:pt x="1301" y="1127"/>
                  </a:lnTo>
                  <a:lnTo>
                    <a:pt x="1301" y="1118"/>
                  </a:lnTo>
                  <a:lnTo>
                    <a:pt x="1299" y="1110"/>
                  </a:lnTo>
                  <a:lnTo>
                    <a:pt x="1298" y="1104"/>
                  </a:lnTo>
                  <a:lnTo>
                    <a:pt x="1295" y="1091"/>
                  </a:lnTo>
                  <a:lnTo>
                    <a:pt x="1290" y="1080"/>
                  </a:lnTo>
                  <a:lnTo>
                    <a:pt x="1279" y="1063"/>
                  </a:lnTo>
                  <a:lnTo>
                    <a:pt x="1270" y="1044"/>
                  </a:lnTo>
                  <a:lnTo>
                    <a:pt x="1268" y="1035"/>
                  </a:lnTo>
                  <a:lnTo>
                    <a:pt x="1266" y="1024"/>
                  </a:lnTo>
                  <a:lnTo>
                    <a:pt x="1265" y="1010"/>
                  </a:lnTo>
                  <a:lnTo>
                    <a:pt x="1264" y="994"/>
                  </a:lnTo>
                  <a:lnTo>
                    <a:pt x="1260" y="962"/>
                  </a:lnTo>
                  <a:lnTo>
                    <a:pt x="1255" y="934"/>
                  </a:lnTo>
                  <a:lnTo>
                    <a:pt x="1248" y="902"/>
                  </a:lnTo>
                  <a:lnTo>
                    <a:pt x="1238" y="866"/>
                  </a:lnTo>
                  <a:lnTo>
                    <a:pt x="1227" y="828"/>
                  </a:lnTo>
                  <a:lnTo>
                    <a:pt x="1213" y="789"/>
                  </a:lnTo>
                  <a:lnTo>
                    <a:pt x="1206" y="770"/>
                  </a:lnTo>
                  <a:lnTo>
                    <a:pt x="1197" y="752"/>
                  </a:lnTo>
                  <a:lnTo>
                    <a:pt x="1189" y="734"/>
                  </a:lnTo>
                  <a:lnTo>
                    <a:pt x="1180" y="717"/>
                  </a:lnTo>
                  <a:lnTo>
                    <a:pt x="1171" y="702"/>
                  </a:lnTo>
                  <a:lnTo>
                    <a:pt x="1161" y="689"/>
                  </a:lnTo>
                  <a:lnTo>
                    <a:pt x="1151" y="677"/>
                  </a:lnTo>
                  <a:lnTo>
                    <a:pt x="1140" y="667"/>
                  </a:lnTo>
                  <a:lnTo>
                    <a:pt x="1131" y="661"/>
                  </a:lnTo>
                  <a:lnTo>
                    <a:pt x="1120" y="656"/>
                  </a:lnTo>
                  <a:lnTo>
                    <a:pt x="1109" y="652"/>
                  </a:lnTo>
                  <a:lnTo>
                    <a:pt x="1098" y="650"/>
                  </a:lnTo>
                  <a:lnTo>
                    <a:pt x="1087" y="648"/>
                  </a:lnTo>
                  <a:lnTo>
                    <a:pt x="1076" y="650"/>
                  </a:lnTo>
                  <a:lnTo>
                    <a:pt x="1070" y="652"/>
                  </a:lnTo>
                  <a:lnTo>
                    <a:pt x="1066" y="654"/>
                  </a:lnTo>
                  <a:lnTo>
                    <a:pt x="1060" y="656"/>
                  </a:lnTo>
                  <a:lnTo>
                    <a:pt x="1055" y="660"/>
                  </a:lnTo>
                  <a:lnTo>
                    <a:pt x="1047" y="667"/>
                  </a:lnTo>
                  <a:lnTo>
                    <a:pt x="1040" y="677"/>
                  </a:lnTo>
                  <a:lnTo>
                    <a:pt x="1036" y="681"/>
                  </a:lnTo>
                  <a:lnTo>
                    <a:pt x="1033" y="684"/>
                  </a:lnTo>
                  <a:lnTo>
                    <a:pt x="1029" y="689"/>
                  </a:lnTo>
                  <a:lnTo>
                    <a:pt x="1023" y="692"/>
                  </a:lnTo>
                  <a:lnTo>
                    <a:pt x="969" y="702"/>
                  </a:lnTo>
                  <a:lnTo>
                    <a:pt x="966" y="705"/>
                  </a:lnTo>
                  <a:lnTo>
                    <a:pt x="965" y="710"/>
                  </a:lnTo>
                  <a:lnTo>
                    <a:pt x="964" y="715"/>
                  </a:lnTo>
                  <a:lnTo>
                    <a:pt x="963" y="719"/>
                  </a:lnTo>
                  <a:lnTo>
                    <a:pt x="963" y="730"/>
                  </a:lnTo>
                  <a:lnTo>
                    <a:pt x="962" y="741"/>
                  </a:lnTo>
                  <a:lnTo>
                    <a:pt x="961" y="753"/>
                  </a:lnTo>
                  <a:lnTo>
                    <a:pt x="958" y="764"/>
                  </a:lnTo>
                  <a:lnTo>
                    <a:pt x="956" y="771"/>
                  </a:lnTo>
                  <a:lnTo>
                    <a:pt x="953" y="777"/>
                  </a:lnTo>
                  <a:lnTo>
                    <a:pt x="950" y="782"/>
                  </a:lnTo>
                  <a:lnTo>
                    <a:pt x="944" y="789"/>
                  </a:lnTo>
                  <a:lnTo>
                    <a:pt x="883" y="852"/>
                  </a:lnTo>
                  <a:lnTo>
                    <a:pt x="871" y="851"/>
                  </a:lnTo>
                  <a:lnTo>
                    <a:pt x="860" y="850"/>
                  </a:lnTo>
                  <a:lnTo>
                    <a:pt x="850" y="847"/>
                  </a:lnTo>
                  <a:lnTo>
                    <a:pt x="840" y="843"/>
                  </a:lnTo>
                  <a:lnTo>
                    <a:pt x="831" y="840"/>
                  </a:lnTo>
                  <a:lnTo>
                    <a:pt x="823" y="836"/>
                  </a:lnTo>
                  <a:lnTo>
                    <a:pt x="816" y="832"/>
                  </a:lnTo>
                  <a:lnTo>
                    <a:pt x="809" y="827"/>
                  </a:lnTo>
                  <a:lnTo>
                    <a:pt x="803" y="821"/>
                  </a:lnTo>
                  <a:lnTo>
                    <a:pt x="798" y="815"/>
                  </a:lnTo>
                  <a:lnTo>
                    <a:pt x="794" y="809"/>
                  </a:lnTo>
                  <a:lnTo>
                    <a:pt x="791" y="802"/>
                  </a:lnTo>
                  <a:lnTo>
                    <a:pt x="787" y="796"/>
                  </a:lnTo>
                  <a:lnTo>
                    <a:pt x="784" y="789"/>
                  </a:lnTo>
                  <a:lnTo>
                    <a:pt x="782" y="782"/>
                  </a:lnTo>
                  <a:lnTo>
                    <a:pt x="781" y="775"/>
                  </a:lnTo>
                  <a:lnTo>
                    <a:pt x="779" y="761"/>
                  </a:lnTo>
                  <a:lnTo>
                    <a:pt x="779" y="746"/>
                  </a:lnTo>
                  <a:lnTo>
                    <a:pt x="781" y="734"/>
                  </a:lnTo>
                  <a:lnTo>
                    <a:pt x="783" y="721"/>
                  </a:lnTo>
                  <a:lnTo>
                    <a:pt x="787" y="710"/>
                  </a:lnTo>
                  <a:lnTo>
                    <a:pt x="792" y="700"/>
                  </a:lnTo>
                  <a:lnTo>
                    <a:pt x="797" y="693"/>
                  </a:lnTo>
                  <a:lnTo>
                    <a:pt x="803" y="687"/>
                  </a:lnTo>
                  <a:lnTo>
                    <a:pt x="873" y="661"/>
                  </a:lnTo>
                  <a:lnTo>
                    <a:pt x="878" y="653"/>
                  </a:lnTo>
                  <a:lnTo>
                    <a:pt x="881" y="642"/>
                  </a:lnTo>
                  <a:lnTo>
                    <a:pt x="884" y="631"/>
                  </a:lnTo>
                  <a:lnTo>
                    <a:pt x="887" y="618"/>
                  </a:lnTo>
                  <a:lnTo>
                    <a:pt x="891" y="604"/>
                  </a:lnTo>
                  <a:lnTo>
                    <a:pt x="895" y="589"/>
                  </a:lnTo>
                  <a:lnTo>
                    <a:pt x="900" y="575"/>
                  </a:lnTo>
                  <a:lnTo>
                    <a:pt x="906" y="559"/>
                  </a:lnTo>
                  <a:lnTo>
                    <a:pt x="912" y="546"/>
                  </a:lnTo>
                  <a:lnTo>
                    <a:pt x="917" y="534"/>
                  </a:lnTo>
                  <a:lnTo>
                    <a:pt x="921" y="521"/>
                  </a:lnTo>
                  <a:lnTo>
                    <a:pt x="924" y="508"/>
                  </a:lnTo>
                  <a:lnTo>
                    <a:pt x="925" y="496"/>
                  </a:lnTo>
                  <a:lnTo>
                    <a:pt x="926" y="483"/>
                  </a:lnTo>
                  <a:lnTo>
                    <a:pt x="924" y="469"/>
                  </a:lnTo>
                  <a:lnTo>
                    <a:pt x="921" y="456"/>
                  </a:lnTo>
                  <a:lnTo>
                    <a:pt x="863" y="234"/>
                  </a:lnTo>
                  <a:lnTo>
                    <a:pt x="913" y="260"/>
                  </a:lnTo>
                  <a:lnTo>
                    <a:pt x="902" y="229"/>
                  </a:lnTo>
                  <a:lnTo>
                    <a:pt x="895" y="207"/>
                  </a:lnTo>
                  <a:lnTo>
                    <a:pt x="890" y="192"/>
                  </a:lnTo>
                  <a:lnTo>
                    <a:pt x="884" y="182"/>
                  </a:lnTo>
                  <a:lnTo>
                    <a:pt x="878" y="171"/>
                  </a:lnTo>
                  <a:lnTo>
                    <a:pt x="870" y="160"/>
                  </a:lnTo>
                  <a:lnTo>
                    <a:pt x="856" y="143"/>
                  </a:lnTo>
                  <a:lnTo>
                    <a:pt x="837" y="119"/>
                  </a:lnTo>
                  <a:lnTo>
                    <a:pt x="814" y="123"/>
                  </a:lnTo>
                  <a:lnTo>
                    <a:pt x="799" y="125"/>
                  </a:lnTo>
                  <a:lnTo>
                    <a:pt x="787" y="127"/>
                  </a:lnTo>
                  <a:lnTo>
                    <a:pt x="779" y="127"/>
                  </a:lnTo>
                  <a:lnTo>
                    <a:pt x="770" y="125"/>
                  </a:lnTo>
                  <a:lnTo>
                    <a:pt x="761" y="121"/>
                  </a:lnTo>
                  <a:lnTo>
                    <a:pt x="746" y="114"/>
                  </a:lnTo>
                  <a:lnTo>
                    <a:pt x="725" y="105"/>
                  </a:lnTo>
                  <a:lnTo>
                    <a:pt x="709" y="98"/>
                  </a:lnTo>
                  <a:lnTo>
                    <a:pt x="695" y="94"/>
                  </a:lnTo>
                  <a:lnTo>
                    <a:pt x="682" y="91"/>
                  </a:lnTo>
                  <a:lnTo>
                    <a:pt x="670" y="89"/>
                  </a:lnTo>
                  <a:lnTo>
                    <a:pt x="649" y="87"/>
                  </a:lnTo>
                  <a:lnTo>
                    <a:pt x="631" y="84"/>
                  </a:lnTo>
                  <a:lnTo>
                    <a:pt x="622" y="83"/>
                  </a:lnTo>
                  <a:lnTo>
                    <a:pt x="612" y="80"/>
                  </a:lnTo>
                  <a:lnTo>
                    <a:pt x="603" y="75"/>
                  </a:lnTo>
                  <a:lnTo>
                    <a:pt x="591" y="69"/>
                  </a:lnTo>
                  <a:lnTo>
                    <a:pt x="580" y="62"/>
                  </a:lnTo>
                  <a:lnTo>
                    <a:pt x="567" y="51"/>
                  </a:lnTo>
                  <a:lnTo>
                    <a:pt x="551" y="38"/>
                  </a:lnTo>
                  <a:lnTo>
                    <a:pt x="536" y="22"/>
                  </a:lnTo>
                  <a:lnTo>
                    <a:pt x="522" y="10"/>
                  </a:lnTo>
                  <a:lnTo>
                    <a:pt x="512" y="4"/>
                  </a:lnTo>
                  <a:lnTo>
                    <a:pt x="508" y="2"/>
                  </a:lnTo>
                  <a:lnTo>
                    <a:pt x="504" y="0"/>
                  </a:lnTo>
                  <a:lnTo>
                    <a:pt x="500" y="0"/>
                  </a:lnTo>
                  <a:lnTo>
                    <a:pt x="495" y="2"/>
                  </a:lnTo>
                  <a:lnTo>
                    <a:pt x="487" y="4"/>
                  </a:lnTo>
                  <a:lnTo>
                    <a:pt x="475" y="7"/>
                  </a:lnTo>
                  <a:lnTo>
                    <a:pt x="460" y="10"/>
                  </a:lnTo>
                  <a:lnTo>
                    <a:pt x="439" y="1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7" name="Freeform 38">
              <a:extLst>
                <a:ext uri="{FF2B5EF4-FFF2-40B4-BE49-F238E27FC236}">
                  <a16:creationId xmlns:a16="http://schemas.microsoft.com/office/drawing/2014/main" id="{4F6D5BA8-9340-4011-A076-F1FC8D556BEB}"/>
                </a:ext>
              </a:extLst>
            </p:cNvPr>
            <p:cNvSpPr>
              <a:spLocks/>
            </p:cNvSpPr>
            <p:nvPr/>
          </p:nvSpPr>
          <p:spPr bwMode="auto">
            <a:xfrm>
              <a:off x="5999180" y="3554859"/>
              <a:ext cx="1255664" cy="380053"/>
            </a:xfrm>
            <a:custGeom>
              <a:avLst/>
              <a:gdLst/>
              <a:ahLst/>
              <a:cxnLst>
                <a:cxn ang="0">
                  <a:pos x="20" y="807"/>
                </a:cxn>
                <a:cxn ang="0">
                  <a:pos x="95" y="812"/>
                </a:cxn>
                <a:cxn ang="0">
                  <a:pos x="274" y="815"/>
                </a:cxn>
                <a:cxn ang="0">
                  <a:pos x="489" y="813"/>
                </a:cxn>
                <a:cxn ang="0">
                  <a:pos x="693" y="809"/>
                </a:cxn>
                <a:cxn ang="0">
                  <a:pos x="840" y="804"/>
                </a:cxn>
                <a:cxn ang="0">
                  <a:pos x="970" y="797"/>
                </a:cxn>
                <a:cxn ang="0">
                  <a:pos x="1124" y="787"/>
                </a:cxn>
                <a:cxn ang="0">
                  <a:pos x="1277" y="777"/>
                </a:cxn>
                <a:cxn ang="0">
                  <a:pos x="1430" y="764"/>
                </a:cxn>
                <a:cxn ang="0">
                  <a:pos x="1581" y="751"/>
                </a:cxn>
                <a:cxn ang="0">
                  <a:pos x="1730" y="739"/>
                </a:cxn>
                <a:cxn ang="0">
                  <a:pos x="1772" y="731"/>
                </a:cxn>
                <a:cxn ang="0">
                  <a:pos x="1794" y="717"/>
                </a:cxn>
                <a:cxn ang="0">
                  <a:pos x="1836" y="678"/>
                </a:cxn>
                <a:cxn ang="0">
                  <a:pos x="1866" y="644"/>
                </a:cxn>
                <a:cxn ang="0">
                  <a:pos x="1897" y="629"/>
                </a:cxn>
                <a:cxn ang="0">
                  <a:pos x="1933" y="611"/>
                </a:cxn>
                <a:cxn ang="0">
                  <a:pos x="1944" y="600"/>
                </a:cxn>
                <a:cxn ang="0">
                  <a:pos x="1972" y="577"/>
                </a:cxn>
                <a:cxn ang="0">
                  <a:pos x="2030" y="555"/>
                </a:cxn>
                <a:cxn ang="0">
                  <a:pos x="2098" y="530"/>
                </a:cxn>
                <a:cxn ang="0">
                  <a:pos x="2164" y="488"/>
                </a:cxn>
                <a:cxn ang="0">
                  <a:pos x="2232" y="430"/>
                </a:cxn>
                <a:cxn ang="0">
                  <a:pos x="2302" y="360"/>
                </a:cxn>
                <a:cxn ang="0">
                  <a:pos x="2342" y="334"/>
                </a:cxn>
                <a:cxn ang="0">
                  <a:pos x="2379" y="317"/>
                </a:cxn>
                <a:cxn ang="0">
                  <a:pos x="2400" y="292"/>
                </a:cxn>
                <a:cxn ang="0">
                  <a:pos x="2450" y="255"/>
                </a:cxn>
                <a:cxn ang="0">
                  <a:pos x="2529" y="203"/>
                </a:cxn>
                <a:cxn ang="0">
                  <a:pos x="2548" y="187"/>
                </a:cxn>
                <a:cxn ang="0">
                  <a:pos x="2552" y="174"/>
                </a:cxn>
                <a:cxn ang="0">
                  <a:pos x="2553" y="163"/>
                </a:cxn>
                <a:cxn ang="0">
                  <a:pos x="2564" y="149"/>
                </a:cxn>
                <a:cxn ang="0">
                  <a:pos x="2596" y="125"/>
                </a:cxn>
                <a:cxn ang="0">
                  <a:pos x="2643" y="89"/>
                </a:cxn>
                <a:cxn ang="0">
                  <a:pos x="2674" y="41"/>
                </a:cxn>
                <a:cxn ang="0">
                  <a:pos x="2556" y="16"/>
                </a:cxn>
                <a:cxn ang="0">
                  <a:pos x="2157" y="56"/>
                </a:cxn>
                <a:cxn ang="0">
                  <a:pos x="1771" y="90"/>
                </a:cxn>
                <a:cxn ang="0">
                  <a:pos x="1388" y="118"/>
                </a:cxn>
                <a:cxn ang="0">
                  <a:pos x="997" y="145"/>
                </a:cxn>
                <a:cxn ang="0">
                  <a:pos x="587" y="175"/>
                </a:cxn>
                <a:cxn ang="0">
                  <a:pos x="144" y="339"/>
                </a:cxn>
                <a:cxn ang="0">
                  <a:pos x="136" y="367"/>
                </a:cxn>
                <a:cxn ang="0">
                  <a:pos x="126" y="389"/>
                </a:cxn>
                <a:cxn ang="0">
                  <a:pos x="121" y="425"/>
                </a:cxn>
                <a:cxn ang="0">
                  <a:pos x="126" y="452"/>
                </a:cxn>
                <a:cxn ang="0">
                  <a:pos x="130" y="478"/>
                </a:cxn>
                <a:cxn ang="0">
                  <a:pos x="128" y="503"/>
                </a:cxn>
                <a:cxn ang="0">
                  <a:pos x="120" y="515"/>
                </a:cxn>
                <a:cxn ang="0">
                  <a:pos x="106" y="525"/>
                </a:cxn>
                <a:cxn ang="0">
                  <a:pos x="101" y="539"/>
                </a:cxn>
                <a:cxn ang="0">
                  <a:pos x="82" y="627"/>
                </a:cxn>
                <a:cxn ang="0">
                  <a:pos x="69" y="648"/>
                </a:cxn>
                <a:cxn ang="0">
                  <a:pos x="40" y="676"/>
                </a:cxn>
                <a:cxn ang="0">
                  <a:pos x="23" y="696"/>
                </a:cxn>
                <a:cxn ang="0">
                  <a:pos x="11" y="725"/>
                </a:cxn>
                <a:cxn ang="0">
                  <a:pos x="3" y="774"/>
                </a:cxn>
                <a:cxn ang="0">
                  <a:pos x="0" y="799"/>
                </a:cxn>
              </a:cxnLst>
              <a:rect l="0" t="0" r="r" b="b"/>
              <a:pathLst>
                <a:path w="2694" h="815">
                  <a:moveTo>
                    <a:pt x="1" y="804"/>
                  </a:moveTo>
                  <a:lnTo>
                    <a:pt x="8" y="806"/>
                  </a:lnTo>
                  <a:lnTo>
                    <a:pt x="20" y="807"/>
                  </a:lnTo>
                  <a:lnTo>
                    <a:pt x="35" y="809"/>
                  </a:lnTo>
                  <a:lnTo>
                    <a:pt x="51" y="810"/>
                  </a:lnTo>
                  <a:lnTo>
                    <a:pt x="95" y="812"/>
                  </a:lnTo>
                  <a:lnTo>
                    <a:pt x="147" y="813"/>
                  </a:lnTo>
                  <a:lnTo>
                    <a:pt x="207" y="815"/>
                  </a:lnTo>
                  <a:lnTo>
                    <a:pt x="274" y="815"/>
                  </a:lnTo>
                  <a:lnTo>
                    <a:pt x="343" y="815"/>
                  </a:lnTo>
                  <a:lnTo>
                    <a:pt x="416" y="813"/>
                  </a:lnTo>
                  <a:lnTo>
                    <a:pt x="489" y="813"/>
                  </a:lnTo>
                  <a:lnTo>
                    <a:pt x="560" y="811"/>
                  </a:lnTo>
                  <a:lnTo>
                    <a:pt x="629" y="810"/>
                  </a:lnTo>
                  <a:lnTo>
                    <a:pt x="693" y="809"/>
                  </a:lnTo>
                  <a:lnTo>
                    <a:pt x="751" y="807"/>
                  </a:lnTo>
                  <a:lnTo>
                    <a:pt x="801" y="806"/>
                  </a:lnTo>
                  <a:lnTo>
                    <a:pt x="840" y="804"/>
                  </a:lnTo>
                  <a:lnTo>
                    <a:pt x="868" y="803"/>
                  </a:lnTo>
                  <a:lnTo>
                    <a:pt x="920" y="800"/>
                  </a:lnTo>
                  <a:lnTo>
                    <a:pt x="970" y="797"/>
                  </a:lnTo>
                  <a:lnTo>
                    <a:pt x="1022" y="793"/>
                  </a:lnTo>
                  <a:lnTo>
                    <a:pt x="1072" y="790"/>
                  </a:lnTo>
                  <a:lnTo>
                    <a:pt x="1124" y="787"/>
                  </a:lnTo>
                  <a:lnTo>
                    <a:pt x="1175" y="783"/>
                  </a:lnTo>
                  <a:lnTo>
                    <a:pt x="1225" y="780"/>
                  </a:lnTo>
                  <a:lnTo>
                    <a:pt x="1277" y="777"/>
                  </a:lnTo>
                  <a:lnTo>
                    <a:pt x="1327" y="772"/>
                  </a:lnTo>
                  <a:lnTo>
                    <a:pt x="1378" y="768"/>
                  </a:lnTo>
                  <a:lnTo>
                    <a:pt x="1430" y="764"/>
                  </a:lnTo>
                  <a:lnTo>
                    <a:pt x="1480" y="761"/>
                  </a:lnTo>
                  <a:lnTo>
                    <a:pt x="1531" y="756"/>
                  </a:lnTo>
                  <a:lnTo>
                    <a:pt x="1581" y="751"/>
                  </a:lnTo>
                  <a:lnTo>
                    <a:pt x="1632" y="747"/>
                  </a:lnTo>
                  <a:lnTo>
                    <a:pt x="1683" y="743"/>
                  </a:lnTo>
                  <a:lnTo>
                    <a:pt x="1730" y="739"/>
                  </a:lnTo>
                  <a:lnTo>
                    <a:pt x="1761" y="734"/>
                  </a:lnTo>
                  <a:lnTo>
                    <a:pt x="1767" y="733"/>
                  </a:lnTo>
                  <a:lnTo>
                    <a:pt x="1772" y="731"/>
                  </a:lnTo>
                  <a:lnTo>
                    <a:pt x="1777" y="728"/>
                  </a:lnTo>
                  <a:lnTo>
                    <a:pt x="1783" y="725"/>
                  </a:lnTo>
                  <a:lnTo>
                    <a:pt x="1794" y="717"/>
                  </a:lnTo>
                  <a:lnTo>
                    <a:pt x="1807" y="705"/>
                  </a:lnTo>
                  <a:lnTo>
                    <a:pt x="1822" y="691"/>
                  </a:lnTo>
                  <a:lnTo>
                    <a:pt x="1836" y="678"/>
                  </a:lnTo>
                  <a:lnTo>
                    <a:pt x="1850" y="661"/>
                  </a:lnTo>
                  <a:lnTo>
                    <a:pt x="1861" y="649"/>
                  </a:lnTo>
                  <a:lnTo>
                    <a:pt x="1866" y="644"/>
                  </a:lnTo>
                  <a:lnTo>
                    <a:pt x="1873" y="640"/>
                  </a:lnTo>
                  <a:lnTo>
                    <a:pt x="1883" y="634"/>
                  </a:lnTo>
                  <a:lnTo>
                    <a:pt x="1897" y="629"/>
                  </a:lnTo>
                  <a:lnTo>
                    <a:pt x="1914" y="621"/>
                  </a:lnTo>
                  <a:lnTo>
                    <a:pt x="1927" y="615"/>
                  </a:lnTo>
                  <a:lnTo>
                    <a:pt x="1933" y="611"/>
                  </a:lnTo>
                  <a:lnTo>
                    <a:pt x="1938" y="608"/>
                  </a:lnTo>
                  <a:lnTo>
                    <a:pt x="1941" y="604"/>
                  </a:lnTo>
                  <a:lnTo>
                    <a:pt x="1944" y="600"/>
                  </a:lnTo>
                  <a:lnTo>
                    <a:pt x="1950" y="593"/>
                  </a:lnTo>
                  <a:lnTo>
                    <a:pt x="1961" y="584"/>
                  </a:lnTo>
                  <a:lnTo>
                    <a:pt x="1972" y="577"/>
                  </a:lnTo>
                  <a:lnTo>
                    <a:pt x="1988" y="571"/>
                  </a:lnTo>
                  <a:lnTo>
                    <a:pt x="2008" y="564"/>
                  </a:lnTo>
                  <a:lnTo>
                    <a:pt x="2030" y="555"/>
                  </a:lnTo>
                  <a:lnTo>
                    <a:pt x="2055" y="547"/>
                  </a:lnTo>
                  <a:lnTo>
                    <a:pt x="2077" y="538"/>
                  </a:lnTo>
                  <a:lnTo>
                    <a:pt x="2098" y="530"/>
                  </a:lnTo>
                  <a:lnTo>
                    <a:pt x="2116" y="521"/>
                  </a:lnTo>
                  <a:lnTo>
                    <a:pt x="2141" y="504"/>
                  </a:lnTo>
                  <a:lnTo>
                    <a:pt x="2164" y="488"/>
                  </a:lnTo>
                  <a:lnTo>
                    <a:pt x="2184" y="473"/>
                  </a:lnTo>
                  <a:lnTo>
                    <a:pt x="2202" y="458"/>
                  </a:lnTo>
                  <a:lnTo>
                    <a:pt x="2232" y="430"/>
                  </a:lnTo>
                  <a:lnTo>
                    <a:pt x="2257" y="405"/>
                  </a:lnTo>
                  <a:lnTo>
                    <a:pt x="2279" y="381"/>
                  </a:lnTo>
                  <a:lnTo>
                    <a:pt x="2302" y="360"/>
                  </a:lnTo>
                  <a:lnTo>
                    <a:pt x="2315" y="351"/>
                  </a:lnTo>
                  <a:lnTo>
                    <a:pt x="2327" y="341"/>
                  </a:lnTo>
                  <a:lnTo>
                    <a:pt x="2342" y="334"/>
                  </a:lnTo>
                  <a:lnTo>
                    <a:pt x="2359" y="326"/>
                  </a:lnTo>
                  <a:lnTo>
                    <a:pt x="2374" y="320"/>
                  </a:lnTo>
                  <a:lnTo>
                    <a:pt x="2379" y="317"/>
                  </a:lnTo>
                  <a:lnTo>
                    <a:pt x="2382" y="313"/>
                  </a:lnTo>
                  <a:lnTo>
                    <a:pt x="2390" y="302"/>
                  </a:lnTo>
                  <a:lnTo>
                    <a:pt x="2400" y="292"/>
                  </a:lnTo>
                  <a:lnTo>
                    <a:pt x="2414" y="280"/>
                  </a:lnTo>
                  <a:lnTo>
                    <a:pt x="2431" y="268"/>
                  </a:lnTo>
                  <a:lnTo>
                    <a:pt x="2450" y="255"/>
                  </a:lnTo>
                  <a:lnTo>
                    <a:pt x="2487" y="231"/>
                  </a:lnTo>
                  <a:lnTo>
                    <a:pt x="2517" y="211"/>
                  </a:lnTo>
                  <a:lnTo>
                    <a:pt x="2529" y="203"/>
                  </a:lnTo>
                  <a:lnTo>
                    <a:pt x="2538" y="197"/>
                  </a:lnTo>
                  <a:lnTo>
                    <a:pt x="2545" y="191"/>
                  </a:lnTo>
                  <a:lnTo>
                    <a:pt x="2548" y="187"/>
                  </a:lnTo>
                  <a:lnTo>
                    <a:pt x="2551" y="181"/>
                  </a:lnTo>
                  <a:lnTo>
                    <a:pt x="2552" y="178"/>
                  </a:lnTo>
                  <a:lnTo>
                    <a:pt x="2552" y="174"/>
                  </a:lnTo>
                  <a:lnTo>
                    <a:pt x="2552" y="171"/>
                  </a:lnTo>
                  <a:lnTo>
                    <a:pt x="2552" y="168"/>
                  </a:lnTo>
                  <a:lnTo>
                    <a:pt x="2553" y="163"/>
                  </a:lnTo>
                  <a:lnTo>
                    <a:pt x="2555" y="159"/>
                  </a:lnTo>
                  <a:lnTo>
                    <a:pt x="2558" y="155"/>
                  </a:lnTo>
                  <a:lnTo>
                    <a:pt x="2564" y="149"/>
                  </a:lnTo>
                  <a:lnTo>
                    <a:pt x="2571" y="142"/>
                  </a:lnTo>
                  <a:lnTo>
                    <a:pt x="2582" y="135"/>
                  </a:lnTo>
                  <a:lnTo>
                    <a:pt x="2596" y="125"/>
                  </a:lnTo>
                  <a:lnTo>
                    <a:pt x="2614" y="114"/>
                  </a:lnTo>
                  <a:lnTo>
                    <a:pt x="2629" y="101"/>
                  </a:lnTo>
                  <a:lnTo>
                    <a:pt x="2643" y="89"/>
                  </a:lnTo>
                  <a:lnTo>
                    <a:pt x="2654" y="74"/>
                  </a:lnTo>
                  <a:lnTo>
                    <a:pt x="2664" y="58"/>
                  </a:lnTo>
                  <a:lnTo>
                    <a:pt x="2674" y="41"/>
                  </a:lnTo>
                  <a:lnTo>
                    <a:pt x="2684" y="22"/>
                  </a:lnTo>
                  <a:lnTo>
                    <a:pt x="2694" y="0"/>
                  </a:lnTo>
                  <a:lnTo>
                    <a:pt x="2556" y="16"/>
                  </a:lnTo>
                  <a:lnTo>
                    <a:pt x="2420" y="31"/>
                  </a:lnTo>
                  <a:lnTo>
                    <a:pt x="2287" y="43"/>
                  </a:lnTo>
                  <a:lnTo>
                    <a:pt x="2157" y="56"/>
                  </a:lnTo>
                  <a:lnTo>
                    <a:pt x="2027" y="67"/>
                  </a:lnTo>
                  <a:lnTo>
                    <a:pt x="1899" y="79"/>
                  </a:lnTo>
                  <a:lnTo>
                    <a:pt x="1771" y="90"/>
                  </a:lnTo>
                  <a:lnTo>
                    <a:pt x="1644" y="99"/>
                  </a:lnTo>
                  <a:lnTo>
                    <a:pt x="1516" y="109"/>
                  </a:lnTo>
                  <a:lnTo>
                    <a:pt x="1388" y="118"/>
                  </a:lnTo>
                  <a:lnTo>
                    <a:pt x="1259" y="128"/>
                  </a:lnTo>
                  <a:lnTo>
                    <a:pt x="1128" y="137"/>
                  </a:lnTo>
                  <a:lnTo>
                    <a:pt x="997" y="145"/>
                  </a:lnTo>
                  <a:lnTo>
                    <a:pt x="863" y="155"/>
                  </a:lnTo>
                  <a:lnTo>
                    <a:pt x="727" y="164"/>
                  </a:lnTo>
                  <a:lnTo>
                    <a:pt x="587" y="175"/>
                  </a:lnTo>
                  <a:lnTo>
                    <a:pt x="614" y="228"/>
                  </a:lnTo>
                  <a:lnTo>
                    <a:pt x="157" y="253"/>
                  </a:lnTo>
                  <a:lnTo>
                    <a:pt x="144" y="339"/>
                  </a:lnTo>
                  <a:lnTo>
                    <a:pt x="142" y="351"/>
                  </a:lnTo>
                  <a:lnTo>
                    <a:pt x="139" y="359"/>
                  </a:lnTo>
                  <a:lnTo>
                    <a:pt x="136" y="367"/>
                  </a:lnTo>
                  <a:lnTo>
                    <a:pt x="133" y="373"/>
                  </a:lnTo>
                  <a:lnTo>
                    <a:pt x="129" y="380"/>
                  </a:lnTo>
                  <a:lnTo>
                    <a:pt x="126" y="389"/>
                  </a:lnTo>
                  <a:lnTo>
                    <a:pt x="124" y="399"/>
                  </a:lnTo>
                  <a:lnTo>
                    <a:pt x="122" y="413"/>
                  </a:lnTo>
                  <a:lnTo>
                    <a:pt x="121" y="425"/>
                  </a:lnTo>
                  <a:lnTo>
                    <a:pt x="122" y="435"/>
                  </a:lnTo>
                  <a:lnTo>
                    <a:pt x="124" y="444"/>
                  </a:lnTo>
                  <a:lnTo>
                    <a:pt x="126" y="452"/>
                  </a:lnTo>
                  <a:lnTo>
                    <a:pt x="128" y="460"/>
                  </a:lnTo>
                  <a:lnTo>
                    <a:pt x="130" y="469"/>
                  </a:lnTo>
                  <a:lnTo>
                    <a:pt x="130" y="478"/>
                  </a:lnTo>
                  <a:lnTo>
                    <a:pt x="130" y="489"/>
                  </a:lnTo>
                  <a:lnTo>
                    <a:pt x="129" y="496"/>
                  </a:lnTo>
                  <a:lnTo>
                    <a:pt x="128" y="503"/>
                  </a:lnTo>
                  <a:lnTo>
                    <a:pt x="126" y="508"/>
                  </a:lnTo>
                  <a:lnTo>
                    <a:pt x="124" y="511"/>
                  </a:lnTo>
                  <a:lnTo>
                    <a:pt x="120" y="515"/>
                  </a:lnTo>
                  <a:lnTo>
                    <a:pt x="116" y="518"/>
                  </a:lnTo>
                  <a:lnTo>
                    <a:pt x="110" y="521"/>
                  </a:lnTo>
                  <a:lnTo>
                    <a:pt x="106" y="525"/>
                  </a:lnTo>
                  <a:lnTo>
                    <a:pt x="104" y="529"/>
                  </a:lnTo>
                  <a:lnTo>
                    <a:pt x="102" y="533"/>
                  </a:lnTo>
                  <a:lnTo>
                    <a:pt x="101" y="539"/>
                  </a:lnTo>
                  <a:lnTo>
                    <a:pt x="100" y="548"/>
                  </a:lnTo>
                  <a:lnTo>
                    <a:pt x="84" y="619"/>
                  </a:lnTo>
                  <a:lnTo>
                    <a:pt x="82" y="627"/>
                  </a:lnTo>
                  <a:lnTo>
                    <a:pt x="79" y="635"/>
                  </a:lnTo>
                  <a:lnTo>
                    <a:pt x="75" y="642"/>
                  </a:lnTo>
                  <a:lnTo>
                    <a:pt x="69" y="648"/>
                  </a:lnTo>
                  <a:lnTo>
                    <a:pt x="58" y="660"/>
                  </a:lnTo>
                  <a:lnTo>
                    <a:pt x="46" y="671"/>
                  </a:lnTo>
                  <a:lnTo>
                    <a:pt x="40" y="676"/>
                  </a:lnTo>
                  <a:lnTo>
                    <a:pt x="33" y="683"/>
                  </a:lnTo>
                  <a:lnTo>
                    <a:pt x="28" y="689"/>
                  </a:lnTo>
                  <a:lnTo>
                    <a:pt x="23" y="696"/>
                  </a:lnTo>
                  <a:lnTo>
                    <a:pt x="19" y="705"/>
                  </a:lnTo>
                  <a:lnTo>
                    <a:pt x="15" y="714"/>
                  </a:lnTo>
                  <a:lnTo>
                    <a:pt x="11" y="725"/>
                  </a:lnTo>
                  <a:lnTo>
                    <a:pt x="9" y="737"/>
                  </a:lnTo>
                  <a:lnTo>
                    <a:pt x="6" y="754"/>
                  </a:lnTo>
                  <a:lnTo>
                    <a:pt x="3" y="774"/>
                  </a:lnTo>
                  <a:lnTo>
                    <a:pt x="1" y="784"/>
                  </a:lnTo>
                  <a:lnTo>
                    <a:pt x="0" y="792"/>
                  </a:lnTo>
                  <a:lnTo>
                    <a:pt x="0" y="799"/>
                  </a:lnTo>
                  <a:lnTo>
                    <a:pt x="1" y="804"/>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38" name="Freeform 39">
              <a:extLst>
                <a:ext uri="{FF2B5EF4-FFF2-40B4-BE49-F238E27FC236}">
                  <a16:creationId xmlns:a16="http://schemas.microsoft.com/office/drawing/2014/main" id="{CE515C52-A938-4913-8616-372842CD2AE1}"/>
                </a:ext>
              </a:extLst>
            </p:cNvPr>
            <p:cNvSpPr>
              <a:spLocks/>
            </p:cNvSpPr>
            <p:nvPr/>
          </p:nvSpPr>
          <p:spPr bwMode="auto">
            <a:xfrm>
              <a:off x="6675450" y="2539522"/>
              <a:ext cx="631557" cy="676269"/>
            </a:xfrm>
            <a:custGeom>
              <a:avLst/>
              <a:gdLst/>
              <a:ahLst/>
              <a:cxnLst>
                <a:cxn ang="0">
                  <a:pos x="476" y="212"/>
                </a:cxn>
                <a:cxn ang="0">
                  <a:pos x="7" y="362"/>
                </a:cxn>
                <a:cxn ang="0">
                  <a:pos x="40" y="662"/>
                </a:cxn>
                <a:cxn ang="0">
                  <a:pos x="79" y="1003"/>
                </a:cxn>
                <a:cxn ang="0">
                  <a:pos x="106" y="1234"/>
                </a:cxn>
                <a:cxn ang="0">
                  <a:pos x="149" y="1257"/>
                </a:cxn>
                <a:cxn ang="0">
                  <a:pos x="195" y="1277"/>
                </a:cxn>
                <a:cxn ang="0">
                  <a:pos x="250" y="1298"/>
                </a:cxn>
                <a:cxn ang="0">
                  <a:pos x="360" y="1319"/>
                </a:cxn>
                <a:cxn ang="0">
                  <a:pos x="443" y="1342"/>
                </a:cxn>
                <a:cxn ang="0">
                  <a:pos x="482" y="1363"/>
                </a:cxn>
                <a:cxn ang="0">
                  <a:pos x="507" y="1373"/>
                </a:cxn>
                <a:cxn ang="0">
                  <a:pos x="546" y="1364"/>
                </a:cxn>
                <a:cxn ang="0">
                  <a:pos x="580" y="1361"/>
                </a:cxn>
                <a:cxn ang="0">
                  <a:pos x="605" y="1371"/>
                </a:cxn>
                <a:cxn ang="0">
                  <a:pos x="631" y="1377"/>
                </a:cxn>
                <a:cxn ang="0">
                  <a:pos x="658" y="1369"/>
                </a:cxn>
                <a:cxn ang="0">
                  <a:pos x="687" y="1347"/>
                </a:cxn>
                <a:cxn ang="0">
                  <a:pos x="711" y="1344"/>
                </a:cxn>
                <a:cxn ang="0">
                  <a:pos x="928" y="1453"/>
                </a:cxn>
                <a:cxn ang="0">
                  <a:pos x="927" y="1387"/>
                </a:cxn>
                <a:cxn ang="0">
                  <a:pos x="967" y="1337"/>
                </a:cxn>
                <a:cxn ang="0">
                  <a:pos x="979" y="1311"/>
                </a:cxn>
                <a:cxn ang="0">
                  <a:pos x="979" y="1270"/>
                </a:cxn>
                <a:cxn ang="0">
                  <a:pos x="985" y="1234"/>
                </a:cxn>
                <a:cxn ang="0">
                  <a:pos x="1007" y="1219"/>
                </a:cxn>
                <a:cxn ang="0">
                  <a:pos x="1074" y="1211"/>
                </a:cxn>
                <a:cxn ang="0">
                  <a:pos x="1162" y="1057"/>
                </a:cxn>
                <a:cxn ang="0">
                  <a:pos x="1194" y="1037"/>
                </a:cxn>
                <a:cxn ang="0">
                  <a:pos x="1235" y="981"/>
                </a:cxn>
                <a:cxn ang="0">
                  <a:pos x="1256" y="932"/>
                </a:cxn>
                <a:cxn ang="0">
                  <a:pos x="1279" y="901"/>
                </a:cxn>
                <a:cxn ang="0">
                  <a:pos x="1354" y="794"/>
                </a:cxn>
                <a:cxn ang="0">
                  <a:pos x="1341" y="685"/>
                </a:cxn>
                <a:cxn ang="0">
                  <a:pos x="1309" y="448"/>
                </a:cxn>
                <a:cxn ang="0">
                  <a:pos x="1272" y="196"/>
                </a:cxn>
                <a:cxn ang="0">
                  <a:pos x="1250" y="45"/>
                </a:cxn>
                <a:cxn ang="0">
                  <a:pos x="1238" y="9"/>
                </a:cxn>
                <a:cxn ang="0">
                  <a:pos x="1222" y="1"/>
                </a:cxn>
                <a:cxn ang="0">
                  <a:pos x="1180" y="5"/>
                </a:cxn>
                <a:cxn ang="0">
                  <a:pos x="1141" y="24"/>
                </a:cxn>
                <a:cxn ang="0">
                  <a:pos x="1085" y="84"/>
                </a:cxn>
                <a:cxn ang="0">
                  <a:pos x="1039" y="111"/>
                </a:cxn>
                <a:cxn ang="0">
                  <a:pos x="995" y="130"/>
                </a:cxn>
                <a:cxn ang="0">
                  <a:pos x="944" y="171"/>
                </a:cxn>
                <a:cxn ang="0">
                  <a:pos x="912" y="184"/>
                </a:cxn>
                <a:cxn ang="0">
                  <a:pos x="887" y="182"/>
                </a:cxn>
                <a:cxn ang="0">
                  <a:pos x="856" y="170"/>
                </a:cxn>
                <a:cxn ang="0">
                  <a:pos x="836" y="169"/>
                </a:cxn>
                <a:cxn ang="0">
                  <a:pos x="803" y="201"/>
                </a:cxn>
                <a:cxn ang="0">
                  <a:pos x="780" y="213"/>
                </a:cxn>
                <a:cxn ang="0">
                  <a:pos x="737" y="221"/>
                </a:cxn>
                <a:cxn ang="0">
                  <a:pos x="717" y="239"/>
                </a:cxn>
                <a:cxn ang="0">
                  <a:pos x="676" y="285"/>
                </a:cxn>
                <a:cxn ang="0">
                  <a:pos x="624" y="303"/>
                </a:cxn>
                <a:cxn ang="0">
                  <a:pos x="585" y="303"/>
                </a:cxn>
                <a:cxn ang="0">
                  <a:pos x="562" y="294"/>
                </a:cxn>
              </a:cxnLst>
              <a:rect l="0" t="0" r="r" b="b"/>
              <a:pathLst>
                <a:path w="1354" h="1453">
                  <a:moveTo>
                    <a:pt x="553" y="285"/>
                  </a:moveTo>
                  <a:lnTo>
                    <a:pt x="630" y="240"/>
                  </a:lnTo>
                  <a:lnTo>
                    <a:pt x="493" y="238"/>
                  </a:lnTo>
                  <a:lnTo>
                    <a:pt x="476" y="212"/>
                  </a:lnTo>
                  <a:lnTo>
                    <a:pt x="0" y="260"/>
                  </a:lnTo>
                  <a:lnTo>
                    <a:pt x="0" y="278"/>
                  </a:lnTo>
                  <a:lnTo>
                    <a:pt x="2" y="313"/>
                  </a:lnTo>
                  <a:lnTo>
                    <a:pt x="7" y="362"/>
                  </a:lnTo>
                  <a:lnTo>
                    <a:pt x="13" y="425"/>
                  </a:lnTo>
                  <a:lnTo>
                    <a:pt x="21" y="496"/>
                  </a:lnTo>
                  <a:lnTo>
                    <a:pt x="30" y="576"/>
                  </a:lnTo>
                  <a:lnTo>
                    <a:pt x="40" y="662"/>
                  </a:lnTo>
                  <a:lnTo>
                    <a:pt x="49" y="749"/>
                  </a:lnTo>
                  <a:lnTo>
                    <a:pt x="60" y="837"/>
                  </a:lnTo>
                  <a:lnTo>
                    <a:pt x="69" y="922"/>
                  </a:lnTo>
                  <a:lnTo>
                    <a:pt x="79" y="1003"/>
                  </a:lnTo>
                  <a:lnTo>
                    <a:pt x="88" y="1078"/>
                  </a:lnTo>
                  <a:lnTo>
                    <a:pt x="96" y="1142"/>
                  </a:lnTo>
                  <a:lnTo>
                    <a:pt x="102" y="1195"/>
                  </a:lnTo>
                  <a:lnTo>
                    <a:pt x="106" y="1234"/>
                  </a:lnTo>
                  <a:lnTo>
                    <a:pt x="109" y="1256"/>
                  </a:lnTo>
                  <a:lnTo>
                    <a:pt x="125" y="1256"/>
                  </a:lnTo>
                  <a:lnTo>
                    <a:pt x="138" y="1256"/>
                  </a:lnTo>
                  <a:lnTo>
                    <a:pt x="149" y="1257"/>
                  </a:lnTo>
                  <a:lnTo>
                    <a:pt x="158" y="1259"/>
                  </a:lnTo>
                  <a:lnTo>
                    <a:pt x="173" y="1264"/>
                  </a:lnTo>
                  <a:lnTo>
                    <a:pt x="186" y="1273"/>
                  </a:lnTo>
                  <a:lnTo>
                    <a:pt x="195" y="1277"/>
                  </a:lnTo>
                  <a:lnTo>
                    <a:pt x="204" y="1282"/>
                  </a:lnTo>
                  <a:lnTo>
                    <a:pt x="217" y="1288"/>
                  </a:lnTo>
                  <a:lnTo>
                    <a:pt x="232" y="1293"/>
                  </a:lnTo>
                  <a:lnTo>
                    <a:pt x="250" y="1298"/>
                  </a:lnTo>
                  <a:lnTo>
                    <a:pt x="272" y="1303"/>
                  </a:lnTo>
                  <a:lnTo>
                    <a:pt x="298" y="1309"/>
                  </a:lnTo>
                  <a:lnTo>
                    <a:pt x="329" y="1314"/>
                  </a:lnTo>
                  <a:lnTo>
                    <a:pt x="360" y="1319"/>
                  </a:lnTo>
                  <a:lnTo>
                    <a:pt x="386" y="1324"/>
                  </a:lnTo>
                  <a:lnTo>
                    <a:pt x="410" y="1331"/>
                  </a:lnTo>
                  <a:lnTo>
                    <a:pt x="428" y="1337"/>
                  </a:lnTo>
                  <a:lnTo>
                    <a:pt x="443" y="1342"/>
                  </a:lnTo>
                  <a:lnTo>
                    <a:pt x="456" y="1349"/>
                  </a:lnTo>
                  <a:lnTo>
                    <a:pt x="467" y="1354"/>
                  </a:lnTo>
                  <a:lnTo>
                    <a:pt x="475" y="1359"/>
                  </a:lnTo>
                  <a:lnTo>
                    <a:pt x="482" y="1363"/>
                  </a:lnTo>
                  <a:lnTo>
                    <a:pt x="488" y="1367"/>
                  </a:lnTo>
                  <a:lnTo>
                    <a:pt x="494" y="1370"/>
                  </a:lnTo>
                  <a:lnTo>
                    <a:pt x="500" y="1372"/>
                  </a:lnTo>
                  <a:lnTo>
                    <a:pt x="507" y="1373"/>
                  </a:lnTo>
                  <a:lnTo>
                    <a:pt x="514" y="1373"/>
                  </a:lnTo>
                  <a:lnTo>
                    <a:pt x="522" y="1371"/>
                  </a:lnTo>
                  <a:lnTo>
                    <a:pt x="534" y="1368"/>
                  </a:lnTo>
                  <a:lnTo>
                    <a:pt x="546" y="1364"/>
                  </a:lnTo>
                  <a:lnTo>
                    <a:pt x="557" y="1362"/>
                  </a:lnTo>
                  <a:lnTo>
                    <a:pt x="566" y="1361"/>
                  </a:lnTo>
                  <a:lnTo>
                    <a:pt x="574" y="1360"/>
                  </a:lnTo>
                  <a:lnTo>
                    <a:pt x="580" y="1361"/>
                  </a:lnTo>
                  <a:lnTo>
                    <a:pt x="587" y="1362"/>
                  </a:lnTo>
                  <a:lnTo>
                    <a:pt x="591" y="1364"/>
                  </a:lnTo>
                  <a:lnTo>
                    <a:pt x="596" y="1365"/>
                  </a:lnTo>
                  <a:lnTo>
                    <a:pt x="605" y="1371"/>
                  </a:lnTo>
                  <a:lnTo>
                    <a:pt x="613" y="1374"/>
                  </a:lnTo>
                  <a:lnTo>
                    <a:pt x="618" y="1376"/>
                  </a:lnTo>
                  <a:lnTo>
                    <a:pt x="625" y="1377"/>
                  </a:lnTo>
                  <a:lnTo>
                    <a:pt x="631" y="1377"/>
                  </a:lnTo>
                  <a:lnTo>
                    <a:pt x="638" y="1376"/>
                  </a:lnTo>
                  <a:lnTo>
                    <a:pt x="646" y="1375"/>
                  </a:lnTo>
                  <a:lnTo>
                    <a:pt x="652" y="1372"/>
                  </a:lnTo>
                  <a:lnTo>
                    <a:pt x="658" y="1369"/>
                  </a:lnTo>
                  <a:lnTo>
                    <a:pt x="664" y="1365"/>
                  </a:lnTo>
                  <a:lnTo>
                    <a:pt x="673" y="1357"/>
                  </a:lnTo>
                  <a:lnTo>
                    <a:pt x="683" y="1350"/>
                  </a:lnTo>
                  <a:lnTo>
                    <a:pt x="687" y="1347"/>
                  </a:lnTo>
                  <a:lnTo>
                    <a:pt x="692" y="1344"/>
                  </a:lnTo>
                  <a:lnTo>
                    <a:pt x="697" y="1343"/>
                  </a:lnTo>
                  <a:lnTo>
                    <a:pt x="704" y="1343"/>
                  </a:lnTo>
                  <a:lnTo>
                    <a:pt x="711" y="1344"/>
                  </a:lnTo>
                  <a:lnTo>
                    <a:pt x="718" y="1347"/>
                  </a:lnTo>
                  <a:lnTo>
                    <a:pt x="727" y="1352"/>
                  </a:lnTo>
                  <a:lnTo>
                    <a:pt x="736" y="1358"/>
                  </a:lnTo>
                  <a:lnTo>
                    <a:pt x="928" y="1453"/>
                  </a:lnTo>
                  <a:lnTo>
                    <a:pt x="927" y="1426"/>
                  </a:lnTo>
                  <a:lnTo>
                    <a:pt x="925" y="1406"/>
                  </a:lnTo>
                  <a:lnTo>
                    <a:pt x="925" y="1396"/>
                  </a:lnTo>
                  <a:lnTo>
                    <a:pt x="927" y="1387"/>
                  </a:lnTo>
                  <a:lnTo>
                    <a:pt x="932" y="1377"/>
                  </a:lnTo>
                  <a:lnTo>
                    <a:pt x="941" y="1364"/>
                  </a:lnTo>
                  <a:lnTo>
                    <a:pt x="954" y="1350"/>
                  </a:lnTo>
                  <a:lnTo>
                    <a:pt x="967" y="1337"/>
                  </a:lnTo>
                  <a:lnTo>
                    <a:pt x="972" y="1330"/>
                  </a:lnTo>
                  <a:lnTo>
                    <a:pt x="977" y="1321"/>
                  </a:lnTo>
                  <a:lnTo>
                    <a:pt x="978" y="1316"/>
                  </a:lnTo>
                  <a:lnTo>
                    <a:pt x="979" y="1311"/>
                  </a:lnTo>
                  <a:lnTo>
                    <a:pt x="980" y="1305"/>
                  </a:lnTo>
                  <a:lnTo>
                    <a:pt x="980" y="1299"/>
                  </a:lnTo>
                  <a:lnTo>
                    <a:pt x="979" y="1283"/>
                  </a:lnTo>
                  <a:lnTo>
                    <a:pt x="979" y="1270"/>
                  </a:lnTo>
                  <a:lnTo>
                    <a:pt x="979" y="1258"/>
                  </a:lnTo>
                  <a:lnTo>
                    <a:pt x="981" y="1249"/>
                  </a:lnTo>
                  <a:lnTo>
                    <a:pt x="983" y="1240"/>
                  </a:lnTo>
                  <a:lnTo>
                    <a:pt x="985" y="1234"/>
                  </a:lnTo>
                  <a:lnTo>
                    <a:pt x="989" y="1229"/>
                  </a:lnTo>
                  <a:lnTo>
                    <a:pt x="995" y="1224"/>
                  </a:lnTo>
                  <a:lnTo>
                    <a:pt x="1000" y="1221"/>
                  </a:lnTo>
                  <a:lnTo>
                    <a:pt x="1007" y="1219"/>
                  </a:lnTo>
                  <a:lnTo>
                    <a:pt x="1015" y="1217"/>
                  </a:lnTo>
                  <a:lnTo>
                    <a:pt x="1024" y="1216"/>
                  </a:lnTo>
                  <a:lnTo>
                    <a:pt x="1046" y="1214"/>
                  </a:lnTo>
                  <a:lnTo>
                    <a:pt x="1074" y="1211"/>
                  </a:lnTo>
                  <a:lnTo>
                    <a:pt x="1107" y="1067"/>
                  </a:lnTo>
                  <a:lnTo>
                    <a:pt x="1127" y="1064"/>
                  </a:lnTo>
                  <a:lnTo>
                    <a:pt x="1149" y="1061"/>
                  </a:lnTo>
                  <a:lnTo>
                    <a:pt x="1162" y="1057"/>
                  </a:lnTo>
                  <a:lnTo>
                    <a:pt x="1175" y="1050"/>
                  </a:lnTo>
                  <a:lnTo>
                    <a:pt x="1181" y="1047"/>
                  </a:lnTo>
                  <a:lnTo>
                    <a:pt x="1187" y="1042"/>
                  </a:lnTo>
                  <a:lnTo>
                    <a:pt x="1194" y="1037"/>
                  </a:lnTo>
                  <a:lnTo>
                    <a:pt x="1200" y="1029"/>
                  </a:lnTo>
                  <a:lnTo>
                    <a:pt x="1214" y="1013"/>
                  </a:lnTo>
                  <a:lnTo>
                    <a:pt x="1228" y="991"/>
                  </a:lnTo>
                  <a:lnTo>
                    <a:pt x="1235" y="981"/>
                  </a:lnTo>
                  <a:lnTo>
                    <a:pt x="1241" y="970"/>
                  </a:lnTo>
                  <a:lnTo>
                    <a:pt x="1246" y="960"/>
                  </a:lnTo>
                  <a:lnTo>
                    <a:pt x="1250" y="950"/>
                  </a:lnTo>
                  <a:lnTo>
                    <a:pt x="1256" y="932"/>
                  </a:lnTo>
                  <a:lnTo>
                    <a:pt x="1262" y="921"/>
                  </a:lnTo>
                  <a:lnTo>
                    <a:pt x="1268" y="912"/>
                  </a:lnTo>
                  <a:lnTo>
                    <a:pt x="1274" y="907"/>
                  </a:lnTo>
                  <a:lnTo>
                    <a:pt x="1279" y="901"/>
                  </a:lnTo>
                  <a:lnTo>
                    <a:pt x="1283" y="891"/>
                  </a:lnTo>
                  <a:lnTo>
                    <a:pt x="1287" y="879"/>
                  </a:lnTo>
                  <a:lnTo>
                    <a:pt x="1292" y="861"/>
                  </a:lnTo>
                  <a:lnTo>
                    <a:pt x="1354" y="794"/>
                  </a:lnTo>
                  <a:lnTo>
                    <a:pt x="1354" y="785"/>
                  </a:lnTo>
                  <a:lnTo>
                    <a:pt x="1352" y="763"/>
                  </a:lnTo>
                  <a:lnTo>
                    <a:pt x="1348" y="729"/>
                  </a:lnTo>
                  <a:lnTo>
                    <a:pt x="1341" y="685"/>
                  </a:lnTo>
                  <a:lnTo>
                    <a:pt x="1334" y="633"/>
                  </a:lnTo>
                  <a:lnTo>
                    <a:pt x="1326" y="575"/>
                  </a:lnTo>
                  <a:lnTo>
                    <a:pt x="1317" y="513"/>
                  </a:lnTo>
                  <a:lnTo>
                    <a:pt x="1309" y="448"/>
                  </a:lnTo>
                  <a:lnTo>
                    <a:pt x="1299" y="381"/>
                  </a:lnTo>
                  <a:lnTo>
                    <a:pt x="1290" y="316"/>
                  </a:lnTo>
                  <a:lnTo>
                    <a:pt x="1280" y="254"/>
                  </a:lnTo>
                  <a:lnTo>
                    <a:pt x="1272" y="196"/>
                  </a:lnTo>
                  <a:lnTo>
                    <a:pt x="1264" y="144"/>
                  </a:lnTo>
                  <a:lnTo>
                    <a:pt x="1258" y="101"/>
                  </a:lnTo>
                  <a:lnTo>
                    <a:pt x="1253" y="67"/>
                  </a:lnTo>
                  <a:lnTo>
                    <a:pt x="1250" y="45"/>
                  </a:lnTo>
                  <a:lnTo>
                    <a:pt x="1247" y="29"/>
                  </a:lnTo>
                  <a:lnTo>
                    <a:pt x="1243" y="18"/>
                  </a:lnTo>
                  <a:lnTo>
                    <a:pt x="1241" y="14"/>
                  </a:lnTo>
                  <a:lnTo>
                    <a:pt x="1238" y="9"/>
                  </a:lnTo>
                  <a:lnTo>
                    <a:pt x="1235" y="6"/>
                  </a:lnTo>
                  <a:lnTo>
                    <a:pt x="1231" y="4"/>
                  </a:lnTo>
                  <a:lnTo>
                    <a:pt x="1226" y="2"/>
                  </a:lnTo>
                  <a:lnTo>
                    <a:pt x="1222" y="1"/>
                  </a:lnTo>
                  <a:lnTo>
                    <a:pt x="1217" y="0"/>
                  </a:lnTo>
                  <a:lnTo>
                    <a:pt x="1211" y="0"/>
                  </a:lnTo>
                  <a:lnTo>
                    <a:pt x="1197" y="2"/>
                  </a:lnTo>
                  <a:lnTo>
                    <a:pt x="1180" y="5"/>
                  </a:lnTo>
                  <a:lnTo>
                    <a:pt x="1168" y="8"/>
                  </a:lnTo>
                  <a:lnTo>
                    <a:pt x="1158" y="13"/>
                  </a:lnTo>
                  <a:lnTo>
                    <a:pt x="1149" y="18"/>
                  </a:lnTo>
                  <a:lnTo>
                    <a:pt x="1141" y="24"/>
                  </a:lnTo>
                  <a:lnTo>
                    <a:pt x="1127" y="38"/>
                  </a:lnTo>
                  <a:lnTo>
                    <a:pt x="1115" y="53"/>
                  </a:lnTo>
                  <a:lnTo>
                    <a:pt x="1102" y="68"/>
                  </a:lnTo>
                  <a:lnTo>
                    <a:pt x="1085" y="84"/>
                  </a:lnTo>
                  <a:lnTo>
                    <a:pt x="1077" y="92"/>
                  </a:lnTo>
                  <a:lnTo>
                    <a:pt x="1065" y="98"/>
                  </a:lnTo>
                  <a:lnTo>
                    <a:pt x="1054" y="104"/>
                  </a:lnTo>
                  <a:lnTo>
                    <a:pt x="1039" y="111"/>
                  </a:lnTo>
                  <a:lnTo>
                    <a:pt x="1023" y="117"/>
                  </a:lnTo>
                  <a:lnTo>
                    <a:pt x="1010" y="121"/>
                  </a:lnTo>
                  <a:lnTo>
                    <a:pt x="1002" y="126"/>
                  </a:lnTo>
                  <a:lnTo>
                    <a:pt x="995" y="130"/>
                  </a:lnTo>
                  <a:lnTo>
                    <a:pt x="982" y="140"/>
                  </a:lnTo>
                  <a:lnTo>
                    <a:pt x="963" y="157"/>
                  </a:lnTo>
                  <a:lnTo>
                    <a:pt x="953" y="164"/>
                  </a:lnTo>
                  <a:lnTo>
                    <a:pt x="944" y="171"/>
                  </a:lnTo>
                  <a:lnTo>
                    <a:pt x="933" y="177"/>
                  </a:lnTo>
                  <a:lnTo>
                    <a:pt x="924" y="181"/>
                  </a:lnTo>
                  <a:lnTo>
                    <a:pt x="918" y="183"/>
                  </a:lnTo>
                  <a:lnTo>
                    <a:pt x="912" y="184"/>
                  </a:lnTo>
                  <a:lnTo>
                    <a:pt x="906" y="184"/>
                  </a:lnTo>
                  <a:lnTo>
                    <a:pt x="900" y="184"/>
                  </a:lnTo>
                  <a:lnTo>
                    <a:pt x="893" y="183"/>
                  </a:lnTo>
                  <a:lnTo>
                    <a:pt x="887" y="182"/>
                  </a:lnTo>
                  <a:lnTo>
                    <a:pt x="880" y="179"/>
                  </a:lnTo>
                  <a:lnTo>
                    <a:pt x="872" y="177"/>
                  </a:lnTo>
                  <a:lnTo>
                    <a:pt x="864" y="173"/>
                  </a:lnTo>
                  <a:lnTo>
                    <a:pt x="856" y="170"/>
                  </a:lnTo>
                  <a:lnTo>
                    <a:pt x="850" y="169"/>
                  </a:lnTo>
                  <a:lnTo>
                    <a:pt x="845" y="167"/>
                  </a:lnTo>
                  <a:lnTo>
                    <a:pt x="840" y="167"/>
                  </a:lnTo>
                  <a:lnTo>
                    <a:pt x="836" y="169"/>
                  </a:lnTo>
                  <a:lnTo>
                    <a:pt x="832" y="170"/>
                  </a:lnTo>
                  <a:lnTo>
                    <a:pt x="829" y="172"/>
                  </a:lnTo>
                  <a:lnTo>
                    <a:pt x="819" y="185"/>
                  </a:lnTo>
                  <a:lnTo>
                    <a:pt x="803" y="201"/>
                  </a:lnTo>
                  <a:lnTo>
                    <a:pt x="796" y="205"/>
                  </a:lnTo>
                  <a:lnTo>
                    <a:pt x="790" y="209"/>
                  </a:lnTo>
                  <a:lnTo>
                    <a:pt x="785" y="212"/>
                  </a:lnTo>
                  <a:lnTo>
                    <a:pt x="780" y="213"/>
                  </a:lnTo>
                  <a:lnTo>
                    <a:pt x="768" y="215"/>
                  </a:lnTo>
                  <a:lnTo>
                    <a:pt x="757" y="216"/>
                  </a:lnTo>
                  <a:lnTo>
                    <a:pt x="747" y="218"/>
                  </a:lnTo>
                  <a:lnTo>
                    <a:pt x="737" y="221"/>
                  </a:lnTo>
                  <a:lnTo>
                    <a:pt x="732" y="224"/>
                  </a:lnTo>
                  <a:lnTo>
                    <a:pt x="727" y="229"/>
                  </a:lnTo>
                  <a:lnTo>
                    <a:pt x="723" y="233"/>
                  </a:lnTo>
                  <a:lnTo>
                    <a:pt x="717" y="239"/>
                  </a:lnTo>
                  <a:lnTo>
                    <a:pt x="703" y="262"/>
                  </a:lnTo>
                  <a:lnTo>
                    <a:pt x="691" y="276"/>
                  </a:lnTo>
                  <a:lnTo>
                    <a:pt x="685" y="280"/>
                  </a:lnTo>
                  <a:lnTo>
                    <a:pt x="676" y="285"/>
                  </a:lnTo>
                  <a:lnTo>
                    <a:pt x="666" y="290"/>
                  </a:lnTo>
                  <a:lnTo>
                    <a:pt x="650" y="296"/>
                  </a:lnTo>
                  <a:lnTo>
                    <a:pt x="637" y="300"/>
                  </a:lnTo>
                  <a:lnTo>
                    <a:pt x="624" y="303"/>
                  </a:lnTo>
                  <a:lnTo>
                    <a:pt x="610" y="306"/>
                  </a:lnTo>
                  <a:lnTo>
                    <a:pt x="597" y="306"/>
                  </a:lnTo>
                  <a:lnTo>
                    <a:pt x="591" y="304"/>
                  </a:lnTo>
                  <a:lnTo>
                    <a:pt x="585" y="303"/>
                  </a:lnTo>
                  <a:lnTo>
                    <a:pt x="578" y="302"/>
                  </a:lnTo>
                  <a:lnTo>
                    <a:pt x="573" y="300"/>
                  </a:lnTo>
                  <a:lnTo>
                    <a:pt x="568" y="298"/>
                  </a:lnTo>
                  <a:lnTo>
                    <a:pt x="562" y="294"/>
                  </a:lnTo>
                  <a:lnTo>
                    <a:pt x="558" y="291"/>
                  </a:lnTo>
                  <a:lnTo>
                    <a:pt x="553" y="285"/>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9" name="Freeform 40">
              <a:extLst>
                <a:ext uri="{FF2B5EF4-FFF2-40B4-BE49-F238E27FC236}">
                  <a16:creationId xmlns:a16="http://schemas.microsoft.com/office/drawing/2014/main" id="{BA2BFAAB-E51E-459E-94ED-1880CD86DF45}"/>
                </a:ext>
              </a:extLst>
            </p:cNvPr>
            <p:cNvSpPr>
              <a:spLocks/>
            </p:cNvSpPr>
            <p:nvPr/>
          </p:nvSpPr>
          <p:spPr bwMode="auto">
            <a:xfrm>
              <a:off x="6949311" y="2966151"/>
              <a:ext cx="1166240" cy="612927"/>
            </a:xfrm>
            <a:custGeom>
              <a:avLst/>
              <a:gdLst/>
              <a:ahLst/>
              <a:cxnLst>
                <a:cxn ang="0">
                  <a:pos x="1163" y="457"/>
                </a:cxn>
                <a:cxn ang="0">
                  <a:pos x="1158" y="515"/>
                </a:cxn>
                <a:cxn ang="0">
                  <a:pos x="1096" y="558"/>
                </a:cxn>
                <a:cxn ang="0">
                  <a:pos x="1032" y="577"/>
                </a:cxn>
                <a:cxn ang="0">
                  <a:pos x="976" y="635"/>
                </a:cxn>
                <a:cxn ang="0">
                  <a:pos x="817" y="795"/>
                </a:cxn>
                <a:cxn ang="0">
                  <a:pos x="725" y="853"/>
                </a:cxn>
                <a:cxn ang="0">
                  <a:pos x="419" y="829"/>
                </a:cxn>
                <a:cxn ang="0">
                  <a:pos x="402" y="894"/>
                </a:cxn>
                <a:cxn ang="0">
                  <a:pos x="358" y="952"/>
                </a:cxn>
                <a:cxn ang="0">
                  <a:pos x="263" y="1027"/>
                </a:cxn>
                <a:cxn ang="0">
                  <a:pos x="224" y="1095"/>
                </a:cxn>
                <a:cxn ang="0">
                  <a:pos x="197" y="1120"/>
                </a:cxn>
                <a:cxn ang="0">
                  <a:pos x="175" y="1131"/>
                </a:cxn>
                <a:cxn ang="0">
                  <a:pos x="0" y="1317"/>
                </a:cxn>
                <a:cxn ang="0">
                  <a:pos x="245" y="1296"/>
                </a:cxn>
                <a:cxn ang="0">
                  <a:pos x="488" y="1269"/>
                </a:cxn>
                <a:cxn ang="0">
                  <a:pos x="806" y="1227"/>
                </a:cxn>
                <a:cxn ang="0">
                  <a:pos x="1273" y="1156"/>
                </a:cxn>
                <a:cxn ang="0">
                  <a:pos x="1727" y="1089"/>
                </a:cxn>
                <a:cxn ang="0">
                  <a:pos x="2204" y="1008"/>
                </a:cxn>
                <a:cxn ang="0">
                  <a:pos x="2498" y="888"/>
                </a:cxn>
                <a:cxn ang="0">
                  <a:pos x="2482" y="883"/>
                </a:cxn>
                <a:cxn ang="0">
                  <a:pos x="2398" y="874"/>
                </a:cxn>
                <a:cxn ang="0">
                  <a:pos x="2344" y="896"/>
                </a:cxn>
                <a:cxn ang="0">
                  <a:pos x="2287" y="883"/>
                </a:cxn>
                <a:cxn ang="0">
                  <a:pos x="1985" y="772"/>
                </a:cxn>
                <a:cxn ang="0">
                  <a:pos x="2050" y="731"/>
                </a:cxn>
                <a:cxn ang="0">
                  <a:pos x="2134" y="727"/>
                </a:cxn>
                <a:cxn ang="0">
                  <a:pos x="2229" y="754"/>
                </a:cxn>
                <a:cxn ang="0">
                  <a:pos x="2344" y="828"/>
                </a:cxn>
                <a:cxn ang="0">
                  <a:pos x="2265" y="714"/>
                </a:cxn>
                <a:cxn ang="0">
                  <a:pos x="2222" y="574"/>
                </a:cxn>
                <a:cxn ang="0">
                  <a:pos x="2245" y="518"/>
                </a:cxn>
                <a:cxn ang="0">
                  <a:pos x="2218" y="452"/>
                </a:cxn>
                <a:cxn ang="0">
                  <a:pos x="2147" y="420"/>
                </a:cxn>
                <a:cxn ang="0">
                  <a:pos x="2046" y="383"/>
                </a:cxn>
                <a:cxn ang="0">
                  <a:pos x="1995" y="365"/>
                </a:cxn>
                <a:cxn ang="0">
                  <a:pos x="1950" y="367"/>
                </a:cxn>
                <a:cxn ang="0">
                  <a:pos x="1919" y="350"/>
                </a:cxn>
                <a:cxn ang="0">
                  <a:pos x="1895" y="281"/>
                </a:cxn>
                <a:cxn ang="0">
                  <a:pos x="1908" y="239"/>
                </a:cxn>
                <a:cxn ang="0">
                  <a:pos x="1934" y="195"/>
                </a:cxn>
                <a:cxn ang="0">
                  <a:pos x="1917" y="147"/>
                </a:cxn>
                <a:cxn ang="0">
                  <a:pos x="1865" y="112"/>
                </a:cxn>
                <a:cxn ang="0">
                  <a:pos x="1796" y="94"/>
                </a:cxn>
                <a:cxn ang="0">
                  <a:pos x="1754" y="52"/>
                </a:cxn>
                <a:cxn ang="0">
                  <a:pos x="1719" y="4"/>
                </a:cxn>
                <a:cxn ang="0">
                  <a:pos x="1677" y="4"/>
                </a:cxn>
                <a:cxn ang="0">
                  <a:pos x="1643" y="38"/>
                </a:cxn>
                <a:cxn ang="0">
                  <a:pos x="1592" y="110"/>
                </a:cxn>
                <a:cxn ang="0">
                  <a:pos x="1518" y="126"/>
                </a:cxn>
                <a:cxn ang="0">
                  <a:pos x="1491" y="149"/>
                </a:cxn>
                <a:cxn ang="0">
                  <a:pos x="1471" y="220"/>
                </a:cxn>
                <a:cxn ang="0">
                  <a:pos x="1398" y="284"/>
                </a:cxn>
                <a:cxn ang="0">
                  <a:pos x="1370" y="327"/>
                </a:cxn>
                <a:cxn ang="0">
                  <a:pos x="1342" y="400"/>
                </a:cxn>
                <a:cxn ang="0">
                  <a:pos x="1307" y="429"/>
                </a:cxn>
                <a:cxn ang="0">
                  <a:pos x="1255" y="433"/>
                </a:cxn>
                <a:cxn ang="0">
                  <a:pos x="1161" y="415"/>
                </a:cxn>
              </a:cxnLst>
              <a:rect l="0" t="0" r="r" b="b"/>
              <a:pathLst>
                <a:path w="2505" h="1317">
                  <a:moveTo>
                    <a:pt x="1161" y="415"/>
                  </a:moveTo>
                  <a:lnTo>
                    <a:pt x="1159" y="421"/>
                  </a:lnTo>
                  <a:lnTo>
                    <a:pt x="1158" y="428"/>
                  </a:lnTo>
                  <a:lnTo>
                    <a:pt x="1158" y="435"/>
                  </a:lnTo>
                  <a:lnTo>
                    <a:pt x="1159" y="442"/>
                  </a:lnTo>
                  <a:lnTo>
                    <a:pt x="1163" y="457"/>
                  </a:lnTo>
                  <a:lnTo>
                    <a:pt x="1167" y="473"/>
                  </a:lnTo>
                  <a:lnTo>
                    <a:pt x="1168" y="480"/>
                  </a:lnTo>
                  <a:lnTo>
                    <a:pt x="1168" y="488"/>
                  </a:lnTo>
                  <a:lnTo>
                    <a:pt x="1166" y="497"/>
                  </a:lnTo>
                  <a:lnTo>
                    <a:pt x="1163" y="506"/>
                  </a:lnTo>
                  <a:lnTo>
                    <a:pt x="1158" y="515"/>
                  </a:lnTo>
                  <a:lnTo>
                    <a:pt x="1149" y="524"/>
                  </a:lnTo>
                  <a:lnTo>
                    <a:pt x="1138" y="534"/>
                  </a:lnTo>
                  <a:lnTo>
                    <a:pt x="1124" y="544"/>
                  </a:lnTo>
                  <a:lnTo>
                    <a:pt x="1114" y="550"/>
                  </a:lnTo>
                  <a:lnTo>
                    <a:pt x="1105" y="554"/>
                  </a:lnTo>
                  <a:lnTo>
                    <a:pt x="1096" y="558"/>
                  </a:lnTo>
                  <a:lnTo>
                    <a:pt x="1087" y="560"/>
                  </a:lnTo>
                  <a:lnTo>
                    <a:pt x="1070" y="565"/>
                  </a:lnTo>
                  <a:lnTo>
                    <a:pt x="1055" y="569"/>
                  </a:lnTo>
                  <a:lnTo>
                    <a:pt x="1047" y="571"/>
                  </a:lnTo>
                  <a:lnTo>
                    <a:pt x="1040" y="574"/>
                  </a:lnTo>
                  <a:lnTo>
                    <a:pt x="1032" y="577"/>
                  </a:lnTo>
                  <a:lnTo>
                    <a:pt x="1025" y="581"/>
                  </a:lnTo>
                  <a:lnTo>
                    <a:pt x="1019" y="586"/>
                  </a:lnTo>
                  <a:lnTo>
                    <a:pt x="1011" y="592"/>
                  </a:lnTo>
                  <a:lnTo>
                    <a:pt x="1005" y="600"/>
                  </a:lnTo>
                  <a:lnTo>
                    <a:pt x="999" y="609"/>
                  </a:lnTo>
                  <a:lnTo>
                    <a:pt x="976" y="635"/>
                  </a:lnTo>
                  <a:lnTo>
                    <a:pt x="950" y="661"/>
                  </a:lnTo>
                  <a:lnTo>
                    <a:pt x="923" y="688"/>
                  </a:lnTo>
                  <a:lnTo>
                    <a:pt x="894" y="715"/>
                  </a:lnTo>
                  <a:lnTo>
                    <a:pt x="864" y="745"/>
                  </a:lnTo>
                  <a:lnTo>
                    <a:pt x="833" y="777"/>
                  </a:lnTo>
                  <a:lnTo>
                    <a:pt x="817" y="795"/>
                  </a:lnTo>
                  <a:lnTo>
                    <a:pt x="802" y="814"/>
                  </a:lnTo>
                  <a:lnTo>
                    <a:pt x="786" y="834"/>
                  </a:lnTo>
                  <a:lnTo>
                    <a:pt x="769" y="856"/>
                  </a:lnTo>
                  <a:lnTo>
                    <a:pt x="750" y="856"/>
                  </a:lnTo>
                  <a:lnTo>
                    <a:pt x="736" y="855"/>
                  </a:lnTo>
                  <a:lnTo>
                    <a:pt x="725" y="853"/>
                  </a:lnTo>
                  <a:lnTo>
                    <a:pt x="714" y="850"/>
                  </a:lnTo>
                  <a:lnTo>
                    <a:pt x="694" y="838"/>
                  </a:lnTo>
                  <a:lnTo>
                    <a:pt x="667" y="819"/>
                  </a:lnTo>
                  <a:lnTo>
                    <a:pt x="594" y="948"/>
                  </a:lnTo>
                  <a:lnTo>
                    <a:pt x="429" y="819"/>
                  </a:lnTo>
                  <a:lnTo>
                    <a:pt x="419" y="829"/>
                  </a:lnTo>
                  <a:lnTo>
                    <a:pt x="414" y="837"/>
                  </a:lnTo>
                  <a:lnTo>
                    <a:pt x="409" y="846"/>
                  </a:lnTo>
                  <a:lnTo>
                    <a:pt x="407" y="854"/>
                  </a:lnTo>
                  <a:lnTo>
                    <a:pt x="404" y="870"/>
                  </a:lnTo>
                  <a:lnTo>
                    <a:pt x="403" y="886"/>
                  </a:lnTo>
                  <a:lnTo>
                    <a:pt x="402" y="894"/>
                  </a:lnTo>
                  <a:lnTo>
                    <a:pt x="400" y="904"/>
                  </a:lnTo>
                  <a:lnTo>
                    <a:pt x="396" y="912"/>
                  </a:lnTo>
                  <a:lnTo>
                    <a:pt x="391" y="922"/>
                  </a:lnTo>
                  <a:lnTo>
                    <a:pt x="382" y="931"/>
                  </a:lnTo>
                  <a:lnTo>
                    <a:pt x="372" y="940"/>
                  </a:lnTo>
                  <a:lnTo>
                    <a:pt x="358" y="952"/>
                  </a:lnTo>
                  <a:lnTo>
                    <a:pt x="340" y="963"/>
                  </a:lnTo>
                  <a:lnTo>
                    <a:pt x="323" y="973"/>
                  </a:lnTo>
                  <a:lnTo>
                    <a:pt x="307" y="985"/>
                  </a:lnTo>
                  <a:lnTo>
                    <a:pt x="292" y="997"/>
                  </a:lnTo>
                  <a:lnTo>
                    <a:pt x="277" y="1011"/>
                  </a:lnTo>
                  <a:lnTo>
                    <a:pt x="263" y="1027"/>
                  </a:lnTo>
                  <a:lnTo>
                    <a:pt x="251" y="1044"/>
                  </a:lnTo>
                  <a:lnTo>
                    <a:pt x="244" y="1053"/>
                  </a:lnTo>
                  <a:lnTo>
                    <a:pt x="239" y="1063"/>
                  </a:lnTo>
                  <a:lnTo>
                    <a:pt x="234" y="1072"/>
                  </a:lnTo>
                  <a:lnTo>
                    <a:pt x="228" y="1083"/>
                  </a:lnTo>
                  <a:lnTo>
                    <a:pt x="224" y="1095"/>
                  </a:lnTo>
                  <a:lnTo>
                    <a:pt x="221" y="1103"/>
                  </a:lnTo>
                  <a:lnTo>
                    <a:pt x="219" y="1105"/>
                  </a:lnTo>
                  <a:lnTo>
                    <a:pt x="216" y="1108"/>
                  </a:lnTo>
                  <a:lnTo>
                    <a:pt x="212" y="1111"/>
                  </a:lnTo>
                  <a:lnTo>
                    <a:pt x="205" y="1114"/>
                  </a:lnTo>
                  <a:lnTo>
                    <a:pt x="197" y="1120"/>
                  </a:lnTo>
                  <a:lnTo>
                    <a:pt x="190" y="1122"/>
                  </a:lnTo>
                  <a:lnTo>
                    <a:pt x="186" y="1123"/>
                  </a:lnTo>
                  <a:lnTo>
                    <a:pt x="183" y="1123"/>
                  </a:lnTo>
                  <a:lnTo>
                    <a:pt x="181" y="1124"/>
                  </a:lnTo>
                  <a:lnTo>
                    <a:pt x="178" y="1126"/>
                  </a:lnTo>
                  <a:lnTo>
                    <a:pt x="175" y="1131"/>
                  </a:lnTo>
                  <a:lnTo>
                    <a:pt x="170" y="1140"/>
                  </a:lnTo>
                  <a:lnTo>
                    <a:pt x="158" y="1167"/>
                  </a:lnTo>
                  <a:lnTo>
                    <a:pt x="150" y="1180"/>
                  </a:lnTo>
                  <a:lnTo>
                    <a:pt x="141" y="1188"/>
                  </a:lnTo>
                  <a:lnTo>
                    <a:pt x="119" y="1205"/>
                  </a:lnTo>
                  <a:lnTo>
                    <a:pt x="0" y="1317"/>
                  </a:lnTo>
                  <a:lnTo>
                    <a:pt x="40" y="1315"/>
                  </a:lnTo>
                  <a:lnTo>
                    <a:pt x="80" y="1312"/>
                  </a:lnTo>
                  <a:lnTo>
                    <a:pt x="121" y="1309"/>
                  </a:lnTo>
                  <a:lnTo>
                    <a:pt x="162" y="1305"/>
                  </a:lnTo>
                  <a:lnTo>
                    <a:pt x="204" y="1301"/>
                  </a:lnTo>
                  <a:lnTo>
                    <a:pt x="245" y="1296"/>
                  </a:lnTo>
                  <a:lnTo>
                    <a:pt x="285" y="1291"/>
                  </a:lnTo>
                  <a:lnTo>
                    <a:pt x="325" y="1286"/>
                  </a:lnTo>
                  <a:lnTo>
                    <a:pt x="365" y="1282"/>
                  </a:lnTo>
                  <a:lnTo>
                    <a:pt x="405" y="1278"/>
                  </a:lnTo>
                  <a:lnTo>
                    <a:pt x="447" y="1273"/>
                  </a:lnTo>
                  <a:lnTo>
                    <a:pt x="488" y="1269"/>
                  </a:lnTo>
                  <a:lnTo>
                    <a:pt x="528" y="1265"/>
                  </a:lnTo>
                  <a:lnTo>
                    <a:pt x="569" y="1261"/>
                  </a:lnTo>
                  <a:lnTo>
                    <a:pt x="609" y="1256"/>
                  </a:lnTo>
                  <a:lnTo>
                    <a:pt x="649" y="1250"/>
                  </a:lnTo>
                  <a:lnTo>
                    <a:pt x="727" y="1239"/>
                  </a:lnTo>
                  <a:lnTo>
                    <a:pt x="806" y="1227"/>
                  </a:lnTo>
                  <a:lnTo>
                    <a:pt x="884" y="1214"/>
                  </a:lnTo>
                  <a:lnTo>
                    <a:pt x="962" y="1203"/>
                  </a:lnTo>
                  <a:lnTo>
                    <a:pt x="1040" y="1190"/>
                  </a:lnTo>
                  <a:lnTo>
                    <a:pt x="1118" y="1179"/>
                  </a:lnTo>
                  <a:lnTo>
                    <a:pt x="1196" y="1167"/>
                  </a:lnTo>
                  <a:lnTo>
                    <a:pt x="1273" y="1156"/>
                  </a:lnTo>
                  <a:lnTo>
                    <a:pt x="1343" y="1147"/>
                  </a:lnTo>
                  <a:lnTo>
                    <a:pt x="1417" y="1136"/>
                  </a:lnTo>
                  <a:lnTo>
                    <a:pt x="1493" y="1126"/>
                  </a:lnTo>
                  <a:lnTo>
                    <a:pt x="1570" y="1114"/>
                  </a:lnTo>
                  <a:lnTo>
                    <a:pt x="1648" y="1102"/>
                  </a:lnTo>
                  <a:lnTo>
                    <a:pt x="1727" y="1089"/>
                  </a:lnTo>
                  <a:lnTo>
                    <a:pt x="1807" y="1076"/>
                  </a:lnTo>
                  <a:lnTo>
                    <a:pt x="1887" y="1063"/>
                  </a:lnTo>
                  <a:lnTo>
                    <a:pt x="1967" y="1049"/>
                  </a:lnTo>
                  <a:lnTo>
                    <a:pt x="2047" y="1035"/>
                  </a:lnTo>
                  <a:lnTo>
                    <a:pt x="2126" y="1022"/>
                  </a:lnTo>
                  <a:lnTo>
                    <a:pt x="2204" y="1008"/>
                  </a:lnTo>
                  <a:lnTo>
                    <a:pt x="2282" y="994"/>
                  </a:lnTo>
                  <a:lnTo>
                    <a:pt x="2358" y="981"/>
                  </a:lnTo>
                  <a:lnTo>
                    <a:pt x="2433" y="968"/>
                  </a:lnTo>
                  <a:lnTo>
                    <a:pt x="2505" y="955"/>
                  </a:lnTo>
                  <a:lnTo>
                    <a:pt x="2500" y="913"/>
                  </a:lnTo>
                  <a:lnTo>
                    <a:pt x="2498" y="888"/>
                  </a:lnTo>
                  <a:lnTo>
                    <a:pt x="2497" y="880"/>
                  </a:lnTo>
                  <a:lnTo>
                    <a:pt x="2495" y="875"/>
                  </a:lnTo>
                  <a:lnTo>
                    <a:pt x="2494" y="873"/>
                  </a:lnTo>
                  <a:lnTo>
                    <a:pt x="2493" y="873"/>
                  </a:lnTo>
                  <a:lnTo>
                    <a:pt x="2489" y="877"/>
                  </a:lnTo>
                  <a:lnTo>
                    <a:pt x="2482" y="883"/>
                  </a:lnTo>
                  <a:lnTo>
                    <a:pt x="2478" y="886"/>
                  </a:lnTo>
                  <a:lnTo>
                    <a:pt x="2473" y="888"/>
                  </a:lnTo>
                  <a:lnTo>
                    <a:pt x="2467" y="889"/>
                  </a:lnTo>
                  <a:lnTo>
                    <a:pt x="2458" y="888"/>
                  </a:lnTo>
                  <a:lnTo>
                    <a:pt x="2411" y="867"/>
                  </a:lnTo>
                  <a:lnTo>
                    <a:pt x="2398" y="874"/>
                  </a:lnTo>
                  <a:lnTo>
                    <a:pt x="2387" y="881"/>
                  </a:lnTo>
                  <a:lnTo>
                    <a:pt x="2376" y="888"/>
                  </a:lnTo>
                  <a:lnTo>
                    <a:pt x="2364" y="893"/>
                  </a:lnTo>
                  <a:lnTo>
                    <a:pt x="2358" y="895"/>
                  </a:lnTo>
                  <a:lnTo>
                    <a:pt x="2352" y="896"/>
                  </a:lnTo>
                  <a:lnTo>
                    <a:pt x="2344" y="896"/>
                  </a:lnTo>
                  <a:lnTo>
                    <a:pt x="2337" y="896"/>
                  </a:lnTo>
                  <a:lnTo>
                    <a:pt x="2330" y="896"/>
                  </a:lnTo>
                  <a:lnTo>
                    <a:pt x="2320" y="894"/>
                  </a:lnTo>
                  <a:lnTo>
                    <a:pt x="2311" y="892"/>
                  </a:lnTo>
                  <a:lnTo>
                    <a:pt x="2300" y="888"/>
                  </a:lnTo>
                  <a:lnTo>
                    <a:pt x="2287" y="883"/>
                  </a:lnTo>
                  <a:lnTo>
                    <a:pt x="2276" y="875"/>
                  </a:lnTo>
                  <a:lnTo>
                    <a:pt x="2264" y="868"/>
                  </a:lnTo>
                  <a:lnTo>
                    <a:pt x="2254" y="859"/>
                  </a:lnTo>
                  <a:lnTo>
                    <a:pt x="2235" y="841"/>
                  </a:lnTo>
                  <a:lnTo>
                    <a:pt x="2218" y="826"/>
                  </a:lnTo>
                  <a:lnTo>
                    <a:pt x="1985" y="772"/>
                  </a:lnTo>
                  <a:lnTo>
                    <a:pt x="1993" y="762"/>
                  </a:lnTo>
                  <a:lnTo>
                    <a:pt x="2003" y="753"/>
                  </a:lnTo>
                  <a:lnTo>
                    <a:pt x="2013" y="746"/>
                  </a:lnTo>
                  <a:lnTo>
                    <a:pt x="2025" y="739"/>
                  </a:lnTo>
                  <a:lnTo>
                    <a:pt x="2037" y="735"/>
                  </a:lnTo>
                  <a:lnTo>
                    <a:pt x="2050" y="731"/>
                  </a:lnTo>
                  <a:lnTo>
                    <a:pt x="2064" y="729"/>
                  </a:lnTo>
                  <a:lnTo>
                    <a:pt x="2078" y="727"/>
                  </a:lnTo>
                  <a:lnTo>
                    <a:pt x="2091" y="726"/>
                  </a:lnTo>
                  <a:lnTo>
                    <a:pt x="2106" y="726"/>
                  </a:lnTo>
                  <a:lnTo>
                    <a:pt x="2120" y="726"/>
                  </a:lnTo>
                  <a:lnTo>
                    <a:pt x="2134" y="727"/>
                  </a:lnTo>
                  <a:lnTo>
                    <a:pt x="2147" y="729"/>
                  </a:lnTo>
                  <a:lnTo>
                    <a:pt x="2160" y="731"/>
                  </a:lnTo>
                  <a:lnTo>
                    <a:pt x="2173" y="734"/>
                  </a:lnTo>
                  <a:lnTo>
                    <a:pt x="2184" y="737"/>
                  </a:lnTo>
                  <a:lnTo>
                    <a:pt x="2207" y="745"/>
                  </a:lnTo>
                  <a:lnTo>
                    <a:pt x="2229" y="754"/>
                  </a:lnTo>
                  <a:lnTo>
                    <a:pt x="2248" y="763"/>
                  </a:lnTo>
                  <a:lnTo>
                    <a:pt x="2267" y="775"/>
                  </a:lnTo>
                  <a:lnTo>
                    <a:pt x="2286" y="787"/>
                  </a:lnTo>
                  <a:lnTo>
                    <a:pt x="2304" y="799"/>
                  </a:lnTo>
                  <a:lnTo>
                    <a:pt x="2323" y="813"/>
                  </a:lnTo>
                  <a:lnTo>
                    <a:pt x="2344" y="828"/>
                  </a:lnTo>
                  <a:lnTo>
                    <a:pt x="2255" y="724"/>
                  </a:lnTo>
                  <a:lnTo>
                    <a:pt x="2260" y="716"/>
                  </a:lnTo>
                  <a:lnTo>
                    <a:pt x="2263" y="713"/>
                  </a:lnTo>
                  <a:lnTo>
                    <a:pt x="2264" y="713"/>
                  </a:lnTo>
                  <a:lnTo>
                    <a:pt x="2264" y="714"/>
                  </a:lnTo>
                  <a:lnTo>
                    <a:pt x="2265" y="714"/>
                  </a:lnTo>
                  <a:lnTo>
                    <a:pt x="2268" y="711"/>
                  </a:lnTo>
                  <a:lnTo>
                    <a:pt x="2276" y="702"/>
                  </a:lnTo>
                  <a:lnTo>
                    <a:pt x="2286" y="687"/>
                  </a:lnTo>
                  <a:lnTo>
                    <a:pt x="2136" y="599"/>
                  </a:lnTo>
                  <a:lnTo>
                    <a:pt x="2278" y="585"/>
                  </a:lnTo>
                  <a:lnTo>
                    <a:pt x="2222" y="574"/>
                  </a:lnTo>
                  <a:lnTo>
                    <a:pt x="2229" y="560"/>
                  </a:lnTo>
                  <a:lnTo>
                    <a:pt x="2236" y="550"/>
                  </a:lnTo>
                  <a:lnTo>
                    <a:pt x="2241" y="539"/>
                  </a:lnTo>
                  <a:lnTo>
                    <a:pt x="2244" y="530"/>
                  </a:lnTo>
                  <a:lnTo>
                    <a:pt x="2245" y="523"/>
                  </a:lnTo>
                  <a:lnTo>
                    <a:pt x="2245" y="518"/>
                  </a:lnTo>
                  <a:lnTo>
                    <a:pt x="2245" y="512"/>
                  </a:lnTo>
                  <a:lnTo>
                    <a:pt x="2244" y="505"/>
                  </a:lnTo>
                  <a:lnTo>
                    <a:pt x="2239" y="490"/>
                  </a:lnTo>
                  <a:lnTo>
                    <a:pt x="2232" y="471"/>
                  </a:lnTo>
                  <a:lnTo>
                    <a:pt x="2225" y="461"/>
                  </a:lnTo>
                  <a:lnTo>
                    <a:pt x="2218" y="452"/>
                  </a:lnTo>
                  <a:lnTo>
                    <a:pt x="2209" y="444"/>
                  </a:lnTo>
                  <a:lnTo>
                    <a:pt x="2200" y="438"/>
                  </a:lnTo>
                  <a:lnTo>
                    <a:pt x="2188" y="433"/>
                  </a:lnTo>
                  <a:lnTo>
                    <a:pt x="2176" y="427"/>
                  </a:lnTo>
                  <a:lnTo>
                    <a:pt x="2162" y="423"/>
                  </a:lnTo>
                  <a:lnTo>
                    <a:pt x="2147" y="420"/>
                  </a:lnTo>
                  <a:lnTo>
                    <a:pt x="2115" y="413"/>
                  </a:lnTo>
                  <a:lnTo>
                    <a:pt x="2091" y="406"/>
                  </a:lnTo>
                  <a:lnTo>
                    <a:pt x="2082" y="402"/>
                  </a:lnTo>
                  <a:lnTo>
                    <a:pt x="2071" y="397"/>
                  </a:lnTo>
                  <a:lnTo>
                    <a:pt x="2059" y="392"/>
                  </a:lnTo>
                  <a:lnTo>
                    <a:pt x="2046" y="383"/>
                  </a:lnTo>
                  <a:lnTo>
                    <a:pt x="2035" y="378"/>
                  </a:lnTo>
                  <a:lnTo>
                    <a:pt x="2025" y="373"/>
                  </a:lnTo>
                  <a:lnTo>
                    <a:pt x="2017" y="369"/>
                  </a:lnTo>
                  <a:lnTo>
                    <a:pt x="2008" y="367"/>
                  </a:lnTo>
                  <a:lnTo>
                    <a:pt x="2001" y="366"/>
                  </a:lnTo>
                  <a:lnTo>
                    <a:pt x="1995" y="365"/>
                  </a:lnTo>
                  <a:lnTo>
                    <a:pt x="1989" y="365"/>
                  </a:lnTo>
                  <a:lnTo>
                    <a:pt x="1984" y="366"/>
                  </a:lnTo>
                  <a:lnTo>
                    <a:pt x="1973" y="367"/>
                  </a:lnTo>
                  <a:lnTo>
                    <a:pt x="1963" y="368"/>
                  </a:lnTo>
                  <a:lnTo>
                    <a:pt x="1957" y="368"/>
                  </a:lnTo>
                  <a:lnTo>
                    <a:pt x="1950" y="367"/>
                  </a:lnTo>
                  <a:lnTo>
                    <a:pt x="1944" y="366"/>
                  </a:lnTo>
                  <a:lnTo>
                    <a:pt x="1936" y="364"/>
                  </a:lnTo>
                  <a:lnTo>
                    <a:pt x="1931" y="362"/>
                  </a:lnTo>
                  <a:lnTo>
                    <a:pt x="1927" y="359"/>
                  </a:lnTo>
                  <a:lnTo>
                    <a:pt x="1923" y="355"/>
                  </a:lnTo>
                  <a:lnTo>
                    <a:pt x="1919" y="350"/>
                  </a:lnTo>
                  <a:lnTo>
                    <a:pt x="1911" y="339"/>
                  </a:lnTo>
                  <a:lnTo>
                    <a:pt x="1905" y="326"/>
                  </a:lnTo>
                  <a:lnTo>
                    <a:pt x="1900" y="311"/>
                  </a:lnTo>
                  <a:lnTo>
                    <a:pt x="1897" y="297"/>
                  </a:lnTo>
                  <a:lnTo>
                    <a:pt x="1897" y="288"/>
                  </a:lnTo>
                  <a:lnTo>
                    <a:pt x="1895" y="281"/>
                  </a:lnTo>
                  <a:lnTo>
                    <a:pt x="1897" y="272"/>
                  </a:lnTo>
                  <a:lnTo>
                    <a:pt x="1898" y="265"/>
                  </a:lnTo>
                  <a:lnTo>
                    <a:pt x="1899" y="258"/>
                  </a:lnTo>
                  <a:lnTo>
                    <a:pt x="1902" y="250"/>
                  </a:lnTo>
                  <a:lnTo>
                    <a:pt x="1905" y="244"/>
                  </a:lnTo>
                  <a:lnTo>
                    <a:pt x="1908" y="239"/>
                  </a:lnTo>
                  <a:lnTo>
                    <a:pt x="1917" y="227"/>
                  </a:lnTo>
                  <a:lnTo>
                    <a:pt x="1925" y="218"/>
                  </a:lnTo>
                  <a:lnTo>
                    <a:pt x="1928" y="212"/>
                  </a:lnTo>
                  <a:lnTo>
                    <a:pt x="1931" y="207"/>
                  </a:lnTo>
                  <a:lnTo>
                    <a:pt x="1933" y="201"/>
                  </a:lnTo>
                  <a:lnTo>
                    <a:pt x="1934" y="195"/>
                  </a:lnTo>
                  <a:lnTo>
                    <a:pt x="1934" y="188"/>
                  </a:lnTo>
                  <a:lnTo>
                    <a:pt x="1933" y="180"/>
                  </a:lnTo>
                  <a:lnTo>
                    <a:pt x="1930" y="171"/>
                  </a:lnTo>
                  <a:lnTo>
                    <a:pt x="1926" y="162"/>
                  </a:lnTo>
                  <a:lnTo>
                    <a:pt x="1921" y="154"/>
                  </a:lnTo>
                  <a:lnTo>
                    <a:pt x="1917" y="147"/>
                  </a:lnTo>
                  <a:lnTo>
                    <a:pt x="1912" y="142"/>
                  </a:lnTo>
                  <a:lnTo>
                    <a:pt x="1907" y="136"/>
                  </a:lnTo>
                  <a:lnTo>
                    <a:pt x="1897" y="127"/>
                  </a:lnTo>
                  <a:lnTo>
                    <a:pt x="1887" y="121"/>
                  </a:lnTo>
                  <a:lnTo>
                    <a:pt x="1875" y="115"/>
                  </a:lnTo>
                  <a:lnTo>
                    <a:pt x="1865" y="112"/>
                  </a:lnTo>
                  <a:lnTo>
                    <a:pt x="1853" y="110"/>
                  </a:lnTo>
                  <a:lnTo>
                    <a:pt x="1842" y="107"/>
                  </a:lnTo>
                  <a:lnTo>
                    <a:pt x="1831" y="105"/>
                  </a:lnTo>
                  <a:lnTo>
                    <a:pt x="1820" y="103"/>
                  </a:lnTo>
                  <a:lnTo>
                    <a:pt x="1808" y="99"/>
                  </a:lnTo>
                  <a:lnTo>
                    <a:pt x="1796" y="94"/>
                  </a:lnTo>
                  <a:lnTo>
                    <a:pt x="1786" y="87"/>
                  </a:lnTo>
                  <a:lnTo>
                    <a:pt x="1775" y="79"/>
                  </a:lnTo>
                  <a:lnTo>
                    <a:pt x="1770" y="73"/>
                  </a:lnTo>
                  <a:lnTo>
                    <a:pt x="1765" y="67"/>
                  </a:lnTo>
                  <a:lnTo>
                    <a:pt x="1760" y="60"/>
                  </a:lnTo>
                  <a:lnTo>
                    <a:pt x="1754" y="52"/>
                  </a:lnTo>
                  <a:lnTo>
                    <a:pt x="1749" y="42"/>
                  </a:lnTo>
                  <a:lnTo>
                    <a:pt x="1743" y="30"/>
                  </a:lnTo>
                  <a:lnTo>
                    <a:pt x="1736" y="20"/>
                  </a:lnTo>
                  <a:lnTo>
                    <a:pt x="1729" y="11"/>
                  </a:lnTo>
                  <a:lnTo>
                    <a:pt x="1725" y="7"/>
                  </a:lnTo>
                  <a:lnTo>
                    <a:pt x="1719" y="4"/>
                  </a:lnTo>
                  <a:lnTo>
                    <a:pt x="1714" y="2"/>
                  </a:lnTo>
                  <a:lnTo>
                    <a:pt x="1709" y="0"/>
                  </a:lnTo>
                  <a:lnTo>
                    <a:pt x="1702" y="0"/>
                  </a:lnTo>
                  <a:lnTo>
                    <a:pt x="1694" y="0"/>
                  </a:lnTo>
                  <a:lnTo>
                    <a:pt x="1687" y="2"/>
                  </a:lnTo>
                  <a:lnTo>
                    <a:pt x="1677" y="4"/>
                  </a:lnTo>
                  <a:lnTo>
                    <a:pt x="1673" y="6"/>
                  </a:lnTo>
                  <a:lnTo>
                    <a:pt x="1669" y="9"/>
                  </a:lnTo>
                  <a:lnTo>
                    <a:pt x="1664" y="12"/>
                  </a:lnTo>
                  <a:lnTo>
                    <a:pt x="1659" y="16"/>
                  </a:lnTo>
                  <a:lnTo>
                    <a:pt x="1651" y="26"/>
                  </a:lnTo>
                  <a:lnTo>
                    <a:pt x="1643" y="38"/>
                  </a:lnTo>
                  <a:lnTo>
                    <a:pt x="1627" y="61"/>
                  </a:lnTo>
                  <a:lnTo>
                    <a:pt x="1613" y="83"/>
                  </a:lnTo>
                  <a:lnTo>
                    <a:pt x="1607" y="91"/>
                  </a:lnTo>
                  <a:lnTo>
                    <a:pt x="1601" y="99"/>
                  </a:lnTo>
                  <a:lnTo>
                    <a:pt x="1596" y="105"/>
                  </a:lnTo>
                  <a:lnTo>
                    <a:pt x="1592" y="110"/>
                  </a:lnTo>
                  <a:lnTo>
                    <a:pt x="1587" y="113"/>
                  </a:lnTo>
                  <a:lnTo>
                    <a:pt x="1582" y="115"/>
                  </a:lnTo>
                  <a:lnTo>
                    <a:pt x="1578" y="118"/>
                  </a:lnTo>
                  <a:lnTo>
                    <a:pt x="1574" y="119"/>
                  </a:lnTo>
                  <a:lnTo>
                    <a:pt x="1552" y="121"/>
                  </a:lnTo>
                  <a:lnTo>
                    <a:pt x="1518" y="126"/>
                  </a:lnTo>
                  <a:lnTo>
                    <a:pt x="1511" y="128"/>
                  </a:lnTo>
                  <a:lnTo>
                    <a:pt x="1506" y="131"/>
                  </a:lnTo>
                  <a:lnTo>
                    <a:pt x="1501" y="134"/>
                  </a:lnTo>
                  <a:lnTo>
                    <a:pt x="1497" y="139"/>
                  </a:lnTo>
                  <a:lnTo>
                    <a:pt x="1494" y="144"/>
                  </a:lnTo>
                  <a:lnTo>
                    <a:pt x="1491" y="149"/>
                  </a:lnTo>
                  <a:lnTo>
                    <a:pt x="1489" y="154"/>
                  </a:lnTo>
                  <a:lnTo>
                    <a:pt x="1487" y="161"/>
                  </a:lnTo>
                  <a:lnTo>
                    <a:pt x="1483" y="174"/>
                  </a:lnTo>
                  <a:lnTo>
                    <a:pt x="1480" y="189"/>
                  </a:lnTo>
                  <a:lnTo>
                    <a:pt x="1476" y="204"/>
                  </a:lnTo>
                  <a:lnTo>
                    <a:pt x="1471" y="220"/>
                  </a:lnTo>
                  <a:lnTo>
                    <a:pt x="1463" y="233"/>
                  </a:lnTo>
                  <a:lnTo>
                    <a:pt x="1456" y="244"/>
                  </a:lnTo>
                  <a:lnTo>
                    <a:pt x="1449" y="252"/>
                  </a:lnTo>
                  <a:lnTo>
                    <a:pt x="1440" y="259"/>
                  </a:lnTo>
                  <a:lnTo>
                    <a:pt x="1422" y="269"/>
                  </a:lnTo>
                  <a:lnTo>
                    <a:pt x="1398" y="284"/>
                  </a:lnTo>
                  <a:lnTo>
                    <a:pt x="1392" y="288"/>
                  </a:lnTo>
                  <a:lnTo>
                    <a:pt x="1386" y="294"/>
                  </a:lnTo>
                  <a:lnTo>
                    <a:pt x="1382" y="299"/>
                  </a:lnTo>
                  <a:lnTo>
                    <a:pt x="1379" y="304"/>
                  </a:lnTo>
                  <a:lnTo>
                    <a:pt x="1374" y="315"/>
                  </a:lnTo>
                  <a:lnTo>
                    <a:pt x="1370" y="327"/>
                  </a:lnTo>
                  <a:lnTo>
                    <a:pt x="1366" y="340"/>
                  </a:lnTo>
                  <a:lnTo>
                    <a:pt x="1363" y="354"/>
                  </a:lnTo>
                  <a:lnTo>
                    <a:pt x="1359" y="368"/>
                  </a:lnTo>
                  <a:lnTo>
                    <a:pt x="1353" y="382"/>
                  </a:lnTo>
                  <a:lnTo>
                    <a:pt x="1348" y="392"/>
                  </a:lnTo>
                  <a:lnTo>
                    <a:pt x="1342" y="400"/>
                  </a:lnTo>
                  <a:lnTo>
                    <a:pt x="1337" y="407"/>
                  </a:lnTo>
                  <a:lnTo>
                    <a:pt x="1332" y="414"/>
                  </a:lnTo>
                  <a:lnTo>
                    <a:pt x="1325" y="419"/>
                  </a:lnTo>
                  <a:lnTo>
                    <a:pt x="1320" y="423"/>
                  </a:lnTo>
                  <a:lnTo>
                    <a:pt x="1314" y="426"/>
                  </a:lnTo>
                  <a:lnTo>
                    <a:pt x="1307" y="429"/>
                  </a:lnTo>
                  <a:lnTo>
                    <a:pt x="1301" y="432"/>
                  </a:lnTo>
                  <a:lnTo>
                    <a:pt x="1295" y="434"/>
                  </a:lnTo>
                  <a:lnTo>
                    <a:pt x="1287" y="435"/>
                  </a:lnTo>
                  <a:lnTo>
                    <a:pt x="1281" y="435"/>
                  </a:lnTo>
                  <a:lnTo>
                    <a:pt x="1268" y="435"/>
                  </a:lnTo>
                  <a:lnTo>
                    <a:pt x="1255" y="433"/>
                  </a:lnTo>
                  <a:lnTo>
                    <a:pt x="1228" y="426"/>
                  </a:lnTo>
                  <a:lnTo>
                    <a:pt x="1203" y="419"/>
                  </a:lnTo>
                  <a:lnTo>
                    <a:pt x="1192" y="416"/>
                  </a:lnTo>
                  <a:lnTo>
                    <a:pt x="1181" y="414"/>
                  </a:lnTo>
                  <a:lnTo>
                    <a:pt x="1170" y="414"/>
                  </a:lnTo>
                  <a:lnTo>
                    <a:pt x="1161" y="415"/>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0" name="Freeform 41">
              <a:extLst>
                <a:ext uri="{FF2B5EF4-FFF2-40B4-BE49-F238E27FC236}">
                  <a16:creationId xmlns:a16="http://schemas.microsoft.com/office/drawing/2014/main" id="{8ECA74C2-8260-466E-A07E-A2432380DE4A}"/>
                </a:ext>
              </a:extLst>
            </p:cNvPr>
            <p:cNvSpPr>
              <a:spLocks/>
            </p:cNvSpPr>
            <p:nvPr/>
          </p:nvSpPr>
          <p:spPr bwMode="auto">
            <a:xfrm>
              <a:off x="6073699" y="3131958"/>
              <a:ext cx="1061911" cy="534681"/>
            </a:xfrm>
            <a:custGeom>
              <a:avLst/>
              <a:gdLst/>
              <a:ahLst/>
              <a:cxnLst>
                <a:cxn ang="0">
                  <a:pos x="870" y="544"/>
                </a:cxn>
                <a:cxn ang="0">
                  <a:pos x="840" y="529"/>
                </a:cxn>
                <a:cxn ang="0">
                  <a:pos x="816" y="536"/>
                </a:cxn>
                <a:cxn ang="0">
                  <a:pos x="779" y="561"/>
                </a:cxn>
                <a:cxn ang="0">
                  <a:pos x="741" y="572"/>
                </a:cxn>
                <a:cxn ang="0">
                  <a:pos x="667" y="549"/>
                </a:cxn>
                <a:cxn ang="0">
                  <a:pos x="620" y="541"/>
                </a:cxn>
                <a:cxn ang="0">
                  <a:pos x="588" y="560"/>
                </a:cxn>
                <a:cxn ang="0">
                  <a:pos x="425" y="671"/>
                </a:cxn>
                <a:cxn ang="0">
                  <a:pos x="417" y="724"/>
                </a:cxn>
                <a:cxn ang="0">
                  <a:pos x="343" y="829"/>
                </a:cxn>
                <a:cxn ang="0">
                  <a:pos x="320" y="861"/>
                </a:cxn>
                <a:cxn ang="0">
                  <a:pos x="291" y="893"/>
                </a:cxn>
                <a:cxn ang="0">
                  <a:pos x="140" y="911"/>
                </a:cxn>
                <a:cxn ang="0">
                  <a:pos x="122" y="978"/>
                </a:cxn>
                <a:cxn ang="0">
                  <a:pos x="127" y="1048"/>
                </a:cxn>
                <a:cxn ang="0">
                  <a:pos x="106" y="1084"/>
                </a:cxn>
                <a:cxn ang="0">
                  <a:pos x="72" y="1105"/>
                </a:cxn>
                <a:cxn ang="0">
                  <a:pos x="512" y="1064"/>
                </a:cxn>
                <a:cxn ang="0">
                  <a:pos x="799" y="1047"/>
                </a:cxn>
                <a:cxn ang="0">
                  <a:pos x="1083" y="1027"/>
                </a:cxn>
                <a:cxn ang="0">
                  <a:pos x="1366" y="1005"/>
                </a:cxn>
                <a:cxn ang="0">
                  <a:pos x="1648" y="982"/>
                </a:cxn>
                <a:cxn ang="0">
                  <a:pos x="1827" y="963"/>
                </a:cxn>
                <a:cxn ang="0">
                  <a:pos x="1873" y="942"/>
                </a:cxn>
                <a:cxn ang="0">
                  <a:pos x="1934" y="875"/>
                </a:cxn>
                <a:cxn ang="0">
                  <a:pos x="1996" y="826"/>
                </a:cxn>
                <a:cxn ang="0">
                  <a:pos x="2069" y="748"/>
                </a:cxn>
                <a:cxn ang="0">
                  <a:pos x="2094" y="716"/>
                </a:cxn>
                <a:cxn ang="0">
                  <a:pos x="2126" y="661"/>
                </a:cxn>
                <a:cxn ang="0">
                  <a:pos x="2231" y="579"/>
                </a:cxn>
                <a:cxn ang="0">
                  <a:pos x="2258" y="548"/>
                </a:cxn>
                <a:cxn ang="0">
                  <a:pos x="2277" y="437"/>
                </a:cxn>
                <a:cxn ang="0">
                  <a:pos x="2218" y="383"/>
                </a:cxn>
                <a:cxn ang="0">
                  <a:pos x="2195" y="363"/>
                </a:cxn>
                <a:cxn ang="0">
                  <a:pos x="2183" y="303"/>
                </a:cxn>
                <a:cxn ang="0">
                  <a:pos x="2141" y="185"/>
                </a:cxn>
                <a:cxn ang="0">
                  <a:pos x="2075" y="147"/>
                </a:cxn>
                <a:cxn ang="0">
                  <a:pos x="1964" y="107"/>
                </a:cxn>
                <a:cxn ang="0">
                  <a:pos x="1919" y="121"/>
                </a:cxn>
                <a:cxn ang="0">
                  <a:pos x="1876" y="107"/>
                </a:cxn>
                <a:cxn ang="0">
                  <a:pos x="1828" y="111"/>
                </a:cxn>
                <a:cxn ang="0">
                  <a:pos x="1790" y="118"/>
                </a:cxn>
                <a:cxn ang="0">
                  <a:pos x="1753" y="102"/>
                </a:cxn>
                <a:cxn ang="0">
                  <a:pos x="1715" y="77"/>
                </a:cxn>
                <a:cxn ang="0">
                  <a:pos x="1615" y="57"/>
                </a:cxn>
                <a:cxn ang="0">
                  <a:pos x="1488" y="26"/>
                </a:cxn>
                <a:cxn ang="0">
                  <a:pos x="1402" y="34"/>
                </a:cxn>
                <a:cxn ang="0">
                  <a:pos x="1389" y="109"/>
                </a:cxn>
                <a:cxn ang="0">
                  <a:pos x="1340" y="154"/>
                </a:cxn>
                <a:cxn ang="0">
                  <a:pos x="1255" y="198"/>
                </a:cxn>
                <a:cxn ang="0">
                  <a:pos x="1237" y="250"/>
                </a:cxn>
                <a:cxn ang="0">
                  <a:pos x="1226" y="317"/>
                </a:cxn>
                <a:cxn ang="0">
                  <a:pos x="1160" y="419"/>
                </a:cxn>
                <a:cxn ang="0">
                  <a:pos x="1103" y="478"/>
                </a:cxn>
                <a:cxn ang="0">
                  <a:pos x="1063" y="494"/>
                </a:cxn>
                <a:cxn ang="0">
                  <a:pos x="1025" y="480"/>
                </a:cxn>
                <a:cxn ang="0">
                  <a:pos x="985" y="433"/>
                </a:cxn>
                <a:cxn ang="0">
                  <a:pos x="961" y="413"/>
                </a:cxn>
              </a:cxnLst>
              <a:rect l="0" t="0" r="r" b="b"/>
              <a:pathLst>
                <a:path w="2277" h="1146">
                  <a:moveTo>
                    <a:pt x="961" y="413"/>
                  </a:moveTo>
                  <a:lnTo>
                    <a:pt x="892" y="547"/>
                  </a:lnTo>
                  <a:lnTo>
                    <a:pt x="884" y="547"/>
                  </a:lnTo>
                  <a:lnTo>
                    <a:pt x="877" y="547"/>
                  </a:lnTo>
                  <a:lnTo>
                    <a:pt x="870" y="544"/>
                  </a:lnTo>
                  <a:lnTo>
                    <a:pt x="864" y="543"/>
                  </a:lnTo>
                  <a:lnTo>
                    <a:pt x="855" y="538"/>
                  </a:lnTo>
                  <a:lnTo>
                    <a:pt x="847" y="533"/>
                  </a:lnTo>
                  <a:lnTo>
                    <a:pt x="843" y="531"/>
                  </a:lnTo>
                  <a:lnTo>
                    <a:pt x="840" y="529"/>
                  </a:lnTo>
                  <a:lnTo>
                    <a:pt x="836" y="528"/>
                  </a:lnTo>
                  <a:lnTo>
                    <a:pt x="831" y="529"/>
                  </a:lnTo>
                  <a:lnTo>
                    <a:pt x="826" y="530"/>
                  </a:lnTo>
                  <a:lnTo>
                    <a:pt x="821" y="532"/>
                  </a:lnTo>
                  <a:lnTo>
                    <a:pt x="816" y="536"/>
                  </a:lnTo>
                  <a:lnTo>
                    <a:pt x="808" y="541"/>
                  </a:lnTo>
                  <a:lnTo>
                    <a:pt x="801" y="548"/>
                  </a:lnTo>
                  <a:lnTo>
                    <a:pt x="793" y="553"/>
                  </a:lnTo>
                  <a:lnTo>
                    <a:pt x="786" y="558"/>
                  </a:lnTo>
                  <a:lnTo>
                    <a:pt x="779" y="561"/>
                  </a:lnTo>
                  <a:lnTo>
                    <a:pt x="772" y="566"/>
                  </a:lnTo>
                  <a:lnTo>
                    <a:pt x="766" y="568"/>
                  </a:lnTo>
                  <a:lnTo>
                    <a:pt x="759" y="570"/>
                  </a:lnTo>
                  <a:lnTo>
                    <a:pt x="752" y="571"/>
                  </a:lnTo>
                  <a:lnTo>
                    <a:pt x="741" y="572"/>
                  </a:lnTo>
                  <a:lnTo>
                    <a:pt x="729" y="572"/>
                  </a:lnTo>
                  <a:lnTo>
                    <a:pt x="719" y="569"/>
                  </a:lnTo>
                  <a:lnTo>
                    <a:pt x="707" y="566"/>
                  </a:lnTo>
                  <a:lnTo>
                    <a:pt x="687" y="557"/>
                  </a:lnTo>
                  <a:lnTo>
                    <a:pt x="667" y="549"/>
                  </a:lnTo>
                  <a:lnTo>
                    <a:pt x="657" y="544"/>
                  </a:lnTo>
                  <a:lnTo>
                    <a:pt x="647" y="541"/>
                  </a:lnTo>
                  <a:lnTo>
                    <a:pt x="637" y="540"/>
                  </a:lnTo>
                  <a:lnTo>
                    <a:pt x="627" y="540"/>
                  </a:lnTo>
                  <a:lnTo>
                    <a:pt x="620" y="541"/>
                  </a:lnTo>
                  <a:lnTo>
                    <a:pt x="614" y="543"/>
                  </a:lnTo>
                  <a:lnTo>
                    <a:pt x="610" y="546"/>
                  </a:lnTo>
                  <a:lnTo>
                    <a:pt x="606" y="549"/>
                  </a:lnTo>
                  <a:lnTo>
                    <a:pt x="597" y="555"/>
                  </a:lnTo>
                  <a:lnTo>
                    <a:pt x="588" y="560"/>
                  </a:lnTo>
                  <a:lnTo>
                    <a:pt x="532" y="560"/>
                  </a:lnTo>
                  <a:lnTo>
                    <a:pt x="429" y="639"/>
                  </a:lnTo>
                  <a:lnTo>
                    <a:pt x="426" y="651"/>
                  </a:lnTo>
                  <a:lnTo>
                    <a:pt x="425" y="660"/>
                  </a:lnTo>
                  <a:lnTo>
                    <a:pt x="425" y="671"/>
                  </a:lnTo>
                  <a:lnTo>
                    <a:pt x="425" y="680"/>
                  </a:lnTo>
                  <a:lnTo>
                    <a:pt x="425" y="690"/>
                  </a:lnTo>
                  <a:lnTo>
                    <a:pt x="424" y="700"/>
                  </a:lnTo>
                  <a:lnTo>
                    <a:pt x="421" y="711"/>
                  </a:lnTo>
                  <a:lnTo>
                    <a:pt x="417" y="724"/>
                  </a:lnTo>
                  <a:lnTo>
                    <a:pt x="388" y="812"/>
                  </a:lnTo>
                  <a:lnTo>
                    <a:pt x="373" y="815"/>
                  </a:lnTo>
                  <a:lnTo>
                    <a:pt x="360" y="819"/>
                  </a:lnTo>
                  <a:lnTo>
                    <a:pt x="351" y="824"/>
                  </a:lnTo>
                  <a:lnTo>
                    <a:pt x="343" y="829"/>
                  </a:lnTo>
                  <a:lnTo>
                    <a:pt x="337" y="833"/>
                  </a:lnTo>
                  <a:lnTo>
                    <a:pt x="332" y="838"/>
                  </a:lnTo>
                  <a:lnTo>
                    <a:pt x="329" y="844"/>
                  </a:lnTo>
                  <a:lnTo>
                    <a:pt x="326" y="849"/>
                  </a:lnTo>
                  <a:lnTo>
                    <a:pt x="320" y="861"/>
                  </a:lnTo>
                  <a:lnTo>
                    <a:pt x="315" y="872"/>
                  </a:lnTo>
                  <a:lnTo>
                    <a:pt x="311" y="877"/>
                  </a:lnTo>
                  <a:lnTo>
                    <a:pt x="306" y="883"/>
                  </a:lnTo>
                  <a:lnTo>
                    <a:pt x="299" y="888"/>
                  </a:lnTo>
                  <a:lnTo>
                    <a:pt x="291" y="893"/>
                  </a:lnTo>
                  <a:lnTo>
                    <a:pt x="155" y="881"/>
                  </a:lnTo>
                  <a:lnTo>
                    <a:pt x="151" y="887"/>
                  </a:lnTo>
                  <a:lnTo>
                    <a:pt x="146" y="894"/>
                  </a:lnTo>
                  <a:lnTo>
                    <a:pt x="143" y="903"/>
                  </a:lnTo>
                  <a:lnTo>
                    <a:pt x="140" y="911"/>
                  </a:lnTo>
                  <a:lnTo>
                    <a:pt x="133" y="932"/>
                  </a:lnTo>
                  <a:lnTo>
                    <a:pt x="123" y="956"/>
                  </a:lnTo>
                  <a:lnTo>
                    <a:pt x="121" y="963"/>
                  </a:lnTo>
                  <a:lnTo>
                    <a:pt x="121" y="969"/>
                  </a:lnTo>
                  <a:lnTo>
                    <a:pt x="122" y="978"/>
                  </a:lnTo>
                  <a:lnTo>
                    <a:pt x="123" y="986"/>
                  </a:lnTo>
                  <a:lnTo>
                    <a:pt x="127" y="1005"/>
                  </a:lnTo>
                  <a:lnTo>
                    <a:pt x="130" y="1026"/>
                  </a:lnTo>
                  <a:lnTo>
                    <a:pt x="128" y="1038"/>
                  </a:lnTo>
                  <a:lnTo>
                    <a:pt x="127" y="1048"/>
                  </a:lnTo>
                  <a:lnTo>
                    <a:pt x="124" y="1059"/>
                  </a:lnTo>
                  <a:lnTo>
                    <a:pt x="119" y="1069"/>
                  </a:lnTo>
                  <a:lnTo>
                    <a:pt x="116" y="1074"/>
                  </a:lnTo>
                  <a:lnTo>
                    <a:pt x="112" y="1079"/>
                  </a:lnTo>
                  <a:lnTo>
                    <a:pt x="106" y="1084"/>
                  </a:lnTo>
                  <a:lnTo>
                    <a:pt x="101" y="1088"/>
                  </a:lnTo>
                  <a:lnTo>
                    <a:pt x="95" y="1093"/>
                  </a:lnTo>
                  <a:lnTo>
                    <a:pt x="87" y="1098"/>
                  </a:lnTo>
                  <a:lnTo>
                    <a:pt x="80" y="1102"/>
                  </a:lnTo>
                  <a:lnTo>
                    <a:pt x="72" y="1105"/>
                  </a:lnTo>
                  <a:lnTo>
                    <a:pt x="0" y="1146"/>
                  </a:lnTo>
                  <a:lnTo>
                    <a:pt x="426" y="1122"/>
                  </a:lnTo>
                  <a:lnTo>
                    <a:pt x="398" y="1071"/>
                  </a:lnTo>
                  <a:lnTo>
                    <a:pt x="455" y="1068"/>
                  </a:lnTo>
                  <a:lnTo>
                    <a:pt x="512" y="1064"/>
                  </a:lnTo>
                  <a:lnTo>
                    <a:pt x="570" y="1061"/>
                  </a:lnTo>
                  <a:lnTo>
                    <a:pt x="627" y="1058"/>
                  </a:lnTo>
                  <a:lnTo>
                    <a:pt x="684" y="1053"/>
                  </a:lnTo>
                  <a:lnTo>
                    <a:pt x="741" y="1050"/>
                  </a:lnTo>
                  <a:lnTo>
                    <a:pt x="799" y="1047"/>
                  </a:lnTo>
                  <a:lnTo>
                    <a:pt x="856" y="1043"/>
                  </a:lnTo>
                  <a:lnTo>
                    <a:pt x="912" y="1039"/>
                  </a:lnTo>
                  <a:lnTo>
                    <a:pt x="969" y="1035"/>
                  </a:lnTo>
                  <a:lnTo>
                    <a:pt x="1026" y="1031"/>
                  </a:lnTo>
                  <a:lnTo>
                    <a:pt x="1083" y="1027"/>
                  </a:lnTo>
                  <a:lnTo>
                    <a:pt x="1140" y="1023"/>
                  </a:lnTo>
                  <a:lnTo>
                    <a:pt x="1197" y="1019"/>
                  </a:lnTo>
                  <a:lnTo>
                    <a:pt x="1253" y="1014"/>
                  </a:lnTo>
                  <a:lnTo>
                    <a:pt x="1310" y="1009"/>
                  </a:lnTo>
                  <a:lnTo>
                    <a:pt x="1366" y="1005"/>
                  </a:lnTo>
                  <a:lnTo>
                    <a:pt x="1422" y="1000"/>
                  </a:lnTo>
                  <a:lnTo>
                    <a:pt x="1479" y="995"/>
                  </a:lnTo>
                  <a:lnTo>
                    <a:pt x="1535" y="991"/>
                  </a:lnTo>
                  <a:lnTo>
                    <a:pt x="1592" y="987"/>
                  </a:lnTo>
                  <a:lnTo>
                    <a:pt x="1648" y="982"/>
                  </a:lnTo>
                  <a:lnTo>
                    <a:pt x="1705" y="978"/>
                  </a:lnTo>
                  <a:lnTo>
                    <a:pt x="1761" y="971"/>
                  </a:lnTo>
                  <a:lnTo>
                    <a:pt x="1788" y="969"/>
                  </a:lnTo>
                  <a:lnTo>
                    <a:pt x="1810" y="966"/>
                  </a:lnTo>
                  <a:lnTo>
                    <a:pt x="1827" y="963"/>
                  </a:lnTo>
                  <a:lnTo>
                    <a:pt x="1842" y="960"/>
                  </a:lnTo>
                  <a:lnTo>
                    <a:pt x="1852" y="955"/>
                  </a:lnTo>
                  <a:lnTo>
                    <a:pt x="1861" y="951"/>
                  </a:lnTo>
                  <a:lnTo>
                    <a:pt x="1867" y="947"/>
                  </a:lnTo>
                  <a:lnTo>
                    <a:pt x="1873" y="942"/>
                  </a:lnTo>
                  <a:lnTo>
                    <a:pt x="1883" y="928"/>
                  </a:lnTo>
                  <a:lnTo>
                    <a:pt x="1897" y="911"/>
                  </a:lnTo>
                  <a:lnTo>
                    <a:pt x="1906" y="901"/>
                  </a:lnTo>
                  <a:lnTo>
                    <a:pt x="1918" y="889"/>
                  </a:lnTo>
                  <a:lnTo>
                    <a:pt x="1934" y="875"/>
                  </a:lnTo>
                  <a:lnTo>
                    <a:pt x="1954" y="860"/>
                  </a:lnTo>
                  <a:lnTo>
                    <a:pt x="1970" y="848"/>
                  </a:lnTo>
                  <a:lnTo>
                    <a:pt x="1982" y="839"/>
                  </a:lnTo>
                  <a:lnTo>
                    <a:pt x="1989" y="832"/>
                  </a:lnTo>
                  <a:lnTo>
                    <a:pt x="1996" y="826"/>
                  </a:lnTo>
                  <a:lnTo>
                    <a:pt x="2008" y="803"/>
                  </a:lnTo>
                  <a:lnTo>
                    <a:pt x="2033" y="755"/>
                  </a:lnTo>
                  <a:lnTo>
                    <a:pt x="2048" y="753"/>
                  </a:lnTo>
                  <a:lnTo>
                    <a:pt x="2060" y="751"/>
                  </a:lnTo>
                  <a:lnTo>
                    <a:pt x="2069" y="748"/>
                  </a:lnTo>
                  <a:lnTo>
                    <a:pt x="2077" y="744"/>
                  </a:lnTo>
                  <a:lnTo>
                    <a:pt x="2082" y="737"/>
                  </a:lnTo>
                  <a:lnTo>
                    <a:pt x="2086" y="732"/>
                  </a:lnTo>
                  <a:lnTo>
                    <a:pt x="2091" y="725"/>
                  </a:lnTo>
                  <a:lnTo>
                    <a:pt x="2094" y="716"/>
                  </a:lnTo>
                  <a:lnTo>
                    <a:pt x="2098" y="707"/>
                  </a:lnTo>
                  <a:lnTo>
                    <a:pt x="2102" y="697"/>
                  </a:lnTo>
                  <a:lnTo>
                    <a:pt x="2108" y="686"/>
                  </a:lnTo>
                  <a:lnTo>
                    <a:pt x="2117" y="674"/>
                  </a:lnTo>
                  <a:lnTo>
                    <a:pt x="2126" y="661"/>
                  </a:lnTo>
                  <a:lnTo>
                    <a:pt x="2140" y="648"/>
                  </a:lnTo>
                  <a:lnTo>
                    <a:pt x="2156" y="633"/>
                  </a:lnTo>
                  <a:lnTo>
                    <a:pt x="2176" y="617"/>
                  </a:lnTo>
                  <a:lnTo>
                    <a:pt x="2209" y="595"/>
                  </a:lnTo>
                  <a:lnTo>
                    <a:pt x="2231" y="579"/>
                  </a:lnTo>
                  <a:lnTo>
                    <a:pt x="2239" y="573"/>
                  </a:lnTo>
                  <a:lnTo>
                    <a:pt x="2245" y="567"/>
                  </a:lnTo>
                  <a:lnTo>
                    <a:pt x="2251" y="561"/>
                  </a:lnTo>
                  <a:lnTo>
                    <a:pt x="2255" y="555"/>
                  </a:lnTo>
                  <a:lnTo>
                    <a:pt x="2258" y="548"/>
                  </a:lnTo>
                  <a:lnTo>
                    <a:pt x="2260" y="539"/>
                  </a:lnTo>
                  <a:lnTo>
                    <a:pt x="2262" y="530"/>
                  </a:lnTo>
                  <a:lnTo>
                    <a:pt x="2264" y="517"/>
                  </a:lnTo>
                  <a:lnTo>
                    <a:pt x="2270" y="483"/>
                  </a:lnTo>
                  <a:lnTo>
                    <a:pt x="2277" y="437"/>
                  </a:lnTo>
                  <a:lnTo>
                    <a:pt x="2235" y="384"/>
                  </a:lnTo>
                  <a:lnTo>
                    <a:pt x="2233" y="384"/>
                  </a:lnTo>
                  <a:lnTo>
                    <a:pt x="2227" y="384"/>
                  </a:lnTo>
                  <a:lnTo>
                    <a:pt x="2222" y="384"/>
                  </a:lnTo>
                  <a:lnTo>
                    <a:pt x="2218" y="383"/>
                  </a:lnTo>
                  <a:lnTo>
                    <a:pt x="2214" y="381"/>
                  </a:lnTo>
                  <a:lnTo>
                    <a:pt x="2209" y="379"/>
                  </a:lnTo>
                  <a:lnTo>
                    <a:pt x="2203" y="375"/>
                  </a:lnTo>
                  <a:lnTo>
                    <a:pt x="2199" y="371"/>
                  </a:lnTo>
                  <a:lnTo>
                    <a:pt x="2195" y="363"/>
                  </a:lnTo>
                  <a:lnTo>
                    <a:pt x="2191" y="356"/>
                  </a:lnTo>
                  <a:lnTo>
                    <a:pt x="2188" y="345"/>
                  </a:lnTo>
                  <a:lnTo>
                    <a:pt x="2185" y="334"/>
                  </a:lnTo>
                  <a:lnTo>
                    <a:pt x="2184" y="320"/>
                  </a:lnTo>
                  <a:lnTo>
                    <a:pt x="2183" y="303"/>
                  </a:lnTo>
                  <a:lnTo>
                    <a:pt x="2199" y="201"/>
                  </a:lnTo>
                  <a:lnTo>
                    <a:pt x="2182" y="198"/>
                  </a:lnTo>
                  <a:lnTo>
                    <a:pt x="2167" y="194"/>
                  </a:lnTo>
                  <a:lnTo>
                    <a:pt x="2154" y="189"/>
                  </a:lnTo>
                  <a:lnTo>
                    <a:pt x="2141" y="185"/>
                  </a:lnTo>
                  <a:lnTo>
                    <a:pt x="2129" y="180"/>
                  </a:lnTo>
                  <a:lnTo>
                    <a:pt x="2118" y="175"/>
                  </a:lnTo>
                  <a:lnTo>
                    <a:pt x="2106" y="168"/>
                  </a:lnTo>
                  <a:lnTo>
                    <a:pt x="2096" y="162"/>
                  </a:lnTo>
                  <a:lnTo>
                    <a:pt x="2075" y="147"/>
                  </a:lnTo>
                  <a:lnTo>
                    <a:pt x="2052" y="130"/>
                  </a:lnTo>
                  <a:lnTo>
                    <a:pt x="2025" y="110"/>
                  </a:lnTo>
                  <a:lnTo>
                    <a:pt x="1993" y="88"/>
                  </a:lnTo>
                  <a:lnTo>
                    <a:pt x="1977" y="98"/>
                  </a:lnTo>
                  <a:lnTo>
                    <a:pt x="1964" y="107"/>
                  </a:lnTo>
                  <a:lnTo>
                    <a:pt x="1957" y="112"/>
                  </a:lnTo>
                  <a:lnTo>
                    <a:pt x="1949" y="117"/>
                  </a:lnTo>
                  <a:lnTo>
                    <a:pt x="1941" y="119"/>
                  </a:lnTo>
                  <a:lnTo>
                    <a:pt x="1931" y="121"/>
                  </a:lnTo>
                  <a:lnTo>
                    <a:pt x="1919" y="121"/>
                  </a:lnTo>
                  <a:lnTo>
                    <a:pt x="1908" y="120"/>
                  </a:lnTo>
                  <a:lnTo>
                    <a:pt x="1899" y="117"/>
                  </a:lnTo>
                  <a:lnTo>
                    <a:pt x="1891" y="114"/>
                  </a:lnTo>
                  <a:lnTo>
                    <a:pt x="1884" y="110"/>
                  </a:lnTo>
                  <a:lnTo>
                    <a:pt x="1876" y="107"/>
                  </a:lnTo>
                  <a:lnTo>
                    <a:pt x="1867" y="105"/>
                  </a:lnTo>
                  <a:lnTo>
                    <a:pt x="1857" y="104"/>
                  </a:lnTo>
                  <a:lnTo>
                    <a:pt x="1846" y="106"/>
                  </a:lnTo>
                  <a:lnTo>
                    <a:pt x="1837" y="108"/>
                  </a:lnTo>
                  <a:lnTo>
                    <a:pt x="1828" y="111"/>
                  </a:lnTo>
                  <a:lnTo>
                    <a:pt x="1820" y="115"/>
                  </a:lnTo>
                  <a:lnTo>
                    <a:pt x="1811" y="118"/>
                  </a:lnTo>
                  <a:lnTo>
                    <a:pt x="1802" y="119"/>
                  </a:lnTo>
                  <a:lnTo>
                    <a:pt x="1796" y="119"/>
                  </a:lnTo>
                  <a:lnTo>
                    <a:pt x="1790" y="118"/>
                  </a:lnTo>
                  <a:lnTo>
                    <a:pt x="1783" y="117"/>
                  </a:lnTo>
                  <a:lnTo>
                    <a:pt x="1775" y="115"/>
                  </a:lnTo>
                  <a:lnTo>
                    <a:pt x="1767" y="110"/>
                  </a:lnTo>
                  <a:lnTo>
                    <a:pt x="1760" y="106"/>
                  </a:lnTo>
                  <a:lnTo>
                    <a:pt x="1753" y="102"/>
                  </a:lnTo>
                  <a:lnTo>
                    <a:pt x="1748" y="97"/>
                  </a:lnTo>
                  <a:lnTo>
                    <a:pt x="1743" y="91"/>
                  </a:lnTo>
                  <a:lnTo>
                    <a:pt x="1737" y="86"/>
                  </a:lnTo>
                  <a:lnTo>
                    <a:pt x="1727" y="82"/>
                  </a:lnTo>
                  <a:lnTo>
                    <a:pt x="1715" y="77"/>
                  </a:lnTo>
                  <a:lnTo>
                    <a:pt x="1698" y="71"/>
                  </a:lnTo>
                  <a:lnTo>
                    <a:pt x="1677" y="67"/>
                  </a:lnTo>
                  <a:lnTo>
                    <a:pt x="1657" y="63"/>
                  </a:lnTo>
                  <a:lnTo>
                    <a:pt x="1636" y="60"/>
                  </a:lnTo>
                  <a:lnTo>
                    <a:pt x="1615" y="57"/>
                  </a:lnTo>
                  <a:lnTo>
                    <a:pt x="1594" y="55"/>
                  </a:lnTo>
                  <a:lnTo>
                    <a:pt x="1574" y="50"/>
                  </a:lnTo>
                  <a:lnTo>
                    <a:pt x="1554" y="47"/>
                  </a:lnTo>
                  <a:lnTo>
                    <a:pt x="1525" y="39"/>
                  </a:lnTo>
                  <a:lnTo>
                    <a:pt x="1488" y="26"/>
                  </a:lnTo>
                  <a:lnTo>
                    <a:pt x="1449" y="12"/>
                  </a:lnTo>
                  <a:lnTo>
                    <a:pt x="1412" y="0"/>
                  </a:lnTo>
                  <a:lnTo>
                    <a:pt x="1408" y="11"/>
                  </a:lnTo>
                  <a:lnTo>
                    <a:pt x="1405" y="23"/>
                  </a:lnTo>
                  <a:lnTo>
                    <a:pt x="1402" y="34"/>
                  </a:lnTo>
                  <a:lnTo>
                    <a:pt x="1401" y="46"/>
                  </a:lnTo>
                  <a:lnTo>
                    <a:pt x="1399" y="68"/>
                  </a:lnTo>
                  <a:lnTo>
                    <a:pt x="1396" y="89"/>
                  </a:lnTo>
                  <a:lnTo>
                    <a:pt x="1393" y="99"/>
                  </a:lnTo>
                  <a:lnTo>
                    <a:pt x="1389" y="109"/>
                  </a:lnTo>
                  <a:lnTo>
                    <a:pt x="1384" y="119"/>
                  </a:lnTo>
                  <a:lnTo>
                    <a:pt x="1376" y="128"/>
                  </a:lnTo>
                  <a:lnTo>
                    <a:pt x="1367" y="137"/>
                  </a:lnTo>
                  <a:lnTo>
                    <a:pt x="1355" y="145"/>
                  </a:lnTo>
                  <a:lnTo>
                    <a:pt x="1340" y="154"/>
                  </a:lnTo>
                  <a:lnTo>
                    <a:pt x="1322" y="161"/>
                  </a:lnTo>
                  <a:lnTo>
                    <a:pt x="1299" y="170"/>
                  </a:lnTo>
                  <a:lnTo>
                    <a:pt x="1280" y="180"/>
                  </a:lnTo>
                  <a:lnTo>
                    <a:pt x="1265" y="189"/>
                  </a:lnTo>
                  <a:lnTo>
                    <a:pt x="1255" y="198"/>
                  </a:lnTo>
                  <a:lnTo>
                    <a:pt x="1247" y="206"/>
                  </a:lnTo>
                  <a:lnTo>
                    <a:pt x="1241" y="215"/>
                  </a:lnTo>
                  <a:lnTo>
                    <a:pt x="1239" y="223"/>
                  </a:lnTo>
                  <a:lnTo>
                    <a:pt x="1237" y="232"/>
                  </a:lnTo>
                  <a:lnTo>
                    <a:pt x="1237" y="250"/>
                  </a:lnTo>
                  <a:lnTo>
                    <a:pt x="1238" y="269"/>
                  </a:lnTo>
                  <a:lnTo>
                    <a:pt x="1237" y="280"/>
                  </a:lnTo>
                  <a:lnTo>
                    <a:pt x="1236" y="292"/>
                  </a:lnTo>
                  <a:lnTo>
                    <a:pt x="1232" y="304"/>
                  </a:lnTo>
                  <a:lnTo>
                    <a:pt x="1226" y="317"/>
                  </a:lnTo>
                  <a:lnTo>
                    <a:pt x="1215" y="335"/>
                  </a:lnTo>
                  <a:lnTo>
                    <a:pt x="1203" y="354"/>
                  </a:lnTo>
                  <a:lnTo>
                    <a:pt x="1190" y="373"/>
                  </a:lnTo>
                  <a:lnTo>
                    <a:pt x="1178" y="392"/>
                  </a:lnTo>
                  <a:lnTo>
                    <a:pt x="1160" y="419"/>
                  </a:lnTo>
                  <a:lnTo>
                    <a:pt x="1152" y="432"/>
                  </a:lnTo>
                  <a:lnTo>
                    <a:pt x="1141" y="442"/>
                  </a:lnTo>
                  <a:lnTo>
                    <a:pt x="1120" y="463"/>
                  </a:lnTo>
                  <a:lnTo>
                    <a:pt x="1112" y="472"/>
                  </a:lnTo>
                  <a:lnTo>
                    <a:pt x="1103" y="478"/>
                  </a:lnTo>
                  <a:lnTo>
                    <a:pt x="1095" y="484"/>
                  </a:lnTo>
                  <a:lnTo>
                    <a:pt x="1087" y="489"/>
                  </a:lnTo>
                  <a:lnTo>
                    <a:pt x="1079" y="492"/>
                  </a:lnTo>
                  <a:lnTo>
                    <a:pt x="1072" y="494"/>
                  </a:lnTo>
                  <a:lnTo>
                    <a:pt x="1063" y="494"/>
                  </a:lnTo>
                  <a:lnTo>
                    <a:pt x="1056" y="494"/>
                  </a:lnTo>
                  <a:lnTo>
                    <a:pt x="1047" y="492"/>
                  </a:lnTo>
                  <a:lnTo>
                    <a:pt x="1040" y="490"/>
                  </a:lnTo>
                  <a:lnTo>
                    <a:pt x="1033" y="485"/>
                  </a:lnTo>
                  <a:lnTo>
                    <a:pt x="1025" y="480"/>
                  </a:lnTo>
                  <a:lnTo>
                    <a:pt x="1017" y="474"/>
                  </a:lnTo>
                  <a:lnTo>
                    <a:pt x="1009" y="466"/>
                  </a:lnTo>
                  <a:lnTo>
                    <a:pt x="1002" y="458"/>
                  </a:lnTo>
                  <a:lnTo>
                    <a:pt x="995" y="449"/>
                  </a:lnTo>
                  <a:lnTo>
                    <a:pt x="985" y="433"/>
                  </a:lnTo>
                  <a:lnTo>
                    <a:pt x="981" y="424"/>
                  </a:lnTo>
                  <a:lnTo>
                    <a:pt x="980" y="421"/>
                  </a:lnTo>
                  <a:lnTo>
                    <a:pt x="976" y="419"/>
                  </a:lnTo>
                  <a:lnTo>
                    <a:pt x="970" y="416"/>
                  </a:lnTo>
                  <a:lnTo>
                    <a:pt x="961" y="41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1" name="Freeform 42">
              <a:extLst>
                <a:ext uri="{FF2B5EF4-FFF2-40B4-BE49-F238E27FC236}">
                  <a16:creationId xmlns:a16="http://schemas.microsoft.com/office/drawing/2014/main" id="{F40160F1-01BE-441A-8E9C-34001DF5E85D}"/>
                </a:ext>
              </a:extLst>
            </p:cNvPr>
            <p:cNvSpPr>
              <a:spLocks/>
            </p:cNvSpPr>
            <p:nvPr/>
          </p:nvSpPr>
          <p:spPr bwMode="auto">
            <a:xfrm>
              <a:off x="6280493" y="2649440"/>
              <a:ext cx="441531" cy="771283"/>
            </a:xfrm>
            <a:custGeom>
              <a:avLst/>
              <a:gdLst/>
              <a:ahLst/>
              <a:cxnLst>
                <a:cxn ang="0">
                  <a:pos x="29" y="191"/>
                </a:cxn>
                <a:cxn ang="0">
                  <a:pos x="44" y="424"/>
                </a:cxn>
                <a:cxn ang="0">
                  <a:pos x="63" y="680"/>
                </a:cxn>
                <a:cxn ang="0">
                  <a:pos x="79" y="887"/>
                </a:cxn>
                <a:cxn ang="0">
                  <a:pos x="87" y="999"/>
                </a:cxn>
                <a:cxn ang="0">
                  <a:pos x="99" y="1104"/>
                </a:cxn>
                <a:cxn ang="0">
                  <a:pos x="113" y="1179"/>
                </a:cxn>
                <a:cxn ang="0">
                  <a:pos x="118" y="1237"/>
                </a:cxn>
                <a:cxn ang="0">
                  <a:pos x="112" y="1282"/>
                </a:cxn>
                <a:cxn ang="0">
                  <a:pos x="80" y="1360"/>
                </a:cxn>
                <a:cxn ang="0">
                  <a:pos x="36" y="1446"/>
                </a:cxn>
                <a:cxn ang="0">
                  <a:pos x="20" y="1497"/>
                </a:cxn>
                <a:cxn ang="0">
                  <a:pos x="7" y="1554"/>
                </a:cxn>
                <a:cxn ang="0">
                  <a:pos x="45" y="1615"/>
                </a:cxn>
                <a:cxn ang="0">
                  <a:pos x="98" y="1576"/>
                </a:cxn>
                <a:cxn ang="0">
                  <a:pos x="115" y="1581"/>
                </a:cxn>
                <a:cxn ang="0">
                  <a:pos x="147" y="1575"/>
                </a:cxn>
                <a:cxn ang="0">
                  <a:pos x="170" y="1560"/>
                </a:cxn>
                <a:cxn ang="0">
                  <a:pos x="192" y="1559"/>
                </a:cxn>
                <a:cxn ang="0">
                  <a:pos x="232" y="1573"/>
                </a:cxn>
                <a:cxn ang="0">
                  <a:pos x="287" y="1589"/>
                </a:cxn>
                <a:cxn ang="0">
                  <a:pos x="330" y="1583"/>
                </a:cxn>
                <a:cxn ang="0">
                  <a:pos x="448" y="1565"/>
                </a:cxn>
                <a:cxn ang="0">
                  <a:pos x="526" y="1435"/>
                </a:cxn>
                <a:cxn ang="0">
                  <a:pos x="545" y="1445"/>
                </a:cxn>
                <a:cxn ang="0">
                  <a:pos x="569" y="1479"/>
                </a:cxn>
                <a:cxn ang="0">
                  <a:pos x="607" y="1507"/>
                </a:cxn>
                <a:cxn ang="0">
                  <a:pos x="632" y="1508"/>
                </a:cxn>
                <a:cxn ang="0">
                  <a:pos x="669" y="1487"/>
                </a:cxn>
                <a:cxn ang="0">
                  <a:pos x="710" y="1435"/>
                </a:cxn>
                <a:cxn ang="0">
                  <a:pos x="767" y="1341"/>
                </a:cxn>
                <a:cxn ang="0">
                  <a:pos x="776" y="1299"/>
                </a:cxn>
                <a:cxn ang="0">
                  <a:pos x="774" y="1263"/>
                </a:cxn>
                <a:cxn ang="0">
                  <a:pos x="782" y="1242"/>
                </a:cxn>
                <a:cxn ang="0">
                  <a:pos x="812" y="1214"/>
                </a:cxn>
                <a:cxn ang="0">
                  <a:pos x="855" y="1187"/>
                </a:cxn>
                <a:cxn ang="0">
                  <a:pos x="883" y="1178"/>
                </a:cxn>
                <a:cxn ang="0">
                  <a:pos x="922" y="1144"/>
                </a:cxn>
                <a:cxn ang="0">
                  <a:pos x="942" y="1099"/>
                </a:cxn>
                <a:cxn ang="0">
                  <a:pos x="944" y="1047"/>
                </a:cxn>
                <a:cxn ang="0">
                  <a:pos x="928" y="909"/>
                </a:cxn>
                <a:cxn ang="0">
                  <a:pos x="899" y="668"/>
                </a:cxn>
                <a:cxn ang="0">
                  <a:pos x="872" y="425"/>
                </a:cxn>
                <a:cxn ang="0">
                  <a:pos x="846" y="181"/>
                </a:cxn>
                <a:cxn ang="0">
                  <a:pos x="774" y="1"/>
                </a:cxn>
                <a:cxn ang="0">
                  <a:pos x="559" y="15"/>
                </a:cxn>
                <a:cxn ang="0">
                  <a:pos x="383" y="30"/>
                </a:cxn>
                <a:cxn ang="0">
                  <a:pos x="258" y="38"/>
                </a:cxn>
                <a:cxn ang="0">
                  <a:pos x="185" y="50"/>
                </a:cxn>
                <a:cxn ang="0">
                  <a:pos x="160" y="72"/>
                </a:cxn>
                <a:cxn ang="0">
                  <a:pos x="108" y="91"/>
                </a:cxn>
                <a:cxn ang="0">
                  <a:pos x="51" y="84"/>
                </a:cxn>
              </a:cxnLst>
              <a:rect l="0" t="0" r="r" b="b"/>
              <a:pathLst>
                <a:path w="945" h="1653">
                  <a:moveTo>
                    <a:pt x="26" y="77"/>
                  </a:moveTo>
                  <a:lnTo>
                    <a:pt x="26" y="107"/>
                  </a:lnTo>
                  <a:lnTo>
                    <a:pt x="27" y="145"/>
                  </a:lnTo>
                  <a:lnTo>
                    <a:pt x="29" y="191"/>
                  </a:lnTo>
                  <a:lnTo>
                    <a:pt x="31" y="242"/>
                  </a:lnTo>
                  <a:lnTo>
                    <a:pt x="35" y="299"/>
                  </a:lnTo>
                  <a:lnTo>
                    <a:pt x="39" y="360"/>
                  </a:lnTo>
                  <a:lnTo>
                    <a:pt x="44" y="424"/>
                  </a:lnTo>
                  <a:lnTo>
                    <a:pt x="48" y="488"/>
                  </a:lnTo>
                  <a:lnTo>
                    <a:pt x="53" y="553"/>
                  </a:lnTo>
                  <a:lnTo>
                    <a:pt x="58" y="617"/>
                  </a:lnTo>
                  <a:lnTo>
                    <a:pt x="63" y="680"/>
                  </a:lnTo>
                  <a:lnTo>
                    <a:pt x="67" y="740"/>
                  </a:lnTo>
                  <a:lnTo>
                    <a:pt x="71" y="794"/>
                  </a:lnTo>
                  <a:lnTo>
                    <a:pt x="75" y="844"/>
                  </a:lnTo>
                  <a:lnTo>
                    <a:pt x="79" y="887"/>
                  </a:lnTo>
                  <a:lnTo>
                    <a:pt x="82" y="923"/>
                  </a:lnTo>
                  <a:lnTo>
                    <a:pt x="84" y="946"/>
                  </a:lnTo>
                  <a:lnTo>
                    <a:pt x="85" y="973"/>
                  </a:lnTo>
                  <a:lnTo>
                    <a:pt x="87" y="999"/>
                  </a:lnTo>
                  <a:lnTo>
                    <a:pt x="89" y="1027"/>
                  </a:lnTo>
                  <a:lnTo>
                    <a:pt x="92" y="1054"/>
                  </a:lnTo>
                  <a:lnTo>
                    <a:pt x="95" y="1080"/>
                  </a:lnTo>
                  <a:lnTo>
                    <a:pt x="99" y="1104"/>
                  </a:lnTo>
                  <a:lnTo>
                    <a:pt x="103" y="1125"/>
                  </a:lnTo>
                  <a:lnTo>
                    <a:pt x="107" y="1144"/>
                  </a:lnTo>
                  <a:lnTo>
                    <a:pt x="110" y="1162"/>
                  </a:lnTo>
                  <a:lnTo>
                    <a:pt x="113" y="1179"/>
                  </a:lnTo>
                  <a:lnTo>
                    <a:pt x="115" y="1195"/>
                  </a:lnTo>
                  <a:lnTo>
                    <a:pt x="117" y="1210"/>
                  </a:lnTo>
                  <a:lnTo>
                    <a:pt x="117" y="1223"/>
                  </a:lnTo>
                  <a:lnTo>
                    <a:pt x="118" y="1237"/>
                  </a:lnTo>
                  <a:lnTo>
                    <a:pt x="117" y="1250"/>
                  </a:lnTo>
                  <a:lnTo>
                    <a:pt x="115" y="1261"/>
                  </a:lnTo>
                  <a:lnTo>
                    <a:pt x="113" y="1272"/>
                  </a:lnTo>
                  <a:lnTo>
                    <a:pt x="112" y="1282"/>
                  </a:lnTo>
                  <a:lnTo>
                    <a:pt x="109" y="1293"/>
                  </a:lnTo>
                  <a:lnTo>
                    <a:pt x="104" y="1311"/>
                  </a:lnTo>
                  <a:lnTo>
                    <a:pt x="97" y="1329"/>
                  </a:lnTo>
                  <a:lnTo>
                    <a:pt x="80" y="1360"/>
                  </a:lnTo>
                  <a:lnTo>
                    <a:pt x="61" y="1392"/>
                  </a:lnTo>
                  <a:lnTo>
                    <a:pt x="52" y="1409"/>
                  </a:lnTo>
                  <a:lnTo>
                    <a:pt x="44" y="1427"/>
                  </a:lnTo>
                  <a:lnTo>
                    <a:pt x="36" y="1446"/>
                  </a:lnTo>
                  <a:lnTo>
                    <a:pt x="30" y="1468"/>
                  </a:lnTo>
                  <a:lnTo>
                    <a:pt x="26" y="1484"/>
                  </a:lnTo>
                  <a:lnTo>
                    <a:pt x="23" y="1491"/>
                  </a:lnTo>
                  <a:lnTo>
                    <a:pt x="20" y="1497"/>
                  </a:lnTo>
                  <a:lnTo>
                    <a:pt x="14" y="1507"/>
                  </a:lnTo>
                  <a:lnTo>
                    <a:pt x="12" y="1517"/>
                  </a:lnTo>
                  <a:lnTo>
                    <a:pt x="9" y="1534"/>
                  </a:lnTo>
                  <a:lnTo>
                    <a:pt x="7" y="1554"/>
                  </a:lnTo>
                  <a:lnTo>
                    <a:pt x="5" y="1577"/>
                  </a:lnTo>
                  <a:lnTo>
                    <a:pt x="2" y="1622"/>
                  </a:lnTo>
                  <a:lnTo>
                    <a:pt x="0" y="1653"/>
                  </a:lnTo>
                  <a:lnTo>
                    <a:pt x="45" y="1615"/>
                  </a:lnTo>
                  <a:lnTo>
                    <a:pt x="74" y="1591"/>
                  </a:lnTo>
                  <a:lnTo>
                    <a:pt x="84" y="1584"/>
                  </a:lnTo>
                  <a:lnTo>
                    <a:pt x="92" y="1578"/>
                  </a:lnTo>
                  <a:lnTo>
                    <a:pt x="98" y="1576"/>
                  </a:lnTo>
                  <a:lnTo>
                    <a:pt x="102" y="1575"/>
                  </a:lnTo>
                  <a:lnTo>
                    <a:pt x="107" y="1576"/>
                  </a:lnTo>
                  <a:lnTo>
                    <a:pt x="112" y="1579"/>
                  </a:lnTo>
                  <a:lnTo>
                    <a:pt x="115" y="1581"/>
                  </a:lnTo>
                  <a:lnTo>
                    <a:pt x="121" y="1581"/>
                  </a:lnTo>
                  <a:lnTo>
                    <a:pt x="128" y="1581"/>
                  </a:lnTo>
                  <a:lnTo>
                    <a:pt x="138" y="1578"/>
                  </a:lnTo>
                  <a:lnTo>
                    <a:pt x="147" y="1575"/>
                  </a:lnTo>
                  <a:lnTo>
                    <a:pt x="156" y="1569"/>
                  </a:lnTo>
                  <a:lnTo>
                    <a:pt x="160" y="1566"/>
                  </a:lnTo>
                  <a:lnTo>
                    <a:pt x="165" y="1564"/>
                  </a:lnTo>
                  <a:lnTo>
                    <a:pt x="170" y="1560"/>
                  </a:lnTo>
                  <a:lnTo>
                    <a:pt x="177" y="1559"/>
                  </a:lnTo>
                  <a:lnTo>
                    <a:pt x="182" y="1558"/>
                  </a:lnTo>
                  <a:lnTo>
                    <a:pt x="187" y="1558"/>
                  </a:lnTo>
                  <a:lnTo>
                    <a:pt x="192" y="1559"/>
                  </a:lnTo>
                  <a:lnTo>
                    <a:pt x="198" y="1560"/>
                  </a:lnTo>
                  <a:lnTo>
                    <a:pt x="209" y="1564"/>
                  </a:lnTo>
                  <a:lnTo>
                    <a:pt x="221" y="1568"/>
                  </a:lnTo>
                  <a:lnTo>
                    <a:pt x="232" y="1573"/>
                  </a:lnTo>
                  <a:lnTo>
                    <a:pt x="245" y="1578"/>
                  </a:lnTo>
                  <a:lnTo>
                    <a:pt x="258" y="1583"/>
                  </a:lnTo>
                  <a:lnTo>
                    <a:pt x="270" y="1586"/>
                  </a:lnTo>
                  <a:lnTo>
                    <a:pt x="287" y="1589"/>
                  </a:lnTo>
                  <a:lnTo>
                    <a:pt x="301" y="1590"/>
                  </a:lnTo>
                  <a:lnTo>
                    <a:pt x="313" y="1589"/>
                  </a:lnTo>
                  <a:lnTo>
                    <a:pt x="322" y="1587"/>
                  </a:lnTo>
                  <a:lnTo>
                    <a:pt x="330" y="1583"/>
                  </a:lnTo>
                  <a:lnTo>
                    <a:pt x="339" y="1576"/>
                  </a:lnTo>
                  <a:lnTo>
                    <a:pt x="347" y="1570"/>
                  </a:lnTo>
                  <a:lnTo>
                    <a:pt x="356" y="1562"/>
                  </a:lnTo>
                  <a:lnTo>
                    <a:pt x="448" y="1565"/>
                  </a:lnTo>
                  <a:lnTo>
                    <a:pt x="503" y="1435"/>
                  </a:lnTo>
                  <a:lnTo>
                    <a:pt x="513" y="1434"/>
                  </a:lnTo>
                  <a:lnTo>
                    <a:pt x="520" y="1434"/>
                  </a:lnTo>
                  <a:lnTo>
                    <a:pt x="526" y="1435"/>
                  </a:lnTo>
                  <a:lnTo>
                    <a:pt x="533" y="1436"/>
                  </a:lnTo>
                  <a:lnTo>
                    <a:pt x="538" y="1438"/>
                  </a:lnTo>
                  <a:lnTo>
                    <a:pt x="542" y="1441"/>
                  </a:lnTo>
                  <a:lnTo>
                    <a:pt x="545" y="1445"/>
                  </a:lnTo>
                  <a:lnTo>
                    <a:pt x="550" y="1449"/>
                  </a:lnTo>
                  <a:lnTo>
                    <a:pt x="555" y="1458"/>
                  </a:lnTo>
                  <a:lnTo>
                    <a:pt x="561" y="1469"/>
                  </a:lnTo>
                  <a:lnTo>
                    <a:pt x="569" y="1479"/>
                  </a:lnTo>
                  <a:lnTo>
                    <a:pt x="579" y="1490"/>
                  </a:lnTo>
                  <a:lnTo>
                    <a:pt x="591" y="1498"/>
                  </a:lnTo>
                  <a:lnTo>
                    <a:pt x="601" y="1505"/>
                  </a:lnTo>
                  <a:lnTo>
                    <a:pt x="607" y="1507"/>
                  </a:lnTo>
                  <a:lnTo>
                    <a:pt x="612" y="1508"/>
                  </a:lnTo>
                  <a:lnTo>
                    <a:pt x="617" y="1509"/>
                  </a:lnTo>
                  <a:lnTo>
                    <a:pt x="622" y="1509"/>
                  </a:lnTo>
                  <a:lnTo>
                    <a:pt x="632" y="1508"/>
                  </a:lnTo>
                  <a:lnTo>
                    <a:pt x="641" y="1505"/>
                  </a:lnTo>
                  <a:lnTo>
                    <a:pt x="651" y="1500"/>
                  </a:lnTo>
                  <a:lnTo>
                    <a:pt x="659" y="1494"/>
                  </a:lnTo>
                  <a:lnTo>
                    <a:pt x="669" y="1487"/>
                  </a:lnTo>
                  <a:lnTo>
                    <a:pt x="677" y="1477"/>
                  </a:lnTo>
                  <a:lnTo>
                    <a:pt x="686" y="1468"/>
                  </a:lnTo>
                  <a:lnTo>
                    <a:pt x="693" y="1457"/>
                  </a:lnTo>
                  <a:lnTo>
                    <a:pt x="710" y="1435"/>
                  </a:lnTo>
                  <a:lnTo>
                    <a:pt x="725" y="1412"/>
                  </a:lnTo>
                  <a:lnTo>
                    <a:pt x="735" y="1395"/>
                  </a:lnTo>
                  <a:lnTo>
                    <a:pt x="752" y="1368"/>
                  </a:lnTo>
                  <a:lnTo>
                    <a:pt x="767" y="1341"/>
                  </a:lnTo>
                  <a:lnTo>
                    <a:pt x="774" y="1324"/>
                  </a:lnTo>
                  <a:lnTo>
                    <a:pt x="776" y="1315"/>
                  </a:lnTo>
                  <a:lnTo>
                    <a:pt x="776" y="1307"/>
                  </a:lnTo>
                  <a:lnTo>
                    <a:pt x="776" y="1299"/>
                  </a:lnTo>
                  <a:lnTo>
                    <a:pt x="776" y="1292"/>
                  </a:lnTo>
                  <a:lnTo>
                    <a:pt x="775" y="1279"/>
                  </a:lnTo>
                  <a:lnTo>
                    <a:pt x="774" y="1269"/>
                  </a:lnTo>
                  <a:lnTo>
                    <a:pt x="774" y="1263"/>
                  </a:lnTo>
                  <a:lnTo>
                    <a:pt x="775" y="1259"/>
                  </a:lnTo>
                  <a:lnTo>
                    <a:pt x="776" y="1254"/>
                  </a:lnTo>
                  <a:lnTo>
                    <a:pt x="779" y="1249"/>
                  </a:lnTo>
                  <a:lnTo>
                    <a:pt x="782" y="1242"/>
                  </a:lnTo>
                  <a:lnTo>
                    <a:pt x="788" y="1237"/>
                  </a:lnTo>
                  <a:lnTo>
                    <a:pt x="794" y="1230"/>
                  </a:lnTo>
                  <a:lnTo>
                    <a:pt x="803" y="1222"/>
                  </a:lnTo>
                  <a:lnTo>
                    <a:pt x="812" y="1214"/>
                  </a:lnTo>
                  <a:lnTo>
                    <a:pt x="821" y="1206"/>
                  </a:lnTo>
                  <a:lnTo>
                    <a:pt x="830" y="1199"/>
                  </a:lnTo>
                  <a:lnTo>
                    <a:pt x="843" y="1193"/>
                  </a:lnTo>
                  <a:lnTo>
                    <a:pt x="855" y="1187"/>
                  </a:lnTo>
                  <a:lnTo>
                    <a:pt x="867" y="1184"/>
                  </a:lnTo>
                  <a:lnTo>
                    <a:pt x="871" y="1183"/>
                  </a:lnTo>
                  <a:lnTo>
                    <a:pt x="877" y="1181"/>
                  </a:lnTo>
                  <a:lnTo>
                    <a:pt x="883" y="1178"/>
                  </a:lnTo>
                  <a:lnTo>
                    <a:pt x="890" y="1173"/>
                  </a:lnTo>
                  <a:lnTo>
                    <a:pt x="903" y="1164"/>
                  </a:lnTo>
                  <a:lnTo>
                    <a:pt x="913" y="1154"/>
                  </a:lnTo>
                  <a:lnTo>
                    <a:pt x="922" y="1144"/>
                  </a:lnTo>
                  <a:lnTo>
                    <a:pt x="929" y="1134"/>
                  </a:lnTo>
                  <a:lnTo>
                    <a:pt x="934" y="1122"/>
                  </a:lnTo>
                  <a:lnTo>
                    <a:pt x="938" y="1111"/>
                  </a:lnTo>
                  <a:lnTo>
                    <a:pt x="942" y="1099"/>
                  </a:lnTo>
                  <a:lnTo>
                    <a:pt x="944" y="1087"/>
                  </a:lnTo>
                  <a:lnTo>
                    <a:pt x="945" y="1074"/>
                  </a:lnTo>
                  <a:lnTo>
                    <a:pt x="945" y="1061"/>
                  </a:lnTo>
                  <a:lnTo>
                    <a:pt x="944" y="1047"/>
                  </a:lnTo>
                  <a:lnTo>
                    <a:pt x="943" y="1033"/>
                  </a:lnTo>
                  <a:lnTo>
                    <a:pt x="940" y="1002"/>
                  </a:lnTo>
                  <a:lnTo>
                    <a:pt x="935" y="969"/>
                  </a:lnTo>
                  <a:lnTo>
                    <a:pt x="928" y="909"/>
                  </a:lnTo>
                  <a:lnTo>
                    <a:pt x="921" y="849"/>
                  </a:lnTo>
                  <a:lnTo>
                    <a:pt x="913" y="789"/>
                  </a:lnTo>
                  <a:lnTo>
                    <a:pt x="906" y="728"/>
                  </a:lnTo>
                  <a:lnTo>
                    <a:pt x="899" y="668"/>
                  </a:lnTo>
                  <a:lnTo>
                    <a:pt x="892" y="607"/>
                  </a:lnTo>
                  <a:lnTo>
                    <a:pt x="886" y="546"/>
                  </a:lnTo>
                  <a:lnTo>
                    <a:pt x="878" y="486"/>
                  </a:lnTo>
                  <a:lnTo>
                    <a:pt x="872" y="425"/>
                  </a:lnTo>
                  <a:lnTo>
                    <a:pt x="866" y="364"/>
                  </a:lnTo>
                  <a:lnTo>
                    <a:pt x="858" y="302"/>
                  </a:lnTo>
                  <a:lnTo>
                    <a:pt x="852" y="242"/>
                  </a:lnTo>
                  <a:lnTo>
                    <a:pt x="846" y="181"/>
                  </a:lnTo>
                  <a:lnTo>
                    <a:pt x="838" y="121"/>
                  </a:lnTo>
                  <a:lnTo>
                    <a:pt x="832" y="60"/>
                  </a:lnTo>
                  <a:lnTo>
                    <a:pt x="826" y="0"/>
                  </a:lnTo>
                  <a:lnTo>
                    <a:pt x="774" y="1"/>
                  </a:lnTo>
                  <a:lnTo>
                    <a:pt x="721" y="3"/>
                  </a:lnTo>
                  <a:lnTo>
                    <a:pt x="668" y="6"/>
                  </a:lnTo>
                  <a:lnTo>
                    <a:pt x="613" y="11"/>
                  </a:lnTo>
                  <a:lnTo>
                    <a:pt x="559" y="15"/>
                  </a:lnTo>
                  <a:lnTo>
                    <a:pt x="505" y="20"/>
                  </a:lnTo>
                  <a:lnTo>
                    <a:pt x="452" y="24"/>
                  </a:lnTo>
                  <a:lnTo>
                    <a:pt x="401" y="28"/>
                  </a:lnTo>
                  <a:lnTo>
                    <a:pt x="383" y="30"/>
                  </a:lnTo>
                  <a:lnTo>
                    <a:pt x="357" y="31"/>
                  </a:lnTo>
                  <a:lnTo>
                    <a:pt x="325" y="33"/>
                  </a:lnTo>
                  <a:lnTo>
                    <a:pt x="291" y="35"/>
                  </a:lnTo>
                  <a:lnTo>
                    <a:pt x="258" y="38"/>
                  </a:lnTo>
                  <a:lnTo>
                    <a:pt x="228" y="40"/>
                  </a:lnTo>
                  <a:lnTo>
                    <a:pt x="205" y="43"/>
                  </a:lnTo>
                  <a:lnTo>
                    <a:pt x="192" y="46"/>
                  </a:lnTo>
                  <a:lnTo>
                    <a:pt x="185" y="50"/>
                  </a:lnTo>
                  <a:lnTo>
                    <a:pt x="179" y="55"/>
                  </a:lnTo>
                  <a:lnTo>
                    <a:pt x="172" y="60"/>
                  </a:lnTo>
                  <a:lnTo>
                    <a:pt x="166" y="65"/>
                  </a:lnTo>
                  <a:lnTo>
                    <a:pt x="160" y="72"/>
                  </a:lnTo>
                  <a:lnTo>
                    <a:pt x="150" y="77"/>
                  </a:lnTo>
                  <a:lnTo>
                    <a:pt x="140" y="83"/>
                  </a:lnTo>
                  <a:lnTo>
                    <a:pt x="125" y="87"/>
                  </a:lnTo>
                  <a:lnTo>
                    <a:pt x="108" y="91"/>
                  </a:lnTo>
                  <a:lnTo>
                    <a:pt x="94" y="93"/>
                  </a:lnTo>
                  <a:lnTo>
                    <a:pt x="82" y="93"/>
                  </a:lnTo>
                  <a:lnTo>
                    <a:pt x="71" y="91"/>
                  </a:lnTo>
                  <a:lnTo>
                    <a:pt x="51" y="84"/>
                  </a:lnTo>
                  <a:lnTo>
                    <a:pt x="26" y="77"/>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2" name="Freeform 43">
              <a:extLst>
                <a:ext uri="{FF2B5EF4-FFF2-40B4-BE49-F238E27FC236}">
                  <a16:creationId xmlns:a16="http://schemas.microsoft.com/office/drawing/2014/main" id="{B1F0F40E-2DB3-4665-8F7D-928104DBBD5E}"/>
                </a:ext>
              </a:extLst>
            </p:cNvPr>
            <p:cNvSpPr>
              <a:spLocks/>
            </p:cNvSpPr>
            <p:nvPr/>
          </p:nvSpPr>
          <p:spPr bwMode="auto">
            <a:xfrm>
              <a:off x="8374507" y="1218654"/>
              <a:ext cx="549585" cy="849529"/>
            </a:xfrm>
            <a:custGeom>
              <a:avLst/>
              <a:gdLst/>
              <a:ahLst/>
              <a:cxnLst>
                <a:cxn ang="0">
                  <a:pos x="68" y="886"/>
                </a:cxn>
                <a:cxn ang="0">
                  <a:pos x="61" y="927"/>
                </a:cxn>
                <a:cxn ang="0">
                  <a:pos x="26" y="1046"/>
                </a:cxn>
                <a:cxn ang="0">
                  <a:pos x="154" y="1387"/>
                </a:cxn>
                <a:cxn ang="0">
                  <a:pos x="205" y="1526"/>
                </a:cxn>
                <a:cxn ang="0">
                  <a:pos x="261" y="1679"/>
                </a:cxn>
                <a:cxn ang="0">
                  <a:pos x="297" y="1757"/>
                </a:cxn>
                <a:cxn ang="0">
                  <a:pos x="378" y="1774"/>
                </a:cxn>
                <a:cxn ang="0">
                  <a:pos x="400" y="1701"/>
                </a:cxn>
                <a:cxn ang="0">
                  <a:pos x="440" y="1666"/>
                </a:cxn>
                <a:cxn ang="0">
                  <a:pos x="452" y="1644"/>
                </a:cxn>
                <a:cxn ang="0">
                  <a:pos x="425" y="1625"/>
                </a:cxn>
                <a:cxn ang="0">
                  <a:pos x="438" y="1599"/>
                </a:cxn>
                <a:cxn ang="0">
                  <a:pos x="597" y="1489"/>
                </a:cxn>
                <a:cxn ang="0">
                  <a:pos x="581" y="1463"/>
                </a:cxn>
                <a:cxn ang="0">
                  <a:pos x="569" y="1433"/>
                </a:cxn>
                <a:cxn ang="0">
                  <a:pos x="589" y="1382"/>
                </a:cxn>
                <a:cxn ang="0">
                  <a:pos x="611" y="1335"/>
                </a:cxn>
                <a:cxn ang="0">
                  <a:pos x="696" y="1331"/>
                </a:cxn>
                <a:cxn ang="0">
                  <a:pos x="690" y="1293"/>
                </a:cxn>
                <a:cxn ang="0">
                  <a:pos x="699" y="1169"/>
                </a:cxn>
                <a:cxn ang="0">
                  <a:pos x="708" y="1054"/>
                </a:cxn>
                <a:cxn ang="0">
                  <a:pos x="736" y="1076"/>
                </a:cxn>
                <a:cxn ang="0">
                  <a:pos x="753" y="1131"/>
                </a:cxn>
                <a:cxn ang="0">
                  <a:pos x="961" y="1083"/>
                </a:cxn>
                <a:cxn ang="0">
                  <a:pos x="974" y="1035"/>
                </a:cxn>
                <a:cxn ang="0">
                  <a:pos x="1041" y="992"/>
                </a:cxn>
                <a:cxn ang="0">
                  <a:pos x="1049" y="983"/>
                </a:cxn>
                <a:cxn ang="0">
                  <a:pos x="1065" y="946"/>
                </a:cxn>
                <a:cxn ang="0">
                  <a:pos x="1129" y="886"/>
                </a:cxn>
                <a:cxn ang="0">
                  <a:pos x="1139" y="811"/>
                </a:cxn>
                <a:cxn ang="0">
                  <a:pos x="1120" y="761"/>
                </a:cxn>
                <a:cxn ang="0">
                  <a:pos x="1097" y="708"/>
                </a:cxn>
                <a:cxn ang="0">
                  <a:pos x="1038" y="635"/>
                </a:cxn>
                <a:cxn ang="0">
                  <a:pos x="1005" y="623"/>
                </a:cxn>
                <a:cxn ang="0">
                  <a:pos x="924" y="610"/>
                </a:cxn>
                <a:cxn ang="0">
                  <a:pos x="859" y="608"/>
                </a:cxn>
                <a:cxn ang="0">
                  <a:pos x="840" y="599"/>
                </a:cxn>
                <a:cxn ang="0">
                  <a:pos x="765" y="419"/>
                </a:cxn>
                <a:cxn ang="0">
                  <a:pos x="718" y="294"/>
                </a:cxn>
                <a:cxn ang="0">
                  <a:pos x="662" y="142"/>
                </a:cxn>
                <a:cxn ang="0">
                  <a:pos x="619" y="56"/>
                </a:cxn>
                <a:cxn ang="0">
                  <a:pos x="587" y="51"/>
                </a:cxn>
                <a:cxn ang="0">
                  <a:pos x="523" y="33"/>
                </a:cxn>
                <a:cxn ang="0">
                  <a:pos x="415" y="4"/>
                </a:cxn>
                <a:cxn ang="0">
                  <a:pos x="198" y="26"/>
                </a:cxn>
                <a:cxn ang="0">
                  <a:pos x="84" y="346"/>
                </a:cxn>
                <a:cxn ang="0">
                  <a:pos x="65" y="463"/>
                </a:cxn>
                <a:cxn ang="0">
                  <a:pos x="87" y="534"/>
                </a:cxn>
                <a:cxn ang="0">
                  <a:pos x="123" y="624"/>
                </a:cxn>
                <a:cxn ang="0">
                  <a:pos x="126" y="674"/>
                </a:cxn>
                <a:cxn ang="0">
                  <a:pos x="114" y="699"/>
                </a:cxn>
                <a:cxn ang="0">
                  <a:pos x="106" y="726"/>
                </a:cxn>
                <a:cxn ang="0">
                  <a:pos x="117" y="773"/>
                </a:cxn>
                <a:cxn ang="0">
                  <a:pos x="110" y="800"/>
                </a:cxn>
                <a:cxn ang="0">
                  <a:pos x="80" y="820"/>
                </a:cxn>
              </a:cxnLst>
              <a:rect l="0" t="0" r="r" b="b"/>
              <a:pathLst>
                <a:path w="1181" h="1823">
                  <a:moveTo>
                    <a:pt x="65" y="829"/>
                  </a:moveTo>
                  <a:lnTo>
                    <a:pt x="65" y="847"/>
                  </a:lnTo>
                  <a:lnTo>
                    <a:pt x="66" y="862"/>
                  </a:lnTo>
                  <a:lnTo>
                    <a:pt x="67" y="875"/>
                  </a:lnTo>
                  <a:lnTo>
                    <a:pt x="68" y="886"/>
                  </a:lnTo>
                  <a:lnTo>
                    <a:pt x="70" y="901"/>
                  </a:lnTo>
                  <a:lnTo>
                    <a:pt x="70" y="913"/>
                  </a:lnTo>
                  <a:lnTo>
                    <a:pt x="69" y="917"/>
                  </a:lnTo>
                  <a:lnTo>
                    <a:pt x="66" y="921"/>
                  </a:lnTo>
                  <a:lnTo>
                    <a:pt x="61" y="927"/>
                  </a:lnTo>
                  <a:lnTo>
                    <a:pt x="53" y="932"/>
                  </a:lnTo>
                  <a:lnTo>
                    <a:pt x="32" y="948"/>
                  </a:lnTo>
                  <a:lnTo>
                    <a:pt x="0" y="970"/>
                  </a:lnTo>
                  <a:lnTo>
                    <a:pt x="8" y="996"/>
                  </a:lnTo>
                  <a:lnTo>
                    <a:pt x="26" y="1046"/>
                  </a:lnTo>
                  <a:lnTo>
                    <a:pt x="50" y="1113"/>
                  </a:lnTo>
                  <a:lnTo>
                    <a:pt x="79" y="1189"/>
                  </a:lnTo>
                  <a:lnTo>
                    <a:pt x="108" y="1265"/>
                  </a:lnTo>
                  <a:lnTo>
                    <a:pt x="134" y="1333"/>
                  </a:lnTo>
                  <a:lnTo>
                    <a:pt x="154" y="1387"/>
                  </a:lnTo>
                  <a:lnTo>
                    <a:pt x="165" y="1416"/>
                  </a:lnTo>
                  <a:lnTo>
                    <a:pt x="175" y="1443"/>
                  </a:lnTo>
                  <a:lnTo>
                    <a:pt x="185" y="1471"/>
                  </a:lnTo>
                  <a:lnTo>
                    <a:pt x="195" y="1499"/>
                  </a:lnTo>
                  <a:lnTo>
                    <a:pt x="205" y="1526"/>
                  </a:lnTo>
                  <a:lnTo>
                    <a:pt x="215" y="1554"/>
                  </a:lnTo>
                  <a:lnTo>
                    <a:pt x="225" y="1581"/>
                  </a:lnTo>
                  <a:lnTo>
                    <a:pt x="235" y="1608"/>
                  </a:lnTo>
                  <a:lnTo>
                    <a:pt x="245" y="1636"/>
                  </a:lnTo>
                  <a:lnTo>
                    <a:pt x="261" y="1679"/>
                  </a:lnTo>
                  <a:lnTo>
                    <a:pt x="272" y="1708"/>
                  </a:lnTo>
                  <a:lnTo>
                    <a:pt x="279" y="1728"/>
                  </a:lnTo>
                  <a:lnTo>
                    <a:pt x="287" y="1743"/>
                  </a:lnTo>
                  <a:lnTo>
                    <a:pt x="292" y="1750"/>
                  </a:lnTo>
                  <a:lnTo>
                    <a:pt x="297" y="1757"/>
                  </a:lnTo>
                  <a:lnTo>
                    <a:pt x="303" y="1763"/>
                  </a:lnTo>
                  <a:lnTo>
                    <a:pt x="312" y="1772"/>
                  </a:lnTo>
                  <a:lnTo>
                    <a:pt x="333" y="1793"/>
                  </a:lnTo>
                  <a:lnTo>
                    <a:pt x="363" y="1823"/>
                  </a:lnTo>
                  <a:lnTo>
                    <a:pt x="378" y="1774"/>
                  </a:lnTo>
                  <a:lnTo>
                    <a:pt x="386" y="1740"/>
                  </a:lnTo>
                  <a:lnTo>
                    <a:pt x="391" y="1727"/>
                  </a:lnTo>
                  <a:lnTo>
                    <a:pt x="394" y="1717"/>
                  </a:lnTo>
                  <a:lnTo>
                    <a:pt x="397" y="1708"/>
                  </a:lnTo>
                  <a:lnTo>
                    <a:pt x="400" y="1701"/>
                  </a:lnTo>
                  <a:lnTo>
                    <a:pt x="404" y="1695"/>
                  </a:lnTo>
                  <a:lnTo>
                    <a:pt x="409" y="1690"/>
                  </a:lnTo>
                  <a:lnTo>
                    <a:pt x="414" y="1684"/>
                  </a:lnTo>
                  <a:lnTo>
                    <a:pt x="421" y="1679"/>
                  </a:lnTo>
                  <a:lnTo>
                    <a:pt x="440" y="1666"/>
                  </a:lnTo>
                  <a:lnTo>
                    <a:pt x="468" y="1646"/>
                  </a:lnTo>
                  <a:lnTo>
                    <a:pt x="464" y="1645"/>
                  </a:lnTo>
                  <a:lnTo>
                    <a:pt x="462" y="1645"/>
                  </a:lnTo>
                  <a:lnTo>
                    <a:pt x="459" y="1645"/>
                  </a:lnTo>
                  <a:lnTo>
                    <a:pt x="452" y="1644"/>
                  </a:lnTo>
                  <a:lnTo>
                    <a:pt x="443" y="1641"/>
                  </a:lnTo>
                  <a:lnTo>
                    <a:pt x="434" y="1636"/>
                  </a:lnTo>
                  <a:lnTo>
                    <a:pt x="431" y="1633"/>
                  </a:lnTo>
                  <a:lnTo>
                    <a:pt x="428" y="1629"/>
                  </a:lnTo>
                  <a:lnTo>
                    <a:pt x="425" y="1625"/>
                  </a:lnTo>
                  <a:lnTo>
                    <a:pt x="424" y="1621"/>
                  </a:lnTo>
                  <a:lnTo>
                    <a:pt x="425" y="1616"/>
                  </a:lnTo>
                  <a:lnTo>
                    <a:pt x="428" y="1610"/>
                  </a:lnTo>
                  <a:lnTo>
                    <a:pt x="432" y="1605"/>
                  </a:lnTo>
                  <a:lnTo>
                    <a:pt x="438" y="1599"/>
                  </a:lnTo>
                  <a:lnTo>
                    <a:pt x="498" y="1551"/>
                  </a:lnTo>
                  <a:lnTo>
                    <a:pt x="456" y="1478"/>
                  </a:lnTo>
                  <a:lnTo>
                    <a:pt x="536" y="1435"/>
                  </a:lnTo>
                  <a:lnTo>
                    <a:pt x="595" y="1495"/>
                  </a:lnTo>
                  <a:lnTo>
                    <a:pt x="597" y="1489"/>
                  </a:lnTo>
                  <a:lnTo>
                    <a:pt x="598" y="1485"/>
                  </a:lnTo>
                  <a:lnTo>
                    <a:pt x="597" y="1481"/>
                  </a:lnTo>
                  <a:lnTo>
                    <a:pt x="595" y="1478"/>
                  </a:lnTo>
                  <a:lnTo>
                    <a:pt x="589" y="1470"/>
                  </a:lnTo>
                  <a:lnTo>
                    <a:pt x="581" y="1463"/>
                  </a:lnTo>
                  <a:lnTo>
                    <a:pt x="577" y="1458"/>
                  </a:lnTo>
                  <a:lnTo>
                    <a:pt x="574" y="1453"/>
                  </a:lnTo>
                  <a:lnTo>
                    <a:pt x="572" y="1447"/>
                  </a:lnTo>
                  <a:lnTo>
                    <a:pt x="570" y="1441"/>
                  </a:lnTo>
                  <a:lnTo>
                    <a:pt x="569" y="1433"/>
                  </a:lnTo>
                  <a:lnTo>
                    <a:pt x="570" y="1424"/>
                  </a:lnTo>
                  <a:lnTo>
                    <a:pt x="573" y="1415"/>
                  </a:lnTo>
                  <a:lnTo>
                    <a:pt x="577" y="1403"/>
                  </a:lnTo>
                  <a:lnTo>
                    <a:pt x="584" y="1389"/>
                  </a:lnTo>
                  <a:lnTo>
                    <a:pt x="589" y="1382"/>
                  </a:lnTo>
                  <a:lnTo>
                    <a:pt x="592" y="1378"/>
                  </a:lnTo>
                  <a:lnTo>
                    <a:pt x="595" y="1374"/>
                  </a:lnTo>
                  <a:lnTo>
                    <a:pt x="598" y="1368"/>
                  </a:lnTo>
                  <a:lnTo>
                    <a:pt x="604" y="1357"/>
                  </a:lnTo>
                  <a:lnTo>
                    <a:pt x="611" y="1335"/>
                  </a:lnTo>
                  <a:lnTo>
                    <a:pt x="623" y="1304"/>
                  </a:lnTo>
                  <a:lnTo>
                    <a:pt x="662" y="1304"/>
                  </a:lnTo>
                  <a:lnTo>
                    <a:pt x="692" y="1346"/>
                  </a:lnTo>
                  <a:lnTo>
                    <a:pt x="695" y="1338"/>
                  </a:lnTo>
                  <a:lnTo>
                    <a:pt x="696" y="1331"/>
                  </a:lnTo>
                  <a:lnTo>
                    <a:pt x="696" y="1325"/>
                  </a:lnTo>
                  <a:lnTo>
                    <a:pt x="694" y="1319"/>
                  </a:lnTo>
                  <a:lnTo>
                    <a:pt x="692" y="1312"/>
                  </a:lnTo>
                  <a:lnTo>
                    <a:pt x="691" y="1304"/>
                  </a:lnTo>
                  <a:lnTo>
                    <a:pt x="690" y="1293"/>
                  </a:lnTo>
                  <a:lnTo>
                    <a:pt x="691" y="1279"/>
                  </a:lnTo>
                  <a:lnTo>
                    <a:pt x="695" y="1247"/>
                  </a:lnTo>
                  <a:lnTo>
                    <a:pt x="697" y="1220"/>
                  </a:lnTo>
                  <a:lnTo>
                    <a:pt x="699" y="1193"/>
                  </a:lnTo>
                  <a:lnTo>
                    <a:pt x="699" y="1169"/>
                  </a:lnTo>
                  <a:lnTo>
                    <a:pt x="699" y="1143"/>
                  </a:lnTo>
                  <a:lnTo>
                    <a:pt x="698" y="1116"/>
                  </a:lnTo>
                  <a:lnTo>
                    <a:pt x="698" y="1086"/>
                  </a:lnTo>
                  <a:lnTo>
                    <a:pt x="697" y="1051"/>
                  </a:lnTo>
                  <a:lnTo>
                    <a:pt x="708" y="1054"/>
                  </a:lnTo>
                  <a:lnTo>
                    <a:pt x="715" y="1058"/>
                  </a:lnTo>
                  <a:lnTo>
                    <a:pt x="723" y="1062"/>
                  </a:lnTo>
                  <a:lnTo>
                    <a:pt x="728" y="1066"/>
                  </a:lnTo>
                  <a:lnTo>
                    <a:pt x="732" y="1071"/>
                  </a:lnTo>
                  <a:lnTo>
                    <a:pt x="736" y="1076"/>
                  </a:lnTo>
                  <a:lnTo>
                    <a:pt x="738" y="1082"/>
                  </a:lnTo>
                  <a:lnTo>
                    <a:pt x="742" y="1087"/>
                  </a:lnTo>
                  <a:lnTo>
                    <a:pt x="745" y="1099"/>
                  </a:lnTo>
                  <a:lnTo>
                    <a:pt x="748" y="1114"/>
                  </a:lnTo>
                  <a:lnTo>
                    <a:pt x="753" y="1131"/>
                  </a:lnTo>
                  <a:lnTo>
                    <a:pt x="761" y="1149"/>
                  </a:lnTo>
                  <a:lnTo>
                    <a:pt x="801" y="1080"/>
                  </a:lnTo>
                  <a:lnTo>
                    <a:pt x="901" y="1125"/>
                  </a:lnTo>
                  <a:lnTo>
                    <a:pt x="891" y="1048"/>
                  </a:lnTo>
                  <a:lnTo>
                    <a:pt x="961" y="1083"/>
                  </a:lnTo>
                  <a:lnTo>
                    <a:pt x="953" y="1040"/>
                  </a:lnTo>
                  <a:lnTo>
                    <a:pt x="961" y="1037"/>
                  </a:lnTo>
                  <a:lnTo>
                    <a:pt x="966" y="1036"/>
                  </a:lnTo>
                  <a:lnTo>
                    <a:pt x="970" y="1035"/>
                  </a:lnTo>
                  <a:lnTo>
                    <a:pt x="974" y="1035"/>
                  </a:lnTo>
                  <a:lnTo>
                    <a:pt x="986" y="1040"/>
                  </a:lnTo>
                  <a:lnTo>
                    <a:pt x="1012" y="1052"/>
                  </a:lnTo>
                  <a:lnTo>
                    <a:pt x="985" y="983"/>
                  </a:lnTo>
                  <a:lnTo>
                    <a:pt x="1024" y="990"/>
                  </a:lnTo>
                  <a:lnTo>
                    <a:pt x="1041" y="992"/>
                  </a:lnTo>
                  <a:lnTo>
                    <a:pt x="1043" y="992"/>
                  </a:lnTo>
                  <a:lnTo>
                    <a:pt x="1045" y="991"/>
                  </a:lnTo>
                  <a:lnTo>
                    <a:pt x="1046" y="990"/>
                  </a:lnTo>
                  <a:lnTo>
                    <a:pt x="1047" y="988"/>
                  </a:lnTo>
                  <a:lnTo>
                    <a:pt x="1049" y="983"/>
                  </a:lnTo>
                  <a:lnTo>
                    <a:pt x="1052" y="975"/>
                  </a:lnTo>
                  <a:lnTo>
                    <a:pt x="1059" y="965"/>
                  </a:lnTo>
                  <a:lnTo>
                    <a:pt x="1062" y="956"/>
                  </a:lnTo>
                  <a:lnTo>
                    <a:pt x="1064" y="950"/>
                  </a:lnTo>
                  <a:lnTo>
                    <a:pt x="1065" y="946"/>
                  </a:lnTo>
                  <a:lnTo>
                    <a:pt x="1065" y="939"/>
                  </a:lnTo>
                  <a:lnTo>
                    <a:pt x="1068" y="933"/>
                  </a:lnTo>
                  <a:lnTo>
                    <a:pt x="1077" y="925"/>
                  </a:lnTo>
                  <a:lnTo>
                    <a:pt x="1096" y="910"/>
                  </a:lnTo>
                  <a:lnTo>
                    <a:pt x="1129" y="886"/>
                  </a:lnTo>
                  <a:lnTo>
                    <a:pt x="1181" y="848"/>
                  </a:lnTo>
                  <a:lnTo>
                    <a:pt x="1167" y="836"/>
                  </a:lnTo>
                  <a:lnTo>
                    <a:pt x="1156" y="827"/>
                  </a:lnTo>
                  <a:lnTo>
                    <a:pt x="1146" y="818"/>
                  </a:lnTo>
                  <a:lnTo>
                    <a:pt x="1139" y="811"/>
                  </a:lnTo>
                  <a:lnTo>
                    <a:pt x="1134" y="803"/>
                  </a:lnTo>
                  <a:lnTo>
                    <a:pt x="1128" y="797"/>
                  </a:lnTo>
                  <a:lnTo>
                    <a:pt x="1125" y="791"/>
                  </a:lnTo>
                  <a:lnTo>
                    <a:pt x="1123" y="784"/>
                  </a:lnTo>
                  <a:lnTo>
                    <a:pt x="1120" y="761"/>
                  </a:lnTo>
                  <a:lnTo>
                    <a:pt x="1115" y="733"/>
                  </a:lnTo>
                  <a:lnTo>
                    <a:pt x="1111" y="724"/>
                  </a:lnTo>
                  <a:lnTo>
                    <a:pt x="1107" y="718"/>
                  </a:lnTo>
                  <a:lnTo>
                    <a:pt x="1103" y="713"/>
                  </a:lnTo>
                  <a:lnTo>
                    <a:pt x="1097" y="708"/>
                  </a:lnTo>
                  <a:lnTo>
                    <a:pt x="1085" y="697"/>
                  </a:lnTo>
                  <a:lnTo>
                    <a:pt x="1074" y="684"/>
                  </a:lnTo>
                  <a:lnTo>
                    <a:pt x="1053" y="658"/>
                  </a:lnTo>
                  <a:lnTo>
                    <a:pt x="1042" y="640"/>
                  </a:lnTo>
                  <a:lnTo>
                    <a:pt x="1038" y="635"/>
                  </a:lnTo>
                  <a:lnTo>
                    <a:pt x="1035" y="631"/>
                  </a:lnTo>
                  <a:lnTo>
                    <a:pt x="1031" y="627"/>
                  </a:lnTo>
                  <a:lnTo>
                    <a:pt x="1028" y="626"/>
                  </a:lnTo>
                  <a:lnTo>
                    <a:pt x="1020" y="624"/>
                  </a:lnTo>
                  <a:lnTo>
                    <a:pt x="1005" y="623"/>
                  </a:lnTo>
                  <a:lnTo>
                    <a:pt x="994" y="622"/>
                  </a:lnTo>
                  <a:lnTo>
                    <a:pt x="982" y="621"/>
                  </a:lnTo>
                  <a:lnTo>
                    <a:pt x="966" y="618"/>
                  </a:lnTo>
                  <a:lnTo>
                    <a:pt x="946" y="614"/>
                  </a:lnTo>
                  <a:lnTo>
                    <a:pt x="924" y="610"/>
                  </a:lnTo>
                  <a:lnTo>
                    <a:pt x="905" y="607"/>
                  </a:lnTo>
                  <a:lnTo>
                    <a:pt x="890" y="607"/>
                  </a:lnTo>
                  <a:lnTo>
                    <a:pt x="878" y="607"/>
                  </a:lnTo>
                  <a:lnTo>
                    <a:pt x="867" y="608"/>
                  </a:lnTo>
                  <a:lnTo>
                    <a:pt x="859" y="608"/>
                  </a:lnTo>
                  <a:lnTo>
                    <a:pt x="854" y="608"/>
                  </a:lnTo>
                  <a:lnTo>
                    <a:pt x="851" y="607"/>
                  </a:lnTo>
                  <a:lnTo>
                    <a:pt x="848" y="606"/>
                  </a:lnTo>
                  <a:lnTo>
                    <a:pt x="845" y="605"/>
                  </a:lnTo>
                  <a:lnTo>
                    <a:pt x="840" y="599"/>
                  </a:lnTo>
                  <a:lnTo>
                    <a:pt x="833" y="589"/>
                  </a:lnTo>
                  <a:lnTo>
                    <a:pt x="826" y="576"/>
                  </a:lnTo>
                  <a:lnTo>
                    <a:pt x="819" y="558"/>
                  </a:lnTo>
                  <a:lnTo>
                    <a:pt x="796" y="503"/>
                  </a:lnTo>
                  <a:lnTo>
                    <a:pt x="765" y="419"/>
                  </a:lnTo>
                  <a:lnTo>
                    <a:pt x="755" y="394"/>
                  </a:lnTo>
                  <a:lnTo>
                    <a:pt x="746" y="369"/>
                  </a:lnTo>
                  <a:lnTo>
                    <a:pt x="736" y="344"/>
                  </a:lnTo>
                  <a:lnTo>
                    <a:pt x="728" y="320"/>
                  </a:lnTo>
                  <a:lnTo>
                    <a:pt x="718" y="294"/>
                  </a:lnTo>
                  <a:lnTo>
                    <a:pt x="709" y="270"/>
                  </a:lnTo>
                  <a:lnTo>
                    <a:pt x="699" y="245"/>
                  </a:lnTo>
                  <a:lnTo>
                    <a:pt x="690" y="220"/>
                  </a:lnTo>
                  <a:lnTo>
                    <a:pt x="674" y="176"/>
                  </a:lnTo>
                  <a:lnTo>
                    <a:pt x="662" y="142"/>
                  </a:lnTo>
                  <a:lnTo>
                    <a:pt x="650" y="113"/>
                  </a:lnTo>
                  <a:lnTo>
                    <a:pt x="640" y="91"/>
                  </a:lnTo>
                  <a:lnTo>
                    <a:pt x="632" y="75"/>
                  </a:lnTo>
                  <a:lnTo>
                    <a:pt x="626" y="64"/>
                  </a:lnTo>
                  <a:lnTo>
                    <a:pt x="619" y="56"/>
                  </a:lnTo>
                  <a:lnTo>
                    <a:pt x="613" y="52"/>
                  </a:lnTo>
                  <a:lnTo>
                    <a:pt x="608" y="50"/>
                  </a:lnTo>
                  <a:lnTo>
                    <a:pt x="601" y="50"/>
                  </a:lnTo>
                  <a:lnTo>
                    <a:pt x="595" y="50"/>
                  </a:lnTo>
                  <a:lnTo>
                    <a:pt x="587" y="51"/>
                  </a:lnTo>
                  <a:lnTo>
                    <a:pt x="577" y="51"/>
                  </a:lnTo>
                  <a:lnTo>
                    <a:pt x="566" y="49"/>
                  </a:lnTo>
                  <a:lnTo>
                    <a:pt x="553" y="46"/>
                  </a:lnTo>
                  <a:lnTo>
                    <a:pt x="537" y="39"/>
                  </a:lnTo>
                  <a:lnTo>
                    <a:pt x="523" y="33"/>
                  </a:lnTo>
                  <a:lnTo>
                    <a:pt x="506" y="27"/>
                  </a:lnTo>
                  <a:lnTo>
                    <a:pt x="483" y="21"/>
                  </a:lnTo>
                  <a:lnTo>
                    <a:pt x="459" y="14"/>
                  </a:lnTo>
                  <a:lnTo>
                    <a:pt x="436" y="8"/>
                  </a:lnTo>
                  <a:lnTo>
                    <a:pt x="415" y="4"/>
                  </a:lnTo>
                  <a:lnTo>
                    <a:pt x="397" y="0"/>
                  </a:lnTo>
                  <a:lnTo>
                    <a:pt x="384" y="0"/>
                  </a:lnTo>
                  <a:lnTo>
                    <a:pt x="254" y="61"/>
                  </a:lnTo>
                  <a:lnTo>
                    <a:pt x="206" y="3"/>
                  </a:lnTo>
                  <a:lnTo>
                    <a:pt x="198" y="26"/>
                  </a:lnTo>
                  <a:lnTo>
                    <a:pt x="180" y="73"/>
                  </a:lnTo>
                  <a:lnTo>
                    <a:pt x="157" y="136"/>
                  </a:lnTo>
                  <a:lnTo>
                    <a:pt x="131" y="209"/>
                  </a:lnTo>
                  <a:lnTo>
                    <a:pt x="106" y="282"/>
                  </a:lnTo>
                  <a:lnTo>
                    <a:pt x="84" y="346"/>
                  </a:lnTo>
                  <a:lnTo>
                    <a:pt x="69" y="394"/>
                  </a:lnTo>
                  <a:lnTo>
                    <a:pt x="63" y="417"/>
                  </a:lnTo>
                  <a:lnTo>
                    <a:pt x="63" y="432"/>
                  </a:lnTo>
                  <a:lnTo>
                    <a:pt x="63" y="447"/>
                  </a:lnTo>
                  <a:lnTo>
                    <a:pt x="65" y="463"/>
                  </a:lnTo>
                  <a:lnTo>
                    <a:pt x="68" y="478"/>
                  </a:lnTo>
                  <a:lnTo>
                    <a:pt x="72" y="491"/>
                  </a:lnTo>
                  <a:lnTo>
                    <a:pt x="77" y="506"/>
                  </a:lnTo>
                  <a:lnTo>
                    <a:pt x="82" y="520"/>
                  </a:lnTo>
                  <a:lnTo>
                    <a:pt x="87" y="534"/>
                  </a:lnTo>
                  <a:lnTo>
                    <a:pt x="99" y="560"/>
                  </a:lnTo>
                  <a:lnTo>
                    <a:pt x="109" y="586"/>
                  </a:lnTo>
                  <a:lnTo>
                    <a:pt x="115" y="599"/>
                  </a:lnTo>
                  <a:lnTo>
                    <a:pt x="119" y="612"/>
                  </a:lnTo>
                  <a:lnTo>
                    <a:pt x="123" y="624"/>
                  </a:lnTo>
                  <a:lnTo>
                    <a:pt x="126" y="637"/>
                  </a:lnTo>
                  <a:lnTo>
                    <a:pt x="127" y="648"/>
                  </a:lnTo>
                  <a:lnTo>
                    <a:pt x="128" y="658"/>
                  </a:lnTo>
                  <a:lnTo>
                    <a:pt x="128" y="666"/>
                  </a:lnTo>
                  <a:lnTo>
                    <a:pt x="126" y="674"/>
                  </a:lnTo>
                  <a:lnTo>
                    <a:pt x="124" y="680"/>
                  </a:lnTo>
                  <a:lnTo>
                    <a:pt x="122" y="685"/>
                  </a:lnTo>
                  <a:lnTo>
                    <a:pt x="119" y="690"/>
                  </a:lnTo>
                  <a:lnTo>
                    <a:pt x="116" y="695"/>
                  </a:lnTo>
                  <a:lnTo>
                    <a:pt x="114" y="699"/>
                  </a:lnTo>
                  <a:lnTo>
                    <a:pt x="110" y="703"/>
                  </a:lnTo>
                  <a:lnTo>
                    <a:pt x="108" y="708"/>
                  </a:lnTo>
                  <a:lnTo>
                    <a:pt x="106" y="713"/>
                  </a:lnTo>
                  <a:lnTo>
                    <a:pt x="105" y="719"/>
                  </a:lnTo>
                  <a:lnTo>
                    <a:pt x="106" y="726"/>
                  </a:lnTo>
                  <a:lnTo>
                    <a:pt x="107" y="735"/>
                  </a:lnTo>
                  <a:lnTo>
                    <a:pt x="110" y="745"/>
                  </a:lnTo>
                  <a:lnTo>
                    <a:pt x="112" y="756"/>
                  </a:lnTo>
                  <a:lnTo>
                    <a:pt x="115" y="764"/>
                  </a:lnTo>
                  <a:lnTo>
                    <a:pt x="117" y="773"/>
                  </a:lnTo>
                  <a:lnTo>
                    <a:pt x="117" y="780"/>
                  </a:lnTo>
                  <a:lnTo>
                    <a:pt x="117" y="785"/>
                  </a:lnTo>
                  <a:lnTo>
                    <a:pt x="115" y="792"/>
                  </a:lnTo>
                  <a:lnTo>
                    <a:pt x="114" y="796"/>
                  </a:lnTo>
                  <a:lnTo>
                    <a:pt x="110" y="800"/>
                  </a:lnTo>
                  <a:lnTo>
                    <a:pt x="107" y="804"/>
                  </a:lnTo>
                  <a:lnTo>
                    <a:pt x="103" y="808"/>
                  </a:lnTo>
                  <a:lnTo>
                    <a:pt x="98" y="811"/>
                  </a:lnTo>
                  <a:lnTo>
                    <a:pt x="92" y="814"/>
                  </a:lnTo>
                  <a:lnTo>
                    <a:pt x="80" y="820"/>
                  </a:lnTo>
                  <a:lnTo>
                    <a:pt x="65" y="82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3" name="Freeform 44">
              <a:extLst>
                <a:ext uri="{FF2B5EF4-FFF2-40B4-BE49-F238E27FC236}">
                  <a16:creationId xmlns:a16="http://schemas.microsoft.com/office/drawing/2014/main" id="{BEE5DD38-1F06-4796-A3F9-1FB1C92A8027}"/>
                </a:ext>
              </a:extLst>
            </p:cNvPr>
            <p:cNvSpPr>
              <a:spLocks/>
            </p:cNvSpPr>
            <p:nvPr/>
          </p:nvSpPr>
          <p:spPr bwMode="auto">
            <a:xfrm>
              <a:off x="7053638" y="3813816"/>
              <a:ext cx="735886" cy="532819"/>
            </a:xfrm>
            <a:custGeom>
              <a:avLst/>
              <a:gdLst/>
              <a:ahLst/>
              <a:cxnLst>
                <a:cxn ang="0">
                  <a:pos x="1483" y="298"/>
                </a:cxn>
                <a:cxn ang="0">
                  <a:pos x="1310" y="170"/>
                </a:cxn>
                <a:cxn ang="0">
                  <a:pos x="1192" y="81"/>
                </a:cxn>
                <a:cxn ang="0">
                  <a:pos x="1152" y="60"/>
                </a:cxn>
                <a:cxn ang="0">
                  <a:pos x="1071" y="62"/>
                </a:cxn>
                <a:cxn ang="0">
                  <a:pos x="907" y="93"/>
                </a:cxn>
                <a:cxn ang="0">
                  <a:pos x="838" y="95"/>
                </a:cxn>
                <a:cxn ang="0">
                  <a:pos x="699" y="22"/>
                </a:cxn>
                <a:cxn ang="0">
                  <a:pos x="646" y="0"/>
                </a:cxn>
                <a:cxn ang="0">
                  <a:pos x="542" y="7"/>
                </a:cxn>
                <a:cxn ang="0">
                  <a:pos x="422" y="17"/>
                </a:cxn>
                <a:cxn ang="0">
                  <a:pos x="301" y="29"/>
                </a:cxn>
                <a:cxn ang="0">
                  <a:pos x="237" y="38"/>
                </a:cxn>
                <a:cxn ang="0">
                  <a:pos x="161" y="75"/>
                </a:cxn>
                <a:cxn ang="0">
                  <a:pos x="80" y="117"/>
                </a:cxn>
                <a:cxn ang="0">
                  <a:pos x="51" y="141"/>
                </a:cxn>
                <a:cxn ang="0">
                  <a:pos x="35" y="172"/>
                </a:cxn>
                <a:cxn ang="0">
                  <a:pos x="12" y="186"/>
                </a:cxn>
                <a:cxn ang="0">
                  <a:pos x="1" y="204"/>
                </a:cxn>
                <a:cxn ang="0">
                  <a:pos x="2" y="223"/>
                </a:cxn>
                <a:cxn ang="0">
                  <a:pos x="28" y="262"/>
                </a:cxn>
                <a:cxn ang="0">
                  <a:pos x="88" y="325"/>
                </a:cxn>
                <a:cxn ang="0">
                  <a:pos x="168" y="398"/>
                </a:cxn>
                <a:cxn ang="0">
                  <a:pos x="238" y="476"/>
                </a:cxn>
                <a:cxn ang="0">
                  <a:pos x="335" y="569"/>
                </a:cxn>
                <a:cxn ang="0">
                  <a:pos x="436" y="673"/>
                </a:cxn>
                <a:cxn ang="0">
                  <a:pos x="510" y="762"/>
                </a:cxn>
                <a:cxn ang="0">
                  <a:pos x="618" y="844"/>
                </a:cxn>
                <a:cxn ang="0">
                  <a:pos x="658" y="883"/>
                </a:cxn>
                <a:cxn ang="0">
                  <a:pos x="703" y="959"/>
                </a:cxn>
                <a:cxn ang="0">
                  <a:pos x="779" y="1034"/>
                </a:cxn>
                <a:cxn ang="0">
                  <a:pos x="803" y="1071"/>
                </a:cxn>
                <a:cxn ang="0">
                  <a:pos x="814" y="1107"/>
                </a:cxn>
                <a:cxn ang="0">
                  <a:pos x="834" y="1127"/>
                </a:cxn>
                <a:cxn ang="0">
                  <a:pos x="864" y="1138"/>
                </a:cxn>
                <a:cxn ang="0">
                  <a:pos x="892" y="1137"/>
                </a:cxn>
                <a:cxn ang="0">
                  <a:pos x="938" y="1147"/>
                </a:cxn>
                <a:cxn ang="0">
                  <a:pos x="964" y="1117"/>
                </a:cxn>
                <a:cxn ang="0">
                  <a:pos x="1002" y="1105"/>
                </a:cxn>
                <a:cxn ang="0">
                  <a:pos x="908" y="1054"/>
                </a:cxn>
                <a:cxn ang="0">
                  <a:pos x="1000" y="1011"/>
                </a:cxn>
                <a:cxn ang="0">
                  <a:pos x="1091" y="1001"/>
                </a:cxn>
                <a:cxn ang="0">
                  <a:pos x="1203" y="905"/>
                </a:cxn>
                <a:cxn ang="0">
                  <a:pos x="1256" y="854"/>
                </a:cxn>
                <a:cxn ang="0">
                  <a:pos x="1271" y="824"/>
                </a:cxn>
                <a:cxn ang="0">
                  <a:pos x="1272" y="785"/>
                </a:cxn>
                <a:cxn ang="0">
                  <a:pos x="1340" y="754"/>
                </a:cxn>
                <a:cxn ang="0">
                  <a:pos x="1372" y="698"/>
                </a:cxn>
                <a:cxn ang="0">
                  <a:pos x="1390" y="676"/>
                </a:cxn>
                <a:cxn ang="0">
                  <a:pos x="1408" y="643"/>
                </a:cxn>
                <a:cxn ang="0">
                  <a:pos x="1418" y="575"/>
                </a:cxn>
                <a:cxn ang="0">
                  <a:pos x="1444" y="538"/>
                </a:cxn>
                <a:cxn ang="0">
                  <a:pos x="1474" y="491"/>
                </a:cxn>
                <a:cxn ang="0">
                  <a:pos x="1509" y="450"/>
                </a:cxn>
                <a:cxn ang="0">
                  <a:pos x="1561" y="400"/>
                </a:cxn>
              </a:cxnLst>
              <a:rect l="0" t="0" r="r" b="b"/>
              <a:pathLst>
                <a:path w="1580" h="1147">
                  <a:moveTo>
                    <a:pt x="1580" y="373"/>
                  </a:moveTo>
                  <a:lnTo>
                    <a:pt x="1559" y="356"/>
                  </a:lnTo>
                  <a:lnTo>
                    <a:pt x="1525" y="330"/>
                  </a:lnTo>
                  <a:lnTo>
                    <a:pt x="1483" y="298"/>
                  </a:lnTo>
                  <a:lnTo>
                    <a:pt x="1437" y="264"/>
                  </a:lnTo>
                  <a:lnTo>
                    <a:pt x="1391" y="229"/>
                  </a:lnTo>
                  <a:lnTo>
                    <a:pt x="1347" y="197"/>
                  </a:lnTo>
                  <a:lnTo>
                    <a:pt x="1310" y="170"/>
                  </a:lnTo>
                  <a:lnTo>
                    <a:pt x="1284" y="151"/>
                  </a:lnTo>
                  <a:lnTo>
                    <a:pt x="1245" y="120"/>
                  </a:lnTo>
                  <a:lnTo>
                    <a:pt x="1202" y="89"/>
                  </a:lnTo>
                  <a:lnTo>
                    <a:pt x="1192" y="81"/>
                  </a:lnTo>
                  <a:lnTo>
                    <a:pt x="1181" y="75"/>
                  </a:lnTo>
                  <a:lnTo>
                    <a:pt x="1172" y="69"/>
                  </a:lnTo>
                  <a:lnTo>
                    <a:pt x="1161" y="64"/>
                  </a:lnTo>
                  <a:lnTo>
                    <a:pt x="1152" y="60"/>
                  </a:lnTo>
                  <a:lnTo>
                    <a:pt x="1143" y="58"/>
                  </a:lnTo>
                  <a:lnTo>
                    <a:pt x="1135" y="56"/>
                  </a:lnTo>
                  <a:lnTo>
                    <a:pt x="1127" y="56"/>
                  </a:lnTo>
                  <a:lnTo>
                    <a:pt x="1071" y="62"/>
                  </a:lnTo>
                  <a:lnTo>
                    <a:pt x="1023" y="70"/>
                  </a:lnTo>
                  <a:lnTo>
                    <a:pt x="985" y="76"/>
                  </a:lnTo>
                  <a:lnTo>
                    <a:pt x="954" y="82"/>
                  </a:lnTo>
                  <a:lnTo>
                    <a:pt x="907" y="93"/>
                  </a:lnTo>
                  <a:lnTo>
                    <a:pt x="877" y="99"/>
                  </a:lnTo>
                  <a:lnTo>
                    <a:pt x="863" y="100"/>
                  </a:lnTo>
                  <a:lnTo>
                    <a:pt x="852" y="99"/>
                  </a:lnTo>
                  <a:lnTo>
                    <a:pt x="838" y="95"/>
                  </a:lnTo>
                  <a:lnTo>
                    <a:pt x="823" y="90"/>
                  </a:lnTo>
                  <a:lnTo>
                    <a:pt x="783" y="70"/>
                  </a:lnTo>
                  <a:lnTo>
                    <a:pt x="722" y="36"/>
                  </a:lnTo>
                  <a:lnTo>
                    <a:pt x="699" y="22"/>
                  </a:lnTo>
                  <a:lnTo>
                    <a:pt x="680" y="11"/>
                  </a:lnTo>
                  <a:lnTo>
                    <a:pt x="669" y="7"/>
                  </a:lnTo>
                  <a:lnTo>
                    <a:pt x="659" y="2"/>
                  </a:lnTo>
                  <a:lnTo>
                    <a:pt x="646" y="0"/>
                  </a:lnTo>
                  <a:lnTo>
                    <a:pt x="630" y="0"/>
                  </a:lnTo>
                  <a:lnTo>
                    <a:pt x="602" y="1"/>
                  </a:lnTo>
                  <a:lnTo>
                    <a:pt x="571" y="4"/>
                  </a:lnTo>
                  <a:lnTo>
                    <a:pt x="542" y="7"/>
                  </a:lnTo>
                  <a:lnTo>
                    <a:pt x="512" y="10"/>
                  </a:lnTo>
                  <a:lnTo>
                    <a:pt x="482" y="12"/>
                  </a:lnTo>
                  <a:lnTo>
                    <a:pt x="452" y="15"/>
                  </a:lnTo>
                  <a:lnTo>
                    <a:pt x="422" y="17"/>
                  </a:lnTo>
                  <a:lnTo>
                    <a:pt x="392" y="20"/>
                  </a:lnTo>
                  <a:lnTo>
                    <a:pt x="362" y="23"/>
                  </a:lnTo>
                  <a:lnTo>
                    <a:pt x="332" y="25"/>
                  </a:lnTo>
                  <a:lnTo>
                    <a:pt x="301" y="29"/>
                  </a:lnTo>
                  <a:lnTo>
                    <a:pt x="272" y="32"/>
                  </a:lnTo>
                  <a:lnTo>
                    <a:pt x="260" y="33"/>
                  </a:lnTo>
                  <a:lnTo>
                    <a:pt x="249" y="35"/>
                  </a:lnTo>
                  <a:lnTo>
                    <a:pt x="237" y="38"/>
                  </a:lnTo>
                  <a:lnTo>
                    <a:pt x="227" y="42"/>
                  </a:lnTo>
                  <a:lnTo>
                    <a:pt x="205" y="52"/>
                  </a:lnTo>
                  <a:lnTo>
                    <a:pt x="182" y="62"/>
                  </a:lnTo>
                  <a:lnTo>
                    <a:pt x="161" y="75"/>
                  </a:lnTo>
                  <a:lnTo>
                    <a:pt x="140" y="87"/>
                  </a:lnTo>
                  <a:lnTo>
                    <a:pt x="119" y="98"/>
                  </a:lnTo>
                  <a:lnTo>
                    <a:pt x="98" y="109"/>
                  </a:lnTo>
                  <a:lnTo>
                    <a:pt x="80" y="117"/>
                  </a:lnTo>
                  <a:lnTo>
                    <a:pt x="68" y="123"/>
                  </a:lnTo>
                  <a:lnTo>
                    <a:pt x="60" y="129"/>
                  </a:lnTo>
                  <a:lnTo>
                    <a:pt x="55" y="133"/>
                  </a:lnTo>
                  <a:lnTo>
                    <a:pt x="51" y="141"/>
                  </a:lnTo>
                  <a:lnTo>
                    <a:pt x="45" y="157"/>
                  </a:lnTo>
                  <a:lnTo>
                    <a:pt x="42" y="162"/>
                  </a:lnTo>
                  <a:lnTo>
                    <a:pt x="39" y="168"/>
                  </a:lnTo>
                  <a:lnTo>
                    <a:pt x="35" y="172"/>
                  </a:lnTo>
                  <a:lnTo>
                    <a:pt x="32" y="175"/>
                  </a:lnTo>
                  <a:lnTo>
                    <a:pt x="24" y="179"/>
                  </a:lnTo>
                  <a:lnTo>
                    <a:pt x="18" y="182"/>
                  </a:lnTo>
                  <a:lnTo>
                    <a:pt x="12" y="186"/>
                  </a:lnTo>
                  <a:lnTo>
                    <a:pt x="6" y="190"/>
                  </a:lnTo>
                  <a:lnTo>
                    <a:pt x="4" y="194"/>
                  </a:lnTo>
                  <a:lnTo>
                    <a:pt x="3" y="198"/>
                  </a:lnTo>
                  <a:lnTo>
                    <a:pt x="1" y="204"/>
                  </a:lnTo>
                  <a:lnTo>
                    <a:pt x="0" y="210"/>
                  </a:lnTo>
                  <a:lnTo>
                    <a:pt x="1" y="214"/>
                  </a:lnTo>
                  <a:lnTo>
                    <a:pt x="1" y="218"/>
                  </a:lnTo>
                  <a:lnTo>
                    <a:pt x="2" y="223"/>
                  </a:lnTo>
                  <a:lnTo>
                    <a:pt x="4" y="228"/>
                  </a:lnTo>
                  <a:lnTo>
                    <a:pt x="11" y="238"/>
                  </a:lnTo>
                  <a:lnTo>
                    <a:pt x="18" y="250"/>
                  </a:lnTo>
                  <a:lnTo>
                    <a:pt x="28" y="262"/>
                  </a:lnTo>
                  <a:lnTo>
                    <a:pt x="38" y="274"/>
                  </a:lnTo>
                  <a:lnTo>
                    <a:pt x="50" y="287"/>
                  </a:lnTo>
                  <a:lnTo>
                    <a:pt x="62" y="299"/>
                  </a:lnTo>
                  <a:lnTo>
                    <a:pt x="88" y="325"/>
                  </a:lnTo>
                  <a:lnTo>
                    <a:pt x="113" y="348"/>
                  </a:lnTo>
                  <a:lnTo>
                    <a:pt x="135" y="367"/>
                  </a:lnTo>
                  <a:lnTo>
                    <a:pt x="151" y="382"/>
                  </a:lnTo>
                  <a:lnTo>
                    <a:pt x="168" y="398"/>
                  </a:lnTo>
                  <a:lnTo>
                    <a:pt x="182" y="415"/>
                  </a:lnTo>
                  <a:lnTo>
                    <a:pt x="196" y="432"/>
                  </a:lnTo>
                  <a:lnTo>
                    <a:pt x="212" y="450"/>
                  </a:lnTo>
                  <a:lnTo>
                    <a:pt x="238" y="476"/>
                  </a:lnTo>
                  <a:lnTo>
                    <a:pt x="264" y="502"/>
                  </a:lnTo>
                  <a:lnTo>
                    <a:pt x="288" y="525"/>
                  </a:lnTo>
                  <a:lnTo>
                    <a:pt x="312" y="547"/>
                  </a:lnTo>
                  <a:lnTo>
                    <a:pt x="335" y="569"/>
                  </a:lnTo>
                  <a:lnTo>
                    <a:pt x="359" y="591"/>
                  </a:lnTo>
                  <a:lnTo>
                    <a:pt x="383" y="613"/>
                  </a:lnTo>
                  <a:lnTo>
                    <a:pt x="406" y="638"/>
                  </a:lnTo>
                  <a:lnTo>
                    <a:pt x="436" y="673"/>
                  </a:lnTo>
                  <a:lnTo>
                    <a:pt x="466" y="710"/>
                  </a:lnTo>
                  <a:lnTo>
                    <a:pt x="480" y="728"/>
                  </a:lnTo>
                  <a:lnTo>
                    <a:pt x="495" y="745"/>
                  </a:lnTo>
                  <a:lnTo>
                    <a:pt x="510" y="762"/>
                  </a:lnTo>
                  <a:lnTo>
                    <a:pt x="527" y="777"/>
                  </a:lnTo>
                  <a:lnTo>
                    <a:pt x="563" y="804"/>
                  </a:lnTo>
                  <a:lnTo>
                    <a:pt x="600" y="830"/>
                  </a:lnTo>
                  <a:lnTo>
                    <a:pt x="618" y="844"/>
                  </a:lnTo>
                  <a:lnTo>
                    <a:pt x="634" y="859"/>
                  </a:lnTo>
                  <a:lnTo>
                    <a:pt x="643" y="866"/>
                  </a:lnTo>
                  <a:lnTo>
                    <a:pt x="650" y="875"/>
                  </a:lnTo>
                  <a:lnTo>
                    <a:pt x="658" y="883"/>
                  </a:lnTo>
                  <a:lnTo>
                    <a:pt x="665" y="893"/>
                  </a:lnTo>
                  <a:lnTo>
                    <a:pt x="677" y="912"/>
                  </a:lnTo>
                  <a:lnTo>
                    <a:pt x="690" y="936"/>
                  </a:lnTo>
                  <a:lnTo>
                    <a:pt x="703" y="959"/>
                  </a:lnTo>
                  <a:lnTo>
                    <a:pt x="712" y="975"/>
                  </a:lnTo>
                  <a:lnTo>
                    <a:pt x="738" y="998"/>
                  </a:lnTo>
                  <a:lnTo>
                    <a:pt x="765" y="1021"/>
                  </a:lnTo>
                  <a:lnTo>
                    <a:pt x="779" y="1034"/>
                  </a:lnTo>
                  <a:lnTo>
                    <a:pt x="790" y="1048"/>
                  </a:lnTo>
                  <a:lnTo>
                    <a:pt x="795" y="1055"/>
                  </a:lnTo>
                  <a:lnTo>
                    <a:pt x="800" y="1062"/>
                  </a:lnTo>
                  <a:lnTo>
                    <a:pt x="803" y="1071"/>
                  </a:lnTo>
                  <a:lnTo>
                    <a:pt x="806" y="1079"/>
                  </a:lnTo>
                  <a:lnTo>
                    <a:pt x="809" y="1092"/>
                  </a:lnTo>
                  <a:lnTo>
                    <a:pt x="813" y="1102"/>
                  </a:lnTo>
                  <a:lnTo>
                    <a:pt x="814" y="1107"/>
                  </a:lnTo>
                  <a:lnTo>
                    <a:pt x="817" y="1112"/>
                  </a:lnTo>
                  <a:lnTo>
                    <a:pt x="821" y="1116"/>
                  </a:lnTo>
                  <a:lnTo>
                    <a:pt x="825" y="1121"/>
                  </a:lnTo>
                  <a:lnTo>
                    <a:pt x="834" y="1127"/>
                  </a:lnTo>
                  <a:lnTo>
                    <a:pt x="844" y="1133"/>
                  </a:lnTo>
                  <a:lnTo>
                    <a:pt x="850" y="1135"/>
                  </a:lnTo>
                  <a:lnTo>
                    <a:pt x="857" y="1137"/>
                  </a:lnTo>
                  <a:lnTo>
                    <a:pt x="864" y="1138"/>
                  </a:lnTo>
                  <a:lnTo>
                    <a:pt x="871" y="1139"/>
                  </a:lnTo>
                  <a:lnTo>
                    <a:pt x="879" y="1139"/>
                  </a:lnTo>
                  <a:lnTo>
                    <a:pt x="886" y="1138"/>
                  </a:lnTo>
                  <a:lnTo>
                    <a:pt x="892" y="1137"/>
                  </a:lnTo>
                  <a:lnTo>
                    <a:pt x="896" y="1135"/>
                  </a:lnTo>
                  <a:lnTo>
                    <a:pt x="903" y="1129"/>
                  </a:lnTo>
                  <a:lnTo>
                    <a:pt x="911" y="1119"/>
                  </a:lnTo>
                  <a:lnTo>
                    <a:pt x="938" y="1147"/>
                  </a:lnTo>
                  <a:lnTo>
                    <a:pt x="947" y="1134"/>
                  </a:lnTo>
                  <a:lnTo>
                    <a:pt x="955" y="1124"/>
                  </a:lnTo>
                  <a:lnTo>
                    <a:pt x="959" y="1120"/>
                  </a:lnTo>
                  <a:lnTo>
                    <a:pt x="964" y="1117"/>
                  </a:lnTo>
                  <a:lnTo>
                    <a:pt x="974" y="1113"/>
                  </a:lnTo>
                  <a:lnTo>
                    <a:pt x="990" y="1109"/>
                  </a:lnTo>
                  <a:lnTo>
                    <a:pt x="999" y="1108"/>
                  </a:lnTo>
                  <a:lnTo>
                    <a:pt x="1002" y="1105"/>
                  </a:lnTo>
                  <a:lnTo>
                    <a:pt x="1006" y="1103"/>
                  </a:lnTo>
                  <a:lnTo>
                    <a:pt x="1010" y="1098"/>
                  </a:lnTo>
                  <a:lnTo>
                    <a:pt x="1015" y="1091"/>
                  </a:lnTo>
                  <a:lnTo>
                    <a:pt x="908" y="1054"/>
                  </a:lnTo>
                  <a:lnTo>
                    <a:pt x="952" y="1036"/>
                  </a:lnTo>
                  <a:lnTo>
                    <a:pt x="979" y="1024"/>
                  </a:lnTo>
                  <a:lnTo>
                    <a:pt x="990" y="1018"/>
                  </a:lnTo>
                  <a:lnTo>
                    <a:pt x="1000" y="1011"/>
                  </a:lnTo>
                  <a:lnTo>
                    <a:pt x="1013" y="1000"/>
                  </a:lnTo>
                  <a:lnTo>
                    <a:pt x="1026" y="986"/>
                  </a:lnTo>
                  <a:lnTo>
                    <a:pt x="1074" y="1016"/>
                  </a:lnTo>
                  <a:lnTo>
                    <a:pt x="1091" y="1001"/>
                  </a:lnTo>
                  <a:lnTo>
                    <a:pt x="1114" y="981"/>
                  </a:lnTo>
                  <a:lnTo>
                    <a:pt x="1143" y="957"/>
                  </a:lnTo>
                  <a:lnTo>
                    <a:pt x="1174" y="932"/>
                  </a:lnTo>
                  <a:lnTo>
                    <a:pt x="1203" y="905"/>
                  </a:lnTo>
                  <a:lnTo>
                    <a:pt x="1230" y="881"/>
                  </a:lnTo>
                  <a:lnTo>
                    <a:pt x="1240" y="871"/>
                  </a:lnTo>
                  <a:lnTo>
                    <a:pt x="1250" y="861"/>
                  </a:lnTo>
                  <a:lnTo>
                    <a:pt x="1256" y="854"/>
                  </a:lnTo>
                  <a:lnTo>
                    <a:pt x="1260" y="847"/>
                  </a:lnTo>
                  <a:lnTo>
                    <a:pt x="1265" y="839"/>
                  </a:lnTo>
                  <a:lnTo>
                    <a:pt x="1268" y="830"/>
                  </a:lnTo>
                  <a:lnTo>
                    <a:pt x="1271" y="824"/>
                  </a:lnTo>
                  <a:lnTo>
                    <a:pt x="1272" y="818"/>
                  </a:lnTo>
                  <a:lnTo>
                    <a:pt x="1273" y="806"/>
                  </a:lnTo>
                  <a:lnTo>
                    <a:pt x="1273" y="795"/>
                  </a:lnTo>
                  <a:lnTo>
                    <a:pt x="1272" y="785"/>
                  </a:lnTo>
                  <a:lnTo>
                    <a:pt x="1272" y="774"/>
                  </a:lnTo>
                  <a:lnTo>
                    <a:pt x="1272" y="761"/>
                  </a:lnTo>
                  <a:lnTo>
                    <a:pt x="1275" y="747"/>
                  </a:lnTo>
                  <a:lnTo>
                    <a:pt x="1340" y="754"/>
                  </a:lnTo>
                  <a:lnTo>
                    <a:pt x="1352" y="731"/>
                  </a:lnTo>
                  <a:lnTo>
                    <a:pt x="1362" y="714"/>
                  </a:lnTo>
                  <a:lnTo>
                    <a:pt x="1367" y="706"/>
                  </a:lnTo>
                  <a:lnTo>
                    <a:pt x="1372" y="698"/>
                  </a:lnTo>
                  <a:lnTo>
                    <a:pt x="1378" y="689"/>
                  </a:lnTo>
                  <a:lnTo>
                    <a:pt x="1387" y="679"/>
                  </a:lnTo>
                  <a:lnTo>
                    <a:pt x="1389" y="677"/>
                  </a:lnTo>
                  <a:lnTo>
                    <a:pt x="1390" y="676"/>
                  </a:lnTo>
                  <a:lnTo>
                    <a:pt x="1392" y="673"/>
                  </a:lnTo>
                  <a:lnTo>
                    <a:pt x="1393" y="671"/>
                  </a:lnTo>
                  <a:lnTo>
                    <a:pt x="1406" y="658"/>
                  </a:lnTo>
                  <a:lnTo>
                    <a:pt x="1408" y="643"/>
                  </a:lnTo>
                  <a:lnTo>
                    <a:pt x="1408" y="618"/>
                  </a:lnTo>
                  <a:lnTo>
                    <a:pt x="1410" y="602"/>
                  </a:lnTo>
                  <a:lnTo>
                    <a:pt x="1415" y="585"/>
                  </a:lnTo>
                  <a:lnTo>
                    <a:pt x="1418" y="575"/>
                  </a:lnTo>
                  <a:lnTo>
                    <a:pt x="1423" y="567"/>
                  </a:lnTo>
                  <a:lnTo>
                    <a:pt x="1428" y="558"/>
                  </a:lnTo>
                  <a:lnTo>
                    <a:pt x="1434" y="549"/>
                  </a:lnTo>
                  <a:lnTo>
                    <a:pt x="1444" y="538"/>
                  </a:lnTo>
                  <a:lnTo>
                    <a:pt x="1451" y="528"/>
                  </a:lnTo>
                  <a:lnTo>
                    <a:pt x="1458" y="518"/>
                  </a:lnTo>
                  <a:lnTo>
                    <a:pt x="1469" y="502"/>
                  </a:lnTo>
                  <a:lnTo>
                    <a:pt x="1474" y="491"/>
                  </a:lnTo>
                  <a:lnTo>
                    <a:pt x="1481" y="483"/>
                  </a:lnTo>
                  <a:lnTo>
                    <a:pt x="1488" y="473"/>
                  </a:lnTo>
                  <a:lnTo>
                    <a:pt x="1494" y="466"/>
                  </a:lnTo>
                  <a:lnTo>
                    <a:pt x="1509" y="450"/>
                  </a:lnTo>
                  <a:lnTo>
                    <a:pt x="1524" y="435"/>
                  </a:lnTo>
                  <a:lnTo>
                    <a:pt x="1539" y="422"/>
                  </a:lnTo>
                  <a:lnTo>
                    <a:pt x="1553" y="407"/>
                  </a:lnTo>
                  <a:lnTo>
                    <a:pt x="1561" y="400"/>
                  </a:lnTo>
                  <a:lnTo>
                    <a:pt x="1567" y="391"/>
                  </a:lnTo>
                  <a:lnTo>
                    <a:pt x="1573" y="383"/>
                  </a:lnTo>
                  <a:lnTo>
                    <a:pt x="1580" y="37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4" name="Freeform 45">
              <a:extLst>
                <a:ext uri="{FF2B5EF4-FFF2-40B4-BE49-F238E27FC236}">
                  <a16:creationId xmlns:a16="http://schemas.microsoft.com/office/drawing/2014/main" id="{5307790D-3F8B-48E9-8DAC-BD661EA3073D}"/>
                </a:ext>
              </a:extLst>
            </p:cNvPr>
            <p:cNvSpPr>
              <a:spLocks/>
            </p:cNvSpPr>
            <p:nvPr/>
          </p:nvSpPr>
          <p:spPr bwMode="auto">
            <a:xfrm>
              <a:off x="6192931" y="1844623"/>
              <a:ext cx="381915" cy="840213"/>
            </a:xfrm>
            <a:custGeom>
              <a:avLst/>
              <a:gdLst/>
              <a:ahLst/>
              <a:cxnLst>
                <a:cxn ang="0">
                  <a:pos x="312" y="282"/>
                </a:cxn>
                <a:cxn ang="0">
                  <a:pos x="290" y="263"/>
                </a:cxn>
                <a:cxn ang="0">
                  <a:pos x="284" y="221"/>
                </a:cxn>
                <a:cxn ang="0">
                  <a:pos x="297" y="163"/>
                </a:cxn>
                <a:cxn ang="0">
                  <a:pos x="271" y="136"/>
                </a:cxn>
                <a:cxn ang="0">
                  <a:pos x="219" y="162"/>
                </a:cxn>
                <a:cxn ang="0">
                  <a:pos x="135" y="265"/>
                </a:cxn>
                <a:cxn ang="0">
                  <a:pos x="91" y="374"/>
                </a:cxn>
                <a:cxn ang="0">
                  <a:pos x="66" y="473"/>
                </a:cxn>
                <a:cxn ang="0">
                  <a:pos x="63" y="517"/>
                </a:cxn>
                <a:cxn ang="0">
                  <a:pos x="111" y="560"/>
                </a:cxn>
                <a:cxn ang="0">
                  <a:pos x="129" y="512"/>
                </a:cxn>
                <a:cxn ang="0">
                  <a:pos x="157" y="446"/>
                </a:cxn>
                <a:cxn ang="0">
                  <a:pos x="254" y="322"/>
                </a:cxn>
                <a:cxn ang="0">
                  <a:pos x="205" y="526"/>
                </a:cxn>
                <a:cxn ang="0">
                  <a:pos x="143" y="660"/>
                </a:cxn>
                <a:cxn ang="0">
                  <a:pos x="119" y="763"/>
                </a:cxn>
                <a:cxn ang="0">
                  <a:pos x="102" y="811"/>
                </a:cxn>
                <a:cxn ang="0">
                  <a:pos x="82" y="825"/>
                </a:cxn>
                <a:cxn ang="0">
                  <a:pos x="50" y="959"/>
                </a:cxn>
                <a:cxn ang="0">
                  <a:pos x="31" y="1098"/>
                </a:cxn>
                <a:cxn ang="0">
                  <a:pos x="53" y="1235"/>
                </a:cxn>
                <a:cxn ang="0">
                  <a:pos x="88" y="1374"/>
                </a:cxn>
                <a:cxn ang="0">
                  <a:pos x="82" y="1508"/>
                </a:cxn>
                <a:cxn ang="0">
                  <a:pos x="109" y="1598"/>
                </a:cxn>
                <a:cxn ang="0">
                  <a:pos x="182" y="1730"/>
                </a:cxn>
                <a:cxn ang="0">
                  <a:pos x="241" y="1800"/>
                </a:cxn>
                <a:cxn ang="0">
                  <a:pos x="290" y="1805"/>
                </a:cxn>
                <a:cxn ang="0">
                  <a:pos x="363" y="1768"/>
                </a:cxn>
                <a:cxn ang="0">
                  <a:pos x="469" y="1650"/>
                </a:cxn>
                <a:cxn ang="0">
                  <a:pos x="508" y="1574"/>
                </a:cxn>
                <a:cxn ang="0">
                  <a:pos x="539" y="1402"/>
                </a:cxn>
                <a:cxn ang="0">
                  <a:pos x="542" y="1233"/>
                </a:cxn>
                <a:cxn ang="0">
                  <a:pos x="487" y="1132"/>
                </a:cxn>
                <a:cxn ang="0">
                  <a:pos x="438" y="1041"/>
                </a:cxn>
                <a:cxn ang="0">
                  <a:pos x="420" y="937"/>
                </a:cxn>
                <a:cxn ang="0">
                  <a:pos x="418" y="857"/>
                </a:cxn>
                <a:cxn ang="0">
                  <a:pos x="448" y="796"/>
                </a:cxn>
                <a:cxn ang="0">
                  <a:pos x="453" y="704"/>
                </a:cxn>
                <a:cxn ang="0">
                  <a:pos x="429" y="617"/>
                </a:cxn>
                <a:cxn ang="0">
                  <a:pos x="442" y="585"/>
                </a:cxn>
                <a:cxn ang="0">
                  <a:pos x="486" y="553"/>
                </a:cxn>
                <a:cxn ang="0">
                  <a:pos x="551" y="507"/>
                </a:cxn>
                <a:cxn ang="0">
                  <a:pos x="591" y="447"/>
                </a:cxn>
                <a:cxn ang="0">
                  <a:pos x="681" y="473"/>
                </a:cxn>
                <a:cxn ang="0">
                  <a:pos x="714" y="498"/>
                </a:cxn>
                <a:cxn ang="0">
                  <a:pos x="735" y="419"/>
                </a:cxn>
                <a:cxn ang="0">
                  <a:pos x="719" y="364"/>
                </a:cxn>
                <a:cxn ang="0">
                  <a:pos x="742" y="322"/>
                </a:cxn>
                <a:cxn ang="0">
                  <a:pos x="806" y="218"/>
                </a:cxn>
                <a:cxn ang="0">
                  <a:pos x="798" y="186"/>
                </a:cxn>
                <a:cxn ang="0">
                  <a:pos x="779" y="112"/>
                </a:cxn>
                <a:cxn ang="0">
                  <a:pos x="773" y="89"/>
                </a:cxn>
                <a:cxn ang="0">
                  <a:pos x="710" y="20"/>
                </a:cxn>
                <a:cxn ang="0">
                  <a:pos x="608" y="1"/>
                </a:cxn>
                <a:cxn ang="0">
                  <a:pos x="535" y="57"/>
                </a:cxn>
                <a:cxn ang="0">
                  <a:pos x="433" y="98"/>
                </a:cxn>
                <a:cxn ang="0">
                  <a:pos x="381" y="111"/>
                </a:cxn>
                <a:cxn ang="0">
                  <a:pos x="344" y="207"/>
                </a:cxn>
                <a:cxn ang="0">
                  <a:pos x="339" y="249"/>
                </a:cxn>
                <a:cxn ang="0">
                  <a:pos x="336" y="273"/>
                </a:cxn>
              </a:cxnLst>
              <a:rect l="0" t="0" r="r" b="b"/>
              <a:pathLst>
                <a:path w="821" h="1806">
                  <a:moveTo>
                    <a:pt x="336" y="273"/>
                  </a:moveTo>
                  <a:lnTo>
                    <a:pt x="331" y="277"/>
                  </a:lnTo>
                  <a:lnTo>
                    <a:pt x="325" y="280"/>
                  </a:lnTo>
                  <a:lnTo>
                    <a:pt x="321" y="282"/>
                  </a:lnTo>
                  <a:lnTo>
                    <a:pt x="316" y="283"/>
                  </a:lnTo>
                  <a:lnTo>
                    <a:pt x="312" y="282"/>
                  </a:lnTo>
                  <a:lnTo>
                    <a:pt x="308" y="281"/>
                  </a:lnTo>
                  <a:lnTo>
                    <a:pt x="303" y="279"/>
                  </a:lnTo>
                  <a:lnTo>
                    <a:pt x="299" y="276"/>
                  </a:lnTo>
                  <a:lnTo>
                    <a:pt x="296" y="273"/>
                  </a:lnTo>
                  <a:lnTo>
                    <a:pt x="293" y="269"/>
                  </a:lnTo>
                  <a:lnTo>
                    <a:pt x="290" y="263"/>
                  </a:lnTo>
                  <a:lnTo>
                    <a:pt x="288" y="258"/>
                  </a:lnTo>
                  <a:lnTo>
                    <a:pt x="285" y="253"/>
                  </a:lnTo>
                  <a:lnTo>
                    <a:pt x="284" y="246"/>
                  </a:lnTo>
                  <a:lnTo>
                    <a:pt x="283" y="241"/>
                  </a:lnTo>
                  <a:lnTo>
                    <a:pt x="283" y="235"/>
                  </a:lnTo>
                  <a:lnTo>
                    <a:pt x="284" y="221"/>
                  </a:lnTo>
                  <a:lnTo>
                    <a:pt x="288" y="210"/>
                  </a:lnTo>
                  <a:lnTo>
                    <a:pt x="291" y="200"/>
                  </a:lnTo>
                  <a:lnTo>
                    <a:pt x="294" y="192"/>
                  </a:lnTo>
                  <a:lnTo>
                    <a:pt x="296" y="181"/>
                  </a:lnTo>
                  <a:lnTo>
                    <a:pt x="297" y="170"/>
                  </a:lnTo>
                  <a:lnTo>
                    <a:pt x="297" y="163"/>
                  </a:lnTo>
                  <a:lnTo>
                    <a:pt x="296" y="155"/>
                  </a:lnTo>
                  <a:lnTo>
                    <a:pt x="294" y="146"/>
                  </a:lnTo>
                  <a:lnTo>
                    <a:pt x="291" y="137"/>
                  </a:lnTo>
                  <a:lnTo>
                    <a:pt x="284" y="135"/>
                  </a:lnTo>
                  <a:lnTo>
                    <a:pt x="278" y="135"/>
                  </a:lnTo>
                  <a:lnTo>
                    <a:pt x="271" y="136"/>
                  </a:lnTo>
                  <a:lnTo>
                    <a:pt x="263" y="137"/>
                  </a:lnTo>
                  <a:lnTo>
                    <a:pt x="257" y="139"/>
                  </a:lnTo>
                  <a:lnTo>
                    <a:pt x="250" y="142"/>
                  </a:lnTo>
                  <a:lnTo>
                    <a:pt x="242" y="146"/>
                  </a:lnTo>
                  <a:lnTo>
                    <a:pt x="234" y="151"/>
                  </a:lnTo>
                  <a:lnTo>
                    <a:pt x="219" y="162"/>
                  </a:lnTo>
                  <a:lnTo>
                    <a:pt x="204" y="176"/>
                  </a:lnTo>
                  <a:lnTo>
                    <a:pt x="189" y="192"/>
                  </a:lnTo>
                  <a:lnTo>
                    <a:pt x="174" y="209"/>
                  </a:lnTo>
                  <a:lnTo>
                    <a:pt x="160" y="226"/>
                  </a:lnTo>
                  <a:lnTo>
                    <a:pt x="147" y="245"/>
                  </a:lnTo>
                  <a:lnTo>
                    <a:pt x="135" y="265"/>
                  </a:lnTo>
                  <a:lnTo>
                    <a:pt x="123" y="284"/>
                  </a:lnTo>
                  <a:lnTo>
                    <a:pt x="114" y="303"/>
                  </a:lnTo>
                  <a:lnTo>
                    <a:pt x="106" y="321"/>
                  </a:lnTo>
                  <a:lnTo>
                    <a:pt x="100" y="338"/>
                  </a:lnTo>
                  <a:lnTo>
                    <a:pt x="95" y="353"/>
                  </a:lnTo>
                  <a:lnTo>
                    <a:pt x="91" y="374"/>
                  </a:lnTo>
                  <a:lnTo>
                    <a:pt x="85" y="394"/>
                  </a:lnTo>
                  <a:lnTo>
                    <a:pt x="80" y="414"/>
                  </a:lnTo>
                  <a:lnTo>
                    <a:pt x="75" y="435"/>
                  </a:lnTo>
                  <a:lnTo>
                    <a:pt x="69" y="452"/>
                  </a:lnTo>
                  <a:lnTo>
                    <a:pt x="67" y="464"/>
                  </a:lnTo>
                  <a:lnTo>
                    <a:pt x="66" y="473"/>
                  </a:lnTo>
                  <a:lnTo>
                    <a:pt x="66" y="478"/>
                  </a:lnTo>
                  <a:lnTo>
                    <a:pt x="68" y="486"/>
                  </a:lnTo>
                  <a:lnTo>
                    <a:pt x="69" y="492"/>
                  </a:lnTo>
                  <a:lnTo>
                    <a:pt x="68" y="497"/>
                  </a:lnTo>
                  <a:lnTo>
                    <a:pt x="66" y="506"/>
                  </a:lnTo>
                  <a:lnTo>
                    <a:pt x="63" y="517"/>
                  </a:lnTo>
                  <a:lnTo>
                    <a:pt x="57" y="534"/>
                  </a:lnTo>
                  <a:lnTo>
                    <a:pt x="35" y="583"/>
                  </a:lnTo>
                  <a:lnTo>
                    <a:pt x="0" y="661"/>
                  </a:lnTo>
                  <a:lnTo>
                    <a:pt x="92" y="583"/>
                  </a:lnTo>
                  <a:lnTo>
                    <a:pt x="102" y="571"/>
                  </a:lnTo>
                  <a:lnTo>
                    <a:pt x="111" y="560"/>
                  </a:lnTo>
                  <a:lnTo>
                    <a:pt x="117" y="551"/>
                  </a:lnTo>
                  <a:lnTo>
                    <a:pt x="122" y="543"/>
                  </a:lnTo>
                  <a:lnTo>
                    <a:pt x="125" y="535"/>
                  </a:lnTo>
                  <a:lnTo>
                    <a:pt x="127" y="528"/>
                  </a:lnTo>
                  <a:lnTo>
                    <a:pt x="128" y="520"/>
                  </a:lnTo>
                  <a:lnTo>
                    <a:pt x="129" y="512"/>
                  </a:lnTo>
                  <a:lnTo>
                    <a:pt x="132" y="505"/>
                  </a:lnTo>
                  <a:lnTo>
                    <a:pt x="134" y="495"/>
                  </a:lnTo>
                  <a:lnTo>
                    <a:pt x="137" y="485"/>
                  </a:lnTo>
                  <a:lnTo>
                    <a:pt x="141" y="473"/>
                  </a:lnTo>
                  <a:lnTo>
                    <a:pt x="148" y="460"/>
                  </a:lnTo>
                  <a:lnTo>
                    <a:pt x="157" y="446"/>
                  </a:lnTo>
                  <a:lnTo>
                    <a:pt x="168" y="428"/>
                  </a:lnTo>
                  <a:lnTo>
                    <a:pt x="183" y="408"/>
                  </a:lnTo>
                  <a:lnTo>
                    <a:pt x="249" y="319"/>
                  </a:lnTo>
                  <a:lnTo>
                    <a:pt x="250" y="319"/>
                  </a:lnTo>
                  <a:lnTo>
                    <a:pt x="252" y="320"/>
                  </a:lnTo>
                  <a:lnTo>
                    <a:pt x="254" y="322"/>
                  </a:lnTo>
                  <a:lnTo>
                    <a:pt x="256" y="325"/>
                  </a:lnTo>
                  <a:lnTo>
                    <a:pt x="257" y="332"/>
                  </a:lnTo>
                  <a:lnTo>
                    <a:pt x="258" y="342"/>
                  </a:lnTo>
                  <a:lnTo>
                    <a:pt x="256" y="355"/>
                  </a:lnTo>
                  <a:lnTo>
                    <a:pt x="253" y="373"/>
                  </a:lnTo>
                  <a:lnTo>
                    <a:pt x="205" y="526"/>
                  </a:lnTo>
                  <a:lnTo>
                    <a:pt x="197" y="548"/>
                  </a:lnTo>
                  <a:lnTo>
                    <a:pt x="186" y="570"/>
                  </a:lnTo>
                  <a:lnTo>
                    <a:pt x="176" y="592"/>
                  </a:lnTo>
                  <a:lnTo>
                    <a:pt x="164" y="614"/>
                  </a:lnTo>
                  <a:lnTo>
                    <a:pt x="154" y="637"/>
                  </a:lnTo>
                  <a:lnTo>
                    <a:pt x="143" y="660"/>
                  </a:lnTo>
                  <a:lnTo>
                    <a:pt x="135" y="683"/>
                  </a:lnTo>
                  <a:lnTo>
                    <a:pt x="126" y="706"/>
                  </a:lnTo>
                  <a:lnTo>
                    <a:pt x="123" y="721"/>
                  </a:lnTo>
                  <a:lnTo>
                    <a:pt x="121" y="734"/>
                  </a:lnTo>
                  <a:lnTo>
                    <a:pt x="120" y="749"/>
                  </a:lnTo>
                  <a:lnTo>
                    <a:pt x="119" y="763"/>
                  </a:lnTo>
                  <a:lnTo>
                    <a:pt x="117" y="775"/>
                  </a:lnTo>
                  <a:lnTo>
                    <a:pt x="115" y="788"/>
                  </a:lnTo>
                  <a:lnTo>
                    <a:pt x="112" y="794"/>
                  </a:lnTo>
                  <a:lnTo>
                    <a:pt x="109" y="800"/>
                  </a:lnTo>
                  <a:lnTo>
                    <a:pt x="106" y="806"/>
                  </a:lnTo>
                  <a:lnTo>
                    <a:pt x="102" y="811"/>
                  </a:lnTo>
                  <a:lnTo>
                    <a:pt x="97" y="816"/>
                  </a:lnTo>
                  <a:lnTo>
                    <a:pt x="94" y="820"/>
                  </a:lnTo>
                  <a:lnTo>
                    <a:pt x="91" y="821"/>
                  </a:lnTo>
                  <a:lnTo>
                    <a:pt x="87" y="822"/>
                  </a:lnTo>
                  <a:lnTo>
                    <a:pt x="84" y="823"/>
                  </a:lnTo>
                  <a:lnTo>
                    <a:pt x="82" y="825"/>
                  </a:lnTo>
                  <a:lnTo>
                    <a:pt x="79" y="831"/>
                  </a:lnTo>
                  <a:lnTo>
                    <a:pt x="76" y="844"/>
                  </a:lnTo>
                  <a:lnTo>
                    <a:pt x="70" y="866"/>
                  </a:lnTo>
                  <a:lnTo>
                    <a:pt x="63" y="902"/>
                  </a:lnTo>
                  <a:lnTo>
                    <a:pt x="57" y="930"/>
                  </a:lnTo>
                  <a:lnTo>
                    <a:pt x="50" y="959"/>
                  </a:lnTo>
                  <a:lnTo>
                    <a:pt x="44" y="985"/>
                  </a:lnTo>
                  <a:lnTo>
                    <a:pt x="39" y="1012"/>
                  </a:lnTo>
                  <a:lnTo>
                    <a:pt x="36" y="1040"/>
                  </a:lnTo>
                  <a:lnTo>
                    <a:pt x="33" y="1068"/>
                  </a:lnTo>
                  <a:lnTo>
                    <a:pt x="33" y="1083"/>
                  </a:lnTo>
                  <a:lnTo>
                    <a:pt x="31" y="1098"/>
                  </a:lnTo>
                  <a:lnTo>
                    <a:pt x="33" y="1113"/>
                  </a:lnTo>
                  <a:lnTo>
                    <a:pt x="34" y="1129"/>
                  </a:lnTo>
                  <a:lnTo>
                    <a:pt x="36" y="1156"/>
                  </a:lnTo>
                  <a:lnTo>
                    <a:pt x="41" y="1182"/>
                  </a:lnTo>
                  <a:lnTo>
                    <a:pt x="46" y="1208"/>
                  </a:lnTo>
                  <a:lnTo>
                    <a:pt x="53" y="1235"/>
                  </a:lnTo>
                  <a:lnTo>
                    <a:pt x="60" y="1261"/>
                  </a:lnTo>
                  <a:lnTo>
                    <a:pt x="67" y="1287"/>
                  </a:lnTo>
                  <a:lnTo>
                    <a:pt x="75" y="1313"/>
                  </a:lnTo>
                  <a:lnTo>
                    <a:pt x="82" y="1339"/>
                  </a:lnTo>
                  <a:lnTo>
                    <a:pt x="85" y="1357"/>
                  </a:lnTo>
                  <a:lnTo>
                    <a:pt x="88" y="1374"/>
                  </a:lnTo>
                  <a:lnTo>
                    <a:pt x="89" y="1390"/>
                  </a:lnTo>
                  <a:lnTo>
                    <a:pt x="91" y="1404"/>
                  </a:lnTo>
                  <a:lnTo>
                    <a:pt x="89" y="1433"/>
                  </a:lnTo>
                  <a:lnTo>
                    <a:pt x="86" y="1458"/>
                  </a:lnTo>
                  <a:lnTo>
                    <a:pt x="83" y="1482"/>
                  </a:lnTo>
                  <a:lnTo>
                    <a:pt x="82" y="1508"/>
                  </a:lnTo>
                  <a:lnTo>
                    <a:pt x="83" y="1520"/>
                  </a:lnTo>
                  <a:lnTo>
                    <a:pt x="84" y="1533"/>
                  </a:lnTo>
                  <a:lnTo>
                    <a:pt x="87" y="1547"/>
                  </a:lnTo>
                  <a:lnTo>
                    <a:pt x="92" y="1560"/>
                  </a:lnTo>
                  <a:lnTo>
                    <a:pt x="99" y="1578"/>
                  </a:lnTo>
                  <a:lnTo>
                    <a:pt x="109" y="1598"/>
                  </a:lnTo>
                  <a:lnTo>
                    <a:pt x="121" y="1621"/>
                  </a:lnTo>
                  <a:lnTo>
                    <a:pt x="134" y="1645"/>
                  </a:lnTo>
                  <a:lnTo>
                    <a:pt x="147" y="1668"/>
                  </a:lnTo>
                  <a:lnTo>
                    <a:pt x="160" y="1690"/>
                  </a:lnTo>
                  <a:lnTo>
                    <a:pt x="172" y="1711"/>
                  </a:lnTo>
                  <a:lnTo>
                    <a:pt x="182" y="1730"/>
                  </a:lnTo>
                  <a:lnTo>
                    <a:pt x="194" y="1753"/>
                  </a:lnTo>
                  <a:lnTo>
                    <a:pt x="206" y="1773"/>
                  </a:lnTo>
                  <a:lnTo>
                    <a:pt x="213" y="1781"/>
                  </a:lnTo>
                  <a:lnTo>
                    <a:pt x="221" y="1788"/>
                  </a:lnTo>
                  <a:lnTo>
                    <a:pt x="231" y="1794"/>
                  </a:lnTo>
                  <a:lnTo>
                    <a:pt x="241" y="1800"/>
                  </a:lnTo>
                  <a:lnTo>
                    <a:pt x="250" y="1803"/>
                  </a:lnTo>
                  <a:lnTo>
                    <a:pt x="258" y="1804"/>
                  </a:lnTo>
                  <a:lnTo>
                    <a:pt x="266" y="1806"/>
                  </a:lnTo>
                  <a:lnTo>
                    <a:pt x="274" y="1806"/>
                  </a:lnTo>
                  <a:lnTo>
                    <a:pt x="282" y="1806"/>
                  </a:lnTo>
                  <a:lnTo>
                    <a:pt x="290" y="1805"/>
                  </a:lnTo>
                  <a:lnTo>
                    <a:pt x="297" y="1804"/>
                  </a:lnTo>
                  <a:lnTo>
                    <a:pt x="305" y="1802"/>
                  </a:lnTo>
                  <a:lnTo>
                    <a:pt x="320" y="1796"/>
                  </a:lnTo>
                  <a:lnTo>
                    <a:pt x="335" y="1788"/>
                  </a:lnTo>
                  <a:lnTo>
                    <a:pt x="350" y="1778"/>
                  </a:lnTo>
                  <a:lnTo>
                    <a:pt x="363" y="1768"/>
                  </a:lnTo>
                  <a:lnTo>
                    <a:pt x="377" y="1755"/>
                  </a:lnTo>
                  <a:lnTo>
                    <a:pt x="391" y="1742"/>
                  </a:lnTo>
                  <a:lnTo>
                    <a:pt x="405" y="1728"/>
                  </a:lnTo>
                  <a:lnTo>
                    <a:pt x="418" y="1712"/>
                  </a:lnTo>
                  <a:lnTo>
                    <a:pt x="444" y="1682"/>
                  </a:lnTo>
                  <a:lnTo>
                    <a:pt x="469" y="1650"/>
                  </a:lnTo>
                  <a:lnTo>
                    <a:pt x="476" y="1639"/>
                  </a:lnTo>
                  <a:lnTo>
                    <a:pt x="484" y="1629"/>
                  </a:lnTo>
                  <a:lnTo>
                    <a:pt x="490" y="1616"/>
                  </a:lnTo>
                  <a:lnTo>
                    <a:pt x="496" y="1603"/>
                  </a:lnTo>
                  <a:lnTo>
                    <a:pt x="503" y="1589"/>
                  </a:lnTo>
                  <a:lnTo>
                    <a:pt x="508" y="1574"/>
                  </a:lnTo>
                  <a:lnTo>
                    <a:pt x="512" y="1558"/>
                  </a:lnTo>
                  <a:lnTo>
                    <a:pt x="517" y="1542"/>
                  </a:lnTo>
                  <a:lnTo>
                    <a:pt x="525" y="1509"/>
                  </a:lnTo>
                  <a:lnTo>
                    <a:pt x="531" y="1474"/>
                  </a:lnTo>
                  <a:lnTo>
                    <a:pt x="535" y="1438"/>
                  </a:lnTo>
                  <a:lnTo>
                    <a:pt x="539" y="1402"/>
                  </a:lnTo>
                  <a:lnTo>
                    <a:pt x="542" y="1369"/>
                  </a:lnTo>
                  <a:lnTo>
                    <a:pt x="544" y="1335"/>
                  </a:lnTo>
                  <a:lnTo>
                    <a:pt x="545" y="1304"/>
                  </a:lnTo>
                  <a:lnTo>
                    <a:pt x="544" y="1277"/>
                  </a:lnTo>
                  <a:lnTo>
                    <a:pt x="544" y="1253"/>
                  </a:lnTo>
                  <a:lnTo>
                    <a:pt x="542" y="1233"/>
                  </a:lnTo>
                  <a:lnTo>
                    <a:pt x="540" y="1218"/>
                  </a:lnTo>
                  <a:lnTo>
                    <a:pt x="538" y="1210"/>
                  </a:lnTo>
                  <a:lnTo>
                    <a:pt x="529" y="1193"/>
                  </a:lnTo>
                  <a:lnTo>
                    <a:pt x="514" y="1169"/>
                  </a:lnTo>
                  <a:lnTo>
                    <a:pt x="498" y="1146"/>
                  </a:lnTo>
                  <a:lnTo>
                    <a:pt x="487" y="1132"/>
                  </a:lnTo>
                  <a:lnTo>
                    <a:pt x="475" y="1116"/>
                  </a:lnTo>
                  <a:lnTo>
                    <a:pt x="465" y="1101"/>
                  </a:lnTo>
                  <a:lnTo>
                    <a:pt x="456" y="1085"/>
                  </a:lnTo>
                  <a:lnTo>
                    <a:pt x="449" y="1070"/>
                  </a:lnTo>
                  <a:lnTo>
                    <a:pt x="442" y="1056"/>
                  </a:lnTo>
                  <a:lnTo>
                    <a:pt x="438" y="1041"/>
                  </a:lnTo>
                  <a:lnTo>
                    <a:pt x="434" y="1027"/>
                  </a:lnTo>
                  <a:lnTo>
                    <a:pt x="431" y="1014"/>
                  </a:lnTo>
                  <a:lnTo>
                    <a:pt x="428" y="988"/>
                  </a:lnTo>
                  <a:lnTo>
                    <a:pt x="425" y="967"/>
                  </a:lnTo>
                  <a:lnTo>
                    <a:pt x="423" y="949"/>
                  </a:lnTo>
                  <a:lnTo>
                    <a:pt x="420" y="937"/>
                  </a:lnTo>
                  <a:lnTo>
                    <a:pt x="415" y="919"/>
                  </a:lnTo>
                  <a:lnTo>
                    <a:pt x="413" y="903"/>
                  </a:lnTo>
                  <a:lnTo>
                    <a:pt x="412" y="889"/>
                  </a:lnTo>
                  <a:lnTo>
                    <a:pt x="412" y="878"/>
                  </a:lnTo>
                  <a:lnTo>
                    <a:pt x="415" y="867"/>
                  </a:lnTo>
                  <a:lnTo>
                    <a:pt x="418" y="857"/>
                  </a:lnTo>
                  <a:lnTo>
                    <a:pt x="422" y="848"/>
                  </a:lnTo>
                  <a:lnTo>
                    <a:pt x="428" y="839"/>
                  </a:lnTo>
                  <a:lnTo>
                    <a:pt x="433" y="829"/>
                  </a:lnTo>
                  <a:lnTo>
                    <a:pt x="438" y="820"/>
                  </a:lnTo>
                  <a:lnTo>
                    <a:pt x="444" y="809"/>
                  </a:lnTo>
                  <a:lnTo>
                    <a:pt x="448" y="796"/>
                  </a:lnTo>
                  <a:lnTo>
                    <a:pt x="452" y="783"/>
                  </a:lnTo>
                  <a:lnTo>
                    <a:pt x="455" y="766"/>
                  </a:lnTo>
                  <a:lnTo>
                    <a:pt x="456" y="748"/>
                  </a:lnTo>
                  <a:lnTo>
                    <a:pt x="456" y="726"/>
                  </a:lnTo>
                  <a:lnTo>
                    <a:pt x="455" y="714"/>
                  </a:lnTo>
                  <a:lnTo>
                    <a:pt x="453" y="704"/>
                  </a:lnTo>
                  <a:lnTo>
                    <a:pt x="449" y="692"/>
                  </a:lnTo>
                  <a:lnTo>
                    <a:pt x="445" y="681"/>
                  </a:lnTo>
                  <a:lnTo>
                    <a:pt x="436" y="660"/>
                  </a:lnTo>
                  <a:lnTo>
                    <a:pt x="430" y="638"/>
                  </a:lnTo>
                  <a:lnTo>
                    <a:pt x="429" y="628"/>
                  </a:lnTo>
                  <a:lnTo>
                    <a:pt x="429" y="617"/>
                  </a:lnTo>
                  <a:lnTo>
                    <a:pt x="429" y="612"/>
                  </a:lnTo>
                  <a:lnTo>
                    <a:pt x="431" y="607"/>
                  </a:lnTo>
                  <a:lnTo>
                    <a:pt x="433" y="602"/>
                  </a:lnTo>
                  <a:lnTo>
                    <a:pt x="435" y="595"/>
                  </a:lnTo>
                  <a:lnTo>
                    <a:pt x="438" y="590"/>
                  </a:lnTo>
                  <a:lnTo>
                    <a:pt x="442" y="585"/>
                  </a:lnTo>
                  <a:lnTo>
                    <a:pt x="448" y="579"/>
                  </a:lnTo>
                  <a:lnTo>
                    <a:pt x="453" y="574"/>
                  </a:lnTo>
                  <a:lnTo>
                    <a:pt x="460" y="569"/>
                  </a:lnTo>
                  <a:lnTo>
                    <a:pt x="468" y="564"/>
                  </a:lnTo>
                  <a:lnTo>
                    <a:pt x="476" y="558"/>
                  </a:lnTo>
                  <a:lnTo>
                    <a:pt x="486" y="553"/>
                  </a:lnTo>
                  <a:lnTo>
                    <a:pt x="503" y="544"/>
                  </a:lnTo>
                  <a:lnTo>
                    <a:pt x="517" y="535"/>
                  </a:lnTo>
                  <a:lnTo>
                    <a:pt x="529" y="527"/>
                  </a:lnTo>
                  <a:lnTo>
                    <a:pt x="537" y="520"/>
                  </a:lnTo>
                  <a:lnTo>
                    <a:pt x="545" y="513"/>
                  </a:lnTo>
                  <a:lnTo>
                    <a:pt x="551" y="507"/>
                  </a:lnTo>
                  <a:lnTo>
                    <a:pt x="555" y="501"/>
                  </a:lnTo>
                  <a:lnTo>
                    <a:pt x="559" y="495"/>
                  </a:lnTo>
                  <a:lnTo>
                    <a:pt x="567" y="481"/>
                  </a:lnTo>
                  <a:lnTo>
                    <a:pt x="576" y="466"/>
                  </a:lnTo>
                  <a:lnTo>
                    <a:pt x="583" y="456"/>
                  </a:lnTo>
                  <a:lnTo>
                    <a:pt x="591" y="447"/>
                  </a:lnTo>
                  <a:lnTo>
                    <a:pt x="602" y="435"/>
                  </a:lnTo>
                  <a:lnTo>
                    <a:pt x="614" y="421"/>
                  </a:lnTo>
                  <a:lnTo>
                    <a:pt x="680" y="351"/>
                  </a:lnTo>
                  <a:lnTo>
                    <a:pt x="673" y="484"/>
                  </a:lnTo>
                  <a:lnTo>
                    <a:pt x="680" y="476"/>
                  </a:lnTo>
                  <a:lnTo>
                    <a:pt x="681" y="473"/>
                  </a:lnTo>
                  <a:lnTo>
                    <a:pt x="685" y="470"/>
                  </a:lnTo>
                  <a:lnTo>
                    <a:pt x="701" y="459"/>
                  </a:lnTo>
                  <a:lnTo>
                    <a:pt x="704" y="471"/>
                  </a:lnTo>
                  <a:lnTo>
                    <a:pt x="705" y="477"/>
                  </a:lnTo>
                  <a:lnTo>
                    <a:pt x="708" y="485"/>
                  </a:lnTo>
                  <a:lnTo>
                    <a:pt x="714" y="498"/>
                  </a:lnTo>
                  <a:lnTo>
                    <a:pt x="721" y="479"/>
                  </a:lnTo>
                  <a:lnTo>
                    <a:pt x="728" y="460"/>
                  </a:lnTo>
                  <a:lnTo>
                    <a:pt x="732" y="450"/>
                  </a:lnTo>
                  <a:lnTo>
                    <a:pt x="734" y="440"/>
                  </a:lnTo>
                  <a:lnTo>
                    <a:pt x="735" y="430"/>
                  </a:lnTo>
                  <a:lnTo>
                    <a:pt x="735" y="419"/>
                  </a:lnTo>
                  <a:lnTo>
                    <a:pt x="733" y="405"/>
                  </a:lnTo>
                  <a:lnTo>
                    <a:pt x="730" y="393"/>
                  </a:lnTo>
                  <a:lnTo>
                    <a:pt x="727" y="383"/>
                  </a:lnTo>
                  <a:lnTo>
                    <a:pt x="724" y="376"/>
                  </a:lnTo>
                  <a:lnTo>
                    <a:pt x="721" y="370"/>
                  </a:lnTo>
                  <a:lnTo>
                    <a:pt x="719" y="364"/>
                  </a:lnTo>
                  <a:lnTo>
                    <a:pt x="717" y="360"/>
                  </a:lnTo>
                  <a:lnTo>
                    <a:pt x="717" y="355"/>
                  </a:lnTo>
                  <a:lnTo>
                    <a:pt x="721" y="349"/>
                  </a:lnTo>
                  <a:lnTo>
                    <a:pt x="725" y="342"/>
                  </a:lnTo>
                  <a:lnTo>
                    <a:pt x="732" y="334"/>
                  </a:lnTo>
                  <a:lnTo>
                    <a:pt x="742" y="322"/>
                  </a:lnTo>
                  <a:lnTo>
                    <a:pt x="773" y="293"/>
                  </a:lnTo>
                  <a:lnTo>
                    <a:pt x="821" y="249"/>
                  </a:lnTo>
                  <a:lnTo>
                    <a:pt x="817" y="237"/>
                  </a:lnTo>
                  <a:lnTo>
                    <a:pt x="813" y="229"/>
                  </a:lnTo>
                  <a:lnTo>
                    <a:pt x="809" y="222"/>
                  </a:lnTo>
                  <a:lnTo>
                    <a:pt x="806" y="218"/>
                  </a:lnTo>
                  <a:lnTo>
                    <a:pt x="800" y="212"/>
                  </a:lnTo>
                  <a:lnTo>
                    <a:pt x="797" y="207"/>
                  </a:lnTo>
                  <a:lnTo>
                    <a:pt x="795" y="204"/>
                  </a:lnTo>
                  <a:lnTo>
                    <a:pt x="795" y="200"/>
                  </a:lnTo>
                  <a:lnTo>
                    <a:pt x="795" y="194"/>
                  </a:lnTo>
                  <a:lnTo>
                    <a:pt x="798" y="186"/>
                  </a:lnTo>
                  <a:lnTo>
                    <a:pt x="804" y="162"/>
                  </a:lnTo>
                  <a:lnTo>
                    <a:pt x="817" y="125"/>
                  </a:lnTo>
                  <a:lnTo>
                    <a:pt x="800" y="119"/>
                  </a:lnTo>
                  <a:lnTo>
                    <a:pt x="787" y="115"/>
                  </a:lnTo>
                  <a:lnTo>
                    <a:pt x="783" y="114"/>
                  </a:lnTo>
                  <a:lnTo>
                    <a:pt x="779" y="112"/>
                  </a:lnTo>
                  <a:lnTo>
                    <a:pt x="776" y="109"/>
                  </a:lnTo>
                  <a:lnTo>
                    <a:pt x="774" y="107"/>
                  </a:lnTo>
                  <a:lnTo>
                    <a:pt x="773" y="104"/>
                  </a:lnTo>
                  <a:lnTo>
                    <a:pt x="772" y="101"/>
                  </a:lnTo>
                  <a:lnTo>
                    <a:pt x="772" y="96"/>
                  </a:lnTo>
                  <a:lnTo>
                    <a:pt x="773" y="89"/>
                  </a:lnTo>
                  <a:lnTo>
                    <a:pt x="775" y="74"/>
                  </a:lnTo>
                  <a:lnTo>
                    <a:pt x="780" y="49"/>
                  </a:lnTo>
                  <a:lnTo>
                    <a:pt x="769" y="43"/>
                  </a:lnTo>
                  <a:lnTo>
                    <a:pt x="752" y="36"/>
                  </a:lnTo>
                  <a:lnTo>
                    <a:pt x="732" y="28"/>
                  </a:lnTo>
                  <a:lnTo>
                    <a:pt x="710" y="20"/>
                  </a:lnTo>
                  <a:lnTo>
                    <a:pt x="687" y="13"/>
                  </a:lnTo>
                  <a:lnTo>
                    <a:pt x="666" y="6"/>
                  </a:lnTo>
                  <a:lnTo>
                    <a:pt x="647" y="2"/>
                  </a:lnTo>
                  <a:lnTo>
                    <a:pt x="632" y="0"/>
                  </a:lnTo>
                  <a:lnTo>
                    <a:pt x="619" y="0"/>
                  </a:lnTo>
                  <a:lnTo>
                    <a:pt x="608" y="1"/>
                  </a:lnTo>
                  <a:lnTo>
                    <a:pt x="598" y="5"/>
                  </a:lnTo>
                  <a:lnTo>
                    <a:pt x="589" y="9"/>
                  </a:lnTo>
                  <a:lnTo>
                    <a:pt x="572" y="23"/>
                  </a:lnTo>
                  <a:lnTo>
                    <a:pt x="555" y="39"/>
                  </a:lnTo>
                  <a:lnTo>
                    <a:pt x="546" y="47"/>
                  </a:lnTo>
                  <a:lnTo>
                    <a:pt x="535" y="57"/>
                  </a:lnTo>
                  <a:lnTo>
                    <a:pt x="523" y="65"/>
                  </a:lnTo>
                  <a:lnTo>
                    <a:pt x="509" y="74"/>
                  </a:lnTo>
                  <a:lnTo>
                    <a:pt x="494" y="81"/>
                  </a:lnTo>
                  <a:lnTo>
                    <a:pt x="476" y="87"/>
                  </a:lnTo>
                  <a:lnTo>
                    <a:pt x="456" y="94"/>
                  </a:lnTo>
                  <a:lnTo>
                    <a:pt x="433" y="98"/>
                  </a:lnTo>
                  <a:lnTo>
                    <a:pt x="409" y="101"/>
                  </a:lnTo>
                  <a:lnTo>
                    <a:pt x="394" y="103"/>
                  </a:lnTo>
                  <a:lnTo>
                    <a:pt x="389" y="104"/>
                  </a:lnTo>
                  <a:lnTo>
                    <a:pt x="386" y="105"/>
                  </a:lnTo>
                  <a:lnTo>
                    <a:pt x="383" y="107"/>
                  </a:lnTo>
                  <a:lnTo>
                    <a:pt x="381" y="111"/>
                  </a:lnTo>
                  <a:lnTo>
                    <a:pt x="377" y="122"/>
                  </a:lnTo>
                  <a:lnTo>
                    <a:pt x="372" y="140"/>
                  </a:lnTo>
                  <a:lnTo>
                    <a:pt x="368" y="153"/>
                  </a:lnTo>
                  <a:lnTo>
                    <a:pt x="362" y="167"/>
                  </a:lnTo>
                  <a:lnTo>
                    <a:pt x="354" y="185"/>
                  </a:lnTo>
                  <a:lnTo>
                    <a:pt x="344" y="207"/>
                  </a:lnTo>
                  <a:lnTo>
                    <a:pt x="340" y="215"/>
                  </a:lnTo>
                  <a:lnTo>
                    <a:pt x="338" y="222"/>
                  </a:lnTo>
                  <a:lnTo>
                    <a:pt x="337" y="229"/>
                  </a:lnTo>
                  <a:lnTo>
                    <a:pt x="336" y="234"/>
                  </a:lnTo>
                  <a:lnTo>
                    <a:pt x="337" y="242"/>
                  </a:lnTo>
                  <a:lnTo>
                    <a:pt x="339" y="249"/>
                  </a:lnTo>
                  <a:lnTo>
                    <a:pt x="341" y="254"/>
                  </a:lnTo>
                  <a:lnTo>
                    <a:pt x="342" y="259"/>
                  </a:lnTo>
                  <a:lnTo>
                    <a:pt x="342" y="262"/>
                  </a:lnTo>
                  <a:lnTo>
                    <a:pt x="341" y="265"/>
                  </a:lnTo>
                  <a:lnTo>
                    <a:pt x="339" y="269"/>
                  </a:lnTo>
                  <a:lnTo>
                    <a:pt x="336" y="273"/>
                  </a:lnTo>
                  <a:close/>
                </a:path>
              </a:pathLst>
            </a:custGeom>
            <a:noFill/>
            <a:ln w="9525">
              <a:solidFill>
                <a:schemeClr val="bg1">
                  <a:lumMod val="95000"/>
                </a:schemeClr>
              </a:solidFill>
              <a:round/>
              <a:headEnd/>
              <a:tailEnd/>
            </a:ln>
          </p:spPr>
          <p:txBody>
            <a:bodyPr/>
            <a:lstStyle/>
            <a:p>
              <a:pPr>
                <a:defRPr/>
              </a:pPr>
              <a:endParaRPr lang="en-US">
                <a:ea typeface="+mn-ea"/>
                <a:cs typeface="Arial" charset="0"/>
              </a:endParaRPr>
            </a:p>
          </p:txBody>
        </p:sp>
        <p:sp>
          <p:nvSpPr>
            <p:cNvPr id="45" name="Freeform 46">
              <a:extLst>
                <a:ext uri="{FF2B5EF4-FFF2-40B4-BE49-F238E27FC236}">
                  <a16:creationId xmlns:a16="http://schemas.microsoft.com/office/drawing/2014/main" id="{FC5A2AFC-3715-41F9-AA6C-B7072088FDBC}"/>
                </a:ext>
              </a:extLst>
            </p:cNvPr>
            <p:cNvSpPr>
              <a:spLocks/>
            </p:cNvSpPr>
            <p:nvPr/>
          </p:nvSpPr>
          <p:spPr bwMode="auto">
            <a:xfrm>
              <a:off x="7103940" y="2917712"/>
              <a:ext cx="620379" cy="480655"/>
            </a:xfrm>
            <a:custGeom>
              <a:avLst/>
              <a:gdLst/>
              <a:ahLst/>
              <a:cxnLst>
                <a:cxn ang="0">
                  <a:pos x="438" y="6"/>
                </a:cxn>
                <a:cxn ang="0">
                  <a:pos x="404" y="14"/>
                </a:cxn>
                <a:cxn ang="0">
                  <a:pos x="394" y="31"/>
                </a:cxn>
                <a:cxn ang="0">
                  <a:pos x="377" y="85"/>
                </a:cxn>
                <a:cxn ang="0">
                  <a:pos x="327" y="178"/>
                </a:cxn>
                <a:cxn ang="0">
                  <a:pos x="296" y="225"/>
                </a:cxn>
                <a:cxn ang="0">
                  <a:pos x="257" y="255"/>
                </a:cxn>
                <a:cxn ang="0">
                  <a:pos x="140" y="414"/>
                </a:cxn>
                <a:cxn ang="0">
                  <a:pos x="124" y="406"/>
                </a:cxn>
                <a:cxn ang="0">
                  <a:pos x="90" y="415"/>
                </a:cxn>
                <a:cxn ang="0">
                  <a:pos x="76" y="441"/>
                </a:cxn>
                <a:cxn ang="0">
                  <a:pos x="75" y="490"/>
                </a:cxn>
                <a:cxn ang="0">
                  <a:pos x="70" y="520"/>
                </a:cxn>
                <a:cxn ang="0">
                  <a:pos x="52" y="542"/>
                </a:cxn>
                <a:cxn ang="0">
                  <a:pos x="32" y="564"/>
                </a:cxn>
                <a:cxn ang="0">
                  <a:pos x="22" y="596"/>
                </a:cxn>
                <a:cxn ang="0">
                  <a:pos x="25" y="649"/>
                </a:cxn>
                <a:cxn ang="0">
                  <a:pos x="11" y="667"/>
                </a:cxn>
                <a:cxn ang="0">
                  <a:pos x="18" y="825"/>
                </a:cxn>
                <a:cxn ang="0">
                  <a:pos x="34" y="832"/>
                </a:cxn>
                <a:cxn ang="0">
                  <a:pos x="49" y="858"/>
                </a:cxn>
                <a:cxn ang="0">
                  <a:pos x="89" y="899"/>
                </a:cxn>
                <a:cxn ang="0">
                  <a:pos x="103" y="906"/>
                </a:cxn>
                <a:cxn ang="0">
                  <a:pos x="254" y="1031"/>
                </a:cxn>
                <a:cxn ang="0">
                  <a:pos x="295" y="959"/>
                </a:cxn>
                <a:cxn ang="0">
                  <a:pos x="350" y="899"/>
                </a:cxn>
                <a:cxn ang="0">
                  <a:pos x="380" y="933"/>
                </a:cxn>
                <a:cxn ang="0">
                  <a:pos x="437" y="930"/>
                </a:cxn>
                <a:cxn ang="0">
                  <a:pos x="458" y="901"/>
                </a:cxn>
                <a:cxn ang="0">
                  <a:pos x="490" y="888"/>
                </a:cxn>
                <a:cxn ang="0">
                  <a:pos x="554" y="893"/>
                </a:cxn>
                <a:cxn ang="0">
                  <a:pos x="582" y="888"/>
                </a:cxn>
                <a:cxn ang="0">
                  <a:pos x="598" y="873"/>
                </a:cxn>
                <a:cxn ang="0">
                  <a:pos x="609" y="847"/>
                </a:cxn>
                <a:cxn ang="0">
                  <a:pos x="619" y="783"/>
                </a:cxn>
                <a:cxn ang="0">
                  <a:pos x="641" y="719"/>
                </a:cxn>
                <a:cxn ang="0">
                  <a:pos x="664" y="688"/>
                </a:cxn>
                <a:cxn ang="0">
                  <a:pos x="711" y="662"/>
                </a:cxn>
                <a:cxn ang="0">
                  <a:pos x="787" y="567"/>
                </a:cxn>
                <a:cxn ang="0">
                  <a:pos x="811" y="510"/>
                </a:cxn>
                <a:cxn ang="0">
                  <a:pos x="820" y="504"/>
                </a:cxn>
                <a:cxn ang="0">
                  <a:pos x="864" y="503"/>
                </a:cxn>
                <a:cxn ang="0">
                  <a:pos x="927" y="522"/>
                </a:cxn>
                <a:cxn ang="0">
                  <a:pos x="969" y="516"/>
                </a:cxn>
                <a:cxn ang="0">
                  <a:pos x="992" y="499"/>
                </a:cxn>
                <a:cxn ang="0">
                  <a:pos x="1014" y="459"/>
                </a:cxn>
                <a:cxn ang="0">
                  <a:pos x="1033" y="398"/>
                </a:cxn>
                <a:cxn ang="0">
                  <a:pos x="1056" y="375"/>
                </a:cxn>
                <a:cxn ang="0">
                  <a:pos x="1093" y="354"/>
                </a:cxn>
                <a:cxn ang="0">
                  <a:pos x="1125" y="309"/>
                </a:cxn>
                <a:cxn ang="0">
                  <a:pos x="1141" y="248"/>
                </a:cxn>
                <a:cxn ang="0">
                  <a:pos x="1159" y="226"/>
                </a:cxn>
                <a:cxn ang="0">
                  <a:pos x="1198" y="213"/>
                </a:cxn>
                <a:cxn ang="0">
                  <a:pos x="1237" y="204"/>
                </a:cxn>
                <a:cxn ang="0">
                  <a:pos x="1264" y="183"/>
                </a:cxn>
                <a:cxn ang="0">
                  <a:pos x="1258" y="0"/>
                </a:cxn>
                <a:cxn ang="0">
                  <a:pos x="1178" y="12"/>
                </a:cxn>
                <a:cxn ang="0">
                  <a:pos x="1098" y="19"/>
                </a:cxn>
                <a:cxn ang="0">
                  <a:pos x="1036" y="42"/>
                </a:cxn>
                <a:cxn ang="0">
                  <a:pos x="981" y="88"/>
                </a:cxn>
                <a:cxn ang="0">
                  <a:pos x="926" y="156"/>
                </a:cxn>
                <a:cxn ang="0">
                  <a:pos x="872" y="252"/>
                </a:cxn>
                <a:cxn ang="0">
                  <a:pos x="848" y="270"/>
                </a:cxn>
              </a:cxnLst>
              <a:rect l="0" t="0" r="r" b="b"/>
              <a:pathLst>
                <a:path w="1332" h="1031">
                  <a:moveTo>
                    <a:pt x="816" y="277"/>
                  </a:moveTo>
                  <a:lnTo>
                    <a:pt x="785" y="15"/>
                  </a:lnTo>
                  <a:lnTo>
                    <a:pt x="451" y="61"/>
                  </a:lnTo>
                  <a:lnTo>
                    <a:pt x="438" y="6"/>
                  </a:lnTo>
                  <a:lnTo>
                    <a:pt x="426" y="7"/>
                  </a:lnTo>
                  <a:lnTo>
                    <a:pt x="417" y="9"/>
                  </a:lnTo>
                  <a:lnTo>
                    <a:pt x="410" y="11"/>
                  </a:lnTo>
                  <a:lnTo>
                    <a:pt x="404" y="14"/>
                  </a:lnTo>
                  <a:lnTo>
                    <a:pt x="400" y="17"/>
                  </a:lnTo>
                  <a:lnTo>
                    <a:pt x="398" y="21"/>
                  </a:lnTo>
                  <a:lnTo>
                    <a:pt x="396" y="26"/>
                  </a:lnTo>
                  <a:lnTo>
                    <a:pt x="394" y="31"/>
                  </a:lnTo>
                  <a:lnTo>
                    <a:pt x="391" y="45"/>
                  </a:lnTo>
                  <a:lnTo>
                    <a:pt x="386" y="62"/>
                  </a:lnTo>
                  <a:lnTo>
                    <a:pt x="382" y="73"/>
                  </a:lnTo>
                  <a:lnTo>
                    <a:pt x="377" y="85"/>
                  </a:lnTo>
                  <a:lnTo>
                    <a:pt x="370" y="98"/>
                  </a:lnTo>
                  <a:lnTo>
                    <a:pt x="360" y="113"/>
                  </a:lnTo>
                  <a:lnTo>
                    <a:pt x="350" y="135"/>
                  </a:lnTo>
                  <a:lnTo>
                    <a:pt x="327" y="178"/>
                  </a:lnTo>
                  <a:lnTo>
                    <a:pt x="320" y="190"/>
                  </a:lnTo>
                  <a:lnTo>
                    <a:pt x="313" y="203"/>
                  </a:lnTo>
                  <a:lnTo>
                    <a:pt x="304" y="214"/>
                  </a:lnTo>
                  <a:lnTo>
                    <a:pt x="296" y="225"/>
                  </a:lnTo>
                  <a:lnTo>
                    <a:pt x="286" y="234"/>
                  </a:lnTo>
                  <a:lnTo>
                    <a:pt x="277" y="244"/>
                  </a:lnTo>
                  <a:lnTo>
                    <a:pt x="267" y="250"/>
                  </a:lnTo>
                  <a:lnTo>
                    <a:pt x="257" y="255"/>
                  </a:lnTo>
                  <a:lnTo>
                    <a:pt x="203" y="270"/>
                  </a:lnTo>
                  <a:lnTo>
                    <a:pt x="161" y="414"/>
                  </a:lnTo>
                  <a:lnTo>
                    <a:pt x="148" y="415"/>
                  </a:lnTo>
                  <a:lnTo>
                    <a:pt x="140" y="414"/>
                  </a:lnTo>
                  <a:lnTo>
                    <a:pt x="135" y="412"/>
                  </a:lnTo>
                  <a:lnTo>
                    <a:pt x="131" y="410"/>
                  </a:lnTo>
                  <a:lnTo>
                    <a:pt x="127" y="408"/>
                  </a:lnTo>
                  <a:lnTo>
                    <a:pt x="124" y="406"/>
                  </a:lnTo>
                  <a:lnTo>
                    <a:pt x="118" y="406"/>
                  </a:lnTo>
                  <a:lnTo>
                    <a:pt x="107" y="408"/>
                  </a:lnTo>
                  <a:lnTo>
                    <a:pt x="98" y="411"/>
                  </a:lnTo>
                  <a:lnTo>
                    <a:pt x="90" y="415"/>
                  </a:lnTo>
                  <a:lnTo>
                    <a:pt x="85" y="421"/>
                  </a:lnTo>
                  <a:lnTo>
                    <a:pt x="81" y="427"/>
                  </a:lnTo>
                  <a:lnTo>
                    <a:pt x="78" y="433"/>
                  </a:lnTo>
                  <a:lnTo>
                    <a:pt x="76" y="441"/>
                  </a:lnTo>
                  <a:lnTo>
                    <a:pt x="75" y="449"/>
                  </a:lnTo>
                  <a:lnTo>
                    <a:pt x="73" y="457"/>
                  </a:lnTo>
                  <a:lnTo>
                    <a:pt x="75" y="473"/>
                  </a:lnTo>
                  <a:lnTo>
                    <a:pt x="75" y="490"/>
                  </a:lnTo>
                  <a:lnTo>
                    <a:pt x="75" y="499"/>
                  </a:lnTo>
                  <a:lnTo>
                    <a:pt x="75" y="506"/>
                  </a:lnTo>
                  <a:lnTo>
                    <a:pt x="72" y="513"/>
                  </a:lnTo>
                  <a:lnTo>
                    <a:pt x="70" y="520"/>
                  </a:lnTo>
                  <a:lnTo>
                    <a:pt x="67" y="527"/>
                  </a:lnTo>
                  <a:lnTo>
                    <a:pt x="62" y="532"/>
                  </a:lnTo>
                  <a:lnTo>
                    <a:pt x="58" y="538"/>
                  </a:lnTo>
                  <a:lnTo>
                    <a:pt x="52" y="542"/>
                  </a:lnTo>
                  <a:lnTo>
                    <a:pt x="47" y="546"/>
                  </a:lnTo>
                  <a:lnTo>
                    <a:pt x="42" y="550"/>
                  </a:lnTo>
                  <a:lnTo>
                    <a:pt x="37" y="557"/>
                  </a:lnTo>
                  <a:lnTo>
                    <a:pt x="32" y="564"/>
                  </a:lnTo>
                  <a:lnTo>
                    <a:pt x="26" y="574"/>
                  </a:lnTo>
                  <a:lnTo>
                    <a:pt x="23" y="582"/>
                  </a:lnTo>
                  <a:lnTo>
                    <a:pt x="22" y="589"/>
                  </a:lnTo>
                  <a:lnTo>
                    <a:pt x="22" y="596"/>
                  </a:lnTo>
                  <a:lnTo>
                    <a:pt x="24" y="610"/>
                  </a:lnTo>
                  <a:lnTo>
                    <a:pt x="27" y="630"/>
                  </a:lnTo>
                  <a:lnTo>
                    <a:pt x="26" y="642"/>
                  </a:lnTo>
                  <a:lnTo>
                    <a:pt x="25" y="649"/>
                  </a:lnTo>
                  <a:lnTo>
                    <a:pt x="23" y="655"/>
                  </a:lnTo>
                  <a:lnTo>
                    <a:pt x="20" y="659"/>
                  </a:lnTo>
                  <a:lnTo>
                    <a:pt x="17" y="663"/>
                  </a:lnTo>
                  <a:lnTo>
                    <a:pt x="11" y="667"/>
                  </a:lnTo>
                  <a:lnTo>
                    <a:pt x="6" y="674"/>
                  </a:lnTo>
                  <a:lnTo>
                    <a:pt x="0" y="682"/>
                  </a:lnTo>
                  <a:lnTo>
                    <a:pt x="0" y="822"/>
                  </a:lnTo>
                  <a:lnTo>
                    <a:pt x="18" y="825"/>
                  </a:lnTo>
                  <a:lnTo>
                    <a:pt x="28" y="827"/>
                  </a:lnTo>
                  <a:lnTo>
                    <a:pt x="30" y="828"/>
                  </a:lnTo>
                  <a:lnTo>
                    <a:pt x="32" y="830"/>
                  </a:lnTo>
                  <a:lnTo>
                    <a:pt x="34" y="832"/>
                  </a:lnTo>
                  <a:lnTo>
                    <a:pt x="36" y="834"/>
                  </a:lnTo>
                  <a:lnTo>
                    <a:pt x="39" y="841"/>
                  </a:lnTo>
                  <a:lnTo>
                    <a:pt x="44" y="852"/>
                  </a:lnTo>
                  <a:lnTo>
                    <a:pt x="49" y="858"/>
                  </a:lnTo>
                  <a:lnTo>
                    <a:pt x="56" y="866"/>
                  </a:lnTo>
                  <a:lnTo>
                    <a:pt x="65" y="876"/>
                  </a:lnTo>
                  <a:lnTo>
                    <a:pt x="77" y="888"/>
                  </a:lnTo>
                  <a:lnTo>
                    <a:pt x="89" y="899"/>
                  </a:lnTo>
                  <a:lnTo>
                    <a:pt x="97" y="904"/>
                  </a:lnTo>
                  <a:lnTo>
                    <a:pt x="100" y="906"/>
                  </a:lnTo>
                  <a:lnTo>
                    <a:pt x="101" y="906"/>
                  </a:lnTo>
                  <a:lnTo>
                    <a:pt x="103" y="906"/>
                  </a:lnTo>
                  <a:lnTo>
                    <a:pt x="106" y="909"/>
                  </a:lnTo>
                  <a:lnTo>
                    <a:pt x="114" y="915"/>
                  </a:lnTo>
                  <a:lnTo>
                    <a:pt x="126" y="926"/>
                  </a:lnTo>
                  <a:lnTo>
                    <a:pt x="254" y="1031"/>
                  </a:lnTo>
                  <a:lnTo>
                    <a:pt x="267" y="1006"/>
                  </a:lnTo>
                  <a:lnTo>
                    <a:pt x="277" y="985"/>
                  </a:lnTo>
                  <a:lnTo>
                    <a:pt x="286" y="971"/>
                  </a:lnTo>
                  <a:lnTo>
                    <a:pt x="295" y="959"/>
                  </a:lnTo>
                  <a:lnTo>
                    <a:pt x="303" y="948"/>
                  </a:lnTo>
                  <a:lnTo>
                    <a:pt x="315" y="936"/>
                  </a:lnTo>
                  <a:lnTo>
                    <a:pt x="330" y="920"/>
                  </a:lnTo>
                  <a:lnTo>
                    <a:pt x="350" y="899"/>
                  </a:lnTo>
                  <a:lnTo>
                    <a:pt x="361" y="917"/>
                  </a:lnTo>
                  <a:lnTo>
                    <a:pt x="366" y="925"/>
                  </a:lnTo>
                  <a:lnTo>
                    <a:pt x="371" y="929"/>
                  </a:lnTo>
                  <a:lnTo>
                    <a:pt x="380" y="933"/>
                  </a:lnTo>
                  <a:lnTo>
                    <a:pt x="395" y="938"/>
                  </a:lnTo>
                  <a:lnTo>
                    <a:pt x="418" y="945"/>
                  </a:lnTo>
                  <a:lnTo>
                    <a:pt x="429" y="938"/>
                  </a:lnTo>
                  <a:lnTo>
                    <a:pt x="437" y="930"/>
                  </a:lnTo>
                  <a:lnTo>
                    <a:pt x="443" y="922"/>
                  </a:lnTo>
                  <a:lnTo>
                    <a:pt x="449" y="915"/>
                  </a:lnTo>
                  <a:lnTo>
                    <a:pt x="454" y="908"/>
                  </a:lnTo>
                  <a:lnTo>
                    <a:pt x="458" y="901"/>
                  </a:lnTo>
                  <a:lnTo>
                    <a:pt x="463" y="896"/>
                  </a:lnTo>
                  <a:lnTo>
                    <a:pt x="470" y="892"/>
                  </a:lnTo>
                  <a:lnTo>
                    <a:pt x="479" y="889"/>
                  </a:lnTo>
                  <a:lnTo>
                    <a:pt x="490" y="888"/>
                  </a:lnTo>
                  <a:lnTo>
                    <a:pt x="500" y="886"/>
                  </a:lnTo>
                  <a:lnTo>
                    <a:pt x="511" y="888"/>
                  </a:lnTo>
                  <a:lnTo>
                    <a:pt x="533" y="891"/>
                  </a:lnTo>
                  <a:lnTo>
                    <a:pt x="554" y="893"/>
                  </a:lnTo>
                  <a:lnTo>
                    <a:pt x="565" y="892"/>
                  </a:lnTo>
                  <a:lnTo>
                    <a:pt x="574" y="891"/>
                  </a:lnTo>
                  <a:lnTo>
                    <a:pt x="578" y="889"/>
                  </a:lnTo>
                  <a:lnTo>
                    <a:pt x="582" y="888"/>
                  </a:lnTo>
                  <a:lnTo>
                    <a:pt x="587" y="884"/>
                  </a:lnTo>
                  <a:lnTo>
                    <a:pt x="591" y="881"/>
                  </a:lnTo>
                  <a:lnTo>
                    <a:pt x="594" y="877"/>
                  </a:lnTo>
                  <a:lnTo>
                    <a:pt x="598" y="873"/>
                  </a:lnTo>
                  <a:lnTo>
                    <a:pt x="601" y="867"/>
                  </a:lnTo>
                  <a:lnTo>
                    <a:pt x="603" y="861"/>
                  </a:lnTo>
                  <a:lnTo>
                    <a:pt x="607" y="855"/>
                  </a:lnTo>
                  <a:lnTo>
                    <a:pt x="609" y="847"/>
                  </a:lnTo>
                  <a:lnTo>
                    <a:pt x="611" y="838"/>
                  </a:lnTo>
                  <a:lnTo>
                    <a:pt x="612" y="828"/>
                  </a:lnTo>
                  <a:lnTo>
                    <a:pt x="615" y="806"/>
                  </a:lnTo>
                  <a:lnTo>
                    <a:pt x="619" y="783"/>
                  </a:lnTo>
                  <a:lnTo>
                    <a:pt x="625" y="761"/>
                  </a:lnTo>
                  <a:lnTo>
                    <a:pt x="632" y="740"/>
                  </a:lnTo>
                  <a:lnTo>
                    <a:pt x="636" y="729"/>
                  </a:lnTo>
                  <a:lnTo>
                    <a:pt x="641" y="719"/>
                  </a:lnTo>
                  <a:lnTo>
                    <a:pt x="647" y="710"/>
                  </a:lnTo>
                  <a:lnTo>
                    <a:pt x="652" y="702"/>
                  </a:lnTo>
                  <a:lnTo>
                    <a:pt x="657" y="695"/>
                  </a:lnTo>
                  <a:lnTo>
                    <a:pt x="664" y="688"/>
                  </a:lnTo>
                  <a:lnTo>
                    <a:pt x="670" y="683"/>
                  </a:lnTo>
                  <a:lnTo>
                    <a:pt x="677" y="678"/>
                  </a:lnTo>
                  <a:lnTo>
                    <a:pt x="693" y="669"/>
                  </a:lnTo>
                  <a:lnTo>
                    <a:pt x="711" y="662"/>
                  </a:lnTo>
                  <a:lnTo>
                    <a:pt x="732" y="655"/>
                  </a:lnTo>
                  <a:lnTo>
                    <a:pt x="757" y="646"/>
                  </a:lnTo>
                  <a:lnTo>
                    <a:pt x="768" y="616"/>
                  </a:lnTo>
                  <a:lnTo>
                    <a:pt x="787" y="567"/>
                  </a:lnTo>
                  <a:lnTo>
                    <a:pt x="796" y="543"/>
                  </a:lnTo>
                  <a:lnTo>
                    <a:pt x="805" y="523"/>
                  </a:lnTo>
                  <a:lnTo>
                    <a:pt x="808" y="516"/>
                  </a:lnTo>
                  <a:lnTo>
                    <a:pt x="811" y="510"/>
                  </a:lnTo>
                  <a:lnTo>
                    <a:pt x="813" y="507"/>
                  </a:lnTo>
                  <a:lnTo>
                    <a:pt x="814" y="507"/>
                  </a:lnTo>
                  <a:lnTo>
                    <a:pt x="816" y="506"/>
                  </a:lnTo>
                  <a:lnTo>
                    <a:pt x="820" y="504"/>
                  </a:lnTo>
                  <a:lnTo>
                    <a:pt x="830" y="502"/>
                  </a:lnTo>
                  <a:lnTo>
                    <a:pt x="842" y="501"/>
                  </a:lnTo>
                  <a:lnTo>
                    <a:pt x="852" y="501"/>
                  </a:lnTo>
                  <a:lnTo>
                    <a:pt x="864" y="503"/>
                  </a:lnTo>
                  <a:lnTo>
                    <a:pt x="885" y="509"/>
                  </a:lnTo>
                  <a:lnTo>
                    <a:pt x="906" y="517"/>
                  </a:lnTo>
                  <a:lnTo>
                    <a:pt x="916" y="520"/>
                  </a:lnTo>
                  <a:lnTo>
                    <a:pt x="927" y="522"/>
                  </a:lnTo>
                  <a:lnTo>
                    <a:pt x="938" y="523"/>
                  </a:lnTo>
                  <a:lnTo>
                    <a:pt x="948" y="523"/>
                  </a:lnTo>
                  <a:lnTo>
                    <a:pt x="959" y="520"/>
                  </a:lnTo>
                  <a:lnTo>
                    <a:pt x="969" y="516"/>
                  </a:lnTo>
                  <a:lnTo>
                    <a:pt x="975" y="512"/>
                  </a:lnTo>
                  <a:lnTo>
                    <a:pt x="981" y="509"/>
                  </a:lnTo>
                  <a:lnTo>
                    <a:pt x="986" y="504"/>
                  </a:lnTo>
                  <a:lnTo>
                    <a:pt x="992" y="499"/>
                  </a:lnTo>
                  <a:lnTo>
                    <a:pt x="1001" y="489"/>
                  </a:lnTo>
                  <a:lnTo>
                    <a:pt x="1006" y="479"/>
                  </a:lnTo>
                  <a:lnTo>
                    <a:pt x="1011" y="469"/>
                  </a:lnTo>
                  <a:lnTo>
                    <a:pt x="1014" y="459"/>
                  </a:lnTo>
                  <a:lnTo>
                    <a:pt x="1020" y="435"/>
                  </a:lnTo>
                  <a:lnTo>
                    <a:pt x="1027" y="411"/>
                  </a:lnTo>
                  <a:lnTo>
                    <a:pt x="1030" y="404"/>
                  </a:lnTo>
                  <a:lnTo>
                    <a:pt x="1033" y="398"/>
                  </a:lnTo>
                  <a:lnTo>
                    <a:pt x="1038" y="392"/>
                  </a:lnTo>
                  <a:lnTo>
                    <a:pt x="1041" y="387"/>
                  </a:lnTo>
                  <a:lnTo>
                    <a:pt x="1048" y="381"/>
                  </a:lnTo>
                  <a:lnTo>
                    <a:pt x="1056" y="375"/>
                  </a:lnTo>
                  <a:lnTo>
                    <a:pt x="1063" y="371"/>
                  </a:lnTo>
                  <a:lnTo>
                    <a:pt x="1072" y="367"/>
                  </a:lnTo>
                  <a:lnTo>
                    <a:pt x="1082" y="362"/>
                  </a:lnTo>
                  <a:lnTo>
                    <a:pt x="1093" y="354"/>
                  </a:lnTo>
                  <a:lnTo>
                    <a:pt x="1105" y="343"/>
                  </a:lnTo>
                  <a:lnTo>
                    <a:pt x="1114" y="332"/>
                  </a:lnTo>
                  <a:lnTo>
                    <a:pt x="1121" y="321"/>
                  </a:lnTo>
                  <a:lnTo>
                    <a:pt x="1125" y="309"/>
                  </a:lnTo>
                  <a:lnTo>
                    <a:pt x="1131" y="288"/>
                  </a:lnTo>
                  <a:lnTo>
                    <a:pt x="1136" y="267"/>
                  </a:lnTo>
                  <a:lnTo>
                    <a:pt x="1139" y="257"/>
                  </a:lnTo>
                  <a:lnTo>
                    <a:pt x="1141" y="248"/>
                  </a:lnTo>
                  <a:lnTo>
                    <a:pt x="1145" y="240"/>
                  </a:lnTo>
                  <a:lnTo>
                    <a:pt x="1151" y="232"/>
                  </a:lnTo>
                  <a:lnTo>
                    <a:pt x="1155" y="229"/>
                  </a:lnTo>
                  <a:lnTo>
                    <a:pt x="1159" y="226"/>
                  </a:lnTo>
                  <a:lnTo>
                    <a:pt x="1163" y="223"/>
                  </a:lnTo>
                  <a:lnTo>
                    <a:pt x="1168" y="221"/>
                  </a:lnTo>
                  <a:lnTo>
                    <a:pt x="1182" y="216"/>
                  </a:lnTo>
                  <a:lnTo>
                    <a:pt x="1198" y="213"/>
                  </a:lnTo>
                  <a:lnTo>
                    <a:pt x="1209" y="212"/>
                  </a:lnTo>
                  <a:lnTo>
                    <a:pt x="1219" y="209"/>
                  </a:lnTo>
                  <a:lnTo>
                    <a:pt x="1228" y="207"/>
                  </a:lnTo>
                  <a:lnTo>
                    <a:pt x="1237" y="204"/>
                  </a:lnTo>
                  <a:lnTo>
                    <a:pt x="1244" y="199"/>
                  </a:lnTo>
                  <a:lnTo>
                    <a:pt x="1252" y="194"/>
                  </a:lnTo>
                  <a:lnTo>
                    <a:pt x="1258" y="189"/>
                  </a:lnTo>
                  <a:lnTo>
                    <a:pt x="1264" y="183"/>
                  </a:lnTo>
                  <a:lnTo>
                    <a:pt x="1292" y="148"/>
                  </a:lnTo>
                  <a:lnTo>
                    <a:pt x="1332" y="96"/>
                  </a:lnTo>
                  <a:lnTo>
                    <a:pt x="1280" y="1"/>
                  </a:lnTo>
                  <a:lnTo>
                    <a:pt x="1258" y="0"/>
                  </a:lnTo>
                  <a:lnTo>
                    <a:pt x="1237" y="2"/>
                  </a:lnTo>
                  <a:lnTo>
                    <a:pt x="1217" y="5"/>
                  </a:lnTo>
                  <a:lnTo>
                    <a:pt x="1198" y="8"/>
                  </a:lnTo>
                  <a:lnTo>
                    <a:pt x="1178" y="12"/>
                  </a:lnTo>
                  <a:lnTo>
                    <a:pt x="1158" y="15"/>
                  </a:lnTo>
                  <a:lnTo>
                    <a:pt x="1137" y="17"/>
                  </a:lnTo>
                  <a:lnTo>
                    <a:pt x="1115" y="18"/>
                  </a:lnTo>
                  <a:lnTo>
                    <a:pt x="1098" y="19"/>
                  </a:lnTo>
                  <a:lnTo>
                    <a:pt x="1081" y="22"/>
                  </a:lnTo>
                  <a:lnTo>
                    <a:pt x="1065" y="28"/>
                  </a:lnTo>
                  <a:lnTo>
                    <a:pt x="1050" y="34"/>
                  </a:lnTo>
                  <a:lnTo>
                    <a:pt x="1036" y="42"/>
                  </a:lnTo>
                  <a:lnTo>
                    <a:pt x="1021" y="52"/>
                  </a:lnTo>
                  <a:lnTo>
                    <a:pt x="1007" y="64"/>
                  </a:lnTo>
                  <a:lnTo>
                    <a:pt x="993" y="75"/>
                  </a:lnTo>
                  <a:lnTo>
                    <a:pt x="981" y="88"/>
                  </a:lnTo>
                  <a:lnTo>
                    <a:pt x="969" y="100"/>
                  </a:lnTo>
                  <a:lnTo>
                    <a:pt x="958" y="114"/>
                  </a:lnTo>
                  <a:lnTo>
                    <a:pt x="946" y="128"/>
                  </a:lnTo>
                  <a:lnTo>
                    <a:pt x="926" y="156"/>
                  </a:lnTo>
                  <a:lnTo>
                    <a:pt x="909" y="184"/>
                  </a:lnTo>
                  <a:lnTo>
                    <a:pt x="891" y="218"/>
                  </a:lnTo>
                  <a:lnTo>
                    <a:pt x="876" y="247"/>
                  </a:lnTo>
                  <a:lnTo>
                    <a:pt x="872" y="252"/>
                  </a:lnTo>
                  <a:lnTo>
                    <a:pt x="868" y="257"/>
                  </a:lnTo>
                  <a:lnTo>
                    <a:pt x="862" y="263"/>
                  </a:lnTo>
                  <a:lnTo>
                    <a:pt x="855" y="267"/>
                  </a:lnTo>
                  <a:lnTo>
                    <a:pt x="848" y="270"/>
                  </a:lnTo>
                  <a:lnTo>
                    <a:pt x="838" y="273"/>
                  </a:lnTo>
                  <a:lnTo>
                    <a:pt x="829" y="275"/>
                  </a:lnTo>
                  <a:lnTo>
                    <a:pt x="816" y="277"/>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6" name="Freeform 47">
              <a:extLst>
                <a:ext uri="{FF2B5EF4-FFF2-40B4-BE49-F238E27FC236}">
                  <a16:creationId xmlns:a16="http://schemas.microsoft.com/office/drawing/2014/main" id="{913A730B-2E52-491E-9E76-735AFFB4E674}"/>
                </a:ext>
              </a:extLst>
            </p:cNvPr>
            <p:cNvSpPr>
              <a:spLocks/>
            </p:cNvSpPr>
            <p:nvPr/>
          </p:nvSpPr>
          <p:spPr bwMode="auto">
            <a:xfrm>
              <a:off x="5861316" y="1611747"/>
              <a:ext cx="829036" cy="454573"/>
            </a:xfrm>
            <a:custGeom>
              <a:avLst/>
              <a:gdLst/>
              <a:ahLst/>
              <a:cxnLst>
                <a:cxn ang="0">
                  <a:pos x="1403" y="215"/>
                </a:cxn>
                <a:cxn ang="0">
                  <a:pos x="1384" y="215"/>
                </a:cxn>
                <a:cxn ang="0">
                  <a:pos x="1355" y="241"/>
                </a:cxn>
                <a:cxn ang="0">
                  <a:pos x="1286" y="261"/>
                </a:cxn>
                <a:cxn ang="0">
                  <a:pos x="1206" y="285"/>
                </a:cxn>
                <a:cxn ang="0">
                  <a:pos x="1112" y="285"/>
                </a:cxn>
                <a:cxn ang="0">
                  <a:pos x="1088" y="317"/>
                </a:cxn>
                <a:cxn ang="0">
                  <a:pos x="1024" y="358"/>
                </a:cxn>
                <a:cxn ang="0">
                  <a:pos x="1005" y="419"/>
                </a:cxn>
                <a:cxn ang="0">
                  <a:pos x="980" y="436"/>
                </a:cxn>
                <a:cxn ang="0">
                  <a:pos x="929" y="415"/>
                </a:cxn>
                <a:cxn ang="0">
                  <a:pos x="854" y="393"/>
                </a:cxn>
                <a:cxn ang="0">
                  <a:pos x="781" y="397"/>
                </a:cxn>
                <a:cxn ang="0">
                  <a:pos x="738" y="357"/>
                </a:cxn>
                <a:cxn ang="0">
                  <a:pos x="622" y="287"/>
                </a:cxn>
                <a:cxn ang="0">
                  <a:pos x="568" y="279"/>
                </a:cxn>
                <a:cxn ang="0">
                  <a:pos x="506" y="318"/>
                </a:cxn>
                <a:cxn ang="0">
                  <a:pos x="465" y="185"/>
                </a:cxn>
                <a:cxn ang="0">
                  <a:pos x="506" y="139"/>
                </a:cxn>
                <a:cxn ang="0">
                  <a:pos x="604" y="68"/>
                </a:cxn>
                <a:cxn ang="0">
                  <a:pos x="585" y="8"/>
                </a:cxn>
                <a:cxn ang="0">
                  <a:pos x="518" y="33"/>
                </a:cxn>
                <a:cxn ang="0">
                  <a:pos x="357" y="141"/>
                </a:cxn>
                <a:cxn ang="0">
                  <a:pos x="338" y="228"/>
                </a:cxn>
                <a:cxn ang="0">
                  <a:pos x="271" y="257"/>
                </a:cxn>
                <a:cxn ang="0">
                  <a:pos x="171" y="277"/>
                </a:cxn>
                <a:cxn ang="0">
                  <a:pos x="131" y="306"/>
                </a:cxn>
                <a:cxn ang="0">
                  <a:pos x="89" y="326"/>
                </a:cxn>
                <a:cxn ang="0">
                  <a:pos x="28" y="343"/>
                </a:cxn>
                <a:cxn ang="0">
                  <a:pos x="0" y="432"/>
                </a:cxn>
                <a:cxn ang="0">
                  <a:pos x="95" y="497"/>
                </a:cxn>
                <a:cxn ang="0">
                  <a:pos x="145" y="525"/>
                </a:cxn>
                <a:cxn ang="0">
                  <a:pos x="222" y="521"/>
                </a:cxn>
                <a:cxn ang="0">
                  <a:pos x="389" y="582"/>
                </a:cxn>
                <a:cxn ang="0">
                  <a:pos x="610" y="679"/>
                </a:cxn>
                <a:cxn ang="0">
                  <a:pos x="636" y="712"/>
                </a:cxn>
                <a:cxn ang="0">
                  <a:pos x="694" y="786"/>
                </a:cxn>
                <a:cxn ang="0">
                  <a:pos x="735" y="899"/>
                </a:cxn>
                <a:cxn ang="0">
                  <a:pos x="780" y="899"/>
                </a:cxn>
                <a:cxn ang="0">
                  <a:pos x="815" y="782"/>
                </a:cxn>
                <a:cxn ang="0">
                  <a:pos x="896" y="671"/>
                </a:cxn>
                <a:cxn ang="0">
                  <a:pos x="942" y="645"/>
                </a:cxn>
                <a:cxn ang="0">
                  <a:pos x="1065" y="621"/>
                </a:cxn>
                <a:cxn ang="0">
                  <a:pos x="1109" y="584"/>
                </a:cxn>
                <a:cxn ang="0">
                  <a:pos x="1182" y="570"/>
                </a:cxn>
                <a:cxn ang="0">
                  <a:pos x="1258" y="525"/>
                </a:cxn>
                <a:cxn ang="0">
                  <a:pos x="1355" y="485"/>
                </a:cxn>
                <a:cxn ang="0">
                  <a:pos x="1485" y="524"/>
                </a:cxn>
                <a:cxn ang="0">
                  <a:pos x="1605" y="503"/>
                </a:cxn>
                <a:cxn ang="0">
                  <a:pos x="1764" y="497"/>
                </a:cxn>
                <a:cxn ang="0">
                  <a:pos x="1707" y="462"/>
                </a:cxn>
                <a:cxn ang="0">
                  <a:pos x="1647" y="408"/>
                </a:cxn>
                <a:cxn ang="0">
                  <a:pos x="1629" y="350"/>
                </a:cxn>
                <a:cxn ang="0">
                  <a:pos x="1592" y="318"/>
                </a:cxn>
                <a:cxn ang="0">
                  <a:pos x="1531" y="344"/>
                </a:cxn>
                <a:cxn ang="0">
                  <a:pos x="1473" y="360"/>
                </a:cxn>
                <a:cxn ang="0">
                  <a:pos x="1431" y="342"/>
                </a:cxn>
                <a:cxn ang="0">
                  <a:pos x="1413" y="301"/>
                </a:cxn>
                <a:cxn ang="0">
                  <a:pos x="1425" y="245"/>
                </a:cxn>
              </a:cxnLst>
              <a:rect l="0" t="0" r="r" b="b"/>
              <a:pathLst>
                <a:path w="1779" h="973">
                  <a:moveTo>
                    <a:pt x="1433" y="230"/>
                  </a:moveTo>
                  <a:lnTo>
                    <a:pt x="1433" y="228"/>
                  </a:lnTo>
                  <a:lnTo>
                    <a:pt x="1422" y="226"/>
                  </a:lnTo>
                  <a:lnTo>
                    <a:pt x="1415" y="222"/>
                  </a:lnTo>
                  <a:lnTo>
                    <a:pt x="1408" y="218"/>
                  </a:lnTo>
                  <a:lnTo>
                    <a:pt x="1403" y="215"/>
                  </a:lnTo>
                  <a:lnTo>
                    <a:pt x="1400" y="213"/>
                  </a:lnTo>
                  <a:lnTo>
                    <a:pt x="1398" y="212"/>
                  </a:lnTo>
                  <a:lnTo>
                    <a:pt x="1395" y="211"/>
                  </a:lnTo>
                  <a:lnTo>
                    <a:pt x="1392" y="211"/>
                  </a:lnTo>
                  <a:lnTo>
                    <a:pt x="1388" y="212"/>
                  </a:lnTo>
                  <a:lnTo>
                    <a:pt x="1384" y="215"/>
                  </a:lnTo>
                  <a:lnTo>
                    <a:pt x="1379" y="217"/>
                  </a:lnTo>
                  <a:lnTo>
                    <a:pt x="1374" y="221"/>
                  </a:lnTo>
                  <a:lnTo>
                    <a:pt x="1365" y="228"/>
                  </a:lnTo>
                  <a:lnTo>
                    <a:pt x="1360" y="233"/>
                  </a:lnTo>
                  <a:lnTo>
                    <a:pt x="1357" y="238"/>
                  </a:lnTo>
                  <a:lnTo>
                    <a:pt x="1355" y="241"/>
                  </a:lnTo>
                  <a:lnTo>
                    <a:pt x="1352" y="243"/>
                  </a:lnTo>
                  <a:lnTo>
                    <a:pt x="1345" y="245"/>
                  </a:lnTo>
                  <a:lnTo>
                    <a:pt x="1336" y="248"/>
                  </a:lnTo>
                  <a:lnTo>
                    <a:pt x="1320" y="251"/>
                  </a:lnTo>
                  <a:lnTo>
                    <a:pt x="1302" y="256"/>
                  </a:lnTo>
                  <a:lnTo>
                    <a:pt x="1286" y="261"/>
                  </a:lnTo>
                  <a:lnTo>
                    <a:pt x="1270" y="267"/>
                  </a:lnTo>
                  <a:lnTo>
                    <a:pt x="1256" y="274"/>
                  </a:lnTo>
                  <a:lnTo>
                    <a:pt x="1240" y="279"/>
                  </a:lnTo>
                  <a:lnTo>
                    <a:pt x="1224" y="283"/>
                  </a:lnTo>
                  <a:lnTo>
                    <a:pt x="1216" y="284"/>
                  </a:lnTo>
                  <a:lnTo>
                    <a:pt x="1206" y="285"/>
                  </a:lnTo>
                  <a:lnTo>
                    <a:pt x="1197" y="285"/>
                  </a:lnTo>
                  <a:lnTo>
                    <a:pt x="1187" y="285"/>
                  </a:lnTo>
                  <a:lnTo>
                    <a:pt x="1149" y="283"/>
                  </a:lnTo>
                  <a:lnTo>
                    <a:pt x="1126" y="283"/>
                  </a:lnTo>
                  <a:lnTo>
                    <a:pt x="1118" y="284"/>
                  </a:lnTo>
                  <a:lnTo>
                    <a:pt x="1112" y="285"/>
                  </a:lnTo>
                  <a:lnTo>
                    <a:pt x="1108" y="287"/>
                  </a:lnTo>
                  <a:lnTo>
                    <a:pt x="1105" y="289"/>
                  </a:lnTo>
                  <a:lnTo>
                    <a:pt x="1101" y="296"/>
                  </a:lnTo>
                  <a:lnTo>
                    <a:pt x="1097" y="305"/>
                  </a:lnTo>
                  <a:lnTo>
                    <a:pt x="1093" y="310"/>
                  </a:lnTo>
                  <a:lnTo>
                    <a:pt x="1088" y="317"/>
                  </a:lnTo>
                  <a:lnTo>
                    <a:pt x="1082" y="323"/>
                  </a:lnTo>
                  <a:lnTo>
                    <a:pt x="1072" y="330"/>
                  </a:lnTo>
                  <a:lnTo>
                    <a:pt x="1047" y="345"/>
                  </a:lnTo>
                  <a:lnTo>
                    <a:pt x="1030" y="354"/>
                  </a:lnTo>
                  <a:lnTo>
                    <a:pt x="1026" y="356"/>
                  </a:lnTo>
                  <a:lnTo>
                    <a:pt x="1024" y="358"/>
                  </a:lnTo>
                  <a:lnTo>
                    <a:pt x="1021" y="361"/>
                  </a:lnTo>
                  <a:lnTo>
                    <a:pt x="1019" y="365"/>
                  </a:lnTo>
                  <a:lnTo>
                    <a:pt x="1015" y="376"/>
                  </a:lnTo>
                  <a:lnTo>
                    <a:pt x="1012" y="390"/>
                  </a:lnTo>
                  <a:lnTo>
                    <a:pt x="1009" y="406"/>
                  </a:lnTo>
                  <a:lnTo>
                    <a:pt x="1005" y="419"/>
                  </a:lnTo>
                  <a:lnTo>
                    <a:pt x="1002" y="424"/>
                  </a:lnTo>
                  <a:lnTo>
                    <a:pt x="999" y="428"/>
                  </a:lnTo>
                  <a:lnTo>
                    <a:pt x="995" y="432"/>
                  </a:lnTo>
                  <a:lnTo>
                    <a:pt x="990" y="435"/>
                  </a:lnTo>
                  <a:lnTo>
                    <a:pt x="986" y="436"/>
                  </a:lnTo>
                  <a:lnTo>
                    <a:pt x="980" y="436"/>
                  </a:lnTo>
                  <a:lnTo>
                    <a:pt x="973" y="436"/>
                  </a:lnTo>
                  <a:lnTo>
                    <a:pt x="967" y="434"/>
                  </a:lnTo>
                  <a:lnTo>
                    <a:pt x="958" y="431"/>
                  </a:lnTo>
                  <a:lnTo>
                    <a:pt x="950" y="427"/>
                  </a:lnTo>
                  <a:lnTo>
                    <a:pt x="939" y="422"/>
                  </a:lnTo>
                  <a:lnTo>
                    <a:pt x="929" y="415"/>
                  </a:lnTo>
                  <a:lnTo>
                    <a:pt x="911" y="402"/>
                  </a:lnTo>
                  <a:lnTo>
                    <a:pt x="897" y="394"/>
                  </a:lnTo>
                  <a:lnTo>
                    <a:pt x="889" y="390"/>
                  </a:lnTo>
                  <a:lnTo>
                    <a:pt x="880" y="389"/>
                  </a:lnTo>
                  <a:lnTo>
                    <a:pt x="869" y="390"/>
                  </a:lnTo>
                  <a:lnTo>
                    <a:pt x="854" y="393"/>
                  </a:lnTo>
                  <a:lnTo>
                    <a:pt x="836" y="397"/>
                  </a:lnTo>
                  <a:lnTo>
                    <a:pt x="821" y="399"/>
                  </a:lnTo>
                  <a:lnTo>
                    <a:pt x="809" y="400"/>
                  </a:lnTo>
                  <a:lnTo>
                    <a:pt x="798" y="400"/>
                  </a:lnTo>
                  <a:lnTo>
                    <a:pt x="789" y="399"/>
                  </a:lnTo>
                  <a:lnTo>
                    <a:pt x="781" y="397"/>
                  </a:lnTo>
                  <a:lnTo>
                    <a:pt x="775" y="394"/>
                  </a:lnTo>
                  <a:lnTo>
                    <a:pt x="770" y="390"/>
                  </a:lnTo>
                  <a:lnTo>
                    <a:pt x="760" y="381"/>
                  </a:lnTo>
                  <a:lnTo>
                    <a:pt x="751" y="370"/>
                  </a:lnTo>
                  <a:lnTo>
                    <a:pt x="746" y="364"/>
                  </a:lnTo>
                  <a:lnTo>
                    <a:pt x="738" y="357"/>
                  </a:lnTo>
                  <a:lnTo>
                    <a:pt x="730" y="350"/>
                  </a:lnTo>
                  <a:lnTo>
                    <a:pt x="720" y="343"/>
                  </a:lnTo>
                  <a:lnTo>
                    <a:pt x="693" y="325"/>
                  </a:lnTo>
                  <a:lnTo>
                    <a:pt x="659" y="305"/>
                  </a:lnTo>
                  <a:lnTo>
                    <a:pt x="641" y="296"/>
                  </a:lnTo>
                  <a:lnTo>
                    <a:pt x="622" y="287"/>
                  </a:lnTo>
                  <a:lnTo>
                    <a:pt x="614" y="284"/>
                  </a:lnTo>
                  <a:lnTo>
                    <a:pt x="605" y="281"/>
                  </a:lnTo>
                  <a:lnTo>
                    <a:pt x="597" y="280"/>
                  </a:lnTo>
                  <a:lnTo>
                    <a:pt x="589" y="279"/>
                  </a:lnTo>
                  <a:lnTo>
                    <a:pt x="573" y="278"/>
                  </a:lnTo>
                  <a:lnTo>
                    <a:pt x="568" y="279"/>
                  </a:lnTo>
                  <a:lnTo>
                    <a:pt x="564" y="282"/>
                  </a:lnTo>
                  <a:lnTo>
                    <a:pt x="559" y="287"/>
                  </a:lnTo>
                  <a:lnTo>
                    <a:pt x="557" y="289"/>
                  </a:lnTo>
                  <a:lnTo>
                    <a:pt x="555" y="290"/>
                  </a:lnTo>
                  <a:lnTo>
                    <a:pt x="534" y="304"/>
                  </a:lnTo>
                  <a:lnTo>
                    <a:pt x="506" y="318"/>
                  </a:lnTo>
                  <a:lnTo>
                    <a:pt x="480" y="330"/>
                  </a:lnTo>
                  <a:lnTo>
                    <a:pt x="456" y="342"/>
                  </a:lnTo>
                  <a:lnTo>
                    <a:pt x="458" y="268"/>
                  </a:lnTo>
                  <a:lnTo>
                    <a:pt x="461" y="218"/>
                  </a:lnTo>
                  <a:lnTo>
                    <a:pt x="463" y="200"/>
                  </a:lnTo>
                  <a:lnTo>
                    <a:pt x="465" y="185"/>
                  </a:lnTo>
                  <a:lnTo>
                    <a:pt x="470" y="173"/>
                  </a:lnTo>
                  <a:lnTo>
                    <a:pt x="474" y="165"/>
                  </a:lnTo>
                  <a:lnTo>
                    <a:pt x="479" y="158"/>
                  </a:lnTo>
                  <a:lnTo>
                    <a:pt x="486" y="151"/>
                  </a:lnTo>
                  <a:lnTo>
                    <a:pt x="496" y="145"/>
                  </a:lnTo>
                  <a:lnTo>
                    <a:pt x="506" y="139"/>
                  </a:lnTo>
                  <a:lnTo>
                    <a:pt x="519" y="131"/>
                  </a:lnTo>
                  <a:lnTo>
                    <a:pt x="533" y="122"/>
                  </a:lnTo>
                  <a:lnTo>
                    <a:pt x="551" y="109"/>
                  </a:lnTo>
                  <a:lnTo>
                    <a:pt x="570" y="94"/>
                  </a:lnTo>
                  <a:lnTo>
                    <a:pt x="591" y="78"/>
                  </a:lnTo>
                  <a:lnTo>
                    <a:pt x="604" y="68"/>
                  </a:lnTo>
                  <a:lnTo>
                    <a:pt x="619" y="61"/>
                  </a:lnTo>
                  <a:lnTo>
                    <a:pt x="645" y="48"/>
                  </a:lnTo>
                  <a:lnTo>
                    <a:pt x="613" y="0"/>
                  </a:lnTo>
                  <a:lnTo>
                    <a:pt x="601" y="2"/>
                  </a:lnTo>
                  <a:lnTo>
                    <a:pt x="593" y="5"/>
                  </a:lnTo>
                  <a:lnTo>
                    <a:pt x="585" y="8"/>
                  </a:lnTo>
                  <a:lnTo>
                    <a:pt x="579" y="12"/>
                  </a:lnTo>
                  <a:lnTo>
                    <a:pt x="573" y="15"/>
                  </a:lnTo>
                  <a:lnTo>
                    <a:pt x="564" y="20"/>
                  </a:lnTo>
                  <a:lnTo>
                    <a:pt x="555" y="24"/>
                  </a:lnTo>
                  <a:lnTo>
                    <a:pt x="543" y="27"/>
                  </a:lnTo>
                  <a:lnTo>
                    <a:pt x="518" y="33"/>
                  </a:lnTo>
                  <a:lnTo>
                    <a:pt x="503" y="38"/>
                  </a:lnTo>
                  <a:lnTo>
                    <a:pt x="497" y="41"/>
                  </a:lnTo>
                  <a:lnTo>
                    <a:pt x="492" y="46"/>
                  </a:lnTo>
                  <a:lnTo>
                    <a:pt x="485" y="53"/>
                  </a:lnTo>
                  <a:lnTo>
                    <a:pt x="479" y="64"/>
                  </a:lnTo>
                  <a:lnTo>
                    <a:pt x="357" y="141"/>
                  </a:lnTo>
                  <a:lnTo>
                    <a:pt x="354" y="181"/>
                  </a:lnTo>
                  <a:lnTo>
                    <a:pt x="350" y="208"/>
                  </a:lnTo>
                  <a:lnTo>
                    <a:pt x="349" y="213"/>
                  </a:lnTo>
                  <a:lnTo>
                    <a:pt x="346" y="219"/>
                  </a:lnTo>
                  <a:lnTo>
                    <a:pt x="343" y="223"/>
                  </a:lnTo>
                  <a:lnTo>
                    <a:pt x="338" y="228"/>
                  </a:lnTo>
                  <a:lnTo>
                    <a:pt x="333" y="232"/>
                  </a:lnTo>
                  <a:lnTo>
                    <a:pt x="325" y="238"/>
                  </a:lnTo>
                  <a:lnTo>
                    <a:pt x="316" y="242"/>
                  </a:lnTo>
                  <a:lnTo>
                    <a:pt x="305" y="247"/>
                  </a:lnTo>
                  <a:lnTo>
                    <a:pt x="288" y="252"/>
                  </a:lnTo>
                  <a:lnTo>
                    <a:pt x="271" y="257"/>
                  </a:lnTo>
                  <a:lnTo>
                    <a:pt x="254" y="261"/>
                  </a:lnTo>
                  <a:lnTo>
                    <a:pt x="236" y="263"/>
                  </a:lnTo>
                  <a:lnTo>
                    <a:pt x="218" y="265"/>
                  </a:lnTo>
                  <a:lnTo>
                    <a:pt x="201" y="268"/>
                  </a:lnTo>
                  <a:lnTo>
                    <a:pt x="185" y="271"/>
                  </a:lnTo>
                  <a:lnTo>
                    <a:pt x="171" y="277"/>
                  </a:lnTo>
                  <a:lnTo>
                    <a:pt x="162" y="281"/>
                  </a:lnTo>
                  <a:lnTo>
                    <a:pt x="156" y="284"/>
                  </a:lnTo>
                  <a:lnTo>
                    <a:pt x="149" y="288"/>
                  </a:lnTo>
                  <a:lnTo>
                    <a:pt x="145" y="291"/>
                  </a:lnTo>
                  <a:lnTo>
                    <a:pt x="138" y="299"/>
                  </a:lnTo>
                  <a:lnTo>
                    <a:pt x="131" y="306"/>
                  </a:lnTo>
                  <a:lnTo>
                    <a:pt x="127" y="309"/>
                  </a:lnTo>
                  <a:lnTo>
                    <a:pt x="122" y="314"/>
                  </a:lnTo>
                  <a:lnTo>
                    <a:pt x="117" y="317"/>
                  </a:lnTo>
                  <a:lnTo>
                    <a:pt x="109" y="320"/>
                  </a:lnTo>
                  <a:lnTo>
                    <a:pt x="100" y="323"/>
                  </a:lnTo>
                  <a:lnTo>
                    <a:pt x="89" y="326"/>
                  </a:lnTo>
                  <a:lnTo>
                    <a:pt x="75" y="328"/>
                  </a:lnTo>
                  <a:lnTo>
                    <a:pt x="60" y="331"/>
                  </a:lnTo>
                  <a:lnTo>
                    <a:pt x="46" y="334"/>
                  </a:lnTo>
                  <a:lnTo>
                    <a:pt x="35" y="338"/>
                  </a:lnTo>
                  <a:lnTo>
                    <a:pt x="31" y="340"/>
                  </a:lnTo>
                  <a:lnTo>
                    <a:pt x="28" y="343"/>
                  </a:lnTo>
                  <a:lnTo>
                    <a:pt x="25" y="346"/>
                  </a:lnTo>
                  <a:lnTo>
                    <a:pt x="22" y="352"/>
                  </a:lnTo>
                  <a:lnTo>
                    <a:pt x="17" y="363"/>
                  </a:lnTo>
                  <a:lnTo>
                    <a:pt x="13" y="380"/>
                  </a:lnTo>
                  <a:lnTo>
                    <a:pt x="7" y="402"/>
                  </a:lnTo>
                  <a:lnTo>
                    <a:pt x="0" y="432"/>
                  </a:lnTo>
                  <a:lnTo>
                    <a:pt x="9" y="441"/>
                  </a:lnTo>
                  <a:lnTo>
                    <a:pt x="20" y="449"/>
                  </a:lnTo>
                  <a:lnTo>
                    <a:pt x="31" y="457"/>
                  </a:lnTo>
                  <a:lnTo>
                    <a:pt x="44" y="464"/>
                  </a:lnTo>
                  <a:lnTo>
                    <a:pt x="69" y="480"/>
                  </a:lnTo>
                  <a:lnTo>
                    <a:pt x="95" y="497"/>
                  </a:lnTo>
                  <a:lnTo>
                    <a:pt x="106" y="505"/>
                  </a:lnTo>
                  <a:lnTo>
                    <a:pt x="117" y="512"/>
                  </a:lnTo>
                  <a:lnTo>
                    <a:pt x="125" y="517"/>
                  </a:lnTo>
                  <a:lnTo>
                    <a:pt x="132" y="521"/>
                  </a:lnTo>
                  <a:lnTo>
                    <a:pt x="139" y="524"/>
                  </a:lnTo>
                  <a:lnTo>
                    <a:pt x="145" y="525"/>
                  </a:lnTo>
                  <a:lnTo>
                    <a:pt x="151" y="526"/>
                  </a:lnTo>
                  <a:lnTo>
                    <a:pt x="157" y="526"/>
                  </a:lnTo>
                  <a:lnTo>
                    <a:pt x="168" y="525"/>
                  </a:lnTo>
                  <a:lnTo>
                    <a:pt x="182" y="523"/>
                  </a:lnTo>
                  <a:lnTo>
                    <a:pt x="199" y="522"/>
                  </a:lnTo>
                  <a:lnTo>
                    <a:pt x="222" y="521"/>
                  </a:lnTo>
                  <a:lnTo>
                    <a:pt x="236" y="523"/>
                  </a:lnTo>
                  <a:lnTo>
                    <a:pt x="251" y="526"/>
                  </a:lnTo>
                  <a:lnTo>
                    <a:pt x="270" y="533"/>
                  </a:lnTo>
                  <a:lnTo>
                    <a:pt x="291" y="540"/>
                  </a:lnTo>
                  <a:lnTo>
                    <a:pt x="339" y="559"/>
                  </a:lnTo>
                  <a:lnTo>
                    <a:pt x="389" y="582"/>
                  </a:lnTo>
                  <a:lnTo>
                    <a:pt x="441" y="606"/>
                  </a:lnTo>
                  <a:lnTo>
                    <a:pt x="491" y="629"/>
                  </a:lnTo>
                  <a:lnTo>
                    <a:pt x="535" y="649"/>
                  </a:lnTo>
                  <a:lnTo>
                    <a:pt x="571" y="663"/>
                  </a:lnTo>
                  <a:lnTo>
                    <a:pt x="594" y="672"/>
                  </a:lnTo>
                  <a:lnTo>
                    <a:pt x="610" y="679"/>
                  </a:lnTo>
                  <a:lnTo>
                    <a:pt x="615" y="683"/>
                  </a:lnTo>
                  <a:lnTo>
                    <a:pt x="619" y="687"/>
                  </a:lnTo>
                  <a:lnTo>
                    <a:pt x="622" y="691"/>
                  </a:lnTo>
                  <a:lnTo>
                    <a:pt x="625" y="694"/>
                  </a:lnTo>
                  <a:lnTo>
                    <a:pt x="630" y="702"/>
                  </a:lnTo>
                  <a:lnTo>
                    <a:pt x="636" y="712"/>
                  </a:lnTo>
                  <a:lnTo>
                    <a:pt x="644" y="725"/>
                  </a:lnTo>
                  <a:lnTo>
                    <a:pt x="659" y="739"/>
                  </a:lnTo>
                  <a:lnTo>
                    <a:pt x="669" y="751"/>
                  </a:lnTo>
                  <a:lnTo>
                    <a:pt x="678" y="761"/>
                  </a:lnTo>
                  <a:lnTo>
                    <a:pt x="687" y="773"/>
                  </a:lnTo>
                  <a:lnTo>
                    <a:pt x="694" y="786"/>
                  </a:lnTo>
                  <a:lnTo>
                    <a:pt x="700" y="797"/>
                  </a:lnTo>
                  <a:lnTo>
                    <a:pt x="707" y="811"/>
                  </a:lnTo>
                  <a:lnTo>
                    <a:pt x="712" y="824"/>
                  </a:lnTo>
                  <a:lnTo>
                    <a:pt x="717" y="837"/>
                  </a:lnTo>
                  <a:lnTo>
                    <a:pt x="727" y="868"/>
                  </a:lnTo>
                  <a:lnTo>
                    <a:pt x="735" y="899"/>
                  </a:lnTo>
                  <a:lnTo>
                    <a:pt x="745" y="935"/>
                  </a:lnTo>
                  <a:lnTo>
                    <a:pt x="756" y="973"/>
                  </a:lnTo>
                  <a:lnTo>
                    <a:pt x="765" y="952"/>
                  </a:lnTo>
                  <a:lnTo>
                    <a:pt x="772" y="933"/>
                  </a:lnTo>
                  <a:lnTo>
                    <a:pt x="777" y="916"/>
                  </a:lnTo>
                  <a:lnTo>
                    <a:pt x="780" y="899"/>
                  </a:lnTo>
                  <a:lnTo>
                    <a:pt x="787" y="870"/>
                  </a:lnTo>
                  <a:lnTo>
                    <a:pt x="793" y="843"/>
                  </a:lnTo>
                  <a:lnTo>
                    <a:pt x="796" y="828"/>
                  </a:lnTo>
                  <a:lnTo>
                    <a:pt x="800" y="814"/>
                  </a:lnTo>
                  <a:lnTo>
                    <a:pt x="807" y="798"/>
                  </a:lnTo>
                  <a:lnTo>
                    <a:pt x="815" y="782"/>
                  </a:lnTo>
                  <a:lnTo>
                    <a:pt x="825" y="766"/>
                  </a:lnTo>
                  <a:lnTo>
                    <a:pt x="837" y="747"/>
                  </a:lnTo>
                  <a:lnTo>
                    <a:pt x="852" y="726"/>
                  </a:lnTo>
                  <a:lnTo>
                    <a:pt x="871" y="703"/>
                  </a:lnTo>
                  <a:lnTo>
                    <a:pt x="887" y="683"/>
                  </a:lnTo>
                  <a:lnTo>
                    <a:pt x="896" y="671"/>
                  </a:lnTo>
                  <a:lnTo>
                    <a:pt x="899" y="665"/>
                  </a:lnTo>
                  <a:lnTo>
                    <a:pt x="903" y="662"/>
                  </a:lnTo>
                  <a:lnTo>
                    <a:pt x="907" y="659"/>
                  </a:lnTo>
                  <a:lnTo>
                    <a:pt x="911" y="656"/>
                  </a:lnTo>
                  <a:lnTo>
                    <a:pt x="923" y="652"/>
                  </a:lnTo>
                  <a:lnTo>
                    <a:pt x="942" y="645"/>
                  </a:lnTo>
                  <a:lnTo>
                    <a:pt x="972" y="636"/>
                  </a:lnTo>
                  <a:lnTo>
                    <a:pt x="1016" y="621"/>
                  </a:lnTo>
                  <a:lnTo>
                    <a:pt x="1021" y="704"/>
                  </a:lnTo>
                  <a:lnTo>
                    <a:pt x="1033" y="681"/>
                  </a:lnTo>
                  <a:lnTo>
                    <a:pt x="1054" y="641"/>
                  </a:lnTo>
                  <a:lnTo>
                    <a:pt x="1065" y="621"/>
                  </a:lnTo>
                  <a:lnTo>
                    <a:pt x="1074" y="604"/>
                  </a:lnTo>
                  <a:lnTo>
                    <a:pt x="1079" y="599"/>
                  </a:lnTo>
                  <a:lnTo>
                    <a:pt x="1082" y="594"/>
                  </a:lnTo>
                  <a:lnTo>
                    <a:pt x="1084" y="592"/>
                  </a:lnTo>
                  <a:lnTo>
                    <a:pt x="1086" y="592"/>
                  </a:lnTo>
                  <a:lnTo>
                    <a:pt x="1109" y="584"/>
                  </a:lnTo>
                  <a:lnTo>
                    <a:pt x="1118" y="583"/>
                  </a:lnTo>
                  <a:lnTo>
                    <a:pt x="1126" y="582"/>
                  </a:lnTo>
                  <a:lnTo>
                    <a:pt x="1134" y="581"/>
                  </a:lnTo>
                  <a:lnTo>
                    <a:pt x="1145" y="580"/>
                  </a:lnTo>
                  <a:lnTo>
                    <a:pt x="1164" y="575"/>
                  </a:lnTo>
                  <a:lnTo>
                    <a:pt x="1182" y="570"/>
                  </a:lnTo>
                  <a:lnTo>
                    <a:pt x="1199" y="563"/>
                  </a:lnTo>
                  <a:lnTo>
                    <a:pt x="1213" y="557"/>
                  </a:lnTo>
                  <a:lnTo>
                    <a:pt x="1226" y="550"/>
                  </a:lnTo>
                  <a:lnTo>
                    <a:pt x="1238" y="541"/>
                  </a:lnTo>
                  <a:lnTo>
                    <a:pt x="1248" y="534"/>
                  </a:lnTo>
                  <a:lnTo>
                    <a:pt x="1258" y="525"/>
                  </a:lnTo>
                  <a:lnTo>
                    <a:pt x="1282" y="498"/>
                  </a:lnTo>
                  <a:lnTo>
                    <a:pt x="1294" y="484"/>
                  </a:lnTo>
                  <a:lnTo>
                    <a:pt x="1309" y="483"/>
                  </a:lnTo>
                  <a:lnTo>
                    <a:pt x="1324" y="482"/>
                  </a:lnTo>
                  <a:lnTo>
                    <a:pt x="1340" y="483"/>
                  </a:lnTo>
                  <a:lnTo>
                    <a:pt x="1355" y="485"/>
                  </a:lnTo>
                  <a:lnTo>
                    <a:pt x="1384" y="491"/>
                  </a:lnTo>
                  <a:lnTo>
                    <a:pt x="1413" y="498"/>
                  </a:lnTo>
                  <a:lnTo>
                    <a:pt x="1435" y="505"/>
                  </a:lnTo>
                  <a:lnTo>
                    <a:pt x="1460" y="514"/>
                  </a:lnTo>
                  <a:lnTo>
                    <a:pt x="1473" y="519"/>
                  </a:lnTo>
                  <a:lnTo>
                    <a:pt x="1485" y="524"/>
                  </a:lnTo>
                  <a:lnTo>
                    <a:pt x="1496" y="531"/>
                  </a:lnTo>
                  <a:lnTo>
                    <a:pt x="1505" y="537"/>
                  </a:lnTo>
                  <a:lnTo>
                    <a:pt x="1500" y="596"/>
                  </a:lnTo>
                  <a:lnTo>
                    <a:pt x="1551" y="514"/>
                  </a:lnTo>
                  <a:lnTo>
                    <a:pt x="1570" y="510"/>
                  </a:lnTo>
                  <a:lnTo>
                    <a:pt x="1605" y="503"/>
                  </a:lnTo>
                  <a:lnTo>
                    <a:pt x="1642" y="498"/>
                  </a:lnTo>
                  <a:lnTo>
                    <a:pt x="1664" y="497"/>
                  </a:lnTo>
                  <a:lnTo>
                    <a:pt x="1779" y="513"/>
                  </a:lnTo>
                  <a:lnTo>
                    <a:pt x="1775" y="505"/>
                  </a:lnTo>
                  <a:lnTo>
                    <a:pt x="1770" y="500"/>
                  </a:lnTo>
                  <a:lnTo>
                    <a:pt x="1764" y="497"/>
                  </a:lnTo>
                  <a:lnTo>
                    <a:pt x="1757" y="493"/>
                  </a:lnTo>
                  <a:lnTo>
                    <a:pt x="1742" y="487"/>
                  </a:lnTo>
                  <a:lnTo>
                    <a:pt x="1727" y="479"/>
                  </a:lnTo>
                  <a:lnTo>
                    <a:pt x="1719" y="474"/>
                  </a:lnTo>
                  <a:lnTo>
                    <a:pt x="1712" y="468"/>
                  </a:lnTo>
                  <a:lnTo>
                    <a:pt x="1707" y="462"/>
                  </a:lnTo>
                  <a:lnTo>
                    <a:pt x="1700" y="456"/>
                  </a:lnTo>
                  <a:lnTo>
                    <a:pt x="1690" y="444"/>
                  </a:lnTo>
                  <a:lnTo>
                    <a:pt x="1677" y="433"/>
                  </a:lnTo>
                  <a:lnTo>
                    <a:pt x="1658" y="420"/>
                  </a:lnTo>
                  <a:lnTo>
                    <a:pt x="1650" y="414"/>
                  </a:lnTo>
                  <a:lnTo>
                    <a:pt x="1647" y="408"/>
                  </a:lnTo>
                  <a:lnTo>
                    <a:pt x="1644" y="402"/>
                  </a:lnTo>
                  <a:lnTo>
                    <a:pt x="1641" y="392"/>
                  </a:lnTo>
                  <a:lnTo>
                    <a:pt x="1638" y="375"/>
                  </a:lnTo>
                  <a:lnTo>
                    <a:pt x="1635" y="367"/>
                  </a:lnTo>
                  <a:lnTo>
                    <a:pt x="1632" y="359"/>
                  </a:lnTo>
                  <a:lnTo>
                    <a:pt x="1629" y="350"/>
                  </a:lnTo>
                  <a:lnTo>
                    <a:pt x="1623" y="343"/>
                  </a:lnTo>
                  <a:lnTo>
                    <a:pt x="1618" y="336"/>
                  </a:lnTo>
                  <a:lnTo>
                    <a:pt x="1612" y="328"/>
                  </a:lnTo>
                  <a:lnTo>
                    <a:pt x="1605" y="324"/>
                  </a:lnTo>
                  <a:lnTo>
                    <a:pt x="1598" y="320"/>
                  </a:lnTo>
                  <a:lnTo>
                    <a:pt x="1592" y="318"/>
                  </a:lnTo>
                  <a:lnTo>
                    <a:pt x="1584" y="318"/>
                  </a:lnTo>
                  <a:lnTo>
                    <a:pt x="1577" y="320"/>
                  </a:lnTo>
                  <a:lnTo>
                    <a:pt x="1570" y="322"/>
                  </a:lnTo>
                  <a:lnTo>
                    <a:pt x="1555" y="329"/>
                  </a:lnTo>
                  <a:lnTo>
                    <a:pt x="1539" y="339"/>
                  </a:lnTo>
                  <a:lnTo>
                    <a:pt x="1531" y="344"/>
                  </a:lnTo>
                  <a:lnTo>
                    <a:pt x="1522" y="349"/>
                  </a:lnTo>
                  <a:lnTo>
                    <a:pt x="1513" y="353"/>
                  </a:lnTo>
                  <a:lnTo>
                    <a:pt x="1503" y="357"/>
                  </a:lnTo>
                  <a:lnTo>
                    <a:pt x="1494" y="359"/>
                  </a:lnTo>
                  <a:lnTo>
                    <a:pt x="1483" y="360"/>
                  </a:lnTo>
                  <a:lnTo>
                    <a:pt x="1473" y="360"/>
                  </a:lnTo>
                  <a:lnTo>
                    <a:pt x="1461" y="358"/>
                  </a:lnTo>
                  <a:lnTo>
                    <a:pt x="1454" y="355"/>
                  </a:lnTo>
                  <a:lnTo>
                    <a:pt x="1447" y="353"/>
                  </a:lnTo>
                  <a:lnTo>
                    <a:pt x="1441" y="349"/>
                  </a:lnTo>
                  <a:lnTo>
                    <a:pt x="1436" y="346"/>
                  </a:lnTo>
                  <a:lnTo>
                    <a:pt x="1431" y="342"/>
                  </a:lnTo>
                  <a:lnTo>
                    <a:pt x="1427" y="339"/>
                  </a:lnTo>
                  <a:lnTo>
                    <a:pt x="1423" y="335"/>
                  </a:lnTo>
                  <a:lnTo>
                    <a:pt x="1421" y="329"/>
                  </a:lnTo>
                  <a:lnTo>
                    <a:pt x="1416" y="321"/>
                  </a:lnTo>
                  <a:lnTo>
                    <a:pt x="1414" y="310"/>
                  </a:lnTo>
                  <a:lnTo>
                    <a:pt x="1413" y="301"/>
                  </a:lnTo>
                  <a:lnTo>
                    <a:pt x="1413" y="290"/>
                  </a:lnTo>
                  <a:lnTo>
                    <a:pt x="1414" y="281"/>
                  </a:lnTo>
                  <a:lnTo>
                    <a:pt x="1416" y="271"/>
                  </a:lnTo>
                  <a:lnTo>
                    <a:pt x="1418" y="263"/>
                  </a:lnTo>
                  <a:lnTo>
                    <a:pt x="1421" y="256"/>
                  </a:lnTo>
                  <a:lnTo>
                    <a:pt x="1425" y="245"/>
                  </a:lnTo>
                  <a:lnTo>
                    <a:pt x="1427" y="241"/>
                  </a:lnTo>
                  <a:lnTo>
                    <a:pt x="1433" y="230"/>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7" name="Freeform 48">
              <a:extLst>
                <a:ext uri="{FF2B5EF4-FFF2-40B4-BE49-F238E27FC236}">
                  <a16:creationId xmlns:a16="http://schemas.microsoft.com/office/drawing/2014/main" id="{2F44FBD4-8A11-4164-B098-E4A238B926F2}"/>
                </a:ext>
              </a:extLst>
            </p:cNvPr>
            <p:cNvSpPr>
              <a:spLocks/>
            </p:cNvSpPr>
            <p:nvPr/>
          </p:nvSpPr>
          <p:spPr bwMode="auto">
            <a:xfrm>
              <a:off x="7476537" y="2833876"/>
              <a:ext cx="739612" cy="365149"/>
            </a:xfrm>
            <a:custGeom>
              <a:avLst/>
              <a:gdLst/>
              <a:ahLst/>
              <a:cxnLst>
                <a:cxn ang="0">
                  <a:pos x="1575" y="638"/>
                </a:cxn>
                <a:cxn ang="0">
                  <a:pos x="1578" y="512"/>
                </a:cxn>
                <a:cxn ang="0">
                  <a:pos x="49" y="429"/>
                </a:cxn>
                <a:cxn ang="0">
                  <a:pos x="98" y="350"/>
                </a:cxn>
                <a:cxn ang="0">
                  <a:pos x="180" y="248"/>
                </a:cxn>
                <a:cxn ang="0">
                  <a:pos x="269" y="187"/>
                </a:cxn>
                <a:cxn ang="0">
                  <a:pos x="349" y="180"/>
                </a:cxn>
                <a:cxn ang="0">
                  <a:pos x="467" y="167"/>
                </a:cxn>
                <a:cxn ang="0">
                  <a:pos x="512" y="195"/>
                </a:cxn>
                <a:cxn ang="0">
                  <a:pos x="538" y="249"/>
                </a:cxn>
                <a:cxn ang="0">
                  <a:pos x="579" y="267"/>
                </a:cxn>
                <a:cxn ang="0">
                  <a:pos x="610" y="281"/>
                </a:cxn>
                <a:cxn ang="0">
                  <a:pos x="654" y="355"/>
                </a:cxn>
                <a:cxn ang="0">
                  <a:pos x="730" y="379"/>
                </a:cxn>
                <a:cxn ang="0">
                  <a:pos x="796" y="418"/>
                </a:cxn>
                <a:cxn ang="0">
                  <a:pos x="814" y="457"/>
                </a:cxn>
                <a:cxn ang="0">
                  <a:pos x="811" y="503"/>
                </a:cxn>
                <a:cxn ang="0">
                  <a:pos x="780" y="549"/>
                </a:cxn>
                <a:cxn ang="0">
                  <a:pos x="790" y="610"/>
                </a:cxn>
                <a:cxn ang="0">
                  <a:pos x="815" y="632"/>
                </a:cxn>
                <a:cxn ang="0">
                  <a:pos x="873" y="633"/>
                </a:cxn>
                <a:cxn ang="0">
                  <a:pos x="962" y="672"/>
                </a:cxn>
                <a:cxn ang="0">
                  <a:pos x="1118" y="667"/>
                </a:cxn>
                <a:cxn ang="0">
                  <a:pos x="1081" y="656"/>
                </a:cxn>
                <a:cxn ang="0">
                  <a:pos x="1123" y="622"/>
                </a:cxn>
                <a:cxn ang="0">
                  <a:pos x="1087" y="583"/>
                </a:cxn>
                <a:cxn ang="0">
                  <a:pos x="1063" y="541"/>
                </a:cxn>
                <a:cxn ang="0">
                  <a:pos x="1050" y="446"/>
                </a:cxn>
                <a:cxn ang="0">
                  <a:pos x="1042" y="394"/>
                </a:cxn>
                <a:cxn ang="0">
                  <a:pos x="1064" y="363"/>
                </a:cxn>
                <a:cxn ang="0">
                  <a:pos x="1034" y="332"/>
                </a:cxn>
                <a:cxn ang="0">
                  <a:pos x="1043" y="232"/>
                </a:cxn>
                <a:cxn ang="0">
                  <a:pos x="1073" y="175"/>
                </a:cxn>
                <a:cxn ang="0">
                  <a:pos x="1182" y="67"/>
                </a:cxn>
                <a:cxn ang="0">
                  <a:pos x="1220" y="113"/>
                </a:cxn>
                <a:cxn ang="0">
                  <a:pos x="1208" y="122"/>
                </a:cxn>
                <a:cxn ang="0">
                  <a:pos x="1157" y="179"/>
                </a:cxn>
                <a:cxn ang="0">
                  <a:pos x="1156" y="254"/>
                </a:cxn>
                <a:cxn ang="0">
                  <a:pos x="1173" y="301"/>
                </a:cxn>
                <a:cxn ang="0">
                  <a:pos x="1166" y="372"/>
                </a:cxn>
                <a:cxn ang="0">
                  <a:pos x="1183" y="399"/>
                </a:cxn>
                <a:cxn ang="0">
                  <a:pos x="1186" y="426"/>
                </a:cxn>
                <a:cxn ang="0">
                  <a:pos x="1132" y="453"/>
                </a:cxn>
                <a:cxn ang="0">
                  <a:pos x="1205" y="444"/>
                </a:cxn>
                <a:cxn ang="0">
                  <a:pos x="1190" y="542"/>
                </a:cxn>
                <a:cxn ang="0">
                  <a:pos x="1321" y="682"/>
                </a:cxn>
                <a:cxn ang="0">
                  <a:pos x="1375" y="727"/>
                </a:cxn>
                <a:cxn ang="0">
                  <a:pos x="1350" y="783"/>
                </a:cxn>
                <a:cxn ang="0">
                  <a:pos x="1412" y="750"/>
                </a:cxn>
                <a:cxn ang="0">
                  <a:pos x="1493" y="718"/>
                </a:cxn>
                <a:cxn ang="0">
                  <a:pos x="1514" y="687"/>
                </a:cxn>
                <a:cxn ang="0">
                  <a:pos x="1557" y="618"/>
                </a:cxn>
                <a:cxn ang="0">
                  <a:pos x="1571" y="680"/>
                </a:cxn>
              </a:cxnLst>
              <a:rect l="0" t="0" r="r" b="b"/>
              <a:pathLst>
                <a:path w="1585" h="783">
                  <a:moveTo>
                    <a:pt x="1582" y="683"/>
                  </a:moveTo>
                  <a:lnTo>
                    <a:pt x="1585" y="670"/>
                  </a:lnTo>
                  <a:lnTo>
                    <a:pt x="1582" y="664"/>
                  </a:lnTo>
                  <a:lnTo>
                    <a:pt x="1579" y="656"/>
                  </a:lnTo>
                  <a:lnTo>
                    <a:pt x="1577" y="647"/>
                  </a:lnTo>
                  <a:lnTo>
                    <a:pt x="1575" y="638"/>
                  </a:lnTo>
                  <a:lnTo>
                    <a:pt x="1572" y="615"/>
                  </a:lnTo>
                  <a:lnTo>
                    <a:pt x="1571" y="592"/>
                  </a:lnTo>
                  <a:lnTo>
                    <a:pt x="1572" y="569"/>
                  </a:lnTo>
                  <a:lnTo>
                    <a:pt x="1573" y="547"/>
                  </a:lnTo>
                  <a:lnTo>
                    <a:pt x="1575" y="528"/>
                  </a:lnTo>
                  <a:lnTo>
                    <a:pt x="1578" y="512"/>
                  </a:lnTo>
                  <a:lnTo>
                    <a:pt x="1360" y="548"/>
                  </a:lnTo>
                  <a:lnTo>
                    <a:pt x="1202" y="0"/>
                  </a:lnTo>
                  <a:lnTo>
                    <a:pt x="0" y="193"/>
                  </a:lnTo>
                  <a:lnTo>
                    <a:pt x="33" y="437"/>
                  </a:lnTo>
                  <a:lnTo>
                    <a:pt x="42" y="433"/>
                  </a:lnTo>
                  <a:lnTo>
                    <a:pt x="49" y="429"/>
                  </a:lnTo>
                  <a:lnTo>
                    <a:pt x="55" y="424"/>
                  </a:lnTo>
                  <a:lnTo>
                    <a:pt x="61" y="418"/>
                  </a:lnTo>
                  <a:lnTo>
                    <a:pt x="69" y="406"/>
                  </a:lnTo>
                  <a:lnTo>
                    <a:pt x="76" y="390"/>
                  </a:lnTo>
                  <a:lnTo>
                    <a:pt x="86" y="372"/>
                  </a:lnTo>
                  <a:lnTo>
                    <a:pt x="98" y="350"/>
                  </a:lnTo>
                  <a:lnTo>
                    <a:pt x="105" y="338"/>
                  </a:lnTo>
                  <a:lnTo>
                    <a:pt x="113" y="326"/>
                  </a:lnTo>
                  <a:lnTo>
                    <a:pt x="124" y="311"/>
                  </a:lnTo>
                  <a:lnTo>
                    <a:pt x="137" y="296"/>
                  </a:lnTo>
                  <a:lnTo>
                    <a:pt x="160" y="270"/>
                  </a:lnTo>
                  <a:lnTo>
                    <a:pt x="180" y="248"/>
                  </a:lnTo>
                  <a:lnTo>
                    <a:pt x="199" y="230"/>
                  </a:lnTo>
                  <a:lnTo>
                    <a:pt x="216" y="216"/>
                  </a:lnTo>
                  <a:lnTo>
                    <a:pt x="230" y="205"/>
                  </a:lnTo>
                  <a:lnTo>
                    <a:pt x="244" y="197"/>
                  </a:lnTo>
                  <a:lnTo>
                    <a:pt x="258" y="191"/>
                  </a:lnTo>
                  <a:lnTo>
                    <a:pt x="269" y="187"/>
                  </a:lnTo>
                  <a:lnTo>
                    <a:pt x="282" y="185"/>
                  </a:lnTo>
                  <a:lnTo>
                    <a:pt x="294" y="182"/>
                  </a:lnTo>
                  <a:lnTo>
                    <a:pt x="306" y="182"/>
                  </a:lnTo>
                  <a:lnTo>
                    <a:pt x="320" y="182"/>
                  </a:lnTo>
                  <a:lnTo>
                    <a:pt x="334" y="181"/>
                  </a:lnTo>
                  <a:lnTo>
                    <a:pt x="349" y="180"/>
                  </a:lnTo>
                  <a:lnTo>
                    <a:pt x="366" y="178"/>
                  </a:lnTo>
                  <a:lnTo>
                    <a:pt x="385" y="175"/>
                  </a:lnTo>
                  <a:lnTo>
                    <a:pt x="412" y="171"/>
                  </a:lnTo>
                  <a:lnTo>
                    <a:pt x="435" y="168"/>
                  </a:lnTo>
                  <a:lnTo>
                    <a:pt x="453" y="166"/>
                  </a:lnTo>
                  <a:lnTo>
                    <a:pt x="467" y="167"/>
                  </a:lnTo>
                  <a:lnTo>
                    <a:pt x="480" y="169"/>
                  </a:lnTo>
                  <a:lnTo>
                    <a:pt x="490" y="172"/>
                  </a:lnTo>
                  <a:lnTo>
                    <a:pt x="497" y="176"/>
                  </a:lnTo>
                  <a:lnTo>
                    <a:pt x="503" y="181"/>
                  </a:lnTo>
                  <a:lnTo>
                    <a:pt x="507" y="188"/>
                  </a:lnTo>
                  <a:lnTo>
                    <a:pt x="512" y="195"/>
                  </a:lnTo>
                  <a:lnTo>
                    <a:pt x="515" y="204"/>
                  </a:lnTo>
                  <a:lnTo>
                    <a:pt x="518" y="212"/>
                  </a:lnTo>
                  <a:lnTo>
                    <a:pt x="521" y="220"/>
                  </a:lnTo>
                  <a:lnTo>
                    <a:pt x="525" y="230"/>
                  </a:lnTo>
                  <a:lnTo>
                    <a:pt x="531" y="239"/>
                  </a:lnTo>
                  <a:lnTo>
                    <a:pt x="538" y="249"/>
                  </a:lnTo>
                  <a:lnTo>
                    <a:pt x="543" y="255"/>
                  </a:lnTo>
                  <a:lnTo>
                    <a:pt x="549" y="259"/>
                  </a:lnTo>
                  <a:lnTo>
                    <a:pt x="554" y="261"/>
                  </a:lnTo>
                  <a:lnTo>
                    <a:pt x="559" y="264"/>
                  </a:lnTo>
                  <a:lnTo>
                    <a:pt x="569" y="266"/>
                  </a:lnTo>
                  <a:lnTo>
                    <a:pt x="579" y="267"/>
                  </a:lnTo>
                  <a:lnTo>
                    <a:pt x="583" y="267"/>
                  </a:lnTo>
                  <a:lnTo>
                    <a:pt x="589" y="268"/>
                  </a:lnTo>
                  <a:lnTo>
                    <a:pt x="594" y="270"/>
                  </a:lnTo>
                  <a:lnTo>
                    <a:pt x="599" y="272"/>
                  </a:lnTo>
                  <a:lnTo>
                    <a:pt x="604" y="276"/>
                  </a:lnTo>
                  <a:lnTo>
                    <a:pt x="610" y="281"/>
                  </a:lnTo>
                  <a:lnTo>
                    <a:pt x="615" y="289"/>
                  </a:lnTo>
                  <a:lnTo>
                    <a:pt x="620" y="297"/>
                  </a:lnTo>
                  <a:lnTo>
                    <a:pt x="632" y="320"/>
                  </a:lnTo>
                  <a:lnTo>
                    <a:pt x="641" y="339"/>
                  </a:lnTo>
                  <a:lnTo>
                    <a:pt x="647" y="348"/>
                  </a:lnTo>
                  <a:lnTo>
                    <a:pt x="654" y="355"/>
                  </a:lnTo>
                  <a:lnTo>
                    <a:pt x="662" y="360"/>
                  </a:lnTo>
                  <a:lnTo>
                    <a:pt x="674" y="366"/>
                  </a:lnTo>
                  <a:lnTo>
                    <a:pt x="688" y="370"/>
                  </a:lnTo>
                  <a:lnTo>
                    <a:pt x="707" y="374"/>
                  </a:lnTo>
                  <a:lnTo>
                    <a:pt x="718" y="376"/>
                  </a:lnTo>
                  <a:lnTo>
                    <a:pt x="730" y="379"/>
                  </a:lnTo>
                  <a:lnTo>
                    <a:pt x="741" y="384"/>
                  </a:lnTo>
                  <a:lnTo>
                    <a:pt x="754" y="389"/>
                  </a:lnTo>
                  <a:lnTo>
                    <a:pt x="766" y="394"/>
                  </a:lnTo>
                  <a:lnTo>
                    <a:pt x="776" y="402"/>
                  </a:lnTo>
                  <a:lnTo>
                    <a:pt x="787" y="409"/>
                  </a:lnTo>
                  <a:lnTo>
                    <a:pt x="796" y="418"/>
                  </a:lnTo>
                  <a:lnTo>
                    <a:pt x="800" y="424"/>
                  </a:lnTo>
                  <a:lnTo>
                    <a:pt x="804" y="430"/>
                  </a:lnTo>
                  <a:lnTo>
                    <a:pt x="807" y="436"/>
                  </a:lnTo>
                  <a:lnTo>
                    <a:pt x="810" y="443"/>
                  </a:lnTo>
                  <a:lnTo>
                    <a:pt x="812" y="450"/>
                  </a:lnTo>
                  <a:lnTo>
                    <a:pt x="814" y="457"/>
                  </a:lnTo>
                  <a:lnTo>
                    <a:pt x="815" y="465"/>
                  </a:lnTo>
                  <a:lnTo>
                    <a:pt x="816" y="473"/>
                  </a:lnTo>
                  <a:lnTo>
                    <a:pt x="815" y="483"/>
                  </a:lnTo>
                  <a:lnTo>
                    <a:pt x="815" y="490"/>
                  </a:lnTo>
                  <a:lnTo>
                    <a:pt x="813" y="496"/>
                  </a:lnTo>
                  <a:lnTo>
                    <a:pt x="811" y="503"/>
                  </a:lnTo>
                  <a:lnTo>
                    <a:pt x="806" y="512"/>
                  </a:lnTo>
                  <a:lnTo>
                    <a:pt x="798" y="521"/>
                  </a:lnTo>
                  <a:lnTo>
                    <a:pt x="791" y="529"/>
                  </a:lnTo>
                  <a:lnTo>
                    <a:pt x="785" y="538"/>
                  </a:lnTo>
                  <a:lnTo>
                    <a:pt x="782" y="543"/>
                  </a:lnTo>
                  <a:lnTo>
                    <a:pt x="780" y="549"/>
                  </a:lnTo>
                  <a:lnTo>
                    <a:pt x="778" y="555"/>
                  </a:lnTo>
                  <a:lnTo>
                    <a:pt x="778" y="563"/>
                  </a:lnTo>
                  <a:lnTo>
                    <a:pt x="778" y="575"/>
                  </a:lnTo>
                  <a:lnTo>
                    <a:pt x="780" y="587"/>
                  </a:lnTo>
                  <a:lnTo>
                    <a:pt x="784" y="600"/>
                  </a:lnTo>
                  <a:lnTo>
                    <a:pt x="790" y="610"/>
                  </a:lnTo>
                  <a:lnTo>
                    <a:pt x="793" y="614"/>
                  </a:lnTo>
                  <a:lnTo>
                    <a:pt x="797" y="620"/>
                  </a:lnTo>
                  <a:lnTo>
                    <a:pt x="801" y="623"/>
                  </a:lnTo>
                  <a:lnTo>
                    <a:pt x="806" y="627"/>
                  </a:lnTo>
                  <a:lnTo>
                    <a:pt x="810" y="629"/>
                  </a:lnTo>
                  <a:lnTo>
                    <a:pt x="815" y="632"/>
                  </a:lnTo>
                  <a:lnTo>
                    <a:pt x="820" y="633"/>
                  </a:lnTo>
                  <a:lnTo>
                    <a:pt x="826" y="634"/>
                  </a:lnTo>
                  <a:lnTo>
                    <a:pt x="845" y="636"/>
                  </a:lnTo>
                  <a:lnTo>
                    <a:pt x="857" y="634"/>
                  </a:lnTo>
                  <a:lnTo>
                    <a:pt x="866" y="634"/>
                  </a:lnTo>
                  <a:lnTo>
                    <a:pt x="873" y="633"/>
                  </a:lnTo>
                  <a:lnTo>
                    <a:pt x="880" y="634"/>
                  </a:lnTo>
                  <a:lnTo>
                    <a:pt x="889" y="637"/>
                  </a:lnTo>
                  <a:lnTo>
                    <a:pt x="903" y="643"/>
                  </a:lnTo>
                  <a:lnTo>
                    <a:pt x="921" y="652"/>
                  </a:lnTo>
                  <a:lnTo>
                    <a:pt x="943" y="664"/>
                  </a:lnTo>
                  <a:lnTo>
                    <a:pt x="962" y="672"/>
                  </a:lnTo>
                  <a:lnTo>
                    <a:pt x="982" y="679"/>
                  </a:lnTo>
                  <a:lnTo>
                    <a:pt x="1010" y="685"/>
                  </a:lnTo>
                  <a:lnTo>
                    <a:pt x="1100" y="726"/>
                  </a:lnTo>
                  <a:lnTo>
                    <a:pt x="1137" y="679"/>
                  </a:lnTo>
                  <a:lnTo>
                    <a:pt x="1126" y="672"/>
                  </a:lnTo>
                  <a:lnTo>
                    <a:pt x="1118" y="667"/>
                  </a:lnTo>
                  <a:lnTo>
                    <a:pt x="1111" y="665"/>
                  </a:lnTo>
                  <a:lnTo>
                    <a:pt x="1105" y="663"/>
                  </a:lnTo>
                  <a:lnTo>
                    <a:pt x="1096" y="662"/>
                  </a:lnTo>
                  <a:lnTo>
                    <a:pt x="1089" y="660"/>
                  </a:lnTo>
                  <a:lnTo>
                    <a:pt x="1086" y="659"/>
                  </a:lnTo>
                  <a:lnTo>
                    <a:pt x="1081" y="656"/>
                  </a:lnTo>
                  <a:lnTo>
                    <a:pt x="1075" y="651"/>
                  </a:lnTo>
                  <a:lnTo>
                    <a:pt x="1069" y="644"/>
                  </a:lnTo>
                  <a:lnTo>
                    <a:pt x="1050" y="624"/>
                  </a:lnTo>
                  <a:lnTo>
                    <a:pt x="1023" y="590"/>
                  </a:lnTo>
                  <a:lnTo>
                    <a:pt x="1126" y="631"/>
                  </a:lnTo>
                  <a:lnTo>
                    <a:pt x="1123" y="622"/>
                  </a:lnTo>
                  <a:lnTo>
                    <a:pt x="1120" y="614"/>
                  </a:lnTo>
                  <a:lnTo>
                    <a:pt x="1115" y="608"/>
                  </a:lnTo>
                  <a:lnTo>
                    <a:pt x="1111" y="603"/>
                  </a:lnTo>
                  <a:lnTo>
                    <a:pt x="1102" y="594"/>
                  </a:lnTo>
                  <a:lnTo>
                    <a:pt x="1092" y="587"/>
                  </a:lnTo>
                  <a:lnTo>
                    <a:pt x="1087" y="583"/>
                  </a:lnTo>
                  <a:lnTo>
                    <a:pt x="1082" y="579"/>
                  </a:lnTo>
                  <a:lnTo>
                    <a:pt x="1078" y="573"/>
                  </a:lnTo>
                  <a:lnTo>
                    <a:pt x="1073" y="567"/>
                  </a:lnTo>
                  <a:lnTo>
                    <a:pt x="1069" y="560"/>
                  </a:lnTo>
                  <a:lnTo>
                    <a:pt x="1066" y="551"/>
                  </a:lnTo>
                  <a:lnTo>
                    <a:pt x="1063" y="541"/>
                  </a:lnTo>
                  <a:lnTo>
                    <a:pt x="1060" y="527"/>
                  </a:lnTo>
                  <a:lnTo>
                    <a:pt x="1056" y="510"/>
                  </a:lnTo>
                  <a:lnTo>
                    <a:pt x="1052" y="491"/>
                  </a:lnTo>
                  <a:lnTo>
                    <a:pt x="1049" y="474"/>
                  </a:lnTo>
                  <a:lnTo>
                    <a:pt x="1048" y="460"/>
                  </a:lnTo>
                  <a:lnTo>
                    <a:pt x="1050" y="446"/>
                  </a:lnTo>
                  <a:lnTo>
                    <a:pt x="1051" y="441"/>
                  </a:lnTo>
                  <a:lnTo>
                    <a:pt x="1047" y="431"/>
                  </a:lnTo>
                  <a:lnTo>
                    <a:pt x="1034" y="405"/>
                  </a:lnTo>
                  <a:lnTo>
                    <a:pt x="1041" y="394"/>
                  </a:lnTo>
                  <a:lnTo>
                    <a:pt x="1042" y="393"/>
                  </a:lnTo>
                  <a:lnTo>
                    <a:pt x="1042" y="394"/>
                  </a:lnTo>
                  <a:lnTo>
                    <a:pt x="1043" y="394"/>
                  </a:lnTo>
                  <a:lnTo>
                    <a:pt x="1045" y="393"/>
                  </a:lnTo>
                  <a:lnTo>
                    <a:pt x="1049" y="389"/>
                  </a:lnTo>
                  <a:lnTo>
                    <a:pt x="1056" y="379"/>
                  </a:lnTo>
                  <a:lnTo>
                    <a:pt x="1061" y="372"/>
                  </a:lnTo>
                  <a:lnTo>
                    <a:pt x="1064" y="363"/>
                  </a:lnTo>
                  <a:lnTo>
                    <a:pt x="1069" y="347"/>
                  </a:lnTo>
                  <a:lnTo>
                    <a:pt x="1052" y="343"/>
                  </a:lnTo>
                  <a:lnTo>
                    <a:pt x="1042" y="338"/>
                  </a:lnTo>
                  <a:lnTo>
                    <a:pt x="1039" y="337"/>
                  </a:lnTo>
                  <a:lnTo>
                    <a:pt x="1036" y="335"/>
                  </a:lnTo>
                  <a:lnTo>
                    <a:pt x="1034" y="332"/>
                  </a:lnTo>
                  <a:lnTo>
                    <a:pt x="1033" y="330"/>
                  </a:lnTo>
                  <a:lnTo>
                    <a:pt x="1034" y="317"/>
                  </a:lnTo>
                  <a:lnTo>
                    <a:pt x="1033" y="297"/>
                  </a:lnTo>
                  <a:lnTo>
                    <a:pt x="999" y="235"/>
                  </a:lnTo>
                  <a:lnTo>
                    <a:pt x="1045" y="248"/>
                  </a:lnTo>
                  <a:lnTo>
                    <a:pt x="1043" y="232"/>
                  </a:lnTo>
                  <a:lnTo>
                    <a:pt x="1044" y="228"/>
                  </a:lnTo>
                  <a:lnTo>
                    <a:pt x="1046" y="222"/>
                  </a:lnTo>
                  <a:lnTo>
                    <a:pt x="1050" y="216"/>
                  </a:lnTo>
                  <a:lnTo>
                    <a:pt x="1054" y="209"/>
                  </a:lnTo>
                  <a:lnTo>
                    <a:pt x="1064" y="193"/>
                  </a:lnTo>
                  <a:lnTo>
                    <a:pt x="1073" y="175"/>
                  </a:lnTo>
                  <a:lnTo>
                    <a:pt x="1101" y="189"/>
                  </a:lnTo>
                  <a:lnTo>
                    <a:pt x="1126" y="154"/>
                  </a:lnTo>
                  <a:lnTo>
                    <a:pt x="1141" y="130"/>
                  </a:lnTo>
                  <a:lnTo>
                    <a:pt x="1154" y="104"/>
                  </a:lnTo>
                  <a:lnTo>
                    <a:pt x="1174" y="64"/>
                  </a:lnTo>
                  <a:lnTo>
                    <a:pt x="1182" y="67"/>
                  </a:lnTo>
                  <a:lnTo>
                    <a:pt x="1188" y="70"/>
                  </a:lnTo>
                  <a:lnTo>
                    <a:pt x="1192" y="72"/>
                  </a:lnTo>
                  <a:lnTo>
                    <a:pt x="1198" y="76"/>
                  </a:lnTo>
                  <a:lnTo>
                    <a:pt x="1207" y="84"/>
                  </a:lnTo>
                  <a:lnTo>
                    <a:pt x="1221" y="98"/>
                  </a:lnTo>
                  <a:lnTo>
                    <a:pt x="1220" y="113"/>
                  </a:lnTo>
                  <a:lnTo>
                    <a:pt x="1218" y="119"/>
                  </a:lnTo>
                  <a:lnTo>
                    <a:pt x="1215" y="120"/>
                  </a:lnTo>
                  <a:lnTo>
                    <a:pt x="1212" y="119"/>
                  </a:lnTo>
                  <a:lnTo>
                    <a:pt x="1211" y="119"/>
                  </a:lnTo>
                  <a:lnTo>
                    <a:pt x="1209" y="120"/>
                  </a:lnTo>
                  <a:lnTo>
                    <a:pt x="1208" y="122"/>
                  </a:lnTo>
                  <a:lnTo>
                    <a:pt x="1207" y="127"/>
                  </a:lnTo>
                  <a:lnTo>
                    <a:pt x="1205" y="140"/>
                  </a:lnTo>
                  <a:lnTo>
                    <a:pt x="1203" y="168"/>
                  </a:lnTo>
                  <a:lnTo>
                    <a:pt x="1176" y="174"/>
                  </a:lnTo>
                  <a:lnTo>
                    <a:pt x="1160" y="177"/>
                  </a:lnTo>
                  <a:lnTo>
                    <a:pt x="1157" y="179"/>
                  </a:lnTo>
                  <a:lnTo>
                    <a:pt x="1153" y="182"/>
                  </a:lnTo>
                  <a:lnTo>
                    <a:pt x="1150" y="186"/>
                  </a:lnTo>
                  <a:lnTo>
                    <a:pt x="1148" y="191"/>
                  </a:lnTo>
                  <a:lnTo>
                    <a:pt x="1142" y="206"/>
                  </a:lnTo>
                  <a:lnTo>
                    <a:pt x="1134" y="228"/>
                  </a:lnTo>
                  <a:lnTo>
                    <a:pt x="1156" y="254"/>
                  </a:lnTo>
                  <a:lnTo>
                    <a:pt x="1168" y="272"/>
                  </a:lnTo>
                  <a:lnTo>
                    <a:pt x="1171" y="278"/>
                  </a:lnTo>
                  <a:lnTo>
                    <a:pt x="1174" y="284"/>
                  </a:lnTo>
                  <a:lnTo>
                    <a:pt x="1176" y="288"/>
                  </a:lnTo>
                  <a:lnTo>
                    <a:pt x="1176" y="292"/>
                  </a:lnTo>
                  <a:lnTo>
                    <a:pt x="1173" y="301"/>
                  </a:lnTo>
                  <a:lnTo>
                    <a:pt x="1170" y="315"/>
                  </a:lnTo>
                  <a:lnTo>
                    <a:pt x="1168" y="324"/>
                  </a:lnTo>
                  <a:lnTo>
                    <a:pt x="1167" y="335"/>
                  </a:lnTo>
                  <a:lnTo>
                    <a:pt x="1166" y="349"/>
                  </a:lnTo>
                  <a:lnTo>
                    <a:pt x="1166" y="366"/>
                  </a:lnTo>
                  <a:lnTo>
                    <a:pt x="1166" y="372"/>
                  </a:lnTo>
                  <a:lnTo>
                    <a:pt x="1167" y="378"/>
                  </a:lnTo>
                  <a:lnTo>
                    <a:pt x="1169" y="383"/>
                  </a:lnTo>
                  <a:lnTo>
                    <a:pt x="1170" y="387"/>
                  </a:lnTo>
                  <a:lnTo>
                    <a:pt x="1176" y="393"/>
                  </a:lnTo>
                  <a:lnTo>
                    <a:pt x="1181" y="397"/>
                  </a:lnTo>
                  <a:lnTo>
                    <a:pt x="1183" y="399"/>
                  </a:lnTo>
                  <a:lnTo>
                    <a:pt x="1185" y="403"/>
                  </a:lnTo>
                  <a:lnTo>
                    <a:pt x="1186" y="406"/>
                  </a:lnTo>
                  <a:lnTo>
                    <a:pt x="1187" y="409"/>
                  </a:lnTo>
                  <a:lnTo>
                    <a:pt x="1187" y="413"/>
                  </a:lnTo>
                  <a:lnTo>
                    <a:pt x="1187" y="420"/>
                  </a:lnTo>
                  <a:lnTo>
                    <a:pt x="1186" y="426"/>
                  </a:lnTo>
                  <a:lnTo>
                    <a:pt x="1183" y="434"/>
                  </a:lnTo>
                  <a:lnTo>
                    <a:pt x="1140" y="423"/>
                  </a:lnTo>
                  <a:lnTo>
                    <a:pt x="1135" y="430"/>
                  </a:lnTo>
                  <a:lnTo>
                    <a:pt x="1133" y="435"/>
                  </a:lnTo>
                  <a:lnTo>
                    <a:pt x="1133" y="442"/>
                  </a:lnTo>
                  <a:lnTo>
                    <a:pt x="1132" y="453"/>
                  </a:lnTo>
                  <a:lnTo>
                    <a:pt x="1163" y="457"/>
                  </a:lnTo>
                  <a:lnTo>
                    <a:pt x="1176" y="460"/>
                  </a:lnTo>
                  <a:lnTo>
                    <a:pt x="1180" y="458"/>
                  </a:lnTo>
                  <a:lnTo>
                    <a:pt x="1185" y="456"/>
                  </a:lnTo>
                  <a:lnTo>
                    <a:pt x="1193" y="451"/>
                  </a:lnTo>
                  <a:lnTo>
                    <a:pt x="1205" y="444"/>
                  </a:lnTo>
                  <a:lnTo>
                    <a:pt x="1205" y="464"/>
                  </a:lnTo>
                  <a:lnTo>
                    <a:pt x="1205" y="472"/>
                  </a:lnTo>
                  <a:lnTo>
                    <a:pt x="1212" y="485"/>
                  </a:lnTo>
                  <a:lnTo>
                    <a:pt x="1238" y="522"/>
                  </a:lnTo>
                  <a:lnTo>
                    <a:pt x="1164" y="522"/>
                  </a:lnTo>
                  <a:lnTo>
                    <a:pt x="1190" y="542"/>
                  </a:lnTo>
                  <a:lnTo>
                    <a:pt x="1173" y="599"/>
                  </a:lnTo>
                  <a:lnTo>
                    <a:pt x="1246" y="644"/>
                  </a:lnTo>
                  <a:lnTo>
                    <a:pt x="1257" y="617"/>
                  </a:lnTo>
                  <a:lnTo>
                    <a:pt x="1305" y="607"/>
                  </a:lnTo>
                  <a:lnTo>
                    <a:pt x="1338" y="652"/>
                  </a:lnTo>
                  <a:lnTo>
                    <a:pt x="1321" y="682"/>
                  </a:lnTo>
                  <a:lnTo>
                    <a:pt x="1372" y="686"/>
                  </a:lnTo>
                  <a:lnTo>
                    <a:pt x="1357" y="716"/>
                  </a:lnTo>
                  <a:lnTo>
                    <a:pt x="1365" y="719"/>
                  </a:lnTo>
                  <a:lnTo>
                    <a:pt x="1372" y="723"/>
                  </a:lnTo>
                  <a:lnTo>
                    <a:pt x="1374" y="725"/>
                  </a:lnTo>
                  <a:lnTo>
                    <a:pt x="1375" y="727"/>
                  </a:lnTo>
                  <a:lnTo>
                    <a:pt x="1375" y="730"/>
                  </a:lnTo>
                  <a:lnTo>
                    <a:pt x="1375" y="732"/>
                  </a:lnTo>
                  <a:lnTo>
                    <a:pt x="1373" y="741"/>
                  </a:lnTo>
                  <a:lnTo>
                    <a:pt x="1367" y="751"/>
                  </a:lnTo>
                  <a:lnTo>
                    <a:pt x="1360" y="765"/>
                  </a:lnTo>
                  <a:lnTo>
                    <a:pt x="1350" y="783"/>
                  </a:lnTo>
                  <a:lnTo>
                    <a:pt x="1360" y="780"/>
                  </a:lnTo>
                  <a:lnTo>
                    <a:pt x="1367" y="777"/>
                  </a:lnTo>
                  <a:lnTo>
                    <a:pt x="1375" y="772"/>
                  </a:lnTo>
                  <a:lnTo>
                    <a:pt x="1381" y="768"/>
                  </a:lnTo>
                  <a:lnTo>
                    <a:pt x="1395" y="760"/>
                  </a:lnTo>
                  <a:lnTo>
                    <a:pt x="1412" y="750"/>
                  </a:lnTo>
                  <a:lnTo>
                    <a:pt x="1428" y="743"/>
                  </a:lnTo>
                  <a:lnTo>
                    <a:pt x="1445" y="737"/>
                  </a:lnTo>
                  <a:lnTo>
                    <a:pt x="1463" y="731"/>
                  </a:lnTo>
                  <a:lnTo>
                    <a:pt x="1480" y="724"/>
                  </a:lnTo>
                  <a:lnTo>
                    <a:pt x="1487" y="721"/>
                  </a:lnTo>
                  <a:lnTo>
                    <a:pt x="1493" y="718"/>
                  </a:lnTo>
                  <a:lnTo>
                    <a:pt x="1497" y="713"/>
                  </a:lnTo>
                  <a:lnTo>
                    <a:pt x="1501" y="709"/>
                  </a:lnTo>
                  <a:lnTo>
                    <a:pt x="1505" y="705"/>
                  </a:lnTo>
                  <a:lnTo>
                    <a:pt x="1509" y="700"/>
                  </a:lnTo>
                  <a:lnTo>
                    <a:pt x="1512" y="693"/>
                  </a:lnTo>
                  <a:lnTo>
                    <a:pt x="1514" y="687"/>
                  </a:lnTo>
                  <a:lnTo>
                    <a:pt x="1526" y="653"/>
                  </a:lnTo>
                  <a:lnTo>
                    <a:pt x="1544" y="604"/>
                  </a:lnTo>
                  <a:lnTo>
                    <a:pt x="1549" y="607"/>
                  </a:lnTo>
                  <a:lnTo>
                    <a:pt x="1552" y="610"/>
                  </a:lnTo>
                  <a:lnTo>
                    <a:pt x="1555" y="613"/>
                  </a:lnTo>
                  <a:lnTo>
                    <a:pt x="1557" y="618"/>
                  </a:lnTo>
                  <a:lnTo>
                    <a:pt x="1560" y="627"/>
                  </a:lnTo>
                  <a:lnTo>
                    <a:pt x="1562" y="637"/>
                  </a:lnTo>
                  <a:lnTo>
                    <a:pt x="1561" y="661"/>
                  </a:lnTo>
                  <a:lnTo>
                    <a:pt x="1560" y="690"/>
                  </a:lnTo>
                  <a:lnTo>
                    <a:pt x="1568" y="684"/>
                  </a:lnTo>
                  <a:lnTo>
                    <a:pt x="1571" y="680"/>
                  </a:lnTo>
                  <a:lnTo>
                    <a:pt x="1573" y="677"/>
                  </a:lnTo>
                  <a:lnTo>
                    <a:pt x="1573" y="673"/>
                  </a:lnTo>
                  <a:lnTo>
                    <a:pt x="1574" y="674"/>
                  </a:lnTo>
                  <a:lnTo>
                    <a:pt x="1582" y="683"/>
                  </a:lnTo>
                  <a:close/>
                </a:path>
              </a:pathLst>
            </a:custGeom>
            <a:solidFill>
              <a:srgbClr val="FF000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8" name="Freeform 49">
              <a:extLst>
                <a:ext uri="{FF2B5EF4-FFF2-40B4-BE49-F238E27FC236}">
                  <a16:creationId xmlns:a16="http://schemas.microsoft.com/office/drawing/2014/main" id="{563F44D9-F2E4-491C-B794-0A47D1FB14F1}"/>
                </a:ext>
              </a:extLst>
            </p:cNvPr>
            <p:cNvSpPr>
              <a:spLocks/>
            </p:cNvSpPr>
            <p:nvPr/>
          </p:nvSpPr>
          <p:spPr bwMode="auto">
            <a:xfrm>
              <a:off x="8093191" y="1725390"/>
              <a:ext cx="249641" cy="454573"/>
            </a:xfrm>
            <a:custGeom>
              <a:avLst/>
              <a:gdLst/>
              <a:ahLst/>
              <a:cxnLst>
                <a:cxn ang="0">
                  <a:pos x="0" y="165"/>
                </a:cxn>
                <a:cxn ang="0">
                  <a:pos x="4" y="211"/>
                </a:cxn>
                <a:cxn ang="0">
                  <a:pos x="13" y="249"/>
                </a:cxn>
                <a:cxn ang="0">
                  <a:pos x="24" y="281"/>
                </a:cxn>
                <a:cxn ang="0">
                  <a:pos x="44" y="322"/>
                </a:cxn>
                <a:cxn ang="0">
                  <a:pos x="62" y="359"/>
                </a:cxn>
                <a:cxn ang="0">
                  <a:pos x="72" y="381"/>
                </a:cxn>
                <a:cxn ang="0">
                  <a:pos x="76" y="404"/>
                </a:cxn>
                <a:cxn ang="0">
                  <a:pos x="77" y="422"/>
                </a:cxn>
                <a:cxn ang="0">
                  <a:pos x="74" y="448"/>
                </a:cxn>
                <a:cxn ang="0">
                  <a:pos x="68" y="470"/>
                </a:cxn>
                <a:cxn ang="0">
                  <a:pos x="67" y="487"/>
                </a:cxn>
                <a:cxn ang="0">
                  <a:pos x="68" y="505"/>
                </a:cxn>
                <a:cxn ang="0">
                  <a:pos x="74" y="526"/>
                </a:cxn>
                <a:cxn ang="0">
                  <a:pos x="114" y="674"/>
                </a:cxn>
                <a:cxn ang="0">
                  <a:pos x="134" y="677"/>
                </a:cxn>
                <a:cxn ang="0">
                  <a:pos x="143" y="681"/>
                </a:cxn>
                <a:cxn ang="0">
                  <a:pos x="152" y="687"/>
                </a:cxn>
                <a:cxn ang="0">
                  <a:pos x="161" y="699"/>
                </a:cxn>
                <a:cxn ang="0">
                  <a:pos x="171" y="719"/>
                </a:cxn>
                <a:cxn ang="0">
                  <a:pos x="181" y="750"/>
                </a:cxn>
                <a:cxn ang="0">
                  <a:pos x="192" y="793"/>
                </a:cxn>
                <a:cxn ang="0">
                  <a:pos x="452" y="923"/>
                </a:cxn>
                <a:cxn ang="0">
                  <a:pos x="458" y="917"/>
                </a:cxn>
                <a:cxn ang="0">
                  <a:pos x="461" y="906"/>
                </a:cxn>
                <a:cxn ang="0">
                  <a:pos x="465" y="876"/>
                </a:cxn>
                <a:cxn ang="0">
                  <a:pos x="461" y="834"/>
                </a:cxn>
                <a:cxn ang="0">
                  <a:pos x="454" y="788"/>
                </a:cxn>
                <a:cxn ang="0">
                  <a:pos x="439" y="692"/>
                </a:cxn>
                <a:cxn ang="0">
                  <a:pos x="434" y="651"/>
                </a:cxn>
                <a:cxn ang="0">
                  <a:pos x="434" y="620"/>
                </a:cxn>
                <a:cxn ang="0">
                  <a:pos x="441" y="569"/>
                </a:cxn>
                <a:cxn ang="0">
                  <a:pos x="451" y="508"/>
                </a:cxn>
                <a:cxn ang="0">
                  <a:pos x="458" y="447"/>
                </a:cxn>
                <a:cxn ang="0">
                  <a:pos x="459" y="419"/>
                </a:cxn>
                <a:cxn ang="0">
                  <a:pos x="458" y="395"/>
                </a:cxn>
                <a:cxn ang="0">
                  <a:pos x="459" y="306"/>
                </a:cxn>
                <a:cxn ang="0">
                  <a:pos x="472" y="296"/>
                </a:cxn>
                <a:cxn ang="0">
                  <a:pos x="485" y="289"/>
                </a:cxn>
                <a:cxn ang="0">
                  <a:pos x="500" y="275"/>
                </a:cxn>
                <a:cxn ang="0">
                  <a:pos x="536" y="174"/>
                </a:cxn>
                <a:cxn ang="0">
                  <a:pos x="515" y="141"/>
                </a:cxn>
                <a:cxn ang="0">
                  <a:pos x="507" y="127"/>
                </a:cxn>
                <a:cxn ang="0">
                  <a:pos x="504" y="93"/>
                </a:cxn>
                <a:cxn ang="0">
                  <a:pos x="499" y="0"/>
                </a:cxn>
                <a:cxn ang="0">
                  <a:pos x="471" y="5"/>
                </a:cxn>
                <a:cxn ang="0">
                  <a:pos x="415" y="19"/>
                </a:cxn>
                <a:cxn ang="0">
                  <a:pos x="256" y="62"/>
                </a:cxn>
                <a:cxn ang="0">
                  <a:pos x="94" y="110"/>
                </a:cxn>
                <a:cxn ang="0">
                  <a:pos x="0" y="140"/>
                </a:cxn>
              </a:cxnLst>
              <a:rect l="0" t="0" r="r" b="b"/>
              <a:pathLst>
                <a:path w="536" h="976">
                  <a:moveTo>
                    <a:pt x="0" y="140"/>
                  </a:moveTo>
                  <a:lnTo>
                    <a:pt x="0" y="165"/>
                  </a:lnTo>
                  <a:lnTo>
                    <a:pt x="1" y="189"/>
                  </a:lnTo>
                  <a:lnTo>
                    <a:pt x="4" y="211"/>
                  </a:lnTo>
                  <a:lnTo>
                    <a:pt x="8" y="230"/>
                  </a:lnTo>
                  <a:lnTo>
                    <a:pt x="13" y="249"/>
                  </a:lnTo>
                  <a:lnTo>
                    <a:pt x="19" y="266"/>
                  </a:lnTo>
                  <a:lnTo>
                    <a:pt x="24" y="281"/>
                  </a:lnTo>
                  <a:lnTo>
                    <a:pt x="31" y="296"/>
                  </a:lnTo>
                  <a:lnTo>
                    <a:pt x="44" y="322"/>
                  </a:lnTo>
                  <a:lnTo>
                    <a:pt x="57" y="348"/>
                  </a:lnTo>
                  <a:lnTo>
                    <a:pt x="62" y="359"/>
                  </a:lnTo>
                  <a:lnTo>
                    <a:pt x="67" y="370"/>
                  </a:lnTo>
                  <a:lnTo>
                    <a:pt x="72" y="381"/>
                  </a:lnTo>
                  <a:lnTo>
                    <a:pt x="75" y="393"/>
                  </a:lnTo>
                  <a:lnTo>
                    <a:pt x="76" y="404"/>
                  </a:lnTo>
                  <a:lnTo>
                    <a:pt x="77" y="414"/>
                  </a:lnTo>
                  <a:lnTo>
                    <a:pt x="77" y="422"/>
                  </a:lnTo>
                  <a:lnTo>
                    <a:pt x="76" y="431"/>
                  </a:lnTo>
                  <a:lnTo>
                    <a:pt x="74" y="448"/>
                  </a:lnTo>
                  <a:lnTo>
                    <a:pt x="71" y="463"/>
                  </a:lnTo>
                  <a:lnTo>
                    <a:pt x="68" y="470"/>
                  </a:lnTo>
                  <a:lnTo>
                    <a:pt x="67" y="478"/>
                  </a:lnTo>
                  <a:lnTo>
                    <a:pt x="67" y="487"/>
                  </a:lnTo>
                  <a:lnTo>
                    <a:pt x="67" y="495"/>
                  </a:lnTo>
                  <a:lnTo>
                    <a:pt x="68" y="505"/>
                  </a:lnTo>
                  <a:lnTo>
                    <a:pt x="71" y="515"/>
                  </a:lnTo>
                  <a:lnTo>
                    <a:pt x="74" y="526"/>
                  </a:lnTo>
                  <a:lnTo>
                    <a:pt x="78" y="538"/>
                  </a:lnTo>
                  <a:lnTo>
                    <a:pt x="114" y="674"/>
                  </a:lnTo>
                  <a:lnTo>
                    <a:pt x="123" y="676"/>
                  </a:lnTo>
                  <a:lnTo>
                    <a:pt x="134" y="677"/>
                  </a:lnTo>
                  <a:lnTo>
                    <a:pt x="138" y="679"/>
                  </a:lnTo>
                  <a:lnTo>
                    <a:pt x="143" y="681"/>
                  </a:lnTo>
                  <a:lnTo>
                    <a:pt x="147" y="683"/>
                  </a:lnTo>
                  <a:lnTo>
                    <a:pt x="152" y="687"/>
                  </a:lnTo>
                  <a:lnTo>
                    <a:pt x="157" y="692"/>
                  </a:lnTo>
                  <a:lnTo>
                    <a:pt x="161" y="699"/>
                  </a:lnTo>
                  <a:lnTo>
                    <a:pt x="166" y="708"/>
                  </a:lnTo>
                  <a:lnTo>
                    <a:pt x="171" y="719"/>
                  </a:lnTo>
                  <a:lnTo>
                    <a:pt x="176" y="733"/>
                  </a:lnTo>
                  <a:lnTo>
                    <a:pt x="181" y="750"/>
                  </a:lnTo>
                  <a:lnTo>
                    <a:pt x="186" y="769"/>
                  </a:lnTo>
                  <a:lnTo>
                    <a:pt x="192" y="793"/>
                  </a:lnTo>
                  <a:lnTo>
                    <a:pt x="230" y="976"/>
                  </a:lnTo>
                  <a:lnTo>
                    <a:pt x="452" y="923"/>
                  </a:lnTo>
                  <a:lnTo>
                    <a:pt x="455" y="920"/>
                  </a:lnTo>
                  <a:lnTo>
                    <a:pt x="458" y="917"/>
                  </a:lnTo>
                  <a:lnTo>
                    <a:pt x="460" y="911"/>
                  </a:lnTo>
                  <a:lnTo>
                    <a:pt x="461" y="906"/>
                  </a:lnTo>
                  <a:lnTo>
                    <a:pt x="464" y="892"/>
                  </a:lnTo>
                  <a:lnTo>
                    <a:pt x="465" y="876"/>
                  </a:lnTo>
                  <a:lnTo>
                    <a:pt x="464" y="856"/>
                  </a:lnTo>
                  <a:lnTo>
                    <a:pt x="461" y="834"/>
                  </a:lnTo>
                  <a:lnTo>
                    <a:pt x="458" y="812"/>
                  </a:lnTo>
                  <a:lnTo>
                    <a:pt x="454" y="788"/>
                  </a:lnTo>
                  <a:lnTo>
                    <a:pt x="447" y="740"/>
                  </a:lnTo>
                  <a:lnTo>
                    <a:pt x="439" y="692"/>
                  </a:lnTo>
                  <a:lnTo>
                    <a:pt x="436" y="671"/>
                  </a:lnTo>
                  <a:lnTo>
                    <a:pt x="434" y="651"/>
                  </a:lnTo>
                  <a:lnTo>
                    <a:pt x="434" y="634"/>
                  </a:lnTo>
                  <a:lnTo>
                    <a:pt x="434" y="620"/>
                  </a:lnTo>
                  <a:lnTo>
                    <a:pt x="437" y="596"/>
                  </a:lnTo>
                  <a:lnTo>
                    <a:pt x="441" y="569"/>
                  </a:lnTo>
                  <a:lnTo>
                    <a:pt x="447" y="539"/>
                  </a:lnTo>
                  <a:lnTo>
                    <a:pt x="451" y="508"/>
                  </a:lnTo>
                  <a:lnTo>
                    <a:pt x="455" y="477"/>
                  </a:lnTo>
                  <a:lnTo>
                    <a:pt x="458" y="447"/>
                  </a:lnTo>
                  <a:lnTo>
                    <a:pt x="459" y="432"/>
                  </a:lnTo>
                  <a:lnTo>
                    <a:pt x="459" y="419"/>
                  </a:lnTo>
                  <a:lnTo>
                    <a:pt x="459" y="407"/>
                  </a:lnTo>
                  <a:lnTo>
                    <a:pt x="458" y="395"/>
                  </a:lnTo>
                  <a:lnTo>
                    <a:pt x="452" y="315"/>
                  </a:lnTo>
                  <a:lnTo>
                    <a:pt x="459" y="306"/>
                  </a:lnTo>
                  <a:lnTo>
                    <a:pt x="466" y="299"/>
                  </a:lnTo>
                  <a:lnTo>
                    <a:pt x="472" y="296"/>
                  </a:lnTo>
                  <a:lnTo>
                    <a:pt x="478" y="293"/>
                  </a:lnTo>
                  <a:lnTo>
                    <a:pt x="485" y="289"/>
                  </a:lnTo>
                  <a:lnTo>
                    <a:pt x="492" y="283"/>
                  </a:lnTo>
                  <a:lnTo>
                    <a:pt x="500" y="275"/>
                  </a:lnTo>
                  <a:lnTo>
                    <a:pt x="510" y="262"/>
                  </a:lnTo>
                  <a:lnTo>
                    <a:pt x="536" y="174"/>
                  </a:lnTo>
                  <a:lnTo>
                    <a:pt x="524" y="153"/>
                  </a:lnTo>
                  <a:lnTo>
                    <a:pt x="515" y="141"/>
                  </a:lnTo>
                  <a:lnTo>
                    <a:pt x="510" y="135"/>
                  </a:lnTo>
                  <a:lnTo>
                    <a:pt x="507" y="127"/>
                  </a:lnTo>
                  <a:lnTo>
                    <a:pt x="505" y="115"/>
                  </a:lnTo>
                  <a:lnTo>
                    <a:pt x="504" y="93"/>
                  </a:lnTo>
                  <a:lnTo>
                    <a:pt x="503" y="56"/>
                  </a:lnTo>
                  <a:lnTo>
                    <a:pt x="499" y="0"/>
                  </a:lnTo>
                  <a:lnTo>
                    <a:pt x="489" y="1"/>
                  </a:lnTo>
                  <a:lnTo>
                    <a:pt x="471" y="5"/>
                  </a:lnTo>
                  <a:lnTo>
                    <a:pt x="446" y="11"/>
                  </a:lnTo>
                  <a:lnTo>
                    <a:pt x="415" y="19"/>
                  </a:lnTo>
                  <a:lnTo>
                    <a:pt x="340" y="39"/>
                  </a:lnTo>
                  <a:lnTo>
                    <a:pt x="256" y="62"/>
                  </a:lnTo>
                  <a:lnTo>
                    <a:pt x="171" y="87"/>
                  </a:lnTo>
                  <a:lnTo>
                    <a:pt x="94" y="110"/>
                  </a:lnTo>
                  <a:lnTo>
                    <a:pt x="34" y="129"/>
                  </a:lnTo>
                  <a:lnTo>
                    <a:pt x="0" y="140"/>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9" name="Freeform 50">
              <a:extLst>
                <a:ext uri="{FF2B5EF4-FFF2-40B4-BE49-F238E27FC236}">
                  <a16:creationId xmlns:a16="http://schemas.microsoft.com/office/drawing/2014/main" id="{268167B9-26A0-4B63-825C-C9FE2731E68C}"/>
                </a:ext>
              </a:extLst>
            </p:cNvPr>
            <p:cNvSpPr>
              <a:spLocks/>
            </p:cNvSpPr>
            <p:nvPr/>
          </p:nvSpPr>
          <p:spPr bwMode="auto">
            <a:xfrm>
              <a:off x="8201239" y="2088674"/>
              <a:ext cx="519776" cy="251505"/>
            </a:xfrm>
            <a:custGeom>
              <a:avLst/>
              <a:gdLst/>
              <a:ahLst/>
              <a:cxnLst>
                <a:cxn ang="0">
                  <a:pos x="999" y="260"/>
                </a:cxn>
                <a:cxn ang="0">
                  <a:pos x="1010" y="259"/>
                </a:cxn>
                <a:cxn ang="0">
                  <a:pos x="1037" y="271"/>
                </a:cxn>
                <a:cxn ang="0">
                  <a:pos x="1058" y="307"/>
                </a:cxn>
                <a:cxn ang="0">
                  <a:pos x="1051" y="390"/>
                </a:cxn>
                <a:cxn ang="0">
                  <a:pos x="1005" y="411"/>
                </a:cxn>
                <a:cxn ang="0">
                  <a:pos x="972" y="415"/>
                </a:cxn>
                <a:cxn ang="0">
                  <a:pos x="937" y="406"/>
                </a:cxn>
                <a:cxn ang="0">
                  <a:pos x="919" y="389"/>
                </a:cxn>
                <a:cxn ang="0">
                  <a:pos x="854" y="325"/>
                </a:cxn>
                <a:cxn ang="0">
                  <a:pos x="861" y="304"/>
                </a:cxn>
                <a:cxn ang="0">
                  <a:pos x="855" y="284"/>
                </a:cxn>
                <a:cxn ang="0">
                  <a:pos x="802" y="241"/>
                </a:cxn>
                <a:cxn ang="0">
                  <a:pos x="732" y="255"/>
                </a:cxn>
                <a:cxn ang="0">
                  <a:pos x="707" y="225"/>
                </a:cxn>
                <a:cxn ang="0">
                  <a:pos x="704" y="200"/>
                </a:cxn>
                <a:cxn ang="0">
                  <a:pos x="713" y="169"/>
                </a:cxn>
                <a:cxn ang="0">
                  <a:pos x="728" y="149"/>
                </a:cxn>
                <a:cxn ang="0">
                  <a:pos x="738" y="133"/>
                </a:cxn>
                <a:cxn ang="0">
                  <a:pos x="736" y="123"/>
                </a:cxn>
                <a:cxn ang="0">
                  <a:pos x="773" y="78"/>
                </a:cxn>
                <a:cxn ang="0">
                  <a:pos x="742" y="64"/>
                </a:cxn>
                <a:cxn ang="0">
                  <a:pos x="728" y="46"/>
                </a:cxn>
                <a:cxn ang="0">
                  <a:pos x="668" y="0"/>
                </a:cxn>
                <a:cxn ang="0">
                  <a:pos x="624" y="33"/>
                </a:cxn>
                <a:cxn ang="0">
                  <a:pos x="612" y="46"/>
                </a:cxn>
                <a:cxn ang="0">
                  <a:pos x="604" y="72"/>
                </a:cxn>
                <a:cxn ang="0">
                  <a:pos x="544" y="90"/>
                </a:cxn>
                <a:cxn ang="0">
                  <a:pos x="273" y="153"/>
                </a:cxn>
                <a:cxn ang="0">
                  <a:pos x="0" y="213"/>
                </a:cxn>
                <a:cxn ang="0">
                  <a:pos x="287" y="449"/>
                </a:cxn>
                <a:cxn ang="0">
                  <a:pos x="430" y="413"/>
                </a:cxn>
                <a:cxn ang="0">
                  <a:pos x="513" y="394"/>
                </a:cxn>
                <a:cxn ang="0">
                  <a:pos x="544" y="392"/>
                </a:cxn>
                <a:cxn ang="0">
                  <a:pos x="698" y="455"/>
                </a:cxn>
                <a:cxn ang="0">
                  <a:pos x="740" y="457"/>
                </a:cxn>
                <a:cxn ang="0">
                  <a:pos x="750" y="458"/>
                </a:cxn>
                <a:cxn ang="0">
                  <a:pos x="783" y="502"/>
                </a:cxn>
                <a:cxn ang="0">
                  <a:pos x="822" y="527"/>
                </a:cxn>
                <a:cxn ang="0">
                  <a:pos x="826" y="511"/>
                </a:cxn>
                <a:cxn ang="0">
                  <a:pos x="925" y="482"/>
                </a:cxn>
                <a:cxn ang="0">
                  <a:pos x="949" y="481"/>
                </a:cxn>
                <a:cxn ang="0">
                  <a:pos x="967" y="470"/>
                </a:cxn>
                <a:cxn ang="0">
                  <a:pos x="1119" y="426"/>
                </a:cxn>
                <a:cxn ang="0">
                  <a:pos x="1100" y="352"/>
                </a:cxn>
                <a:cxn ang="0">
                  <a:pos x="1076" y="297"/>
                </a:cxn>
                <a:cxn ang="0">
                  <a:pos x="1048" y="266"/>
                </a:cxn>
                <a:cxn ang="0">
                  <a:pos x="1037" y="247"/>
                </a:cxn>
              </a:cxnLst>
              <a:rect l="0" t="0" r="r" b="b"/>
              <a:pathLst>
                <a:path w="1119" h="539">
                  <a:moveTo>
                    <a:pt x="1037" y="247"/>
                  </a:moveTo>
                  <a:lnTo>
                    <a:pt x="990" y="254"/>
                  </a:lnTo>
                  <a:lnTo>
                    <a:pt x="996" y="258"/>
                  </a:lnTo>
                  <a:lnTo>
                    <a:pt x="999" y="260"/>
                  </a:lnTo>
                  <a:lnTo>
                    <a:pt x="1001" y="260"/>
                  </a:lnTo>
                  <a:lnTo>
                    <a:pt x="1004" y="260"/>
                  </a:lnTo>
                  <a:lnTo>
                    <a:pt x="1006" y="259"/>
                  </a:lnTo>
                  <a:lnTo>
                    <a:pt x="1010" y="259"/>
                  </a:lnTo>
                  <a:lnTo>
                    <a:pt x="1017" y="261"/>
                  </a:lnTo>
                  <a:lnTo>
                    <a:pt x="1026" y="264"/>
                  </a:lnTo>
                  <a:lnTo>
                    <a:pt x="1031" y="267"/>
                  </a:lnTo>
                  <a:lnTo>
                    <a:pt x="1037" y="271"/>
                  </a:lnTo>
                  <a:lnTo>
                    <a:pt x="1041" y="276"/>
                  </a:lnTo>
                  <a:lnTo>
                    <a:pt x="1045" y="281"/>
                  </a:lnTo>
                  <a:lnTo>
                    <a:pt x="1051" y="293"/>
                  </a:lnTo>
                  <a:lnTo>
                    <a:pt x="1058" y="307"/>
                  </a:lnTo>
                  <a:lnTo>
                    <a:pt x="1067" y="338"/>
                  </a:lnTo>
                  <a:lnTo>
                    <a:pt x="1077" y="370"/>
                  </a:lnTo>
                  <a:lnTo>
                    <a:pt x="1064" y="380"/>
                  </a:lnTo>
                  <a:lnTo>
                    <a:pt x="1051" y="390"/>
                  </a:lnTo>
                  <a:lnTo>
                    <a:pt x="1037" y="398"/>
                  </a:lnTo>
                  <a:lnTo>
                    <a:pt x="1021" y="405"/>
                  </a:lnTo>
                  <a:lnTo>
                    <a:pt x="1012" y="409"/>
                  </a:lnTo>
                  <a:lnTo>
                    <a:pt x="1005" y="411"/>
                  </a:lnTo>
                  <a:lnTo>
                    <a:pt x="997" y="413"/>
                  </a:lnTo>
                  <a:lnTo>
                    <a:pt x="988" y="414"/>
                  </a:lnTo>
                  <a:lnTo>
                    <a:pt x="980" y="415"/>
                  </a:lnTo>
                  <a:lnTo>
                    <a:pt x="972" y="415"/>
                  </a:lnTo>
                  <a:lnTo>
                    <a:pt x="964" y="414"/>
                  </a:lnTo>
                  <a:lnTo>
                    <a:pt x="956" y="412"/>
                  </a:lnTo>
                  <a:lnTo>
                    <a:pt x="945" y="409"/>
                  </a:lnTo>
                  <a:lnTo>
                    <a:pt x="937" y="406"/>
                  </a:lnTo>
                  <a:lnTo>
                    <a:pt x="930" y="403"/>
                  </a:lnTo>
                  <a:lnTo>
                    <a:pt x="926" y="399"/>
                  </a:lnTo>
                  <a:lnTo>
                    <a:pt x="922" y="395"/>
                  </a:lnTo>
                  <a:lnTo>
                    <a:pt x="919" y="389"/>
                  </a:lnTo>
                  <a:lnTo>
                    <a:pt x="915" y="381"/>
                  </a:lnTo>
                  <a:lnTo>
                    <a:pt x="911" y="372"/>
                  </a:lnTo>
                  <a:lnTo>
                    <a:pt x="856" y="339"/>
                  </a:lnTo>
                  <a:lnTo>
                    <a:pt x="854" y="325"/>
                  </a:lnTo>
                  <a:lnTo>
                    <a:pt x="855" y="316"/>
                  </a:lnTo>
                  <a:lnTo>
                    <a:pt x="856" y="310"/>
                  </a:lnTo>
                  <a:lnTo>
                    <a:pt x="859" y="306"/>
                  </a:lnTo>
                  <a:lnTo>
                    <a:pt x="861" y="304"/>
                  </a:lnTo>
                  <a:lnTo>
                    <a:pt x="864" y="302"/>
                  </a:lnTo>
                  <a:lnTo>
                    <a:pt x="865" y="300"/>
                  </a:lnTo>
                  <a:lnTo>
                    <a:pt x="865" y="296"/>
                  </a:lnTo>
                  <a:lnTo>
                    <a:pt x="855" y="284"/>
                  </a:lnTo>
                  <a:lnTo>
                    <a:pt x="832" y="264"/>
                  </a:lnTo>
                  <a:lnTo>
                    <a:pt x="820" y="254"/>
                  </a:lnTo>
                  <a:lnTo>
                    <a:pt x="807" y="245"/>
                  </a:lnTo>
                  <a:lnTo>
                    <a:pt x="802" y="241"/>
                  </a:lnTo>
                  <a:lnTo>
                    <a:pt x="796" y="239"/>
                  </a:lnTo>
                  <a:lnTo>
                    <a:pt x="792" y="238"/>
                  </a:lnTo>
                  <a:lnTo>
                    <a:pt x="789" y="237"/>
                  </a:lnTo>
                  <a:lnTo>
                    <a:pt x="732" y="255"/>
                  </a:lnTo>
                  <a:lnTo>
                    <a:pt x="722" y="246"/>
                  </a:lnTo>
                  <a:lnTo>
                    <a:pt x="713" y="237"/>
                  </a:lnTo>
                  <a:lnTo>
                    <a:pt x="710" y="232"/>
                  </a:lnTo>
                  <a:lnTo>
                    <a:pt x="707" y="225"/>
                  </a:lnTo>
                  <a:lnTo>
                    <a:pt x="704" y="219"/>
                  </a:lnTo>
                  <a:lnTo>
                    <a:pt x="703" y="212"/>
                  </a:lnTo>
                  <a:lnTo>
                    <a:pt x="703" y="206"/>
                  </a:lnTo>
                  <a:lnTo>
                    <a:pt x="704" y="200"/>
                  </a:lnTo>
                  <a:lnTo>
                    <a:pt x="705" y="193"/>
                  </a:lnTo>
                  <a:lnTo>
                    <a:pt x="708" y="184"/>
                  </a:lnTo>
                  <a:lnTo>
                    <a:pt x="710" y="177"/>
                  </a:lnTo>
                  <a:lnTo>
                    <a:pt x="713" y="169"/>
                  </a:lnTo>
                  <a:lnTo>
                    <a:pt x="716" y="162"/>
                  </a:lnTo>
                  <a:lnTo>
                    <a:pt x="719" y="157"/>
                  </a:lnTo>
                  <a:lnTo>
                    <a:pt x="726" y="151"/>
                  </a:lnTo>
                  <a:lnTo>
                    <a:pt x="728" y="149"/>
                  </a:lnTo>
                  <a:lnTo>
                    <a:pt x="731" y="147"/>
                  </a:lnTo>
                  <a:lnTo>
                    <a:pt x="735" y="140"/>
                  </a:lnTo>
                  <a:lnTo>
                    <a:pt x="737" y="136"/>
                  </a:lnTo>
                  <a:lnTo>
                    <a:pt x="738" y="133"/>
                  </a:lnTo>
                  <a:lnTo>
                    <a:pt x="738" y="129"/>
                  </a:lnTo>
                  <a:lnTo>
                    <a:pt x="738" y="128"/>
                  </a:lnTo>
                  <a:lnTo>
                    <a:pt x="736" y="125"/>
                  </a:lnTo>
                  <a:lnTo>
                    <a:pt x="736" y="123"/>
                  </a:lnTo>
                  <a:lnTo>
                    <a:pt x="737" y="119"/>
                  </a:lnTo>
                  <a:lnTo>
                    <a:pt x="743" y="111"/>
                  </a:lnTo>
                  <a:lnTo>
                    <a:pt x="754" y="98"/>
                  </a:lnTo>
                  <a:lnTo>
                    <a:pt x="773" y="78"/>
                  </a:lnTo>
                  <a:lnTo>
                    <a:pt x="764" y="73"/>
                  </a:lnTo>
                  <a:lnTo>
                    <a:pt x="757" y="72"/>
                  </a:lnTo>
                  <a:lnTo>
                    <a:pt x="751" y="70"/>
                  </a:lnTo>
                  <a:lnTo>
                    <a:pt x="742" y="64"/>
                  </a:lnTo>
                  <a:lnTo>
                    <a:pt x="731" y="56"/>
                  </a:lnTo>
                  <a:lnTo>
                    <a:pt x="727" y="50"/>
                  </a:lnTo>
                  <a:lnTo>
                    <a:pt x="727" y="48"/>
                  </a:lnTo>
                  <a:lnTo>
                    <a:pt x="728" y="46"/>
                  </a:lnTo>
                  <a:lnTo>
                    <a:pt x="725" y="42"/>
                  </a:lnTo>
                  <a:lnTo>
                    <a:pt x="716" y="33"/>
                  </a:lnTo>
                  <a:lnTo>
                    <a:pt x="698" y="21"/>
                  </a:lnTo>
                  <a:lnTo>
                    <a:pt x="668" y="0"/>
                  </a:lnTo>
                  <a:lnTo>
                    <a:pt x="652" y="13"/>
                  </a:lnTo>
                  <a:lnTo>
                    <a:pt x="649" y="18"/>
                  </a:lnTo>
                  <a:lnTo>
                    <a:pt x="644" y="21"/>
                  </a:lnTo>
                  <a:lnTo>
                    <a:pt x="624" y="33"/>
                  </a:lnTo>
                  <a:lnTo>
                    <a:pt x="617" y="37"/>
                  </a:lnTo>
                  <a:lnTo>
                    <a:pt x="615" y="38"/>
                  </a:lnTo>
                  <a:lnTo>
                    <a:pt x="614" y="40"/>
                  </a:lnTo>
                  <a:lnTo>
                    <a:pt x="612" y="46"/>
                  </a:lnTo>
                  <a:lnTo>
                    <a:pt x="609" y="61"/>
                  </a:lnTo>
                  <a:lnTo>
                    <a:pt x="608" y="69"/>
                  </a:lnTo>
                  <a:lnTo>
                    <a:pt x="607" y="71"/>
                  </a:lnTo>
                  <a:lnTo>
                    <a:pt x="604" y="72"/>
                  </a:lnTo>
                  <a:lnTo>
                    <a:pt x="598" y="75"/>
                  </a:lnTo>
                  <a:lnTo>
                    <a:pt x="592" y="77"/>
                  </a:lnTo>
                  <a:lnTo>
                    <a:pt x="573" y="82"/>
                  </a:lnTo>
                  <a:lnTo>
                    <a:pt x="544" y="90"/>
                  </a:lnTo>
                  <a:lnTo>
                    <a:pt x="477" y="106"/>
                  </a:lnTo>
                  <a:lnTo>
                    <a:pt x="409" y="122"/>
                  </a:lnTo>
                  <a:lnTo>
                    <a:pt x="341" y="137"/>
                  </a:lnTo>
                  <a:lnTo>
                    <a:pt x="273" y="153"/>
                  </a:lnTo>
                  <a:lnTo>
                    <a:pt x="204" y="167"/>
                  </a:lnTo>
                  <a:lnTo>
                    <a:pt x="136" y="182"/>
                  </a:lnTo>
                  <a:lnTo>
                    <a:pt x="67" y="198"/>
                  </a:lnTo>
                  <a:lnTo>
                    <a:pt x="0" y="213"/>
                  </a:lnTo>
                  <a:lnTo>
                    <a:pt x="16" y="516"/>
                  </a:lnTo>
                  <a:lnTo>
                    <a:pt x="228" y="469"/>
                  </a:lnTo>
                  <a:lnTo>
                    <a:pt x="256" y="458"/>
                  </a:lnTo>
                  <a:lnTo>
                    <a:pt x="287" y="449"/>
                  </a:lnTo>
                  <a:lnTo>
                    <a:pt x="322" y="439"/>
                  </a:lnTo>
                  <a:lnTo>
                    <a:pt x="358" y="430"/>
                  </a:lnTo>
                  <a:lnTo>
                    <a:pt x="394" y="421"/>
                  </a:lnTo>
                  <a:lnTo>
                    <a:pt x="430" y="413"/>
                  </a:lnTo>
                  <a:lnTo>
                    <a:pt x="462" y="405"/>
                  </a:lnTo>
                  <a:lnTo>
                    <a:pt x="492" y="398"/>
                  </a:lnTo>
                  <a:lnTo>
                    <a:pt x="503" y="395"/>
                  </a:lnTo>
                  <a:lnTo>
                    <a:pt x="513" y="394"/>
                  </a:lnTo>
                  <a:lnTo>
                    <a:pt x="521" y="394"/>
                  </a:lnTo>
                  <a:lnTo>
                    <a:pt x="529" y="393"/>
                  </a:lnTo>
                  <a:lnTo>
                    <a:pt x="536" y="393"/>
                  </a:lnTo>
                  <a:lnTo>
                    <a:pt x="544" y="392"/>
                  </a:lnTo>
                  <a:lnTo>
                    <a:pt x="554" y="390"/>
                  </a:lnTo>
                  <a:lnTo>
                    <a:pt x="567" y="385"/>
                  </a:lnTo>
                  <a:lnTo>
                    <a:pt x="655" y="360"/>
                  </a:lnTo>
                  <a:lnTo>
                    <a:pt x="698" y="455"/>
                  </a:lnTo>
                  <a:lnTo>
                    <a:pt x="713" y="457"/>
                  </a:lnTo>
                  <a:lnTo>
                    <a:pt x="725" y="457"/>
                  </a:lnTo>
                  <a:lnTo>
                    <a:pt x="733" y="458"/>
                  </a:lnTo>
                  <a:lnTo>
                    <a:pt x="740" y="457"/>
                  </a:lnTo>
                  <a:lnTo>
                    <a:pt x="744" y="457"/>
                  </a:lnTo>
                  <a:lnTo>
                    <a:pt x="747" y="456"/>
                  </a:lnTo>
                  <a:lnTo>
                    <a:pt x="748" y="457"/>
                  </a:lnTo>
                  <a:lnTo>
                    <a:pt x="750" y="458"/>
                  </a:lnTo>
                  <a:lnTo>
                    <a:pt x="754" y="464"/>
                  </a:lnTo>
                  <a:lnTo>
                    <a:pt x="764" y="478"/>
                  </a:lnTo>
                  <a:lnTo>
                    <a:pt x="771" y="489"/>
                  </a:lnTo>
                  <a:lnTo>
                    <a:pt x="783" y="502"/>
                  </a:lnTo>
                  <a:lnTo>
                    <a:pt x="796" y="518"/>
                  </a:lnTo>
                  <a:lnTo>
                    <a:pt x="815" y="539"/>
                  </a:lnTo>
                  <a:lnTo>
                    <a:pt x="820" y="532"/>
                  </a:lnTo>
                  <a:lnTo>
                    <a:pt x="822" y="527"/>
                  </a:lnTo>
                  <a:lnTo>
                    <a:pt x="823" y="521"/>
                  </a:lnTo>
                  <a:lnTo>
                    <a:pt x="824" y="518"/>
                  </a:lnTo>
                  <a:lnTo>
                    <a:pt x="825" y="515"/>
                  </a:lnTo>
                  <a:lnTo>
                    <a:pt x="826" y="511"/>
                  </a:lnTo>
                  <a:lnTo>
                    <a:pt x="828" y="507"/>
                  </a:lnTo>
                  <a:lnTo>
                    <a:pt x="832" y="500"/>
                  </a:lnTo>
                  <a:lnTo>
                    <a:pt x="919" y="420"/>
                  </a:lnTo>
                  <a:lnTo>
                    <a:pt x="925" y="482"/>
                  </a:lnTo>
                  <a:lnTo>
                    <a:pt x="931" y="483"/>
                  </a:lnTo>
                  <a:lnTo>
                    <a:pt x="938" y="483"/>
                  </a:lnTo>
                  <a:lnTo>
                    <a:pt x="944" y="482"/>
                  </a:lnTo>
                  <a:lnTo>
                    <a:pt x="949" y="481"/>
                  </a:lnTo>
                  <a:lnTo>
                    <a:pt x="953" y="479"/>
                  </a:lnTo>
                  <a:lnTo>
                    <a:pt x="959" y="477"/>
                  </a:lnTo>
                  <a:lnTo>
                    <a:pt x="963" y="474"/>
                  </a:lnTo>
                  <a:lnTo>
                    <a:pt x="967" y="470"/>
                  </a:lnTo>
                  <a:lnTo>
                    <a:pt x="983" y="453"/>
                  </a:lnTo>
                  <a:lnTo>
                    <a:pt x="1001" y="437"/>
                  </a:lnTo>
                  <a:lnTo>
                    <a:pt x="1095" y="398"/>
                  </a:lnTo>
                  <a:lnTo>
                    <a:pt x="1119" y="426"/>
                  </a:lnTo>
                  <a:lnTo>
                    <a:pt x="1117" y="412"/>
                  </a:lnTo>
                  <a:lnTo>
                    <a:pt x="1113" y="394"/>
                  </a:lnTo>
                  <a:lnTo>
                    <a:pt x="1107" y="374"/>
                  </a:lnTo>
                  <a:lnTo>
                    <a:pt x="1100" y="352"/>
                  </a:lnTo>
                  <a:lnTo>
                    <a:pt x="1093" y="332"/>
                  </a:lnTo>
                  <a:lnTo>
                    <a:pt x="1085" y="313"/>
                  </a:lnTo>
                  <a:lnTo>
                    <a:pt x="1081" y="304"/>
                  </a:lnTo>
                  <a:lnTo>
                    <a:pt x="1076" y="297"/>
                  </a:lnTo>
                  <a:lnTo>
                    <a:pt x="1071" y="289"/>
                  </a:lnTo>
                  <a:lnTo>
                    <a:pt x="1067" y="284"/>
                  </a:lnTo>
                  <a:lnTo>
                    <a:pt x="1057" y="275"/>
                  </a:lnTo>
                  <a:lnTo>
                    <a:pt x="1048" y="266"/>
                  </a:lnTo>
                  <a:lnTo>
                    <a:pt x="1045" y="263"/>
                  </a:lnTo>
                  <a:lnTo>
                    <a:pt x="1042" y="258"/>
                  </a:lnTo>
                  <a:lnTo>
                    <a:pt x="1039" y="254"/>
                  </a:lnTo>
                  <a:lnTo>
                    <a:pt x="1037" y="247"/>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50" name="Freeform 51">
              <a:extLst>
                <a:ext uri="{FF2B5EF4-FFF2-40B4-BE49-F238E27FC236}">
                  <a16:creationId xmlns:a16="http://schemas.microsoft.com/office/drawing/2014/main" id="{4D861716-A69C-49DE-94F7-469C32EA71F0}"/>
                </a:ext>
              </a:extLst>
            </p:cNvPr>
            <p:cNvSpPr>
              <a:spLocks/>
            </p:cNvSpPr>
            <p:nvPr/>
          </p:nvSpPr>
          <p:spPr bwMode="auto">
            <a:xfrm>
              <a:off x="8301848" y="1673225"/>
              <a:ext cx="232875" cy="480654"/>
            </a:xfrm>
            <a:custGeom>
              <a:avLst/>
              <a:gdLst/>
              <a:ahLst/>
              <a:cxnLst>
                <a:cxn ang="0">
                  <a:pos x="15" y="450"/>
                </a:cxn>
                <a:cxn ang="0">
                  <a:pos x="18" y="475"/>
                </a:cxn>
                <a:cxn ang="0">
                  <a:pos x="23" y="501"/>
                </a:cxn>
                <a:cxn ang="0">
                  <a:pos x="24" y="546"/>
                </a:cxn>
                <a:cxn ang="0">
                  <a:pos x="15" y="633"/>
                </a:cxn>
                <a:cxn ang="0">
                  <a:pos x="4" y="701"/>
                </a:cxn>
                <a:cxn ang="0">
                  <a:pos x="0" y="740"/>
                </a:cxn>
                <a:cxn ang="0">
                  <a:pos x="0" y="768"/>
                </a:cxn>
                <a:cxn ang="0">
                  <a:pos x="7" y="828"/>
                </a:cxn>
                <a:cxn ang="0">
                  <a:pos x="27" y="1036"/>
                </a:cxn>
                <a:cxn ang="0">
                  <a:pos x="383" y="920"/>
                </a:cxn>
                <a:cxn ang="0">
                  <a:pos x="419" y="908"/>
                </a:cxn>
                <a:cxn ang="0">
                  <a:pos x="422" y="905"/>
                </a:cxn>
                <a:cxn ang="0">
                  <a:pos x="422" y="902"/>
                </a:cxn>
                <a:cxn ang="0">
                  <a:pos x="426" y="898"/>
                </a:cxn>
                <a:cxn ang="0">
                  <a:pos x="435" y="892"/>
                </a:cxn>
                <a:cxn ang="0">
                  <a:pos x="498" y="869"/>
                </a:cxn>
                <a:cxn ang="0">
                  <a:pos x="495" y="866"/>
                </a:cxn>
                <a:cxn ang="0">
                  <a:pos x="491" y="863"/>
                </a:cxn>
                <a:cxn ang="0">
                  <a:pos x="470" y="850"/>
                </a:cxn>
                <a:cxn ang="0">
                  <a:pos x="462" y="846"/>
                </a:cxn>
                <a:cxn ang="0">
                  <a:pos x="454" y="839"/>
                </a:cxn>
                <a:cxn ang="0">
                  <a:pos x="440" y="810"/>
                </a:cxn>
                <a:cxn ang="0">
                  <a:pos x="421" y="759"/>
                </a:cxn>
                <a:cxn ang="0">
                  <a:pos x="401" y="705"/>
                </a:cxn>
                <a:cxn ang="0">
                  <a:pos x="390" y="671"/>
                </a:cxn>
                <a:cxn ang="0">
                  <a:pos x="369" y="614"/>
                </a:cxn>
                <a:cxn ang="0">
                  <a:pos x="349" y="559"/>
                </a:cxn>
                <a:cxn ang="0">
                  <a:pos x="328" y="502"/>
                </a:cxn>
                <a:cxn ang="0">
                  <a:pos x="308" y="446"/>
                </a:cxn>
                <a:cxn ang="0">
                  <a:pos x="125" y="1"/>
                </a:cxn>
                <a:cxn ang="0">
                  <a:pos x="100" y="6"/>
                </a:cxn>
                <a:cxn ang="0">
                  <a:pos x="86" y="12"/>
                </a:cxn>
                <a:cxn ang="0">
                  <a:pos x="78" y="18"/>
                </a:cxn>
                <a:cxn ang="0">
                  <a:pos x="73" y="31"/>
                </a:cxn>
                <a:cxn ang="0">
                  <a:pos x="68" y="59"/>
                </a:cxn>
                <a:cxn ang="0">
                  <a:pos x="65" y="104"/>
                </a:cxn>
                <a:cxn ang="0">
                  <a:pos x="66" y="141"/>
                </a:cxn>
                <a:cxn ang="0">
                  <a:pos x="72" y="167"/>
                </a:cxn>
                <a:cxn ang="0">
                  <a:pos x="74" y="185"/>
                </a:cxn>
                <a:cxn ang="0">
                  <a:pos x="72" y="195"/>
                </a:cxn>
                <a:cxn ang="0">
                  <a:pos x="68" y="210"/>
                </a:cxn>
                <a:cxn ang="0">
                  <a:pos x="69" y="232"/>
                </a:cxn>
                <a:cxn ang="0">
                  <a:pos x="76" y="249"/>
                </a:cxn>
                <a:cxn ang="0">
                  <a:pos x="90" y="270"/>
                </a:cxn>
                <a:cxn ang="0">
                  <a:pos x="103" y="293"/>
                </a:cxn>
                <a:cxn ang="0">
                  <a:pos x="105" y="313"/>
                </a:cxn>
                <a:cxn ang="0">
                  <a:pos x="98" y="338"/>
                </a:cxn>
                <a:cxn ang="0">
                  <a:pos x="79" y="373"/>
                </a:cxn>
                <a:cxn ang="0">
                  <a:pos x="57" y="405"/>
                </a:cxn>
                <a:cxn ang="0">
                  <a:pos x="45" y="415"/>
                </a:cxn>
                <a:cxn ang="0">
                  <a:pos x="30" y="423"/>
                </a:cxn>
              </a:cxnLst>
              <a:rect l="0" t="0" r="r" b="b"/>
              <a:pathLst>
                <a:path w="498" h="1036">
                  <a:moveTo>
                    <a:pt x="15" y="432"/>
                  </a:moveTo>
                  <a:lnTo>
                    <a:pt x="15" y="450"/>
                  </a:lnTo>
                  <a:lnTo>
                    <a:pt x="16" y="464"/>
                  </a:lnTo>
                  <a:lnTo>
                    <a:pt x="18" y="475"/>
                  </a:lnTo>
                  <a:lnTo>
                    <a:pt x="21" y="486"/>
                  </a:lnTo>
                  <a:lnTo>
                    <a:pt x="23" y="501"/>
                  </a:lnTo>
                  <a:lnTo>
                    <a:pt x="24" y="520"/>
                  </a:lnTo>
                  <a:lnTo>
                    <a:pt x="24" y="546"/>
                  </a:lnTo>
                  <a:lnTo>
                    <a:pt x="21" y="583"/>
                  </a:lnTo>
                  <a:lnTo>
                    <a:pt x="15" y="633"/>
                  </a:lnTo>
                  <a:lnTo>
                    <a:pt x="9" y="671"/>
                  </a:lnTo>
                  <a:lnTo>
                    <a:pt x="4" y="701"/>
                  </a:lnTo>
                  <a:lnTo>
                    <a:pt x="1" y="726"/>
                  </a:lnTo>
                  <a:lnTo>
                    <a:pt x="0" y="740"/>
                  </a:lnTo>
                  <a:lnTo>
                    <a:pt x="0" y="753"/>
                  </a:lnTo>
                  <a:lnTo>
                    <a:pt x="0" y="768"/>
                  </a:lnTo>
                  <a:lnTo>
                    <a:pt x="1" y="785"/>
                  </a:lnTo>
                  <a:lnTo>
                    <a:pt x="7" y="828"/>
                  </a:lnTo>
                  <a:lnTo>
                    <a:pt x="17" y="886"/>
                  </a:lnTo>
                  <a:lnTo>
                    <a:pt x="27" y="1036"/>
                  </a:lnTo>
                  <a:lnTo>
                    <a:pt x="376" y="957"/>
                  </a:lnTo>
                  <a:lnTo>
                    <a:pt x="383" y="920"/>
                  </a:lnTo>
                  <a:lnTo>
                    <a:pt x="408" y="913"/>
                  </a:lnTo>
                  <a:lnTo>
                    <a:pt x="419" y="908"/>
                  </a:lnTo>
                  <a:lnTo>
                    <a:pt x="421" y="906"/>
                  </a:lnTo>
                  <a:lnTo>
                    <a:pt x="422" y="905"/>
                  </a:lnTo>
                  <a:lnTo>
                    <a:pt x="422" y="903"/>
                  </a:lnTo>
                  <a:lnTo>
                    <a:pt x="422" y="902"/>
                  </a:lnTo>
                  <a:lnTo>
                    <a:pt x="423" y="900"/>
                  </a:lnTo>
                  <a:lnTo>
                    <a:pt x="426" y="898"/>
                  </a:lnTo>
                  <a:lnTo>
                    <a:pt x="430" y="895"/>
                  </a:lnTo>
                  <a:lnTo>
                    <a:pt x="435" y="892"/>
                  </a:lnTo>
                  <a:lnTo>
                    <a:pt x="458" y="883"/>
                  </a:lnTo>
                  <a:lnTo>
                    <a:pt x="498" y="869"/>
                  </a:lnTo>
                  <a:lnTo>
                    <a:pt x="496" y="867"/>
                  </a:lnTo>
                  <a:lnTo>
                    <a:pt x="495" y="866"/>
                  </a:lnTo>
                  <a:lnTo>
                    <a:pt x="493" y="865"/>
                  </a:lnTo>
                  <a:lnTo>
                    <a:pt x="491" y="863"/>
                  </a:lnTo>
                  <a:lnTo>
                    <a:pt x="479" y="855"/>
                  </a:lnTo>
                  <a:lnTo>
                    <a:pt x="470" y="850"/>
                  </a:lnTo>
                  <a:lnTo>
                    <a:pt x="466" y="848"/>
                  </a:lnTo>
                  <a:lnTo>
                    <a:pt x="462" y="846"/>
                  </a:lnTo>
                  <a:lnTo>
                    <a:pt x="458" y="843"/>
                  </a:lnTo>
                  <a:lnTo>
                    <a:pt x="454" y="839"/>
                  </a:lnTo>
                  <a:lnTo>
                    <a:pt x="449" y="829"/>
                  </a:lnTo>
                  <a:lnTo>
                    <a:pt x="440" y="810"/>
                  </a:lnTo>
                  <a:lnTo>
                    <a:pt x="431" y="786"/>
                  </a:lnTo>
                  <a:lnTo>
                    <a:pt x="421" y="759"/>
                  </a:lnTo>
                  <a:lnTo>
                    <a:pt x="411" y="730"/>
                  </a:lnTo>
                  <a:lnTo>
                    <a:pt x="401" y="705"/>
                  </a:lnTo>
                  <a:lnTo>
                    <a:pt x="394" y="684"/>
                  </a:lnTo>
                  <a:lnTo>
                    <a:pt x="390" y="671"/>
                  </a:lnTo>
                  <a:lnTo>
                    <a:pt x="379" y="643"/>
                  </a:lnTo>
                  <a:lnTo>
                    <a:pt x="369" y="614"/>
                  </a:lnTo>
                  <a:lnTo>
                    <a:pt x="358" y="586"/>
                  </a:lnTo>
                  <a:lnTo>
                    <a:pt x="349" y="559"/>
                  </a:lnTo>
                  <a:lnTo>
                    <a:pt x="338" y="530"/>
                  </a:lnTo>
                  <a:lnTo>
                    <a:pt x="328" y="502"/>
                  </a:lnTo>
                  <a:lnTo>
                    <a:pt x="318" y="474"/>
                  </a:lnTo>
                  <a:lnTo>
                    <a:pt x="308" y="446"/>
                  </a:lnTo>
                  <a:lnTo>
                    <a:pt x="139" y="0"/>
                  </a:lnTo>
                  <a:lnTo>
                    <a:pt x="125" y="1"/>
                  </a:lnTo>
                  <a:lnTo>
                    <a:pt x="108" y="4"/>
                  </a:lnTo>
                  <a:lnTo>
                    <a:pt x="100" y="6"/>
                  </a:lnTo>
                  <a:lnTo>
                    <a:pt x="93" y="9"/>
                  </a:lnTo>
                  <a:lnTo>
                    <a:pt x="86" y="12"/>
                  </a:lnTo>
                  <a:lnTo>
                    <a:pt x="81" y="15"/>
                  </a:lnTo>
                  <a:lnTo>
                    <a:pt x="78" y="18"/>
                  </a:lnTo>
                  <a:lnTo>
                    <a:pt x="75" y="23"/>
                  </a:lnTo>
                  <a:lnTo>
                    <a:pt x="73" y="31"/>
                  </a:lnTo>
                  <a:lnTo>
                    <a:pt x="70" y="39"/>
                  </a:lnTo>
                  <a:lnTo>
                    <a:pt x="68" y="59"/>
                  </a:lnTo>
                  <a:lnTo>
                    <a:pt x="66" y="81"/>
                  </a:lnTo>
                  <a:lnTo>
                    <a:pt x="65" y="104"/>
                  </a:lnTo>
                  <a:lnTo>
                    <a:pt x="66" y="126"/>
                  </a:lnTo>
                  <a:lnTo>
                    <a:pt x="66" y="141"/>
                  </a:lnTo>
                  <a:lnTo>
                    <a:pt x="68" y="153"/>
                  </a:lnTo>
                  <a:lnTo>
                    <a:pt x="72" y="167"/>
                  </a:lnTo>
                  <a:lnTo>
                    <a:pt x="73" y="177"/>
                  </a:lnTo>
                  <a:lnTo>
                    <a:pt x="74" y="185"/>
                  </a:lnTo>
                  <a:lnTo>
                    <a:pt x="73" y="190"/>
                  </a:lnTo>
                  <a:lnTo>
                    <a:pt x="72" y="195"/>
                  </a:lnTo>
                  <a:lnTo>
                    <a:pt x="69" y="201"/>
                  </a:lnTo>
                  <a:lnTo>
                    <a:pt x="68" y="210"/>
                  </a:lnTo>
                  <a:lnTo>
                    <a:pt x="68" y="221"/>
                  </a:lnTo>
                  <a:lnTo>
                    <a:pt x="69" y="232"/>
                  </a:lnTo>
                  <a:lnTo>
                    <a:pt x="72" y="241"/>
                  </a:lnTo>
                  <a:lnTo>
                    <a:pt x="76" y="249"/>
                  </a:lnTo>
                  <a:lnTo>
                    <a:pt x="80" y="256"/>
                  </a:lnTo>
                  <a:lnTo>
                    <a:pt x="90" y="270"/>
                  </a:lnTo>
                  <a:lnTo>
                    <a:pt x="100" y="285"/>
                  </a:lnTo>
                  <a:lnTo>
                    <a:pt x="103" y="293"/>
                  </a:lnTo>
                  <a:lnTo>
                    <a:pt x="105" y="303"/>
                  </a:lnTo>
                  <a:lnTo>
                    <a:pt x="105" y="313"/>
                  </a:lnTo>
                  <a:lnTo>
                    <a:pt x="103" y="325"/>
                  </a:lnTo>
                  <a:lnTo>
                    <a:pt x="98" y="338"/>
                  </a:lnTo>
                  <a:lnTo>
                    <a:pt x="90" y="355"/>
                  </a:lnTo>
                  <a:lnTo>
                    <a:pt x="79" y="373"/>
                  </a:lnTo>
                  <a:lnTo>
                    <a:pt x="64" y="394"/>
                  </a:lnTo>
                  <a:lnTo>
                    <a:pt x="57" y="405"/>
                  </a:lnTo>
                  <a:lnTo>
                    <a:pt x="50" y="411"/>
                  </a:lnTo>
                  <a:lnTo>
                    <a:pt x="45" y="415"/>
                  </a:lnTo>
                  <a:lnTo>
                    <a:pt x="40" y="418"/>
                  </a:lnTo>
                  <a:lnTo>
                    <a:pt x="30" y="423"/>
                  </a:lnTo>
                  <a:lnTo>
                    <a:pt x="15" y="432"/>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51" name="Freeform 52">
              <a:extLst>
                <a:ext uri="{FF2B5EF4-FFF2-40B4-BE49-F238E27FC236}">
                  <a16:creationId xmlns:a16="http://schemas.microsoft.com/office/drawing/2014/main" id="{98D68DD9-8239-4BEB-AE04-0C2C29A28998}"/>
                </a:ext>
              </a:extLst>
            </p:cNvPr>
            <p:cNvSpPr>
              <a:spLocks/>
            </p:cNvSpPr>
            <p:nvPr/>
          </p:nvSpPr>
          <p:spPr bwMode="auto">
            <a:xfrm>
              <a:off x="8206826" y="2280566"/>
              <a:ext cx="264545" cy="247779"/>
            </a:xfrm>
            <a:custGeom>
              <a:avLst/>
              <a:gdLst/>
              <a:ahLst/>
              <a:cxnLst>
                <a:cxn ang="0">
                  <a:pos x="0" y="143"/>
                </a:cxn>
                <a:cxn ang="0">
                  <a:pos x="6" y="183"/>
                </a:cxn>
                <a:cxn ang="0">
                  <a:pos x="19" y="255"/>
                </a:cxn>
                <a:cxn ang="0">
                  <a:pos x="41" y="348"/>
                </a:cxn>
                <a:cxn ang="0">
                  <a:pos x="57" y="410"/>
                </a:cxn>
                <a:cxn ang="0">
                  <a:pos x="38" y="508"/>
                </a:cxn>
                <a:cxn ang="0">
                  <a:pos x="71" y="530"/>
                </a:cxn>
                <a:cxn ang="0">
                  <a:pos x="86" y="525"/>
                </a:cxn>
                <a:cxn ang="0">
                  <a:pos x="97" y="514"/>
                </a:cxn>
                <a:cxn ang="0">
                  <a:pos x="113" y="492"/>
                </a:cxn>
                <a:cxn ang="0">
                  <a:pos x="123" y="483"/>
                </a:cxn>
                <a:cxn ang="0">
                  <a:pos x="133" y="480"/>
                </a:cxn>
                <a:cxn ang="0">
                  <a:pos x="148" y="475"/>
                </a:cxn>
                <a:cxn ang="0">
                  <a:pos x="170" y="462"/>
                </a:cxn>
                <a:cxn ang="0">
                  <a:pos x="193" y="449"/>
                </a:cxn>
                <a:cxn ang="0">
                  <a:pos x="207" y="438"/>
                </a:cxn>
                <a:cxn ang="0">
                  <a:pos x="218" y="420"/>
                </a:cxn>
                <a:cxn ang="0">
                  <a:pos x="225" y="399"/>
                </a:cxn>
                <a:cxn ang="0">
                  <a:pos x="233" y="386"/>
                </a:cxn>
                <a:cxn ang="0">
                  <a:pos x="243" y="382"/>
                </a:cxn>
                <a:cxn ang="0">
                  <a:pos x="252" y="381"/>
                </a:cxn>
                <a:cxn ang="0">
                  <a:pos x="272" y="379"/>
                </a:cxn>
                <a:cxn ang="0">
                  <a:pos x="302" y="374"/>
                </a:cxn>
                <a:cxn ang="0">
                  <a:pos x="328" y="365"/>
                </a:cxn>
                <a:cxn ang="0">
                  <a:pos x="350" y="356"/>
                </a:cxn>
                <a:cxn ang="0">
                  <a:pos x="379" y="342"/>
                </a:cxn>
                <a:cxn ang="0">
                  <a:pos x="405" y="326"/>
                </a:cxn>
                <a:cxn ang="0">
                  <a:pos x="435" y="326"/>
                </a:cxn>
                <a:cxn ang="0">
                  <a:pos x="450" y="326"/>
                </a:cxn>
                <a:cxn ang="0">
                  <a:pos x="455" y="325"/>
                </a:cxn>
                <a:cxn ang="0">
                  <a:pos x="459" y="320"/>
                </a:cxn>
                <a:cxn ang="0">
                  <a:pos x="468" y="312"/>
                </a:cxn>
                <a:cxn ang="0">
                  <a:pos x="482" y="306"/>
                </a:cxn>
                <a:cxn ang="0">
                  <a:pos x="566" y="269"/>
                </a:cxn>
                <a:cxn ang="0">
                  <a:pos x="569" y="237"/>
                </a:cxn>
                <a:cxn ang="0">
                  <a:pos x="567" y="203"/>
                </a:cxn>
                <a:cxn ang="0">
                  <a:pos x="561" y="168"/>
                </a:cxn>
                <a:cxn ang="0">
                  <a:pos x="551" y="134"/>
                </a:cxn>
                <a:cxn ang="0">
                  <a:pos x="525" y="65"/>
                </a:cxn>
                <a:cxn ang="0">
                  <a:pos x="498" y="0"/>
                </a:cxn>
                <a:cxn ang="0">
                  <a:pos x="447" y="11"/>
                </a:cxn>
                <a:cxn ang="0">
                  <a:pos x="364" y="31"/>
                </a:cxn>
                <a:cxn ang="0">
                  <a:pos x="284" y="52"/>
                </a:cxn>
                <a:cxn ang="0">
                  <a:pos x="240" y="66"/>
                </a:cxn>
                <a:cxn ang="0">
                  <a:pos x="227" y="76"/>
                </a:cxn>
                <a:cxn ang="0">
                  <a:pos x="223" y="85"/>
                </a:cxn>
                <a:cxn ang="0">
                  <a:pos x="220" y="87"/>
                </a:cxn>
                <a:cxn ang="0">
                  <a:pos x="215" y="87"/>
                </a:cxn>
                <a:cxn ang="0">
                  <a:pos x="192" y="84"/>
                </a:cxn>
                <a:cxn ang="0">
                  <a:pos x="175" y="84"/>
                </a:cxn>
                <a:cxn ang="0">
                  <a:pos x="153" y="86"/>
                </a:cxn>
                <a:cxn ang="0">
                  <a:pos x="96" y="99"/>
                </a:cxn>
                <a:cxn ang="0">
                  <a:pos x="39" y="114"/>
                </a:cxn>
                <a:cxn ang="0">
                  <a:pos x="0" y="126"/>
                </a:cxn>
              </a:cxnLst>
              <a:rect l="0" t="0" r="r" b="b"/>
              <a:pathLst>
                <a:path w="569" h="532">
                  <a:moveTo>
                    <a:pt x="0" y="126"/>
                  </a:moveTo>
                  <a:lnTo>
                    <a:pt x="0" y="143"/>
                  </a:lnTo>
                  <a:lnTo>
                    <a:pt x="3" y="162"/>
                  </a:lnTo>
                  <a:lnTo>
                    <a:pt x="6" y="183"/>
                  </a:lnTo>
                  <a:lnTo>
                    <a:pt x="10" y="206"/>
                  </a:lnTo>
                  <a:lnTo>
                    <a:pt x="19" y="255"/>
                  </a:lnTo>
                  <a:lnTo>
                    <a:pt x="30" y="303"/>
                  </a:lnTo>
                  <a:lnTo>
                    <a:pt x="41" y="348"/>
                  </a:lnTo>
                  <a:lnTo>
                    <a:pt x="51" y="385"/>
                  </a:lnTo>
                  <a:lnTo>
                    <a:pt x="57" y="410"/>
                  </a:lnTo>
                  <a:lnTo>
                    <a:pt x="59" y="420"/>
                  </a:lnTo>
                  <a:lnTo>
                    <a:pt x="38" y="508"/>
                  </a:lnTo>
                  <a:lnTo>
                    <a:pt x="59" y="532"/>
                  </a:lnTo>
                  <a:lnTo>
                    <a:pt x="71" y="530"/>
                  </a:lnTo>
                  <a:lnTo>
                    <a:pt x="80" y="528"/>
                  </a:lnTo>
                  <a:lnTo>
                    <a:pt x="86" y="525"/>
                  </a:lnTo>
                  <a:lnTo>
                    <a:pt x="91" y="522"/>
                  </a:lnTo>
                  <a:lnTo>
                    <a:pt x="97" y="514"/>
                  </a:lnTo>
                  <a:lnTo>
                    <a:pt x="107" y="500"/>
                  </a:lnTo>
                  <a:lnTo>
                    <a:pt x="113" y="492"/>
                  </a:lnTo>
                  <a:lnTo>
                    <a:pt x="118" y="486"/>
                  </a:lnTo>
                  <a:lnTo>
                    <a:pt x="123" y="483"/>
                  </a:lnTo>
                  <a:lnTo>
                    <a:pt x="128" y="482"/>
                  </a:lnTo>
                  <a:lnTo>
                    <a:pt x="133" y="480"/>
                  </a:lnTo>
                  <a:lnTo>
                    <a:pt x="140" y="478"/>
                  </a:lnTo>
                  <a:lnTo>
                    <a:pt x="148" y="475"/>
                  </a:lnTo>
                  <a:lnTo>
                    <a:pt x="159" y="469"/>
                  </a:lnTo>
                  <a:lnTo>
                    <a:pt x="170" y="462"/>
                  </a:lnTo>
                  <a:lnTo>
                    <a:pt x="184" y="455"/>
                  </a:lnTo>
                  <a:lnTo>
                    <a:pt x="193" y="449"/>
                  </a:lnTo>
                  <a:lnTo>
                    <a:pt x="201" y="443"/>
                  </a:lnTo>
                  <a:lnTo>
                    <a:pt x="207" y="438"/>
                  </a:lnTo>
                  <a:lnTo>
                    <a:pt x="211" y="432"/>
                  </a:lnTo>
                  <a:lnTo>
                    <a:pt x="218" y="420"/>
                  </a:lnTo>
                  <a:lnTo>
                    <a:pt x="222" y="408"/>
                  </a:lnTo>
                  <a:lnTo>
                    <a:pt x="225" y="399"/>
                  </a:lnTo>
                  <a:lnTo>
                    <a:pt x="230" y="389"/>
                  </a:lnTo>
                  <a:lnTo>
                    <a:pt x="233" y="386"/>
                  </a:lnTo>
                  <a:lnTo>
                    <a:pt x="238" y="384"/>
                  </a:lnTo>
                  <a:lnTo>
                    <a:pt x="243" y="382"/>
                  </a:lnTo>
                  <a:lnTo>
                    <a:pt x="250" y="381"/>
                  </a:lnTo>
                  <a:lnTo>
                    <a:pt x="252" y="381"/>
                  </a:lnTo>
                  <a:lnTo>
                    <a:pt x="255" y="380"/>
                  </a:lnTo>
                  <a:lnTo>
                    <a:pt x="272" y="379"/>
                  </a:lnTo>
                  <a:lnTo>
                    <a:pt x="288" y="377"/>
                  </a:lnTo>
                  <a:lnTo>
                    <a:pt x="302" y="374"/>
                  </a:lnTo>
                  <a:lnTo>
                    <a:pt x="316" y="369"/>
                  </a:lnTo>
                  <a:lnTo>
                    <a:pt x="328" y="365"/>
                  </a:lnTo>
                  <a:lnTo>
                    <a:pt x="340" y="361"/>
                  </a:lnTo>
                  <a:lnTo>
                    <a:pt x="350" y="356"/>
                  </a:lnTo>
                  <a:lnTo>
                    <a:pt x="361" y="351"/>
                  </a:lnTo>
                  <a:lnTo>
                    <a:pt x="379" y="342"/>
                  </a:lnTo>
                  <a:lnTo>
                    <a:pt x="392" y="333"/>
                  </a:lnTo>
                  <a:lnTo>
                    <a:pt x="405" y="326"/>
                  </a:lnTo>
                  <a:lnTo>
                    <a:pt x="416" y="323"/>
                  </a:lnTo>
                  <a:lnTo>
                    <a:pt x="435" y="326"/>
                  </a:lnTo>
                  <a:lnTo>
                    <a:pt x="446" y="327"/>
                  </a:lnTo>
                  <a:lnTo>
                    <a:pt x="450" y="326"/>
                  </a:lnTo>
                  <a:lnTo>
                    <a:pt x="453" y="326"/>
                  </a:lnTo>
                  <a:lnTo>
                    <a:pt x="455" y="325"/>
                  </a:lnTo>
                  <a:lnTo>
                    <a:pt x="456" y="324"/>
                  </a:lnTo>
                  <a:lnTo>
                    <a:pt x="459" y="320"/>
                  </a:lnTo>
                  <a:lnTo>
                    <a:pt x="464" y="316"/>
                  </a:lnTo>
                  <a:lnTo>
                    <a:pt x="468" y="312"/>
                  </a:lnTo>
                  <a:lnTo>
                    <a:pt x="475" y="309"/>
                  </a:lnTo>
                  <a:lnTo>
                    <a:pt x="482" y="306"/>
                  </a:lnTo>
                  <a:lnTo>
                    <a:pt x="493" y="303"/>
                  </a:lnTo>
                  <a:lnTo>
                    <a:pt x="566" y="269"/>
                  </a:lnTo>
                  <a:lnTo>
                    <a:pt x="568" y="252"/>
                  </a:lnTo>
                  <a:lnTo>
                    <a:pt x="569" y="237"/>
                  </a:lnTo>
                  <a:lnTo>
                    <a:pt x="568" y="220"/>
                  </a:lnTo>
                  <a:lnTo>
                    <a:pt x="567" y="203"/>
                  </a:lnTo>
                  <a:lnTo>
                    <a:pt x="564" y="186"/>
                  </a:lnTo>
                  <a:lnTo>
                    <a:pt x="561" y="168"/>
                  </a:lnTo>
                  <a:lnTo>
                    <a:pt x="556" y="151"/>
                  </a:lnTo>
                  <a:lnTo>
                    <a:pt x="551" y="134"/>
                  </a:lnTo>
                  <a:lnTo>
                    <a:pt x="539" y="100"/>
                  </a:lnTo>
                  <a:lnTo>
                    <a:pt x="525" y="65"/>
                  </a:lnTo>
                  <a:lnTo>
                    <a:pt x="510" y="32"/>
                  </a:lnTo>
                  <a:lnTo>
                    <a:pt x="498" y="0"/>
                  </a:lnTo>
                  <a:lnTo>
                    <a:pt x="478" y="4"/>
                  </a:lnTo>
                  <a:lnTo>
                    <a:pt x="447" y="11"/>
                  </a:lnTo>
                  <a:lnTo>
                    <a:pt x="407" y="21"/>
                  </a:lnTo>
                  <a:lnTo>
                    <a:pt x="364" y="31"/>
                  </a:lnTo>
                  <a:lnTo>
                    <a:pt x="322" y="42"/>
                  </a:lnTo>
                  <a:lnTo>
                    <a:pt x="284" y="52"/>
                  </a:lnTo>
                  <a:lnTo>
                    <a:pt x="255" y="61"/>
                  </a:lnTo>
                  <a:lnTo>
                    <a:pt x="240" y="66"/>
                  </a:lnTo>
                  <a:lnTo>
                    <a:pt x="231" y="72"/>
                  </a:lnTo>
                  <a:lnTo>
                    <a:pt x="227" y="76"/>
                  </a:lnTo>
                  <a:lnTo>
                    <a:pt x="224" y="82"/>
                  </a:lnTo>
                  <a:lnTo>
                    <a:pt x="223" y="85"/>
                  </a:lnTo>
                  <a:lnTo>
                    <a:pt x="222" y="86"/>
                  </a:lnTo>
                  <a:lnTo>
                    <a:pt x="220" y="87"/>
                  </a:lnTo>
                  <a:lnTo>
                    <a:pt x="218" y="87"/>
                  </a:lnTo>
                  <a:lnTo>
                    <a:pt x="215" y="87"/>
                  </a:lnTo>
                  <a:lnTo>
                    <a:pt x="206" y="87"/>
                  </a:lnTo>
                  <a:lnTo>
                    <a:pt x="192" y="84"/>
                  </a:lnTo>
                  <a:lnTo>
                    <a:pt x="185" y="83"/>
                  </a:lnTo>
                  <a:lnTo>
                    <a:pt x="175" y="84"/>
                  </a:lnTo>
                  <a:lnTo>
                    <a:pt x="165" y="85"/>
                  </a:lnTo>
                  <a:lnTo>
                    <a:pt x="153" y="86"/>
                  </a:lnTo>
                  <a:lnTo>
                    <a:pt x="126" y="91"/>
                  </a:lnTo>
                  <a:lnTo>
                    <a:pt x="96" y="99"/>
                  </a:lnTo>
                  <a:lnTo>
                    <a:pt x="67" y="106"/>
                  </a:lnTo>
                  <a:lnTo>
                    <a:pt x="39" y="114"/>
                  </a:lnTo>
                  <a:lnTo>
                    <a:pt x="16" y="121"/>
                  </a:lnTo>
                  <a:lnTo>
                    <a:pt x="0" y="12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52" name="Freeform 53">
              <a:extLst>
                <a:ext uri="{FF2B5EF4-FFF2-40B4-BE49-F238E27FC236}">
                  <a16:creationId xmlns:a16="http://schemas.microsoft.com/office/drawing/2014/main" id="{8C85B528-81A5-4396-9200-125150B9586C}"/>
                </a:ext>
              </a:extLst>
            </p:cNvPr>
            <p:cNvSpPr>
              <a:spLocks/>
            </p:cNvSpPr>
            <p:nvPr/>
          </p:nvSpPr>
          <p:spPr bwMode="auto">
            <a:xfrm>
              <a:off x="8054080" y="2509719"/>
              <a:ext cx="154629" cy="376327"/>
            </a:xfrm>
            <a:custGeom>
              <a:avLst/>
              <a:gdLst/>
              <a:ahLst/>
              <a:cxnLst>
                <a:cxn ang="0">
                  <a:pos x="234" y="672"/>
                </a:cxn>
                <a:cxn ang="0">
                  <a:pos x="265" y="656"/>
                </a:cxn>
                <a:cxn ang="0">
                  <a:pos x="273" y="643"/>
                </a:cxn>
                <a:cxn ang="0">
                  <a:pos x="274" y="625"/>
                </a:cxn>
                <a:cxn ang="0">
                  <a:pos x="267" y="574"/>
                </a:cxn>
                <a:cxn ang="0">
                  <a:pos x="290" y="568"/>
                </a:cxn>
                <a:cxn ang="0">
                  <a:pos x="304" y="557"/>
                </a:cxn>
                <a:cxn ang="0">
                  <a:pos x="314" y="543"/>
                </a:cxn>
                <a:cxn ang="0">
                  <a:pos x="318" y="528"/>
                </a:cxn>
                <a:cxn ang="0">
                  <a:pos x="317" y="476"/>
                </a:cxn>
                <a:cxn ang="0">
                  <a:pos x="311" y="426"/>
                </a:cxn>
                <a:cxn ang="0">
                  <a:pos x="319" y="396"/>
                </a:cxn>
                <a:cxn ang="0">
                  <a:pos x="329" y="372"/>
                </a:cxn>
                <a:cxn ang="0">
                  <a:pos x="331" y="324"/>
                </a:cxn>
                <a:cxn ang="0">
                  <a:pos x="321" y="276"/>
                </a:cxn>
                <a:cxn ang="0">
                  <a:pos x="322" y="270"/>
                </a:cxn>
                <a:cxn ang="0">
                  <a:pos x="310" y="268"/>
                </a:cxn>
                <a:cxn ang="0">
                  <a:pos x="284" y="271"/>
                </a:cxn>
                <a:cxn ang="0">
                  <a:pos x="276" y="276"/>
                </a:cxn>
                <a:cxn ang="0">
                  <a:pos x="212" y="271"/>
                </a:cxn>
                <a:cxn ang="0">
                  <a:pos x="238" y="205"/>
                </a:cxn>
                <a:cxn ang="0">
                  <a:pos x="271" y="114"/>
                </a:cxn>
                <a:cxn ang="0">
                  <a:pos x="56" y="0"/>
                </a:cxn>
                <a:cxn ang="0">
                  <a:pos x="59" y="20"/>
                </a:cxn>
                <a:cxn ang="0">
                  <a:pos x="54" y="45"/>
                </a:cxn>
                <a:cxn ang="0">
                  <a:pos x="22" y="94"/>
                </a:cxn>
                <a:cxn ang="0">
                  <a:pos x="5" y="144"/>
                </a:cxn>
                <a:cxn ang="0">
                  <a:pos x="1" y="178"/>
                </a:cxn>
                <a:cxn ang="0">
                  <a:pos x="1" y="221"/>
                </a:cxn>
                <a:cxn ang="0">
                  <a:pos x="7" y="271"/>
                </a:cxn>
                <a:cxn ang="0">
                  <a:pos x="17" y="313"/>
                </a:cxn>
                <a:cxn ang="0">
                  <a:pos x="29" y="342"/>
                </a:cxn>
                <a:cxn ang="0">
                  <a:pos x="42" y="362"/>
                </a:cxn>
                <a:cxn ang="0">
                  <a:pos x="62" y="379"/>
                </a:cxn>
                <a:cxn ang="0">
                  <a:pos x="91" y="392"/>
                </a:cxn>
                <a:cxn ang="0">
                  <a:pos x="113" y="405"/>
                </a:cxn>
                <a:cxn ang="0">
                  <a:pos x="123" y="419"/>
                </a:cxn>
                <a:cxn ang="0">
                  <a:pos x="130" y="440"/>
                </a:cxn>
                <a:cxn ang="0">
                  <a:pos x="134" y="474"/>
                </a:cxn>
                <a:cxn ang="0">
                  <a:pos x="132" y="502"/>
                </a:cxn>
                <a:cxn ang="0">
                  <a:pos x="123" y="524"/>
                </a:cxn>
                <a:cxn ang="0">
                  <a:pos x="109" y="539"/>
                </a:cxn>
                <a:cxn ang="0">
                  <a:pos x="82" y="557"/>
                </a:cxn>
                <a:cxn ang="0">
                  <a:pos x="45" y="576"/>
                </a:cxn>
                <a:cxn ang="0">
                  <a:pos x="24" y="594"/>
                </a:cxn>
                <a:cxn ang="0">
                  <a:pos x="12" y="613"/>
                </a:cxn>
                <a:cxn ang="0">
                  <a:pos x="6" y="639"/>
                </a:cxn>
                <a:cxn ang="0">
                  <a:pos x="7" y="659"/>
                </a:cxn>
                <a:cxn ang="0">
                  <a:pos x="17" y="675"/>
                </a:cxn>
                <a:cxn ang="0">
                  <a:pos x="39" y="694"/>
                </a:cxn>
                <a:cxn ang="0">
                  <a:pos x="86" y="718"/>
                </a:cxn>
                <a:cxn ang="0">
                  <a:pos x="117" y="734"/>
                </a:cxn>
                <a:cxn ang="0">
                  <a:pos x="139" y="733"/>
                </a:cxn>
                <a:cxn ang="0">
                  <a:pos x="158" y="729"/>
                </a:cxn>
              </a:cxnLst>
              <a:rect l="0" t="0" r="r" b="b"/>
              <a:pathLst>
                <a:path w="332" h="811">
                  <a:moveTo>
                    <a:pt x="204" y="740"/>
                  </a:moveTo>
                  <a:lnTo>
                    <a:pt x="208" y="811"/>
                  </a:lnTo>
                  <a:lnTo>
                    <a:pt x="234" y="672"/>
                  </a:lnTo>
                  <a:lnTo>
                    <a:pt x="250" y="666"/>
                  </a:lnTo>
                  <a:lnTo>
                    <a:pt x="261" y="659"/>
                  </a:lnTo>
                  <a:lnTo>
                    <a:pt x="265" y="656"/>
                  </a:lnTo>
                  <a:lnTo>
                    <a:pt x="269" y="652"/>
                  </a:lnTo>
                  <a:lnTo>
                    <a:pt x="271" y="648"/>
                  </a:lnTo>
                  <a:lnTo>
                    <a:pt x="273" y="643"/>
                  </a:lnTo>
                  <a:lnTo>
                    <a:pt x="274" y="638"/>
                  </a:lnTo>
                  <a:lnTo>
                    <a:pt x="274" y="632"/>
                  </a:lnTo>
                  <a:lnTo>
                    <a:pt x="274" y="625"/>
                  </a:lnTo>
                  <a:lnTo>
                    <a:pt x="273" y="617"/>
                  </a:lnTo>
                  <a:lnTo>
                    <a:pt x="271" y="598"/>
                  </a:lnTo>
                  <a:lnTo>
                    <a:pt x="267" y="574"/>
                  </a:lnTo>
                  <a:lnTo>
                    <a:pt x="276" y="573"/>
                  </a:lnTo>
                  <a:lnTo>
                    <a:pt x="282" y="571"/>
                  </a:lnTo>
                  <a:lnTo>
                    <a:pt x="290" y="568"/>
                  </a:lnTo>
                  <a:lnTo>
                    <a:pt x="295" y="564"/>
                  </a:lnTo>
                  <a:lnTo>
                    <a:pt x="300" y="561"/>
                  </a:lnTo>
                  <a:lnTo>
                    <a:pt x="304" y="557"/>
                  </a:lnTo>
                  <a:lnTo>
                    <a:pt x="308" y="553"/>
                  </a:lnTo>
                  <a:lnTo>
                    <a:pt x="311" y="549"/>
                  </a:lnTo>
                  <a:lnTo>
                    <a:pt x="314" y="543"/>
                  </a:lnTo>
                  <a:lnTo>
                    <a:pt x="316" y="538"/>
                  </a:lnTo>
                  <a:lnTo>
                    <a:pt x="317" y="533"/>
                  </a:lnTo>
                  <a:lnTo>
                    <a:pt x="318" y="528"/>
                  </a:lnTo>
                  <a:lnTo>
                    <a:pt x="320" y="515"/>
                  </a:lnTo>
                  <a:lnTo>
                    <a:pt x="320" y="502"/>
                  </a:lnTo>
                  <a:lnTo>
                    <a:pt x="317" y="476"/>
                  </a:lnTo>
                  <a:lnTo>
                    <a:pt x="313" y="451"/>
                  </a:lnTo>
                  <a:lnTo>
                    <a:pt x="312" y="438"/>
                  </a:lnTo>
                  <a:lnTo>
                    <a:pt x="311" y="426"/>
                  </a:lnTo>
                  <a:lnTo>
                    <a:pt x="311" y="415"/>
                  </a:lnTo>
                  <a:lnTo>
                    <a:pt x="312" y="405"/>
                  </a:lnTo>
                  <a:lnTo>
                    <a:pt x="319" y="396"/>
                  </a:lnTo>
                  <a:lnTo>
                    <a:pt x="323" y="388"/>
                  </a:lnTo>
                  <a:lnTo>
                    <a:pt x="326" y="380"/>
                  </a:lnTo>
                  <a:lnTo>
                    <a:pt x="329" y="372"/>
                  </a:lnTo>
                  <a:lnTo>
                    <a:pt x="331" y="362"/>
                  </a:lnTo>
                  <a:lnTo>
                    <a:pt x="332" y="343"/>
                  </a:lnTo>
                  <a:lnTo>
                    <a:pt x="331" y="324"/>
                  </a:lnTo>
                  <a:lnTo>
                    <a:pt x="326" y="293"/>
                  </a:lnTo>
                  <a:lnTo>
                    <a:pt x="323" y="279"/>
                  </a:lnTo>
                  <a:lnTo>
                    <a:pt x="321" y="276"/>
                  </a:lnTo>
                  <a:lnTo>
                    <a:pt x="321" y="274"/>
                  </a:lnTo>
                  <a:lnTo>
                    <a:pt x="322" y="271"/>
                  </a:lnTo>
                  <a:lnTo>
                    <a:pt x="322" y="270"/>
                  </a:lnTo>
                  <a:lnTo>
                    <a:pt x="321" y="269"/>
                  </a:lnTo>
                  <a:lnTo>
                    <a:pt x="317" y="269"/>
                  </a:lnTo>
                  <a:lnTo>
                    <a:pt x="310" y="268"/>
                  </a:lnTo>
                  <a:lnTo>
                    <a:pt x="298" y="269"/>
                  </a:lnTo>
                  <a:lnTo>
                    <a:pt x="289" y="269"/>
                  </a:lnTo>
                  <a:lnTo>
                    <a:pt x="284" y="271"/>
                  </a:lnTo>
                  <a:lnTo>
                    <a:pt x="282" y="273"/>
                  </a:lnTo>
                  <a:lnTo>
                    <a:pt x="281" y="275"/>
                  </a:lnTo>
                  <a:lnTo>
                    <a:pt x="276" y="276"/>
                  </a:lnTo>
                  <a:lnTo>
                    <a:pt x="264" y="276"/>
                  </a:lnTo>
                  <a:lnTo>
                    <a:pt x="244" y="275"/>
                  </a:lnTo>
                  <a:lnTo>
                    <a:pt x="212" y="271"/>
                  </a:lnTo>
                  <a:lnTo>
                    <a:pt x="219" y="257"/>
                  </a:lnTo>
                  <a:lnTo>
                    <a:pt x="227" y="234"/>
                  </a:lnTo>
                  <a:lnTo>
                    <a:pt x="238" y="205"/>
                  </a:lnTo>
                  <a:lnTo>
                    <a:pt x="250" y="175"/>
                  </a:lnTo>
                  <a:lnTo>
                    <a:pt x="261" y="143"/>
                  </a:lnTo>
                  <a:lnTo>
                    <a:pt x="271" y="114"/>
                  </a:lnTo>
                  <a:lnTo>
                    <a:pt x="279" y="90"/>
                  </a:lnTo>
                  <a:lnTo>
                    <a:pt x="285" y="73"/>
                  </a:lnTo>
                  <a:lnTo>
                    <a:pt x="56" y="0"/>
                  </a:lnTo>
                  <a:lnTo>
                    <a:pt x="58" y="7"/>
                  </a:lnTo>
                  <a:lnTo>
                    <a:pt x="59" y="13"/>
                  </a:lnTo>
                  <a:lnTo>
                    <a:pt x="59" y="20"/>
                  </a:lnTo>
                  <a:lnTo>
                    <a:pt x="59" y="25"/>
                  </a:lnTo>
                  <a:lnTo>
                    <a:pt x="57" y="35"/>
                  </a:lnTo>
                  <a:lnTo>
                    <a:pt x="54" y="45"/>
                  </a:lnTo>
                  <a:lnTo>
                    <a:pt x="43" y="63"/>
                  </a:lnTo>
                  <a:lnTo>
                    <a:pt x="28" y="83"/>
                  </a:lnTo>
                  <a:lnTo>
                    <a:pt x="22" y="94"/>
                  </a:lnTo>
                  <a:lnTo>
                    <a:pt x="16" y="108"/>
                  </a:lnTo>
                  <a:lnTo>
                    <a:pt x="9" y="125"/>
                  </a:lnTo>
                  <a:lnTo>
                    <a:pt x="5" y="144"/>
                  </a:lnTo>
                  <a:lnTo>
                    <a:pt x="3" y="155"/>
                  </a:lnTo>
                  <a:lnTo>
                    <a:pt x="2" y="165"/>
                  </a:lnTo>
                  <a:lnTo>
                    <a:pt x="1" y="178"/>
                  </a:lnTo>
                  <a:lnTo>
                    <a:pt x="0" y="191"/>
                  </a:lnTo>
                  <a:lnTo>
                    <a:pt x="1" y="205"/>
                  </a:lnTo>
                  <a:lnTo>
                    <a:pt x="1" y="221"/>
                  </a:lnTo>
                  <a:lnTo>
                    <a:pt x="3" y="237"/>
                  </a:lnTo>
                  <a:lnTo>
                    <a:pt x="5" y="255"/>
                  </a:lnTo>
                  <a:lnTo>
                    <a:pt x="7" y="271"/>
                  </a:lnTo>
                  <a:lnTo>
                    <a:pt x="10" y="287"/>
                  </a:lnTo>
                  <a:lnTo>
                    <a:pt x="14" y="301"/>
                  </a:lnTo>
                  <a:lnTo>
                    <a:pt x="17" y="313"/>
                  </a:lnTo>
                  <a:lnTo>
                    <a:pt x="21" y="324"/>
                  </a:lnTo>
                  <a:lnTo>
                    <a:pt x="25" y="334"/>
                  </a:lnTo>
                  <a:lnTo>
                    <a:pt x="29" y="342"/>
                  </a:lnTo>
                  <a:lnTo>
                    <a:pt x="34" y="350"/>
                  </a:lnTo>
                  <a:lnTo>
                    <a:pt x="38" y="357"/>
                  </a:lnTo>
                  <a:lnTo>
                    <a:pt x="42" y="362"/>
                  </a:lnTo>
                  <a:lnTo>
                    <a:pt x="47" y="367"/>
                  </a:lnTo>
                  <a:lnTo>
                    <a:pt x="52" y="372"/>
                  </a:lnTo>
                  <a:lnTo>
                    <a:pt x="62" y="379"/>
                  </a:lnTo>
                  <a:lnTo>
                    <a:pt x="71" y="384"/>
                  </a:lnTo>
                  <a:lnTo>
                    <a:pt x="82" y="388"/>
                  </a:lnTo>
                  <a:lnTo>
                    <a:pt x="91" y="392"/>
                  </a:lnTo>
                  <a:lnTo>
                    <a:pt x="101" y="396"/>
                  </a:lnTo>
                  <a:lnTo>
                    <a:pt x="108" y="402"/>
                  </a:lnTo>
                  <a:lnTo>
                    <a:pt x="113" y="405"/>
                  </a:lnTo>
                  <a:lnTo>
                    <a:pt x="117" y="408"/>
                  </a:lnTo>
                  <a:lnTo>
                    <a:pt x="120" y="414"/>
                  </a:lnTo>
                  <a:lnTo>
                    <a:pt x="123" y="419"/>
                  </a:lnTo>
                  <a:lnTo>
                    <a:pt x="125" y="425"/>
                  </a:lnTo>
                  <a:lnTo>
                    <a:pt x="128" y="432"/>
                  </a:lnTo>
                  <a:lnTo>
                    <a:pt x="130" y="440"/>
                  </a:lnTo>
                  <a:lnTo>
                    <a:pt x="132" y="448"/>
                  </a:lnTo>
                  <a:lnTo>
                    <a:pt x="134" y="462"/>
                  </a:lnTo>
                  <a:lnTo>
                    <a:pt x="134" y="474"/>
                  </a:lnTo>
                  <a:lnTo>
                    <a:pt x="134" y="484"/>
                  </a:lnTo>
                  <a:lnTo>
                    <a:pt x="133" y="494"/>
                  </a:lnTo>
                  <a:lnTo>
                    <a:pt x="132" y="502"/>
                  </a:lnTo>
                  <a:lnTo>
                    <a:pt x="129" y="511"/>
                  </a:lnTo>
                  <a:lnTo>
                    <a:pt x="126" y="518"/>
                  </a:lnTo>
                  <a:lnTo>
                    <a:pt x="123" y="524"/>
                  </a:lnTo>
                  <a:lnTo>
                    <a:pt x="119" y="530"/>
                  </a:lnTo>
                  <a:lnTo>
                    <a:pt x="115" y="535"/>
                  </a:lnTo>
                  <a:lnTo>
                    <a:pt x="109" y="539"/>
                  </a:lnTo>
                  <a:lnTo>
                    <a:pt x="104" y="543"/>
                  </a:lnTo>
                  <a:lnTo>
                    <a:pt x="94" y="551"/>
                  </a:lnTo>
                  <a:lnTo>
                    <a:pt x="82" y="557"/>
                  </a:lnTo>
                  <a:lnTo>
                    <a:pt x="69" y="563"/>
                  </a:lnTo>
                  <a:lnTo>
                    <a:pt x="57" y="570"/>
                  </a:lnTo>
                  <a:lnTo>
                    <a:pt x="45" y="576"/>
                  </a:lnTo>
                  <a:lnTo>
                    <a:pt x="34" y="584"/>
                  </a:lnTo>
                  <a:lnTo>
                    <a:pt x="28" y="589"/>
                  </a:lnTo>
                  <a:lnTo>
                    <a:pt x="24" y="594"/>
                  </a:lnTo>
                  <a:lnTo>
                    <a:pt x="20" y="599"/>
                  </a:lnTo>
                  <a:lnTo>
                    <a:pt x="16" y="605"/>
                  </a:lnTo>
                  <a:lnTo>
                    <a:pt x="12" y="613"/>
                  </a:lnTo>
                  <a:lnTo>
                    <a:pt x="9" y="621"/>
                  </a:lnTo>
                  <a:lnTo>
                    <a:pt x="7" y="630"/>
                  </a:lnTo>
                  <a:lnTo>
                    <a:pt x="6" y="639"/>
                  </a:lnTo>
                  <a:lnTo>
                    <a:pt x="5" y="647"/>
                  </a:lnTo>
                  <a:lnTo>
                    <a:pt x="6" y="653"/>
                  </a:lnTo>
                  <a:lnTo>
                    <a:pt x="7" y="659"/>
                  </a:lnTo>
                  <a:lnTo>
                    <a:pt x="9" y="664"/>
                  </a:lnTo>
                  <a:lnTo>
                    <a:pt x="12" y="670"/>
                  </a:lnTo>
                  <a:lnTo>
                    <a:pt x="17" y="675"/>
                  </a:lnTo>
                  <a:lnTo>
                    <a:pt x="21" y="680"/>
                  </a:lnTo>
                  <a:lnTo>
                    <a:pt x="26" y="685"/>
                  </a:lnTo>
                  <a:lnTo>
                    <a:pt x="39" y="694"/>
                  </a:lnTo>
                  <a:lnTo>
                    <a:pt x="54" y="702"/>
                  </a:lnTo>
                  <a:lnTo>
                    <a:pt x="69" y="710"/>
                  </a:lnTo>
                  <a:lnTo>
                    <a:pt x="86" y="718"/>
                  </a:lnTo>
                  <a:lnTo>
                    <a:pt x="102" y="727"/>
                  </a:lnTo>
                  <a:lnTo>
                    <a:pt x="113" y="732"/>
                  </a:lnTo>
                  <a:lnTo>
                    <a:pt x="117" y="734"/>
                  </a:lnTo>
                  <a:lnTo>
                    <a:pt x="123" y="734"/>
                  </a:lnTo>
                  <a:lnTo>
                    <a:pt x="129" y="734"/>
                  </a:lnTo>
                  <a:lnTo>
                    <a:pt x="139" y="733"/>
                  </a:lnTo>
                  <a:lnTo>
                    <a:pt x="147" y="731"/>
                  </a:lnTo>
                  <a:lnTo>
                    <a:pt x="153" y="729"/>
                  </a:lnTo>
                  <a:lnTo>
                    <a:pt x="158" y="729"/>
                  </a:lnTo>
                  <a:lnTo>
                    <a:pt x="169" y="730"/>
                  </a:lnTo>
                  <a:lnTo>
                    <a:pt x="204" y="740"/>
                  </a:lnTo>
                  <a:close/>
                </a:path>
              </a:pathLst>
            </a:custGeom>
            <a:solidFill>
              <a:srgbClr val="FF0000"/>
            </a:solidFill>
            <a:ln w="9525">
              <a:solidFill>
                <a:schemeClr val="bg1">
                  <a:lumMod val="95000"/>
                </a:schemeClr>
              </a:solidFill>
              <a:round/>
              <a:headEnd/>
              <a:tailEnd/>
            </a:ln>
          </p:spPr>
          <p:txBody>
            <a:bodyPr/>
            <a:lstStyle/>
            <a:p>
              <a:pPr>
                <a:defRPr/>
              </a:pPr>
              <a:endParaRPr lang="en-US">
                <a:ea typeface="+mn-ea"/>
                <a:cs typeface="Arial" charset="0"/>
              </a:endParaRPr>
            </a:p>
          </p:txBody>
        </p:sp>
        <p:grpSp>
          <p:nvGrpSpPr>
            <p:cNvPr id="53" name="Group 128">
              <a:extLst>
                <a:ext uri="{FF2B5EF4-FFF2-40B4-BE49-F238E27FC236}">
                  <a16:creationId xmlns:a16="http://schemas.microsoft.com/office/drawing/2014/main" id="{0E7F612C-75CA-455E-8250-3687EC5756A7}"/>
                </a:ext>
              </a:extLst>
            </p:cNvPr>
            <p:cNvGrpSpPr/>
            <p:nvPr/>
          </p:nvGrpSpPr>
          <p:grpSpPr>
            <a:xfrm>
              <a:off x="8437846" y="2259406"/>
              <a:ext cx="168315" cy="199568"/>
              <a:chOff x="439738" y="368300"/>
              <a:chExt cx="4479925" cy="5311775"/>
            </a:xfrm>
            <a:grpFill/>
            <a:effectLst/>
          </p:grpSpPr>
          <p:sp>
            <p:nvSpPr>
              <p:cNvPr id="55" name="Freeform 7">
                <a:extLst>
                  <a:ext uri="{FF2B5EF4-FFF2-40B4-BE49-F238E27FC236}">
                    <a16:creationId xmlns:a16="http://schemas.microsoft.com/office/drawing/2014/main" id="{351EFA92-124D-4E6D-8364-2A0FEDDB16DD}"/>
                  </a:ext>
                </a:extLst>
              </p:cNvPr>
              <p:cNvSpPr>
                <a:spLocks/>
              </p:cNvSpPr>
              <p:nvPr/>
            </p:nvSpPr>
            <p:spPr bwMode="auto">
              <a:xfrm>
                <a:off x="439738" y="368300"/>
                <a:ext cx="3425825" cy="5311775"/>
              </a:xfrm>
              <a:custGeom>
                <a:avLst/>
                <a:gdLst>
                  <a:gd name="T0" fmla="*/ 2156 w 2158"/>
                  <a:gd name="T1" fmla="*/ 1236 h 3346"/>
                  <a:gd name="T2" fmla="*/ 2088 w 2158"/>
                  <a:gd name="T3" fmla="*/ 1044 h 3346"/>
                  <a:gd name="T4" fmla="*/ 2070 w 2158"/>
                  <a:gd name="T5" fmla="*/ 952 h 3346"/>
                  <a:gd name="T6" fmla="*/ 2016 w 2158"/>
                  <a:gd name="T7" fmla="*/ 820 h 3346"/>
                  <a:gd name="T8" fmla="*/ 1836 w 2158"/>
                  <a:gd name="T9" fmla="*/ 736 h 3346"/>
                  <a:gd name="T10" fmla="*/ 1728 w 2158"/>
                  <a:gd name="T11" fmla="*/ 622 h 3346"/>
                  <a:gd name="T12" fmla="*/ 1634 w 2158"/>
                  <a:gd name="T13" fmla="*/ 426 h 3346"/>
                  <a:gd name="T14" fmla="*/ 1468 w 2158"/>
                  <a:gd name="T15" fmla="*/ 444 h 3346"/>
                  <a:gd name="T16" fmla="*/ 1364 w 2158"/>
                  <a:gd name="T17" fmla="*/ 420 h 3346"/>
                  <a:gd name="T18" fmla="*/ 1240 w 2158"/>
                  <a:gd name="T19" fmla="*/ 92 h 3346"/>
                  <a:gd name="T20" fmla="*/ 838 w 2158"/>
                  <a:gd name="T21" fmla="*/ 84 h 3346"/>
                  <a:gd name="T22" fmla="*/ 42 w 2158"/>
                  <a:gd name="T23" fmla="*/ 350 h 3346"/>
                  <a:gd name="T24" fmla="*/ 30 w 2158"/>
                  <a:gd name="T25" fmla="*/ 464 h 3346"/>
                  <a:gd name="T26" fmla="*/ 712 w 2158"/>
                  <a:gd name="T27" fmla="*/ 2574 h 3346"/>
                  <a:gd name="T28" fmla="*/ 790 w 2158"/>
                  <a:gd name="T29" fmla="*/ 2722 h 3346"/>
                  <a:gd name="T30" fmla="*/ 632 w 2158"/>
                  <a:gd name="T31" fmla="*/ 2806 h 3346"/>
                  <a:gd name="T32" fmla="*/ 620 w 2158"/>
                  <a:gd name="T33" fmla="*/ 2904 h 3346"/>
                  <a:gd name="T34" fmla="*/ 764 w 2158"/>
                  <a:gd name="T35" fmla="*/ 3048 h 3346"/>
                  <a:gd name="T36" fmla="*/ 786 w 2158"/>
                  <a:gd name="T37" fmla="*/ 3100 h 3346"/>
                  <a:gd name="T38" fmla="*/ 766 w 2158"/>
                  <a:gd name="T39" fmla="*/ 3194 h 3346"/>
                  <a:gd name="T40" fmla="*/ 698 w 2158"/>
                  <a:gd name="T41" fmla="*/ 3324 h 3346"/>
                  <a:gd name="T42" fmla="*/ 794 w 2158"/>
                  <a:gd name="T43" fmla="*/ 3318 h 3346"/>
                  <a:gd name="T44" fmla="*/ 962 w 2158"/>
                  <a:gd name="T45" fmla="*/ 3180 h 3346"/>
                  <a:gd name="T46" fmla="*/ 946 w 2158"/>
                  <a:gd name="T47" fmla="*/ 3122 h 3346"/>
                  <a:gd name="T48" fmla="*/ 1112 w 2158"/>
                  <a:gd name="T49" fmla="*/ 3080 h 3346"/>
                  <a:gd name="T50" fmla="*/ 1282 w 2158"/>
                  <a:gd name="T51" fmla="*/ 2968 h 3346"/>
                  <a:gd name="T52" fmla="*/ 1312 w 2158"/>
                  <a:gd name="T53" fmla="*/ 2838 h 3346"/>
                  <a:gd name="T54" fmla="*/ 1452 w 2158"/>
                  <a:gd name="T55" fmla="*/ 2864 h 3346"/>
                  <a:gd name="T56" fmla="*/ 1592 w 2158"/>
                  <a:gd name="T57" fmla="*/ 2736 h 3346"/>
                  <a:gd name="T58" fmla="*/ 1612 w 2158"/>
                  <a:gd name="T59" fmla="*/ 2476 h 3346"/>
                  <a:gd name="T60" fmla="*/ 1680 w 2158"/>
                  <a:gd name="T61" fmla="*/ 2462 h 3346"/>
                  <a:gd name="T62" fmla="*/ 1762 w 2158"/>
                  <a:gd name="T63" fmla="*/ 2664 h 3346"/>
                  <a:gd name="T64" fmla="*/ 1874 w 2158"/>
                  <a:gd name="T65" fmla="*/ 2708 h 3346"/>
                  <a:gd name="T66" fmla="*/ 1944 w 2158"/>
                  <a:gd name="T67" fmla="*/ 2538 h 3346"/>
                  <a:gd name="T68" fmla="*/ 1790 w 2158"/>
                  <a:gd name="T69" fmla="*/ 2454 h 3346"/>
                  <a:gd name="T70" fmla="*/ 1654 w 2158"/>
                  <a:gd name="T71" fmla="*/ 2330 h 3346"/>
                  <a:gd name="T72" fmla="*/ 1712 w 2158"/>
                  <a:gd name="T73" fmla="*/ 2316 h 3346"/>
                  <a:gd name="T74" fmla="*/ 1832 w 2158"/>
                  <a:gd name="T75" fmla="*/ 2234 h 3346"/>
                  <a:gd name="T76" fmla="*/ 1796 w 2158"/>
                  <a:gd name="T77" fmla="*/ 2044 h 3346"/>
                  <a:gd name="T78" fmla="*/ 1658 w 2158"/>
                  <a:gd name="T79" fmla="*/ 1902 h 3346"/>
                  <a:gd name="T80" fmla="*/ 1722 w 2158"/>
                  <a:gd name="T81" fmla="*/ 1708 h 3346"/>
                  <a:gd name="T82" fmla="*/ 1676 w 2158"/>
                  <a:gd name="T83" fmla="*/ 1544 h 3346"/>
                  <a:gd name="T84" fmla="*/ 1598 w 2158"/>
                  <a:gd name="T85" fmla="*/ 1398 h 3346"/>
                  <a:gd name="T86" fmla="*/ 1486 w 2158"/>
                  <a:gd name="T87" fmla="*/ 1362 h 3346"/>
                  <a:gd name="T88" fmla="*/ 1630 w 2158"/>
                  <a:gd name="T89" fmla="*/ 1232 h 3346"/>
                  <a:gd name="T90" fmla="*/ 1650 w 2158"/>
                  <a:gd name="T91" fmla="*/ 1064 h 3346"/>
                  <a:gd name="T92" fmla="*/ 1454 w 2158"/>
                  <a:gd name="T93" fmla="*/ 784 h 3346"/>
                  <a:gd name="T94" fmla="*/ 1440 w 2158"/>
                  <a:gd name="T95" fmla="*/ 682 h 3346"/>
                  <a:gd name="T96" fmla="*/ 1622 w 2158"/>
                  <a:gd name="T97" fmla="*/ 894 h 3346"/>
                  <a:gd name="T98" fmla="*/ 1734 w 2158"/>
                  <a:gd name="T99" fmla="*/ 1100 h 3346"/>
                  <a:gd name="T100" fmla="*/ 1920 w 2158"/>
                  <a:gd name="T101" fmla="*/ 1106 h 3346"/>
                  <a:gd name="T102" fmla="*/ 1910 w 2158"/>
                  <a:gd name="T103" fmla="*/ 984 h 3346"/>
                  <a:gd name="T104" fmla="*/ 1868 w 2158"/>
                  <a:gd name="T105" fmla="*/ 888 h 3346"/>
                  <a:gd name="T106" fmla="*/ 1944 w 2158"/>
                  <a:gd name="T107" fmla="*/ 954 h 3346"/>
                  <a:gd name="T108" fmla="*/ 1948 w 2158"/>
                  <a:gd name="T109" fmla="*/ 1232 h 3346"/>
                  <a:gd name="T110" fmla="*/ 1990 w 2158"/>
                  <a:gd name="T111" fmla="*/ 1236 h 3346"/>
                  <a:gd name="T112" fmla="*/ 2032 w 2158"/>
                  <a:gd name="T113" fmla="*/ 1186 h 3346"/>
                  <a:gd name="T114" fmla="*/ 2072 w 2158"/>
                  <a:gd name="T115" fmla="*/ 1240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8" h="3346">
                    <a:moveTo>
                      <a:pt x="2076" y="1212"/>
                    </a:moveTo>
                    <a:lnTo>
                      <a:pt x="2076" y="1212"/>
                    </a:lnTo>
                    <a:lnTo>
                      <a:pt x="2084" y="1220"/>
                    </a:lnTo>
                    <a:lnTo>
                      <a:pt x="2092" y="1226"/>
                    </a:lnTo>
                    <a:lnTo>
                      <a:pt x="2102" y="1230"/>
                    </a:lnTo>
                    <a:lnTo>
                      <a:pt x="2112" y="1234"/>
                    </a:lnTo>
                    <a:lnTo>
                      <a:pt x="2124" y="1236"/>
                    </a:lnTo>
                    <a:lnTo>
                      <a:pt x="2134" y="1236"/>
                    </a:lnTo>
                    <a:lnTo>
                      <a:pt x="2156" y="1236"/>
                    </a:lnTo>
                    <a:lnTo>
                      <a:pt x="2156" y="1236"/>
                    </a:lnTo>
                    <a:lnTo>
                      <a:pt x="2158" y="1216"/>
                    </a:lnTo>
                    <a:lnTo>
                      <a:pt x="2156" y="1192"/>
                    </a:lnTo>
                    <a:lnTo>
                      <a:pt x="2150" y="1170"/>
                    </a:lnTo>
                    <a:lnTo>
                      <a:pt x="2144" y="1146"/>
                    </a:lnTo>
                    <a:lnTo>
                      <a:pt x="2134" y="1122"/>
                    </a:lnTo>
                    <a:lnTo>
                      <a:pt x="2124" y="1100"/>
                    </a:lnTo>
                    <a:lnTo>
                      <a:pt x="2114" y="1078"/>
                    </a:lnTo>
                    <a:lnTo>
                      <a:pt x="2102" y="1062"/>
                    </a:lnTo>
                    <a:lnTo>
                      <a:pt x="2102" y="1062"/>
                    </a:lnTo>
                    <a:lnTo>
                      <a:pt x="2088" y="1044"/>
                    </a:lnTo>
                    <a:lnTo>
                      <a:pt x="2074" y="1026"/>
                    </a:lnTo>
                    <a:lnTo>
                      <a:pt x="2068" y="1018"/>
                    </a:lnTo>
                    <a:lnTo>
                      <a:pt x="2062" y="1008"/>
                    </a:lnTo>
                    <a:lnTo>
                      <a:pt x="2060" y="996"/>
                    </a:lnTo>
                    <a:lnTo>
                      <a:pt x="2058" y="986"/>
                    </a:lnTo>
                    <a:lnTo>
                      <a:pt x="2058" y="986"/>
                    </a:lnTo>
                    <a:lnTo>
                      <a:pt x="2058" y="974"/>
                    </a:lnTo>
                    <a:lnTo>
                      <a:pt x="2060" y="964"/>
                    </a:lnTo>
                    <a:lnTo>
                      <a:pt x="2064" y="958"/>
                    </a:lnTo>
                    <a:lnTo>
                      <a:pt x="2070" y="952"/>
                    </a:lnTo>
                    <a:lnTo>
                      <a:pt x="2076" y="948"/>
                    </a:lnTo>
                    <a:lnTo>
                      <a:pt x="2084" y="948"/>
                    </a:lnTo>
                    <a:lnTo>
                      <a:pt x="2090" y="948"/>
                    </a:lnTo>
                    <a:lnTo>
                      <a:pt x="2098" y="952"/>
                    </a:lnTo>
                    <a:lnTo>
                      <a:pt x="2098" y="952"/>
                    </a:lnTo>
                    <a:lnTo>
                      <a:pt x="2076" y="914"/>
                    </a:lnTo>
                    <a:lnTo>
                      <a:pt x="2054" y="874"/>
                    </a:lnTo>
                    <a:lnTo>
                      <a:pt x="2044" y="856"/>
                    </a:lnTo>
                    <a:lnTo>
                      <a:pt x="2030" y="838"/>
                    </a:lnTo>
                    <a:lnTo>
                      <a:pt x="2016" y="820"/>
                    </a:lnTo>
                    <a:lnTo>
                      <a:pt x="2000" y="802"/>
                    </a:lnTo>
                    <a:lnTo>
                      <a:pt x="2000" y="802"/>
                    </a:lnTo>
                    <a:lnTo>
                      <a:pt x="1984" y="788"/>
                    </a:lnTo>
                    <a:lnTo>
                      <a:pt x="1966" y="776"/>
                    </a:lnTo>
                    <a:lnTo>
                      <a:pt x="1946" y="766"/>
                    </a:lnTo>
                    <a:lnTo>
                      <a:pt x="1924" y="756"/>
                    </a:lnTo>
                    <a:lnTo>
                      <a:pt x="1900" y="750"/>
                    </a:lnTo>
                    <a:lnTo>
                      <a:pt x="1878" y="744"/>
                    </a:lnTo>
                    <a:lnTo>
                      <a:pt x="1836" y="736"/>
                    </a:lnTo>
                    <a:lnTo>
                      <a:pt x="1836" y="736"/>
                    </a:lnTo>
                    <a:lnTo>
                      <a:pt x="1810" y="734"/>
                    </a:lnTo>
                    <a:lnTo>
                      <a:pt x="1800" y="732"/>
                    </a:lnTo>
                    <a:lnTo>
                      <a:pt x="1792" y="730"/>
                    </a:lnTo>
                    <a:lnTo>
                      <a:pt x="1786" y="726"/>
                    </a:lnTo>
                    <a:lnTo>
                      <a:pt x="1778" y="720"/>
                    </a:lnTo>
                    <a:lnTo>
                      <a:pt x="1772" y="712"/>
                    </a:lnTo>
                    <a:lnTo>
                      <a:pt x="1766" y="702"/>
                    </a:lnTo>
                    <a:lnTo>
                      <a:pt x="1766" y="702"/>
                    </a:lnTo>
                    <a:lnTo>
                      <a:pt x="1746" y="664"/>
                    </a:lnTo>
                    <a:lnTo>
                      <a:pt x="1728" y="622"/>
                    </a:lnTo>
                    <a:lnTo>
                      <a:pt x="1694" y="540"/>
                    </a:lnTo>
                    <a:lnTo>
                      <a:pt x="1694" y="540"/>
                    </a:lnTo>
                    <a:lnTo>
                      <a:pt x="1686" y="518"/>
                    </a:lnTo>
                    <a:lnTo>
                      <a:pt x="1680" y="496"/>
                    </a:lnTo>
                    <a:lnTo>
                      <a:pt x="1672" y="476"/>
                    </a:lnTo>
                    <a:lnTo>
                      <a:pt x="1664" y="458"/>
                    </a:lnTo>
                    <a:lnTo>
                      <a:pt x="1656" y="442"/>
                    </a:lnTo>
                    <a:lnTo>
                      <a:pt x="1650" y="436"/>
                    </a:lnTo>
                    <a:lnTo>
                      <a:pt x="1642" y="430"/>
                    </a:lnTo>
                    <a:lnTo>
                      <a:pt x="1634" y="426"/>
                    </a:lnTo>
                    <a:lnTo>
                      <a:pt x="1626" y="424"/>
                    </a:lnTo>
                    <a:lnTo>
                      <a:pt x="1614" y="422"/>
                    </a:lnTo>
                    <a:lnTo>
                      <a:pt x="1602" y="422"/>
                    </a:lnTo>
                    <a:lnTo>
                      <a:pt x="1602" y="422"/>
                    </a:lnTo>
                    <a:lnTo>
                      <a:pt x="1574" y="422"/>
                    </a:lnTo>
                    <a:lnTo>
                      <a:pt x="1546" y="426"/>
                    </a:lnTo>
                    <a:lnTo>
                      <a:pt x="1518" y="432"/>
                    </a:lnTo>
                    <a:lnTo>
                      <a:pt x="1490" y="438"/>
                    </a:lnTo>
                    <a:lnTo>
                      <a:pt x="1490" y="438"/>
                    </a:lnTo>
                    <a:lnTo>
                      <a:pt x="1468" y="444"/>
                    </a:lnTo>
                    <a:lnTo>
                      <a:pt x="1442" y="454"/>
                    </a:lnTo>
                    <a:lnTo>
                      <a:pt x="1428" y="458"/>
                    </a:lnTo>
                    <a:lnTo>
                      <a:pt x="1414" y="460"/>
                    </a:lnTo>
                    <a:lnTo>
                      <a:pt x="1402" y="460"/>
                    </a:lnTo>
                    <a:lnTo>
                      <a:pt x="1392" y="456"/>
                    </a:lnTo>
                    <a:lnTo>
                      <a:pt x="1392" y="456"/>
                    </a:lnTo>
                    <a:lnTo>
                      <a:pt x="1386" y="452"/>
                    </a:lnTo>
                    <a:lnTo>
                      <a:pt x="1378" y="444"/>
                    </a:lnTo>
                    <a:lnTo>
                      <a:pt x="1370" y="434"/>
                    </a:lnTo>
                    <a:lnTo>
                      <a:pt x="1364" y="420"/>
                    </a:lnTo>
                    <a:lnTo>
                      <a:pt x="1352" y="392"/>
                    </a:lnTo>
                    <a:lnTo>
                      <a:pt x="1342" y="358"/>
                    </a:lnTo>
                    <a:lnTo>
                      <a:pt x="1324" y="292"/>
                    </a:lnTo>
                    <a:lnTo>
                      <a:pt x="1316" y="264"/>
                    </a:lnTo>
                    <a:lnTo>
                      <a:pt x="1310" y="244"/>
                    </a:lnTo>
                    <a:lnTo>
                      <a:pt x="1310" y="244"/>
                    </a:lnTo>
                    <a:lnTo>
                      <a:pt x="1298" y="214"/>
                    </a:lnTo>
                    <a:lnTo>
                      <a:pt x="1284" y="184"/>
                    </a:lnTo>
                    <a:lnTo>
                      <a:pt x="1254" y="124"/>
                    </a:lnTo>
                    <a:lnTo>
                      <a:pt x="1240" y="92"/>
                    </a:lnTo>
                    <a:lnTo>
                      <a:pt x="1228" y="62"/>
                    </a:lnTo>
                    <a:lnTo>
                      <a:pt x="1216" y="32"/>
                    </a:lnTo>
                    <a:lnTo>
                      <a:pt x="1210" y="0"/>
                    </a:lnTo>
                    <a:lnTo>
                      <a:pt x="1210" y="0"/>
                    </a:lnTo>
                    <a:lnTo>
                      <a:pt x="1182" y="2"/>
                    </a:lnTo>
                    <a:lnTo>
                      <a:pt x="1146" y="6"/>
                    </a:lnTo>
                    <a:lnTo>
                      <a:pt x="1104" y="14"/>
                    </a:lnTo>
                    <a:lnTo>
                      <a:pt x="1056" y="24"/>
                    </a:lnTo>
                    <a:lnTo>
                      <a:pt x="950" y="50"/>
                    </a:lnTo>
                    <a:lnTo>
                      <a:pt x="838" y="84"/>
                    </a:lnTo>
                    <a:lnTo>
                      <a:pt x="724" y="118"/>
                    </a:lnTo>
                    <a:lnTo>
                      <a:pt x="618" y="152"/>
                    </a:lnTo>
                    <a:lnTo>
                      <a:pt x="530" y="184"/>
                    </a:lnTo>
                    <a:lnTo>
                      <a:pt x="466" y="206"/>
                    </a:lnTo>
                    <a:lnTo>
                      <a:pt x="466" y="206"/>
                    </a:lnTo>
                    <a:lnTo>
                      <a:pt x="364" y="242"/>
                    </a:lnTo>
                    <a:lnTo>
                      <a:pt x="232" y="286"/>
                    </a:lnTo>
                    <a:lnTo>
                      <a:pt x="110" y="326"/>
                    </a:lnTo>
                    <a:lnTo>
                      <a:pt x="42" y="350"/>
                    </a:lnTo>
                    <a:lnTo>
                      <a:pt x="42" y="350"/>
                    </a:lnTo>
                    <a:lnTo>
                      <a:pt x="24" y="356"/>
                    </a:lnTo>
                    <a:lnTo>
                      <a:pt x="12" y="364"/>
                    </a:lnTo>
                    <a:lnTo>
                      <a:pt x="4" y="372"/>
                    </a:lnTo>
                    <a:lnTo>
                      <a:pt x="0" y="380"/>
                    </a:lnTo>
                    <a:lnTo>
                      <a:pt x="0" y="388"/>
                    </a:lnTo>
                    <a:lnTo>
                      <a:pt x="2" y="400"/>
                    </a:lnTo>
                    <a:lnTo>
                      <a:pt x="8" y="412"/>
                    </a:lnTo>
                    <a:lnTo>
                      <a:pt x="16" y="428"/>
                    </a:lnTo>
                    <a:lnTo>
                      <a:pt x="16" y="428"/>
                    </a:lnTo>
                    <a:lnTo>
                      <a:pt x="30" y="464"/>
                    </a:lnTo>
                    <a:lnTo>
                      <a:pt x="58" y="538"/>
                    </a:lnTo>
                    <a:lnTo>
                      <a:pt x="138" y="782"/>
                    </a:lnTo>
                    <a:lnTo>
                      <a:pt x="246" y="1112"/>
                    </a:lnTo>
                    <a:lnTo>
                      <a:pt x="368" y="1484"/>
                    </a:lnTo>
                    <a:lnTo>
                      <a:pt x="588" y="2178"/>
                    </a:lnTo>
                    <a:lnTo>
                      <a:pt x="662" y="2410"/>
                    </a:lnTo>
                    <a:lnTo>
                      <a:pt x="690" y="2504"/>
                    </a:lnTo>
                    <a:lnTo>
                      <a:pt x="690" y="2504"/>
                    </a:lnTo>
                    <a:lnTo>
                      <a:pt x="698" y="2534"/>
                    </a:lnTo>
                    <a:lnTo>
                      <a:pt x="712" y="2574"/>
                    </a:lnTo>
                    <a:lnTo>
                      <a:pt x="730" y="2616"/>
                    </a:lnTo>
                    <a:lnTo>
                      <a:pt x="740" y="2632"/>
                    </a:lnTo>
                    <a:lnTo>
                      <a:pt x="746" y="2642"/>
                    </a:lnTo>
                    <a:lnTo>
                      <a:pt x="746" y="2642"/>
                    </a:lnTo>
                    <a:lnTo>
                      <a:pt x="772" y="2670"/>
                    </a:lnTo>
                    <a:lnTo>
                      <a:pt x="780" y="2684"/>
                    </a:lnTo>
                    <a:lnTo>
                      <a:pt x="786" y="2694"/>
                    </a:lnTo>
                    <a:lnTo>
                      <a:pt x="790" y="2704"/>
                    </a:lnTo>
                    <a:lnTo>
                      <a:pt x="792" y="2714"/>
                    </a:lnTo>
                    <a:lnTo>
                      <a:pt x="790" y="2722"/>
                    </a:lnTo>
                    <a:lnTo>
                      <a:pt x="788" y="2728"/>
                    </a:lnTo>
                    <a:lnTo>
                      <a:pt x="786" y="2736"/>
                    </a:lnTo>
                    <a:lnTo>
                      <a:pt x="780" y="2740"/>
                    </a:lnTo>
                    <a:lnTo>
                      <a:pt x="766" y="2750"/>
                    </a:lnTo>
                    <a:lnTo>
                      <a:pt x="748" y="2760"/>
                    </a:lnTo>
                    <a:lnTo>
                      <a:pt x="726" y="2766"/>
                    </a:lnTo>
                    <a:lnTo>
                      <a:pt x="682" y="2782"/>
                    </a:lnTo>
                    <a:lnTo>
                      <a:pt x="660" y="2790"/>
                    </a:lnTo>
                    <a:lnTo>
                      <a:pt x="640" y="2800"/>
                    </a:lnTo>
                    <a:lnTo>
                      <a:pt x="632" y="2806"/>
                    </a:lnTo>
                    <a:lnTo>
                      <a:pt x="624" y="2812"/>
                    </a:lnTo>
                    <a:lnTo>
                      <a:pt x="618" y="2820"/>
                    </a:lnTo>
                    <a:lnTo>
                      <a:pt x="612" y="2828"/>
                    </a:lnTo>
                    <a:lnTo>
                      <a:pt x="610" y="2836"/>
                    </a:lnTo>
                    <a:lnTo>
                      <a:pt x="608" y="2846"/>
                    </a:lnTo>
                    <a:lnTo>
                      <a:pt x="608" y="2858"/>
                    </a:lnTo>
                    <a:lnTo>
                      <a:pt x="610" y="2870"/>
                    </a:lnTo>
                    <a:lnTo>
                      <a:pt x="610" y="2870"/>
                    </a:lnTo>
                    <a:lnTo>
                      <a:pt x="614" y="2886"/>
                    </a:lnTo>
                    <a:lnTo>
                      <a:pt x="620" y="2904"/>
                    </a:lnTo>
                    <a:lnTo>
                      <a:pt x="628" y="2920"/>
                    </a:lnTo>
                    <a:lnTo>
                      <a:pt x="638" y="2936"/>
                    </a:lnTo>
                    <a:lnTo>
                      <a:pt x="648" y="2952"/>
                    </a:lnTo>
                    <a:lnTo>
                      <a:pt x="660" y="2968"/>
                    </a:lnTo>
                    <a:lnTo>
                      <a:pt x="672" y="2980"/>
                    </a:lnTo>
                    <a:lnTo>
                      <a:pt x="684" y="2992"/>
                    </a:lnTo>
                    <a:lnTo>
                      <a:pt x="684" y="2992"/>
                    </a:lnTo>
                    <a:lnTo>
                      <a:pt x="712" y="3014"/>
                    </a:lnTo>
                    <a:lnTo>
                      <a:pt x="746" y="3038"/>
                    </a:lnTo>
                    <a:lnTo>
                      <a:pt x="764" y="3048"/>
                    </a:lnTo>
                    <a:lnTo>
                      <a:pt x="782" y="3058"/>
                    </a:lnTo>
                    <a:lnTo>
                      <a:pt x="800" y="3062"/>
                    </a:lnTo>
                    <a:lnTo>
                      <a:pt x="818" y="3064"/>
                    </a:lnTo>
                    <a:lnTo>
                      <a:pt x="818" y="3064"/>
                    </a:lnTo>
                    <a:lnTo>
                      <a:pt x="816" y="3072"/>
                    </a:lnTo>
                    <a:lnTo>
                      <a:pt x="816" y="3078"/>
                    </a:lnTo>
                    <a:lnTo>
                      <a:pt x="812" y="3084"/>
                    </a:lnTo>
                    <a:lnTo>
                      <a:pt x="808" y="3088"/>
                    </a:lnTo>
                    <a:lnTo>
                      <a:pt x="798" y="3096"/>
                    </a:lnTo>
                    <a:lnTo>
                      <a:pt x="786" y="3100"/>
                    </a:lnTo>
                    <a:lnTo>
                      <a:pt x="762" y="3108"/>
                    </a:lnTo>
                    <a:lnTo>
                      <a:pt x="752" y="3114"/>
                    </a:lnTo>
                    <a:lnTo>
                      <a:pt x="750" y="3118"/>
                    </a:lnTo>
                    <a:lnTo>
                      <a:pt x="746" y="3122"/>
                    </a:lnTo>
                    <a:lnTo>
                      <a:pt x="746" y="3122"/>
                    </a:lnTo>
                    <a:lnTo>
                      <a:pt x="746" y="3130"/>
                    </a:lnTo>
                    <a:lnTo>
                      <a:pt x="748" y="3140"/>
                    </a:lnTo>
                    <a:lnTo>
                      <a:pt x="756" y="3160"/>
                    </a:lnTo>
                    <a:lnTo>
                      <a:pt x="764" y="3184"/>
                    </a:lnTo>
                    <a:lnTo>
                      <a:pt x="766" y="3194"/>
                    </a:lnTo>
                    <a:lnTo>
                      <a:pt x="764" y="3206"/>
                    </a:lnTo>
                    <a:lnTo>
                      <a:pt x="764" y="3206"/>
                    </a:lnTo>
                    <a:lnTo>
                      <a:pt x="762" y="3212"/>
                    </a:lnTo>
                    <a:lnTo>
                      <a:pt x="758" y="3220"/>
                    </a:lnTo>
                    <a:lnTo>
                      <a:pt x="746" y="3240"/>
                    </a:lnTo>
                    <a:lnTo>
                      <a:pt x="730" y="3262"/>
                    </a:lnTo>
                    <a:lnTo>
                      <a:pt x="714" y="3284"/>
                    </a:lnTo>
                    <a:lnTo>
                      <a:pt x="702" y="3306"/>
                    </a:lnTo>
                    <a:lnTo>
                      <a:pt x="698" y="3316"/>
                    </a:lnTo>
                    <a:lnTo>
                      <a:pt x="698" y="3324"/>
                    </a:lnTo>
                    <a:lnTo>
                      <a:pt x="698" y="3332"/>
                    </a:lnTo>
                    <a:lnTo>
                      <a:pt x="702" y="3338"/>
                    </a:lnTo>
                    <a:lnTo>
                      <a:pt x="710" y="3344"/>
                    </a:lnTo>
                    <a:lnTo>
                      <a:pt x="720" y="3346"/>
                    </a:lnTo>
                    <a:lnTo>
                      <a:pt x="720" y="3346"/>
                    </a:lnTo>
                    <a:lnTo>
                      <a:pt x="732" y="3346"/>
                    </a:lnTo>
                    <a:lnTo>
                      <a:pt x="744" y="3344"/>
                    </a:lnTo>
                    <a:lnTo>
                      <a:pt x="756" y="3338"/>
                    </a:lnTo>
                    <a:lnTo>
                      <a:pt x="770" y="3332"/>
                    </a:lnTo>
                    <a:lnTo>
                      <a:pt x="794" y="3318"/>
                    </a:lnTo>
                    <a:lnTo>
                      <a:pt x="814" y="3306"/>
                    </a:lnTo>
                    <a:lnTo>
                      <a:pt x="814" y="3306"/>
                    </a:lnTo>
                    <a:lnTo>
                      <a:pt x="854" y="3282"/>
                    </a:lnTo>
                    <a:lnTo>
                      <a:pt x="876" y="3268"/>
                    </a:lnTo>
                    <a:lnTo>
                      <a:pt x="898" y="3254"/>
                    </a:lnTo>
                    <a:lnTo>
                      <a:pt x="920" y="3236"/>
                    </a:lnTo>
                    <a:lnTo>
                      <a:pt x="938" y="3218"/>
                    </a:lnTo>
                    <a:lnTo>
                      <a:pt x="954" y="3200"/>
                    </a:lnTo>
                    <a:lnTo>
                      <a:pt x="958" y="3190"/>
                    </a:lnTo>
                    <a:lnTo>
                      <a:pt x="962" y="3180"/>
                    </a:lnTo>
                    <a:lnTo>
                      <a:pt x="962" y="3180"/>
                    </a:lnTo>
                    <a:lnTo>
                      <a:pt x="950" y="3178"/>
                    </a:lnTo>
                    <a:lnTo>
                      <a:pt x="940" y="3172"/>
                    </a:lnTo>
                    <a:lnTo>
                      <a:pt x="934" y="3166"/>
                    </a:lnTo>
                    <a:lnTo>
                      <a:pt x="932" y="3158"/>
                    </a:lnTo>
                    <a:lnTo>
                      <a:pt x="932" y="3150"/>
                    </a:lnTo>
                    <a:lnTo>
                      <a:pt x="934" y="3140"/>
                    </a:lnTo>
                    <a:lnTo>
                      <a:pt x="940" y="3130"/>
                    </a:lnTo>
                    <a:lnTo>
                      <a:pt x="946" y="3122"/>
                    </a:lnTo>
                    <a:lnTo>
                      <a:pt x="946" y="3122"/>
                    </a:lnTo>
                    <a:lnTo>
                      <a:pt x="958" y="3112"/>
                    </a:lnTo>
                    <a:lnTo>
                      <a:pt x="970" y="3106"/>
                    </a:lnTo>
                    <a:lnTo>
                      <a:pt x="984" y="3102"/>
                    </a:lnTo>
                    <a:lnTo>
                      <a:pt x="1000" y="3098"/>
                    </a:lnTo>
                    <a:lnTo>
                      <a:pt x="1030" y="3096"/>
                    </a:lnTo>
                    <a:lnTo>
                      <a:pt x="1046" y="3096"/>
                    </a:lnTo>
                    <a:lnTo>
                      <a:pt x="1058" y="3094"/>
                    </a:lnTo>
                    <a:lnTo>
                      <a:pt x="1058" y="3094"/>
                    </a:lnTo>
                    <a:lnTo>
                      <a:pt x="1084" y="3088"/>
                    </a:lnTo>
                    <a:lnTo>
                      <a:pt x="1112" y="3080"/>
                    </a:lnTo>
                    <a:lnTo>
                      <a:pt x="1140" y="3070"/>
                    </a:lnTo>
                    <a:lnTo>
                      <a:pt x="1170" y="3058"/>
                    </a:lnTo>
                    <a:lnTo>
                      <a:pt x="1200" y="3044"/>
                    </a:lnTo>
                    <a:lnTo>
                      <a:pt x="1226" y="3028"/>
                    </a:lnTo>
                    <a:lnTo>
                      <a:pt x="1248" y="3012"/>
                    </a:lnTo>
                    <a:lnTo>
                      <a:pt x="1258" y="3002"/>
                    </a:lnTo>
                    <a:lnTo>
                      <a:pt x="1266" y="2994"/>
                    </a:lnTo>
                    <a:lnTo>
                      <a:pt x="1266" y="2994"/>
                    </a:lnTo>
                    <a:lnTo>
                      <a:pt x="1276" y="2980"/>
                    </a:lnTo>
                    <a:lnTo>
                      <a:pt x="1282" y="2968"/>
                    </a:lnTo>
                    <a:lnTo>
                      <a:pt x="1284" y="2956"/>
                    </a:lnTo>
                    <a:lnTo>
                      <a:pt x="1286" y="2944"/>
                    </a:lnTo>
                    <a:lnTo>
                      <a:pt x="1286" y="2918"/>
                    </a:lnTo>
                    <a:lnTo>
                      <a:pt x="1286" y="2904"/>
                    </a:lnTo>
                    <a:lnTo>
                      <a:pt x="1288" y="2884"/>
                    </a:lnTo>
                    <a:lnTo>
                      <a:pt x="1288" y="2884"/>
                    </a:lnTo>
                    <a:lnTo>
                      <a:pt x="1292" y="2868"/>
                    </a:lnTo>
                    <a:lnTo>
                      <a:pt x="1298" y="2854"/>
                    </a:lnTo>
                    <a:lnTo>
                      <a:pt x="1304" y="2844"/>
                    </a:lnTo>
                    <a:lnTo>
                      <a:pt x="1312" y="2838"/>
                    </a:lnTo>
                    <a:lnTo>
                      <a:pt x="1320" y="2836"/>
                    </a:lnTo>
                    <a:lnTo>
                      <a:pt x="1328" y="2836"/>
                    </a:lnTo>
                    <a:lnTo>
                      <a:pt x="1340" y="2836"/>
                    </a:lnTo>
                    <a:lnTo>
                      <a:pt x="1350" y="2840"/>
                    </a:lnTo>
                    <a:lnTo>
                      <a:pt x="1398" y="2858"/>
                    </a:lnTo>
                    <a:lnTo>
                      <a:pt x="1412" y="2862"/>
                    </a:lnTo>
                    <a:lnTo>
                      <a:pt x="1426" y="2864"/>
                    </a:lnTo>
                    <a:lnTo>
                      <a:pt x="1438" y="2866"/>
                    </a:lnTo>
                    <a:lnTo>
                      <a:pt x="1452" y="2864"/>
                    </a:lnTo>
                    <a:lnTo>
                      <a:pt x="1452" y="2864"/>
                    </a:lnTo>
                    <a:lnTo>
                      <a:pt x="1478" y="2858"/>
                    </a:lnTo>
                    <a:lnTo>
                      <a:pt x="1500" y="2850"/>
                    </a:lnTo>
                    <a:lnTo>
                      <a:pt x="1518" y="2842"/>
                    </a:lnTo>
                    <a:lnTo>
                      <a:pt x="1536" y="2830"/>
                    </a:lnTo>
                    <a:lnTo>
                      <a:pt x="1550" y="2818"/>
                    </a:lnTo>
                    <a:lnTo>
                      <a:pt x="1562" y="2804"/>
                    </a:lnTo>
                    <a:lnTo>
                      <a:pt x="1572" y="2788"/>
                    </a:lnTo>
                    <a:lnTo>
                      <a:pt x="1580" y="2772"/>
                    </a:lnTo>
                    <a:lnTo>
                      <a:pt x="1588" y="2754"/>
                    </a:lnTo>
                    <a:lnTo>
                      <a:pt x="1592" y="2736"/>
                    </a:lnTo>
                    <a:lnTo>
                      <a:pt x="1596" y="2716"/>
                    </a:lnTo>
                    <a:lnTo>
                      <a:pt x="1600" y="2698"/>
                    </a:lnTo>
                    <a:lnTo>
                      <a:pt x="1602" y="2656"/>
                    </a:lnTo>
                    <a:lnTo>
                      <a:pt x="1604" y="2614"/>
                    </a:lnTo>
                    <a:lnTo>
                      <a:pt x="1604" y="2614"/>
                    </a:lnTo>
                    <a:lnTo>
                      <a:pt x="1602" y="2574"/>
                    </a:lnTo>
                    <a:lnTo>
                      <a:pt x="1602" y="2546"/>
                    </a:lnTo>
                    <a:lnTo>
                      <a:pt x="1604" y="2516"/>
                    </a:lnTo>
                    <a:lnTo>
                      <a:pt x="1610" y="2490"/>
                    </a:lnTo>
                    <a:lnTo>
                      <a:pt x="1612" y="2476"/>
                    </a:lnTo>
                    <a:lnTo>
                      <a:pt x="1618" y="2466"/>
                    </a:lnTo>
                    <a:lnTo>
                      <a:pt x="1622" y="2456"/>
                    </a:lnTo>
                    <a:lnTo>
                      <a:pt x="1630" y="2450"/>
                    </a:lnTo>
                    <a:lnTo>
                      <a:pt x="1638" y="2444"/>
                    </a:lnTo>
                    <a:lnTo>
                      <a:pt x="1648" y="2442"/>
                    </a:lnTo>
                    <a:lnTo>
                      <a:pt x="1648" y="2442"/>
                    </a:lnTo>
                    <a:lnTo>
                      <a:pt x="1654" y="2442"/>
                    </a:lnTo>
                    <a:lnTo>
                      <a:pt x="1660" y="2444"/>
                    </a:lnTo>
                    <a:lnTo>
                      <a:pt x="1672" y="2450"/>
                    </a:lnTo>
                    <a:lnTo>
                      <a:pt x="1680" y="2462"/>
                    </a:lnTo>
                    <a:lnTo>
                      <a:pt x="1690" y="2476"/>
                    </a:lnTo>
                    <a:lnTo>
                      <a:pt x="1704" y="2504"/>
                    </a:lnTo>
                    <a:lnTo>
                      <a:pt x="1714" y="2528"/>
                    </a:lnTo>
                    <a:lnTo>
                      <a:pt x="1714" y="2528"/>
                    </a:lnTo>
                    <a:lnTo>
                      <a:pt x="1730" y="2554"/>
                    </a:lnTo>
                    <a:lnTo>
                      <a:pt x="1740" y="2578"/>
                    </a:lnTo>
                    <a:lnTo>
                      <a:pt x="1746" y="2602"/>
                    </a:lnTo>
                    <a:lnTo>
                      <a:pt x="1754" y="2632"/>
                    </a:lnTo>
                    <a:lnTo>
                      <a:pt x="1754" y="2632"/>
                    </a:lnTo>
                    <a:lnTo>
                      <a:pt x="1762" y="2664"/>
                    </a:lnTo>
                    <a:lnTo>
                      <a:pt x="1766" y="2678"/>
                    </a:lnTo>
                    <a:lnTo>
                      <a:pt x="1772" y="2690"/>
                    </a:lnTo>
                    <a:lnTo>
                      <a:pt x="1780" y="2702"/>
                    </a:lnTo>
                    <a:lnTo>
                      <a:pt x="1792" y="2710"/>
                    </a:lnTo>
                    <a:lnTo>
                      <a:pt x="1804" y="2716"/>
                    </a:lnTo>
                    <a:lnTo>
                      <a:pt x="1820" y="2720"/>
                    </a:lnTo>
                    <a:lnTo>
                      <a:pt x="1820" y="2720"/>
                    </a:lnTo>
                    <a:lnTo>
                      <a:pt x="1840" y="2720"/>
                    </a:lnTo>
                    <a:lnTo>
                      <a:pt x="1858" y="2716"/>
                    </a:lnTo>
                    <a:lnTo>
                      <a:pt x="1874" y="2708"/>
                    </a:lnTo>
                    <a:lnTo>
                      <a:pt x="1890" y="2698"/>
                    </a:lnTo>
                    <a:lnTo>
                      <a:pt x="1904" y="2684"/>
                    </a:lnTo>
                    <a:lnTo>
                      <a:pt x="1916" y="2670"/>
                    </a:lnTo>
                    <a:lnTo>
                      <a:pt x="1928" y="2652"/>
                    </a:lnTo>
                    <a:lnTo>
                      <a:pt x="1936" y="2634"/>
                    </a:lnTo>
                    <a:lnTo>
                      <a:pt x="1944" y="2614"/>
                    </a:lnTo>
                    <a:lnTo>
                      <a:pt x="1948" y="2594"/>
                    </a:lnTo>
                    <a:lnTo>
                      <a:pt x="1950" y="2574"/>
                    </a:lnTo>
                    <a:lnTo>
                      <a:pt x="1948" y="2556"/>
                    </a:lnTo>
                    <a:lnTo>
                      <a:pt x="1944" y="2538"/>
                    </a:lnTo>
                    <a:lnTo>
                      <a:pt x="1938" y="2520"/>
                    </a:lnTo>
                    <a:lnTo>
                      <a:pt x="1928" y="2506"/>
                    </a:lnTo>
                    <a:lnTo>
                      <a:pt x="1914" y="2492"/>
                    </a:lnTo>
                    <a:lnTo>
                      <a:pt x="1914" y="2492"/>
                    </a:lnTo>
                    <a:lnTo>
                      <a:pt x="1902" y="2486"/>
                    </a:lnTo>
                    <a:lnTo>
                      <a:pt x="1892" y="2480"/>
                    </a:lnTo>
                    <a:lnTo>
                      <a:pt x="1868" y="2472"/>
                    </a:lnTo>
                    <a:lnTo>
                      <a:pt x="1842" y="2466"/>
                    </a:lnTo>
                    <a:lnTo>
                      <a:pt x="1816" y="2460"/>
                    </a:lnTo>
                    <a:lnTo>
                      <a:pt x="1790" y="2454"/>
                    </a:lnTo>
                    <a:lnTo>
                      <a:pt x="1764" y="2446"/>
                    </a:lnTo>
                    <a:lnTo>
                      <a:pt x="1738" y="2436"/>
                    </a:lnTo>
                    <a:lnTo>
                      <a:pt x="1728" y="2430"/>
                    </a:lnTo>
                    <a:lnTo>
                      <a:pt x="1716" y="2422"/>
                    </a:lnTo>
                    <a:lnTo>
                      <a:pt x="1716" y="2422"/>
                    </a:lnTo>
                    <a:lnTo>
                      <a:pt x="1698" y="2406"/>
                    </a:lnTo>
                    <a:lnTo>
                      <a:pt x="1682" y="2388"/>
                    </a:lnTo>
                    <a:lnTo>
                      <a:pt x="1668" y="2370"/>
                    </a:lnTo>
                    <a:lnTo>
                      <a:pt x="1660" y="2350"/>
                    </a:lnTo>
                    <a:lnTo>
                      <a:pt x="1654" y="2330"/>
                    </a:lnTo>
                    <a:lnTo>
                      <a:pt x="1650" y="2308"/>
                    </a:lnTo>
                    <a:lnTo>
                      <a:pt x="1650" y="2284"/>
                    </a:lnTo>
                    <a:lnTo>
                      <a:pt x="1654" y="2260"/>
                    </a:lnTo>
                    <a:lnTo>
                      <a:pt x="1654" y="2260"/>
                    </a:lnTo>
                    <a:lnTo>
                      <a:pt x="1660" y="2274"/>
                    </a:lnTo>
                    <a:lnTo>
                      <a:pt x="1668" y="2286"/>
                    </a:lnTo>
                    <a:lnTo>
                      <a:pt x="1676" y="2296"/>
                    </a:lnTo>
                    <a:lnTo>
                      <a:pt x="1686" y="2304"/>
                    </a:lnTo>
                    <a:lnTo>
                      <a:pt x="1698" y="2312"/>
                    </a:lnTo>
                    <a:lnTo>
                      <a:pt x="1712" y="2316"/>
                    </a:lnTo>
                    <a:lnTo>
                      <a:pt x="1724" y="2320"/>
                    </a:lnTo>
                    <a:lnTo>
                      <a:pt x="1740" y="2324"/>
                    </a:lnTo>
                    <a:lnTo>
                      <a:pt x="1770" y="2326"/>
                    </a:lnTo>
                    <a:lnTo>
                      <a:pt x="1800" y="2328"/>
                    </a:lnTo>
                    <a:lnTo>
                      <a:pt x="1854" y="2324"/>
                    </a:lnTo>
                    <a:lnTo>
                      <a:pt x="1854" y="2324"/>
                    </a:lnTo>
                    <a:lnTo>
                      <a:pt x="1852" y="2310"/>
                    </a:lnTo>
                    <a:lnTo>
                      <a:pt x="1850" y="2296"/>
                    </a:lnTo>
                    <a:lnTo>
                      <a:pt x="1842" y="2264"/>
                    </a:lnTo>
                    <a:lnTo>
                      <a:pt x="1832" y="2234"/>
                    </a:lnTo>
                    <a:lnTo>
                      <a:pt x="1828" y="2218"/>
                    </a:lnTo>
                    <a:lnTo>
                      <a:pt x="1826" y="2204"/>
                    </a:lnTo>
                    <a:lnTo>
                      <a:pt x="1826" y="2204"/>
                    </a:lnTo>
                    <a:lnTo>
                      <a:pt x="1824" y="2162"/>
                    </a:lnTo>
                    <a:lnTo>
                      <a:pt x="1820" y="2120"/>
                    </a:lnTo>
                    <a:lnTo>
                      <a:pt x="1818" y="2100"/>
                    </a:lnTo>
                    <a:lnTo>
                      <a:pt x="1814" y="2082"/>
                    </a:lnTo>
                    <a:lnTo>
                      <a:pt x="1806" y="2062"/>
                    </a:lnTo>
                    <a:lnTo>
                      <a:pt x="1796" y="2044"/>
                    </a:lnTo>
                    <a:lnTo>
                      <a:pt x="1796" y="2044"/>
                    </a:lnTo>
                    <a:lnTo>
                      <a:pt x="1786" y="2032"/>
                    </a:lnTo>
                    <a:lnTo>
                      <a:pt x="1776" y="2020"/>
                    </a:lnTo>
                    <a:lnTo>
                      <a:pt x="1750" y="2000"/>
                    </a:lnTo>
                    <a:lnTo>
                      <a:pt x="1726" y="1980"/>
                    </a:lnTo>
                    <a:lnTo>
                      <a:pt x="1700" y="1960"/>
                    </a:lnTo>
                    <a:lnTo>
                      <a:pt x="1688" y="1950"/>
                    </a:lnTo>
                    <a:lnTo>
                      <a:pt x="1678" y="1940"/>
                    </a:lnTo>
                    <a:lnTo>
                      <a:pt x="1670" y="1928"/>
                    </a:lnTo>
                    <a:lnTo>
                      <a:pt x="1662" y="1916"/>
                    </a:lnTo>
                    <a:lnTo>
                      <a:pt x="1658" y="1902"/>
                    </a:lnTo>
                    <a:lnTo>
                      <a:pt x="1654" y="1886"/>
                    </a:lnTo>
                    <a:lnTo>
                      <a:pt x="1654" y="1870"/>
                    </a:lnTo>
                    <a:lnTo>
                      <a:pt x="1656" y="1852"/>
                    </a:lnTo>
                    <a:lnTo>
                      <a:pt x="1656" y="1852"/>
                    </a:lnTo>
                    <a:lnTo>
                      <a:pt x="1662" y="1834"/>
                    </a:lnTo>
                    <a:lnTo>
                      <a:pt x="1668" y="1818"/>
                    </a:lnTo>
                    <a:lnTo>
                      <a:pt x="1682" y="1786"/>
                    </a:lnTo>
                    <a:lnTo>
                      <a:pt x="1700" y="1756"/>
                    </a:lnTo>
                    <a:lnTo>
                      <a:pt x="1714" y="1724"/>
                    </a:lnTo>
                    <a:lnTo>
                      <a:pt x="1722" y="1708"/>
                    </a:lnTo>
                    <a:lnTo>
                      <a:pt x="1726" y="1692"/>
                    </a:lnTo>
                    <a:lnTo>
                      <a:pt x="1730" y="1676"/>
                    </a:lnTo>
                    <a:lnTo>
                      <a:pt x="1732" y="1660"/>
                    </a:lnTo>
                    <a:lnTo>
                      <a:pt x="1730" y="1644"/>
                    </a:lnTo>
                    <a:lnTo>
                      <a:pt x="1726" y="1626"/>
                    </a:lnTo>
                    <a:lnTo>
                      <a:pt x="1720" y="1608"/>
                    </a:lnTo>
                    <a:lnTo>
                      <a:pt x="1708" y="1590"/>
                    </a:lnTo>
                    <a:lnTo>
                      <a:pt x="1708" y="1590"/>
                    </a:lnTo>
                    <a:lnTo>
                      <a:pt x="1692" y="1566"/>
                    </a:lnTo>
                    <a:lnTo>
                      <a:pt x="1676" y="1544"/>
                    </a:lnTo>
                    <a:lnTo>
                      <a:pt x="1658" y="1524"/>
                    </a:lnTo>
                    <a:lnTo>
                      <a:pt x="1644" y="1504"/>
                    </a:lnTo>
                    <a:lnTo>
                      <a:pt x="1630" y="1482"/>
                    </a:lnTo>
                    <a:lnTo>
                      <a:pt x="1620" y="1458"/>
                    </a:lnTo>
                    <a:lnTo>
                      <a:pt x="1618" y="1446"/>
                    </a:lnTo>
                    <a:lnTo>
                      <a:pt x="1614" y="1432"/>
                    </a:lnTo>
                    <a:lnTo>
                      <a:pt x="1614" y="1416"/>
                    </a:lnTo>
                    <a:lnTo>
                      <a:pt x="1614" y="1400"/>
                    </a:lnTo>
                    <a:lnTo>
                      <a:pt x="1614" y="1400"/>
                    </a:lnTo>
                    <a:lnTo>
                      <a:pt x="1598" y="1398"/>
                    </a:lnTo>
                    <a:lnTo>
                      <a:pt x="1578" y="1398"/>
                    </a:lnTo>
                    <a:lnTo>
                      <a:pt x="1558" y="1400"/>
                    </a:lnTo>
                    <a:lnTo>
                      <a:pt x="1536" y="1398"/>
                    </a:lnTo>
                    <a:lnTo>
                      <a:pt x="1518" y="1396"/>
                    </a:lnTo>
                    <a:lnTo>
                      <a:pt x="1510" y="1392"/>
                    </a:lnTo>
                    <a:lnTo>
                      <a:pt x="1502" y="1390"/>
                    </a:lnTo>
                    <a:lnTo>
                      <a:pt x="1496" y="1384"/>
                    </a:lnTo>
                    <a:lnTo>
                      <a:pt x="1490" y="1378"/>
                    </a:lnTo>
                    <a:lnTo>
                      <a:pt x="1488" y="1370"/>
                    </a:lnTo>
                    <a:lnTo>
                      <a:pt x="1486" y="1362"/>
                    </a:lnTo>
                    <a:lnTo>
                      <a:pt x="1486" y="1362"/>
                    </a:lnTo>
                    <a:lnTo>
                      <a:pt x="1486" y="1346"/>
                    </a:lnTo>
                    <a:lnTo>
                      <a:pt x="1492" y="1334"/>
                    </a:lnTo>
                    <a:lnTo>
                      <a:pt x="1500" y="1322"/>
                    </a:lnTo>
                    <a:lnTo>
                      <a:pt x="1510" y="1310"/>
                    </a:lnTo>
                    <a:lnTo>
                      <a:pt x="1522" y="1300"/>
                    </a:lnTo>
                    <a:lnTo>
                      <a:pt x="1536" y="1290"/>
                    </a:lnTo>
                    <a:lnTo>
                      <a:pt x="1568" y="1270"/>
                    </a:lnTo>
                    <a:lnTo>
                      <a:pt x="1600" y="1252"/>
                    </a:lnTo>
                    <a:lnTo>
                      <a:pt x="1630" y="1232"/>
                    </a:lnTo>
                    <a:lnTo>
                      <a:pt x="1644" y="1222"/>
                    </a:lnTo>
                    <a:lnTo>
                      <a:pt x="1654" y="1210"/>
                    </a:lnTo>
                    <a:lnTo>
                      <a:pt x="1662" y="1198"/>
                    </a:lnTo>
                    <a:lnTo>
                      <a:pt x="1668" y="1184"/>
                    </a:lnTo>
                    <a:lnTo>
                      <a:pt x="1668" y="1184"/>
                    </a:lnTo>
                    <a:lnTo>
                      <a:pt x="1670" y="1172"/>
                    </a:lnTo>
                    <a:lnTo>
                      <a:pt x="1670" y="1160"/>
                    </a:lnTo>
                    <a:lnTo>
                      <a:pt x="1668" y="1130"/>
                    </a:lnTo>
                    <a:lnTo>
                      <a:pt x="1660" y="1098"/>
                    </a:lnTo>
                    <a:lnTo>
                      <a:pt x="1650" y="1064"/>
                    </a:lnTo>
                    <a:lnTo>
                      <a:pt x="1640" y="1032"/>
                    </a:lnTo>
                    <a:lnTo>
                      <a:pt x="1628" y="1000"/>
                    </a:lnTo>
                    <a:lnTo>
                      <a:pt x="1606" y="954"/>
                    </a:lnTo>
                    <a:lnTo>
                      <a:pt x="1606" y="954"/>
                    </a:lnTo>
                    <a:lnTo>
                      <a:pt x="1592" y="928"/>
                    </a:lnTo>
                    <a:lnTo>
                      <a:pt x="1576" y="904"/>
                    </a:lnTo>
                    <a:lnTo>
                      <a:pt x="1558" y="882"/>
                    </a:lnTo>
                    <a:lnTo>
                      <a:pt x="1538" y="862"/>
                    </a:lnTo>
                    <a:lnTo>
                      <a:pt x="1496" y="822"/>
                    </a:lnTo>
                    <a:lnTo>
                      <a:pt x="1454" y="784"/>
                    </a:lnTo>
                    <a:lnTo>
                      <a:pt x="1454" y="784"/>
                    </a:lnTo>
                    <a:lnTo>
                      <a:pt x="1440" y="770"/>
                    </a:lnTo>
                    <a:lnTo>
                      <a:pt x="1430" y="758"/>
                    </a:lnTo>
                    <a:lnTo>
                      <a:pt x="1424" y="744"/>
                    </a:lnTo>
                    <a:lnTo>
                      <a:pt x="1420" y="732"/>
                    </a:lnTo>
                    <a:lnTo>
                      <a:pt x="1416" y="718"/>
                    </a:lnTo>
                    <a:lnTo>
                      <a:pt x="1416" y="704"/>
                    </a:lnTo>
                    <a:lnTo>
                      <a:pt x="1418" y="668"/>
                    </a:lnTo>
                    <a:lnTo>
                      <a:pt x="1418" y="668"/>
                    </a:lnTo>
                    <a:lnTo>
                      <a:pt x="1440" y="682"/>
                    </a:lnTo>
                    <a:lnTo>
                      <a:pt x="1466" y="700"/>
                    </a:lnTo>
                    <a:lnTo>
                      <a:pt x="1490" y="722"/>
                    </a:lnTo>
                    <a:lnTo>
                      <a:pt x="1516" y="746"/>
                    </a:lnTo>
                    <a:lnTo>
                      <a:pt x="1540" y="772"/>
                    </a:lnTo>
                    <a:lnTo>
                      <a:pt x="1560" y="796"/>
                    </a:lnTo>
                    <a:lnTo>
                      <a:pt x="1580" y="820"/>
                    </a:lnTo>
                    <a:lnTo>
                      <a:pt x="1594" y="842"/>
                    </a:lnTo>
                    <a:lnTo>
                      <a:pt x="1594" y="842"/>
                    </a:lnTo>
                    <a:lnTo>
                      <a:pt x="1608" y="868"/>
                    </a:lnTo>
                    <a:lnTo>
                      <a:pt x="1622" y="894"/>
                    </a:lnTo>
                    <a:lnTo>
                      <a:pt x="1632" y="920"/>
                    </a:lnTo>
                    <a:lnTo>
                      <a:pt x="1642" y="948"/>
                    </a:lnTo>
                    <a:lnTo>
                      <a:pt x="1660" y="1002"/>
                    </a:lnTo>
                    <a:lnTo>
                      <a:pt x="1670" y="1028"/>
                    </a:lnTo>
                    <a:lnTo>
                      <a:pt x="1682" y="1054"/>
                    </a:lnTo>
                    <a:lnTo>
                      <a:pt x="1682" y="1054"/>
                    </a:lnTo>
                    <a:lnTo>
                      <a:pt x="1692" y="1068"/>
                    </a:lnTo>
                    <a:lnTo>
                      <a:pt x="1702" y="1080"/>
                    </a:lnTo>
                    <a:lnTo>
                      <a:pt x="1716" y="1090"/>
                    </a:lnTo>
                    <a:lnTo>
                      <a:pt x="1734" y="1100"/>
                    </a:lnTo>
                    <a:lnTo>
                      <a:pt x="1752" y="1110"/>
                    </a:lnTo>
                    <a:lnTo>
                      <a:pt x="1770" y="1116"/>
                    </a:lnTo>
                    <a:lnTo>
                      <a:pt x="1790" y="1122"/>
                    </a:lnTo>
                    <a:lnTo>
                      <a:pt x="1812" y="1126"/>
                    </a:lnTo>
                    <a:lnTo>
                      <a:pt x="1832" y="1128"/>
                    </a:lnTo>
                    <a:lnTo>
                      <a:pt x="1852" y="1128"/>
                    </a:lnTo>
                    <a:lnTo>
                      <a:pt x="1872" y="1126"/>
                    </a:lnTo>
                    <a:lnTo>
                      <a:pt x="1890" y="1122"/>
                    </a:lnTo>
                    <a:lnTo>
                      <a:pt x="1906" y="1114"/>
                    </a:lnTo>
                    <a:lnTo>
                      <a:pt x="1920" y="1106"/>
                    </a:lnTo>
                    <a:lnTo>
                      <a:pt x="1932" y="1094"/>
                    </a:lnTo>
                    <a:lnTo>
                      <a:pt x="1940" y="1078"/>
                    </a:lnTo>
                    <a:lnTo>
                      <a:pt x="1940" y="1078"/>
                    </a:lnTo>
                    <a:lnTo>
                      <a:pt x="1944" y="1064"/>
                    </a:lnTo>
                    <a:lnTo>
                      <a:pt x="1946" y="1050"/>
                    </a:lnTo>
                    <a:lnTo>
                      <a:pt x="1944" y="1038"/>
                    </a:lnTo>
                    <a:lnTo>
                      <a:pt x="1940" y="1026"/>
                    </a:lnTo>
                    <a:lnTo>
                      <a:pt x="1934" y="1014"/>
                    </a:lnTo>
                    <a:lnTo>
                      <a:pt x="1926" y="1004"/>
                    </a:lnTo>
                    <a:lnTo>
                      <a:pt x="1910" y="984"/>
                    </a:lnTo>
                    <a:lnTo>
                      <a:pt x="1890" y="964"/>
                    </a:lnTo>
                    <a:lnTo>
                      <a:pt x="1874" y="946"/>
                    </a:lnTo>
                    <a:lnTo>
                      <a:pt x="1866" y="936"/>
                    </a:lnTo>
                    <a:lnTo>
                      <a:pt x="1862" y="926"/>
                    </a:lnTo>
                    <a:lnTo>
                      <a:pt x="1860" y="916"/>
                    </a:lnTo>
                    <a:lnTo>
                      <a:pt x="1860" y="906"/>
                    </a:lnTo>
                    <a:lnTo>
                      <a:pt x="1860" y="906"/>
                    </a:lnTo>
                    <a:lnTo>
                      <a:pt x="1860" y="898"/>
                    </a:lnTo>
                    <a:lnTo>
                      <a:pt x="1864" y="892"/>
                    </a:lnTo>
                    <a:lnTo>
                      <a:pt x="1868" y="888"/>
                    </a:lnTo>
                    <a:lnTo>
                      <a:pt x="1872" y="886"/>
                    </a:lnTo>
                    <a:lnTo>
                      <a:pt x="1878" y="886"/>
                    </a:lnTo>
                    <a:lnTo>
                      <a:pt x="1884" y="888"/>
                    </a:lnTo>
                    <a:lnTo>
                      <a:pt x="1898" y="894"/>
                    </a:lnTo>
                    <a:lnTo>
                      <a:pt x="1910" y="906"/>
                    </a:lnTo>
                    <a:lnTo>
                      <a:pt x="1922" y="918"/>
                    </a:lnTo>
                    <a:lnTo>
                      <a:pt x="1932" y="930"/>
                    </a:lnTo>
                    <a:lnTo>
                      <a:pt x="1938" y="940"/>
                    </a:lnTo>
                    <a:lnTo>
                      <a:pt x="1938" y="940"/>
                    </a:lnTo>
                    <a:lnTo>
                      <a:pt x="1944" y="954"/>
                    </a:lnTo>
                    <a:lnTo>
                      <a:pt x="1946" y="970"/>
                    </a:lnTo>
                    <a:lnTo>
                      <a:pt x="1950" y="1002"/>
                    </a:lnTo>
                    <a:lnTo>
                      <a:pt x="1950" y="1066"/>
                    </a:lnTo>
                    <a:lnTo>
                      <a:pt x="1950" y="1066"/>
                    </a:lnTo>
                    <a:lnTo>
                      <a:pt x="1950" y="1094"/>
                    </a:lnTo>
                    <a:lnTo>
                      <a:pt x="1946" y="1126"/>
                    </a:lnTo>
                    <a:lnTo>
                      <a:pt x="1944" y="1164"/>
                    </a:lnTo>
                    <a:lnTo>
                      <a:pt x="1944" y="1200"/>
                    </a:lnTo>
                    <a:lnTo>
                      <a:pt x="1944" y="1216"/>
                    </a:lnTo>
                    <a:lnTo>
                      <a:pt x="1948" y="1232"/>
                    </a:lnTo>
                    <a:lnTo>
                      <a:pt x="1952" y="1246"/>
                    </a:lnTo>
                    <a:lnTo>
                      <a:pt x="1958" y="1258"/>
                    </a:lnTo>
                    <a:lnTo>
                      <a:pt x="1966" y="1268"/>
                    </a:lnTo>
                    <a:lnTo>
                      <a:pt x="1978" y="1274"/>
                    </a:lnTo>
                    <a:lnTo>
                      <a:pt x="1992" y="1276"/>
                    </a:lnTo>
                    <a:lnTo>
                      <a:pt x="2008" y="1274"/>
                    </a:lnTo>
                    <a:lnTo>
                      <a:pt x="2008" y="1274"/>
                    </a:lnTo>
                    <a:lnTo>
                      <a:pt x="2004" y="1262"/>
                    </a:lnTo>
                    <a:lnTo>
                      <a:pt x="2000" y="1254"/>
                    </a:lnTo>
                    <a:lnTo>
                      <a:pt x="1990" y="1236"/>
                    </a:lnTo>
                    <a:lnTo>
                      <a:pt x="1986" y="1228"/>
                    </a:lnTo>
                    <a:lnTo>
                      <a:pt x="1982" y="1216"/>
                    </a:lnTo>
                    <a:lnTo>
                      <a:pt x="1982" y="1204"/>
                    </a:lnTo>
                    <a:lnTo>
                      <a:pt x="1982" y="1190"/>
                    </a:lnTo>
                    <a:lnTo>
                      <a:pt x="1982" y="1190"/>
                    </a:lnTo>
                    <a:lnTo>
                      <a:pt x="1986" y="1186"/>
                    </a:lnTo>
                    <a:lnTo>
                      <a:pt x="1992" y="1184"/>
                    </a:lnTo>
                    <a:lnTo>
                      <a:pt x="2002" y="1184"/>
                    </a:lnTo>
                    <a:lnTo>
                      <a:pt x="2012" y="1184"/>
                    </a:lnTo>
                    <a:lnTo>
                      <a:pt x="2032" y="1186"/>
                    </a:lnTo>
                    <a:lnTo>
                      <a:pt x="2046" y="1192"/>
                    </a:lnTo>
                    <a:lnTo>
                      <a:pt x="2046" y="1192"/>
                    </a:lnTo>
                    <a:lnTo>
                      <a:pt x="2050" y="1196"/>
                    </a:lnTo>
                    <a:lnTo>
                      <a:pt x="2052" y="1202"/>
                    </a:lnTo>
                    <a:lnTo>
                      <a:pt x="2056" y="1216"/>
                    </a:lnTo>
                    <a:lnTo>
                      <a:pt x="2058" y="1224"/>
                    </a:lnTo>
                    <a:lnTo>
                      <a:pt x="2060" y="1230"/>
                    </a:lnTo>
                    <a:lnTo>
                      <a:pt x="2064" y="1234"/>
                    </a:lnTo>
                    <a:lnTo>
                      <a:pt x="2072" y="1240"/>
                    </a:lnTo>
                    <a:lnTo>
                      <a:pt x="2072" y="1240"/>
                    </a:lnTo>
                    <a:lnTo>
                      <a:pt x="2074" y="1226"/>
                    </a:lnTo>
                    <a:lnTo>
                      <a:pt x="2076" y="1218"/>
                    </a:lnTo>
                    <a:lnTo>
                      <a:pt x="2076" y="1212"/>
                    </a:lnTo>
                    <a:lnTo>
                      <a:pt x="2076" y="121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56" name="Freeform 8">
                <a:extLst>
                  <a:ext uri="{FF2B5EF4-FFF2-40B4-BE49-F238E27FC236}">
                    <a16:creationId xmlns:a16="http://schemas.microsoft.com/office/drawing/2014/main" id="{F0A6F8AD-1AC9-4386-BF55-13223996E34F}"/>
                  </a:ext>
                </a:extLst>
              </p:cNvPr>
              <p:cNvSpPr>
                <a:spLocks/>
              </p:cNvSpPr>
              <p:nvPr/>
            </p:nvSpPr>
            <p:spPr bwMode="auto">
              <a:xfrm>
                <a:off x="3754438" y="2209800"/>
                <a:ext cx="1165225" cy="1609725"/>
              </a:xfrm>
              <a:custGeom>
                <a:avLst/>
                <a:gdLst>
                  <a:gd name="T0" fmla="*/ 578 w 734"/>
                  <a:gd name="T1" fmla="*/ 378 h 1014"/>
                  <a:gd name="T2" fmla="*/ 530 w 734"/>
                  <a:gd name="T3" fmla="*/ 328 h 1014"/>
                  <a:gd name="T4" fmla="*/ 478 w 734"/>
                  <a:gd name="T5" fmla="*/ 326 h 1014"/>
                  <a:gd name="T6" fmla="*/ 438 w 734"/>
                  <a:gd name="T7" fmla="*/ 318 h 1014"/>
                  <a:gd name="T8" fmla="*/ 434 w 734"/>
                  <a:gd name="T9" fmla="*/ 290 h 1014"/>
                  <a:gd name="T10" fmla="*/ 422 w 734"/>
                  <a:gd name="T11" fmla="*/ 222 h 1014"/>
                  <a:gd name="T12" fmla="*/ 362 w 734"/>
                  <a:gd name="T13" fmla="*/ 66 h 1014"/>
                  <a:gd name="T14" fmla="*/ 310 w 734"/>
                  <a:gd name="T15" fmla="*/ 30 h 1014"/>
                  <a:gd name="T16" fmla="*/ 206 w 734"/>
                  <a:gd name="T17" fmla="*/ 0 h 1014"/>
                  <a:gd name="T18" fmla="*/ 202 w 734"/>
                  <a:gd name="T19" fmla="*/ 48 h 1014"/>
                  <a:gd name="T20" fmla="*/ 218 w 734"/>
                  <a:gd name="T21" fmla="*/ 74 h 1014"/>
                  <a:gd name="T22" fmla="*/ 218 w 734"/>
                  <a:gd name="T23" fmla="*/ 92 h 1014"/>
                  <a:gd name="T24" fmla="*/ 202 w 734"/>
                  <a:gd name="T25" fmla="*/ 102 h 1014"/>
                  <a:gd name="T26" fmla="*/ 164 w 734"/>
                  <a:gd name="T27" fmla="*/ 58 h 1014"/>
                  <a:gd name="T28" fmla="*/ 148 w 734"/>
                  <a:gd name="T29" fmla="*/ 94 h 1014"/>
                  <a:gd name="T30" fmla="*/ 128 w 734"/>
                  <a:gd name="T31" fmla="*/ 196 h 1014"/>
                  <a:gd name="T32" fmla="*/ 84 w 734"/>
                  <a:gd name="T33" fmla="*/ 250 h 1014"/>
                  <a:gd name="T34" fmla="*/ 66 w 734"/>
                  <a:gd name="T35" fmla="*/ 292 h 1014"/>
                  <a:gd name="T36" fmla="*/ 76 w 734"/>
                  <a:gd name="T37" fmla="*/ 372 h 1014"/>
                  <a:gd name="T38" fmla="*/ 74 w 734"/>
                  <a:gd name="T39" fmla="*/ 456 h 1014"/>
                  <a:gd name="T40" fmla="*/ 50 w 734"/>
                  <a:gd name="T41" fmla="*/ 540 h 1014"/>
                  <a:gd name="T42" fmla="*/ 28 w 734"/>
                  <a:gd name="T43" fmla="*/ 612 h 1014"/>
                  <a:gd name="T44" fmla="*/ 0 w 734"/>
                  <a:gd name="T45" fmla="*/ 674 h 1014"/>
                  <a:gd name="T46" fmla="*/ 12 w 734"/>
                  <a:gd name="T47" fmla="*/ 706 h 1014"/>
                  <a:gd name="T48" fmla="*/ 38 w 734"/>
                  <a:gd name="T49" fmla="*/ 778 h 1014"/>
                  <a:gd name="T50" fmla="*/ 40 w 734"/>
                  <a:gd name="T51" fmla="*/ 854 h 1014"/>
                  <a:gd name="T52" fmla="*/ 18 w 734"/>
                  <a:gd name="T53" fmla="*/ 920 h 1014"/>
                  <a:gd name="T54" fmla="*/ 14 w 734"/>
                  <a:gd name="T55" fmla="*/ 988 h 1014"/>
                  <a:gd name="T56" fmla="*/ 34 w 734"/>
                  <a:gd name="T57" fmla="*/ 1014 h 1014"/>
                  <a:gd name="T58" fmla="*/ 72 w 734"/>
                  <a:gd name="T59" fmla="*/ 1006 h 1014"/>
                  <a:gd name="T60" fmla="*/ 132 w 734"/>
                  <a:gd name="T61" fmla="*/ 944 h 1014"/>
                  <a:gd name="T62" fmla="*/ 142 w 734"/>
                  <a:gd name="T63" fmla="*/ 916 h 1014"/>
                  <a:gd name="T64" fmla="*/ 152 w 734"/>
                  <a:gd name="T65" fmla="*/ 898 h 1014"/>
                  <a:gd name="T66" fmla="*/ 174 w 734"/>
                  <a:gd name="T67" fmla="*/ 880 h 1014"/>
                  <a:gd name="T68" fmla="*/ 182 w 734"/>
                  <a:gd name="T69" fmla="*/ 832 h 1014"/>
                  <a:gd name="T70" fmla="*/ 192 w 734"/>
                  <a:gd name="T71" fmla="*/ 810 h 1014"/>
                  <a:gd name="T72" fmla="*/ 246 w 734"/>
                  <a:gd name="T73" fmla="*/ 792 h 1014"/>
                  <a:gd name="T74" fmla="*/ 382 w 734"/>
                  <a:gd name="T75" fmla="*/ 784 h 1014"/>
                  <a:gd name="T76" fmla="*/ 368 w 734"/>
                  <a:gd name="T77" fmla="*/ 762 h 1014"/>
                  <a:gd name="T78" fmla="*/ 300 w 734"/>
                  <a:gd name="T79" fmla="*/ 720 h 1014"/>
                  <a:gd name="T80" fmla="*/ 272 w 734"/>
                  <a:gd name="T81" fmla="*/ 672 h 1014"/>
                  <a:gd name="T82" fmla="*/ 240 w 734"/>
                  <a:gd name="T83" fmla="*/ 578 h 1014"/>
                  <a:gd name="T84" fmla="*/ 198 w 734"/>
                  <a:gd name="T85" fmla="*/ 438 h 1014"/>
                  <a:gd name="T86" fmla="*/ 206 w 734"/>
                  <a:gd name="T87" fmla="*/ 298 h 1014"/>
                  <a:gd name="T88" fmla="*/ 206 w 734"/>
                  <a:gd name="T89" fmla="*/ 224 h 1014"/>
                  <a:gd name="T90" fmla="*/ 224 w 734"/>
                  <a:gd name="T91" fmla="*/ 210 h 1014"/>
                  <a:gd name="T92" fmla="*/ 250 w 734"/>
                  <a:gd name="T93" fmla="*/ 224 h 1014"/>
                  <a:gd name="T94" fmla="*/ 286 w 734"/>
                  <a:gd name="T95" fmla="*/ 270 h 1014"/>
                  <a:gd name="T96" fmla="*/ 314 w 734"/>
                  <a:gd name="T97" fmla="*/ 370 h 1014"/>
                  <a:gd name="T98" fmla="*/ 338 w 734"/>
                  <a:gd name="T99" fmla="*/ 472 h 1014"/>
                  <a:gd name="T100" fmla="*/ 382 w 734"/>
                  <a:gd name="T101" fmla="*/ 588 h 1014"/>
                  <a:gd name="T102" fmla="*/ 466 w 734"/>
                  <a:gd name="T103" fmla="*/ 712 h 1014"/>
                  <a:gd name="T104" fmla="*/ 526 w 734"/>
                  <a:gd name="T105" fmla="*/ 822 h 1014"/>
                  <a:gd name="T106" fmla="*/ 566 w 734"/>
                  <a:gd name="T107" fmla="*/ 864 h 1014"/>
                  <a:gd name="T108" fmla="*/ 580 w 734"/>
                  <a:gd name="T109" fmla="*/ 856 h 1014"/>
                  <a:gd name="T110" fmla="*/ 592 w 734"/>
                  <a:gd name="T111" fmla="*/ 774 h 1014"/>
                  <a:gd name="T112" fmla="*/ 606 w 734"/>
                  <a:gd name="T113" fmla="*/ 736 h 1014"/>
                  <a:gd name="T114" fmla="*/ 648 w 734"/>
                  <a:gd name="T115" fmla="*/ 688 h 1014"/>
                  <a:gd name="T116" fmla="*/ 662 w 734"/>
                  <a:gd name="T117" fmla="*/ 642 h 1014"/>
                  <a:gd name="T118" fmla="*/ 694 w 734"/>
                  <a:gd name="T119" fmla="*/ 600 h 1014"/>
                  <a:gd name="T120" fmla="*/ 718 w 734"/>
                  <a:gd name="T121" fmla="*/ 558 h 1014"/>
                  <a:gd name="T122" fmla="*/ 666 w 734"/>
                  <a:gd name="T123" fmla="*/ 502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4" h="1014">
                    <a:moveTo>
                      <a:pt x="666" y="502"/>
                    </a:moveTo>
                    <a:lnTo>
                      <a:pt x="666" y="502"/>
                    </a:lnTo>
                    <a:lnTo>
                      <a:pt x="598" y="406"/>
                    </a:lnTo>
                    <a:lnTo>
                      <a:pt x="578" y="378"/>
                    </a:lnTo>
                    <a:lnTo>
                      <a:pt x="558" y="354"/>
                    </a:lnTo>
                    <a:lnTo>
                      <a:pt x="542" y="338"/>
                    </a:lnTo>
                    <a:lnTo>
                      <a:pt x="536" y="332"/>
                    </a:lnTo>
                    <a:lnTo>
                      <a:pt x="530" y="328"/>
                    </a:lnTo>
                    <a:lnTo>
                      <a:pt x="530" y="328"/>
                    </a:lnTo>
                    <a:lnTo>
                      <a:pt x="518" y="326"/>
                    </a:lnTo>
                    <a:lnTo>
                      <a:pt x="506" y="324"/>
                    </a:lnTo>
                    <a:lnTo>
                      <a:pt x="478" y="326"/>
                    </a:lnTo>
                    <a:lnTo>
                      <a:pt x="464" y="326"/>
                    </a:lnTo>
                    <a:lnTo>
                      <a:pt x="452" y="324"/>
                    </a:lnTo>
                    <a:lnTo>
                      <a:pt x="442" y="320"/>
                    </a:lnTo>
                    <a:lnTo>
                      <a:pt x="438" y="318"/>
                    </a:lnTo>
                    <a:lnTo>
                      <a:pt x="434" y="312"/>
                    </a:lnTo>
                    <a:lnTo>
                      <a:pt x="434" y="312"/>
                    </a:lnTo>
                    <a:lnTo>
                      <a:pt x="434" y="304"/>
                    </a:lnTo>
                    <a:lnTo>
                      <a:pt x="434" y="290"/>
                    </a:lnTo>
                    <a:lnTo>
                      <a:pt x="434" y="268"/>
                    </a:lnTo>
                    <a:lnTo>
                      <a:pt x="434" y="268"/>
                    </a:lnTo>
                    <a:lnTo>
                      <a:pt x="430" y="248"/>
                    </a:lnTo>
                    <a:lnTo>
                      <a:pt x="422" y="222"/>
                    </a:lnTo>
                    <a:lnTo>
                      <a:pt x="402" y="160"/>
                    </a:lnTo>
                    <a:lnTo>
                      <a:pt x="378" y="100"/>
                    </a:lnTo>
                    <a:lnTo>
                      <a:pt x="368" y="78"/>
                    </a:lnTo>
                    <a:lnTo>
                      <a:pt x="362" y="66"/>
                    </a:lnTo>
                    <a:lnTo>
                      <a:pt x="362" y="66"/>
                    </a:lnTo>
                    <a:lnTo>
                      <a:pt x="348" y="52"/>
                    </a:lnTo>
                    <a:lnTo>
                      <a:pt x="330" y="40"/>
                    </a:lnTo>
                    <a:lnTo>
                      <a:pt x="310" y="30"/>
                    </a:lnTo>
                    <a:lnTo>
                      <a:pt x="288" y="22"/>
                    </a:lnTo>
                    <a:lnTo>
                      <a:pt x="244" y="8"/>
                    </a:lnTo>
                    <a:lnTo>
                      <a:pt x="206" y="0"/>
                    </a:lnTo>
                    <a:lnTo>
                      <a:pt x="206" y="0"/>
                    </a:lnTo>
                    <a:lnTo>
                      <a:pt x="202" y="24"/>
                    </a:lnTo>
                    <a:lnTo>
                      <a:pt x="202" y="36"/>
                    </a:lnTo>
                    <a:lnTo>
                      <a:pt x="202" y="48"/>
                    </a:lnTo>
                    <a:lnTo>
                      <a:pt x="202" y="48"/>
                    </a:lnTo>
                    <a:lnTo>
                      <a:pt x="204" y="54"/>
                    </a:lnTo>
                    <a:lnTo>
                      <a:pt x="206" y="58"/>
                    </a:lnTo>
                    <a:lnTo>
                      <a:pt x="214" y="68"/>
                    </a:lnTo>
                    <a:lnTo>
                      <a:pt x="218" y="74"/>
                    </a:lnTo>
                    <a:lnTo>
                      <a:pt x="220" y="80"/>
                    </a:lnTo>
                    <a:lnTo>
                      <a:pt x="220" y="86"/>
                    </a:lnTo>
                    <a:lnTo>
                      <a:pt x="218" y="92"/>
                    </a:lnTo>
                    <a:lnTo>
                      <a:pt x="218" y="92"/>
                    </a:lnTo>
                    <a:lnTo>
                      <a:pt x="214" y="98"/>
                    </a:lnTo>
                    <a:lnTo>
                      <a:pt x="210" y="102"/>
                    </a:lnTo>
                    <a:lnTo>
                      <a:pt x="206" y="102"/>
                    </a:lnTo>
                    <a:lnTo>
                      <a:pt x="202" y="102"/>
                    </a:lnTo>
                    <a:lnTo>
                      <a:pt x="194" y="98"/>
                    </a:lnTo>
                    <a:lnTo>
                      <a:pt x="186" y="88"/>
                    </a:lnTo>
                    <a:lnTo>
                      <a:pt x="170" y="66"/>
                    </a:lnTo>
                    <a:lnTo>
                      <a:pt x="164" y="58"/>
                    </a:lnTo>
                    <a:lnTo>
                      <a:pt x="158" y="52"/>
                    </a:lnTo>
                    <a:lnTo>
                      <a:pt x="158" y="52"/>
                    </a:lnTo>
                    <a:lnTo>
                      <a:pt x="152" y="72"/>
                    </a:lnTo>
                    <a:lnTo>
                      <a:pt x="148" y="94"/>
                    </a:lnTo>
                    <a:lnTo>
                      <a:pt x="144" y="136"/>
                    </a:lnTo>
                    <a:lnTo>
                      <a:pt x="140" y="156"/>
                    </a:lnTo>
                    <a:lnTo>
                      <a:pt x="136" y="176"/>
                    </a:lnTo>
                    <a:lnTo>
                      <a:pt x="128" y="196"/>
                    </a:lnTo>
                    <a:lnTo>
                      <a:pt x="116" y="214"/>
                    </a:lnTo>
                    <a:lnTo>
                      <a:pt x="116" y="214"/>
                    </a:lnTo>
                    <a:lnTo>
                      <a:pt x="100" y="234"/>
                    </a:lnTo>
                    <a:lnTo>
                      <a:pt x="84" y="250"/>
                    </a:lnTo>
                    <a:lnTo>
                      <a:pt x="76" y="258"/>
                    </a:lnTo>
                    <a:lnTo>
                      <a:pt x="72" y="268"/>
                    </a:lnTo>
                    <a:lnTo>
                      <a:pt x="68" y="278"/>
                    </a:lnTo>
                    <a:lnTo>
                      <a:pt x="66" y="292"/>
                    </a:lnTo>
                    <a:lnTo>
                      <a:pt x="66" y="292"/>
                    </a:lnTo>
                    <a:lnTo>
                      <a:pt x="66" y="314"/>
                    </a:lnTo>
                    <a:lnTo>
                      <a:pt x="70" y="334"/>
                    </a:lnTo>
                    <a:lnTo>
                      <a:pt x="76" y="372"/>
                    </a:lnTo>
                    <a:lnTo>
                      <a:pt x="78" y="392"/>
                    </a:lnTo>
                    <a:lnTo>
                      <a:pt x="80" y="412"/>
                    </a:lnTo>
                    <a:lnTo>
                      <a:pt x="78" y="434"/>
                    </a:lnTo>
                    <a:lnTo>
                      <a:pt x="74" y="456"/>
                    </a:lnTo>
                    <a:lnTo>
                      <a:pt x="74" y="456"/>
                    </a:lnTo>
                    <a:lnTo>
                      <a:pt x="66" y="486"/>
                    </a:lnTo>
                    <a:lnTo>
                      <a:pt x="58" y="512"/>
                    </a:lnTo>
                    <a:lnTo>
                      <a:pt x="50" y="540"/>
                    </a:lnTo>
                    <a:lnTo>
                      <a:pt x="42" y="570"/>
                    </a:lnTo>
                    <a:lnTo>
                      <a:pt x="42" y="570"/>
                    </a:lnTo>
                    <a:lnTo>
                      <a:pt x="36" y="592"/>
                    </a:lnTo>
                    <a:lnTo>
                      <a:pt x="28" y="612"/>
                    </a:lnTo>
                    <a:lnTo>
                      <a:pt x="8" y="652"/>
                    </a:lnTo>
                    <a:lnTo>
                      <a:pt x="8" y="652"/>
                    </a:lnTo>
                    <a:lnTo>
                      <a:pt x="2" y="668"/>
                    </a:lnTo>
                    <a:lnTo>
                      <a:pt x="0" y="674"/>
                    </a:lnTo>
                    <a:lnTo>
                      <a:pt x="0" y="678"/>
                    </a:lnTo>
                    <a:lnTo>
                      <a:pt x="4" y="688"/>
                    </a:lnTo>
                    <a:lnTo>
                      <a:pt x="12" y="706"/>
                    </a:lnTo>
                    <a:lnTo>
                      <a:pt x="12" y="706"/>
                    </a:lnTo>
                    <a:lnTo>
                      <a:pt x="20" y="724"/>
                    </a:lnTo>
                    <a:lnTo>
                      <a:pt x="28" y="742"/>
                    </a:lnTo>
                    <a:lnTo>
                      <a:pt x="34" y="760"/>
                    </a:lnTo>
                    <a:lnTo>
                      <a:pt x="38" y="778"/>
                    </a:lnTo>
                    <a:lnTo>
                      <a:pt x="40" y="798"/>
                    </a:lnTo>
                    <a:lnTo>
                      <a:pt x="42" y="816"/>
                    </a:lnTo>
                    <a:lnTo>
                      <a:pt x="42" y="836"/>
                    </a:lnTo>
                    <a:lnTo>
                      <a:pt x="40" y="854"/>
                    </a:lnTo>
                    <a:lnTo>
                      <a:pt x="40" y="854"/>
                    </a:lnTo>
                    <a:lnTo>
                      <a:pt x="36" y="870"/>
                    </a:lnTo>
                    <a:lnTo>
                      <a:pt x="30" y="886"/>
                    </a:lnTo>
                    <a:lnTo>
                      <a:pt x="18" y="920"/>
                    </a:lnTo>
                    <a:lnTo>
                      <a:pt x="12" y="938"/>
                    </a:lnTo>
                    <a:lnTo>
                      <a:pt x="10" y="954"/>
                    </a:lnTo>
                    <a:lnTo>
                      <a:pt x="10" y="972"/>
                    </a:lnTo>
                    <a:lnTo>
                      <a:pt x="14" y="988"/>
                    </a:lnTo>
                    <a:lnTo>
                      <a:pt x="14" y="988"/>
                    </a:lnTo>
                    <a:lnTo>
                      <a:pt x="20" y="1000"/>
                    </a:lnTo>
                    <a:lnTo>
                      <a:pt x="26" y="1008"/>
                    </a:lnTo>
                    <a:lnTo>
                      <a:pt x="34" y="1014"/>
                    </a:lnTo>
                    <a:lnTo>
                      <a:pt x="44" y="1014"/>
                    </a:lnTo>
                    <a:lnTo>
                      <a:pt x="52" y="1014"/>
                    </a:lnTo>
                    <a:lnTo>
                      <a:pt x="62" y="1010"/>
                    </a:lnTo>
                    <a:lnTo>
                      <a:pt x="72" y="1006"/>
                    </a:lnTo>
                    <a:lnTo>
                      <a:pt x="82" y="998"/>
                    </a:lnTo>
                    <a:lnTo>
                      <a:pt x="102" y="982"/>
                    </a:lnTo>
                    <a:lnTo>
                      <a:pt x="118" y="962"/>
                    </a:lnTo>
                    <a:lnTo>
                      <a:pt x="132" y="944"/>
                    </a:lnTo>
                    <a:lnTo>
                      <a:pt x="142" y="928"/>
                    </a:lnTo>
                    <a:lnTo>
                      <a:pt x="142" y="928"/>
                    </a:lnTo>
                    <a:lnTo>
                      <a:pt x="142" y="922"/>
                    </a:lnTo>
                    <a:lnTo>
                      <a:pt x="142" y="916"/>
                    </a:lnTo>
                    <a:lnTo>
                      <a:pt x="142" y="910"/>
                    </a:lnTo>
                    <a:lnTo>
                      <a:pt x="144" y="904"/>
                    </a:lnTo>
                    <a:lnTo>
                      <a:pt x="144" y="904"/>
                    </a:lnTo>
                    <a:lnTo>
                      <a:pt x="152" y="898"/>
                    </a:lnTo>
                    <a:lnTo>
                      <a:pt x="160" y="892"/>
                    </a:lnTo>
                    <a:lnTo>
                      <a:pt x="168" y="886"/>
                    </a:lnTo>
                    <a:lnTo>
                      <a:pt x="174" y="880"/>
                    </a:lnTo>
                    <a:lnTo>
                      <a:pt x="174" y="880"/>
                    </a:lnTo>
                    <a:lnTo>
                      <a:pt x="178" y="874"/>
                    </a:lnTo>
                    <a:lnTo>
                      <a:pt x="180" y="866"/>
                    </a:lnTo>
                    <a:lnTo>
                      <a:pt x="180" y="848"/>
                    </a:lnTo>
                    <a:lnTo>
                      <a:pt x="182" y="832"/>
                    </a:lnTo>
                    <a:lnTo>
                      <a:pt x="184" y="824"/>
                    </a:lnTo>
                    <a:lnTo>
                      <a:pt x="186" y="818"/>
                    </a:lnTo>
                    <a:lnTo>
                      <a:pt x="186" y="818"/>
                    </a:lnTo>
                    <a:lnTo>
                      <a:pt x="192" y="810"/>
                    </a:lnTo>
                    <a:lnTo>
                      <a:pt x="200" y="806"/>
                    </a:lnTo>
                    <a:lnTo>
                      <a:pt x="210" y="800"/>
                    </a:lnTo>
                    <a:lnTo>
                      <a:pt x="220" y="798"/>
                    </a:lnTo>
                    <a:lnTo>
                      <a:pt x="246" y="792"/>
                    </a:lnTo>
                    <a:lnTo>
                      <a:pt x="274" y="790"/>
                    </a:lnTo>
                    <a:lnTo>
                      <a:pt x="334" y="788"/>
                    </a:lnTo>
                    <a:lnTo>
                      <a:pt x="360" y="786"/>
                    </a:lnTo>
                    <a:lnTo>
                      <a:pt x="382" y="784"/>
                    </a:lnTo>
                    <a:lnTo>
                      <a:pt x="382" y="784"/>
                    </a:lnTo>
                    <a:lnTo>
                      <a:pt x="380" y="778"/>
                    </a:lnTo>
                    <a:lnTo>
                      <a:pt x="376" y="772"/>
                    </a:lnTo>
                    <a:lnTo>
                      <a:pt x="368" y="762"/>
                    </a:lnTo>
                    <a:lnTo>
                      <a:pt x="356" y="752"/>
                    </a:lnTo>
                    <a:lnTo>
                      <a:pt x="342" y="744"/>
                    </a:lnTo>
                    <a:lnTo>
                      <a:pt x="314" y="728"/>
                    </a:lnTo>
                    <a:lnTo>
                      <a:pt x="300" y="720"/>
                    </a:lnTo>
                    <a:lnTo>
                      <a:pt x="290" y="710"/>
                    </a:lnTo>
                    <a:lnTo>
                      <a:pt x="290" y="710"/>
                    </a:lnTo>
                    <a:lnTo>
                      <a:pt x="280" y="692"/>
                    </a:lnTo>
                    <a:lnTo>
                      <a:pt x="272" y="672"/>
                    </a:lnTo>
                    <a:lnTo>
                      <a:pt x="260" y="634"/>
                    </a:lnTo>
                    <a:lnTo>
                      <a:pt x="260" y="634"/>
                    </a:lnTo>
                    <a:lnTo>
                      <a:pt x="250" y="606"/>
                    </a:lnTo>
                    <a:lnTo>
                      <a:pt x="240" y="578"/>
                    </a:lnTo>
                    <a:lnTo>
                      <a:pt x="218" y="522"/>
                    </a:lnTo>
                    <a:lnTo>
                      <a:pt x="210" y="494"/>
                    </a:lnTo>
                    <a:lnTo>
                      <a:pt x="202" y="466"/>
                    </a:lnTo>
                    <a:lnTo>
                      <a:pt x="198" y="438"/>
                    </a:lnTo>
                    <a:lnTo>
                      <a:pt x="198" y="408"/>
                    </a:lnTo>
                    <a:lnTo>
                      <a:pt x="198" y="408"/>
                    </a:lnTo>
                    <a:lnTo>
                      <a:pt x="204" y="336"/>
                    </a:lnTo>
                    <a:lnTo>
                      <a:pt x="206" y="298"/>
                    </a:lnTo>
                    <a:lnTo>
                      <a:pt x="206" y="260"/>
                    </a:lnTo>
                    <a:lnTo>
                      <a:pt x="206" y="260"/>
                    </a:lnTo>
                    <a:lnTo>
                      <a:pt x="206" y="240"/>
                    </a:lnTo>
                    <a:lnTo>
                      <a:pt x="206" y="224"/>
                    </a:lnTo>
                    <a:lnTo>
                      <a:pt x="208" y="216"/>
                    </a:lnTo>
                    <a:lnTo>
                      <a:pt x="210" y="212"/>
                    </a:lnTo>
                    <a:lnTo>
                      <a:pt x="216" y="210"/>
                    </a:lnTo>
                    <a:lnTo>
                      <a:pt x="224" y="210"/>
                    </a:lnTo>
                    <a:lnTo>
                      <a:pt x="224" y="210"/>
                    </a:lnTo>
                    <a:lnTo>
                      <a:pt x="232" y="212"/>
                    </a:lnTo>
                    <a:lnTo>
                      <a:pt x="242" y="216"/>
                    </a:lnTo>
                    <a:lnTo>
                      <a:pt x="250" y="224"/>
                    </a:lnTo>
                    <a:lnTo>
                      <a:pt x="260" y="234"/>
                    </a:lnTo>
                    <a:lnTo>
                      <a:pt x="276" y="252"/>
                    </a:lnTo>
                    <a:lnTo>
                      <a:pt x="286" y="270"/>
                    </a:lnTo>
                    <a:lnTo>
                      <a:pt x="286" y="270"/>
                    </a:lnTo>
                    <a:lnTo>
                      <a:pt x="296" y="294"/>
                    </a:lnTo>
                    <a:lnTo>
                      <a:pt x="304" y="318"/>
                    </a:lnTo>
                    <a:lnTo>
                      <a:pt x="310" y="344"/>
                    </a:lnTo>
                    <a:lnTo>
                      <a:pt x="314" y="370"/>
                    </a:lnTo>
                    <a:lnTo>
                      <a:pt x="322" y="424"/>
                    </a:lnTo>
                    <a:lnTo>
                      <a:pt x="328" y="448"/>
                    </a:lnTo>
                    <a:lnTo>
                      <a:pt x="338" y="472"/>
                    </a:lnTo>
                    <a:lnTo>
                      <a:pt x="338" y="472"/>
                    </a:lnTo>
                    <a:lnTo>
                      <a:pt x="350" y="502"/>
                    </a:lnTo>
                    <a:lnTo>
                      <a:pt x="360" y="532"/>
                    </a:lnTo>
                    <a:lnTo>
                      <a:pt x="370" y="560"/>
                    </a:lnTo>
                    <a:lnTo>
                      <a:pt x="382" y="588"/>
                    </a:lnTo>
                    <a:lnTo>
                      <a:pt x="382" y="588"/>
                    </a:lnTo>
                    <a:lnTo>
                      <a:pt x="402" y="620"/>
                    </a:lnTo>
                    <a:lnTo>
                      <a:pt x="422" y="652"/>
                    </a:lnTo>
                    <a:lnTo>
                      <a:pt x="466" y="712"/>
                    </a:lnTo>
                    <a:lnTo>
                      <a:pt x="466" y="712"/>
                    </a:lnTo>
                    <a:lnTo>
                      <a:pt x="484" y="744"/>
                    </a:lnTo>
                    <a:lnTo>
                      <a:pt x="512" y="796"/>
                    </a:lnTo>
                    <a:lnTo>
                      <a:pt x="526" y="822"/>
                    </a:lnTo>
                    <a:lnTo>
                      <a:pt x="540" y="842"/>
                    </a:lnTo>
                    <a:lnTo>
                      <a:pt x="554" y="858"/>
                    </a:lnTo>
                    <a:lnTo>
                      <a:pt x="560" y="862"/>
                    </a:lnTo>
                    <a:lnTo>
                      <a:pt x="566" y="864"/>
                    </a:lnTo>
                    <a:lnTo>
                      <a:pt x="566" y="864"/>
                    </a:lnTo>
                    <a:lnTo>
                      <a:pt x="572" y="864"/>
                    </a:lnTo>
                    <a:lnTo>
                      <a:pt x="576" y="862"/>
                    </a:lnTo>
                    <a:lnTo>
                      <a:pt x="580" y="856"/>
                    </a:lnTo>
                    <a:lnTo>
                      <a:pt x="584" y="850"/>
                    </a:lnTo>
                    <a:lnTo>
                      <a:pt x="588" y="834"/>
                    </a:lnTo>
                    <a:lnTo>
                      <a:pt x="590" y="814"/>
                    </a:lnTo>
                    <a:lnTo>
                      <a:pt x="592" y="774"/>
                    </a:lnTo>
                    <a:lnTo>
                      <a:pt x="594" y="758"/>
                    </a:lnTo>
                    <a:lnTo>
                      <a:pt x="596" y="748"/>
                    </a:lnTo>
                    <a:lnTo>
                      <a:pt x="596" y="748"/>
                    </a:lnTo>
                    <a:lnTo>
                      <a:pt x="606" y="736"/>
                    </a:lnTo>
                    <a:lnTo>
                      <a:pt x="614" y="726"/>
                    </a:lnTo>
                    <a:lnTo>
                      <a:pt x="632" y="708"/>
                    </a:lnTo>
                    <a:lnTo>
                      <a:pt x="640" y="698"/>
                    </a:lnTo>
                    <a:lnTo>
                      <a:pt x="648" y="688"/>
                    </a:lnTo>
                    <a:lnTo>
                      <a:pt x="654" y="676"/>
                    </a:lnTo>
                    <a:lnTo>
                      <a:pt x="658" y="660"/>
                    </a:lnTo>
                    <a:lnTo>
                      <a:pt x="658" y="660"/>
                    </a:lnTo>
                    <a:lnTo>
                      <a:pt x="662" y="642"/>
                    </a:lnTo>
                    <a:lnTo>
                      <a:pt x="668" y="628"/>
                    </a:lnTo>
                    <a:lnTo>
                      <a:pt x="676" y="616"/>
                    </a:lnTo>
                    <a:lnTo>
                      <a:pt x="684" y="608"/>
                    </a:lnTo>
                    <a:lnTo>
                      <a:pt x="694" y="600"/>
                    </a:lnTo>
                    <a:lnTo>
                      <a:pt x="704" y="592"/>
                    </a:lnTo>
                    <a:lnTo>
                      <a:pt x="734" y="576"/>
                    </a:lnTo>
                    <a:lnTo>
                      <a:pt x="734" y="576"/>
                    </a:lnTo>
                    <a:lnTo>
                      <a:pt x="718" y="558"/>
                    </a:lnTo>
                    <a:lnTo>
                      <a:pt x="700" y="540"/>
                    </a:lnTo>
                    <a:lnTo>
                      <a:pt x="682" y="520"/>
                    </a:lnTo>
                    <a:lnTo>
                      <a:pt x="666" y="502"/>
                    </a:lnTo>
                    <a:lnTo>
                      <a:pt x="666" y="502"/>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grpSp>
        <p:sp>
          <p:nvSpPr>
            <p:cNvPr id="54" name="Freeform 12">
              <a:extLst>
                <a:ext uri="{FF2B5EF4-FFF2-40B4-BE49-F238E27FC236}">
                  <a16:creationId xmlns:a16="http://schemas.microsoft.com/office/drawing/2014/main" id="{0D813571-D6F1-4FCC-AB65-B3A75FDC63DF}"/>
                </a:ext>
              </a:extLst>
            </p:cNvPr>
            <p:cNvSpPr>
              <a:spLocks/>
            </p:cNvSpPr>
            <p:nvPr/>
          </p:nvSpPr>
          <p:spPr bwMode="auto">
            <a:xfrm rot="10010724" flipH="1" flipV="1">
              <a:off x="8077541" y="2872337"/>
              <a:ext cx="107471" cy="216488"/>
            </a:xfrm>
            <a:custGeom>
              <a:avLst/>
              <a:gdLst>
                <a:gd name="T0" fmla="*/ 612 w 620"/>
                <a:gd name="T1" fmla="*/ 1194 h 1440"/>
                <a:gd name="T2" fmla="*/ 608 w 620"/>
                <a:gd name="T3" fmla="*/ 1150 h 1440"/>
                <a:gd name="T4" fmla="*/ 596 w 620"/>
                <a:gd name="T5" fmla="*/ 1106 h 1440"/>
                <a:gd name="T6" fmla="*/ 582 w 620"/>
                <a:gd name="T7" fmla="*/ 1070 h 1440"/>
                <a:gd name="T8" fmla="*/ 576 w 620"/>
                <a:gd name="T9" fmla="*/ 1080 h 1440"/>
                <a:gd name="T10" fmla="*/ 550 w 620"/>
                <a:gd name="T11" fmla="*/ 1070 h 1440"/>
                <a:gd name="T12" fmla="*/ 516 w 620"/>
                <a:gd name="T13" fmla="*/ 1042 h 1440"/>
                <a:gd name="T14" fmla="*/ 450 w 620"/>
                <a:gd name="T15" fmla="*/ 980 h 1440"/>
                <a:gd name="T16" fmla="*/ 412 w 620"/>
                <a:gd name="T17" fmla="*/ 946 h 1440"/>
                <a:gd name="T18" fmla="*/ 408 w 620"/>
                <a:gd name="T19" fmla="*/ 932 h 1440"/>
                <a:gd name="T20" fmla="*/ 408 w 620"/>
                <a:gd name="T21" fmla="*/ 894 h 1440"/>
                <a:gd name="T22" fmla="*/ 400 w 620"/>
                <a:gd name="T23" fmla="*/ 878 h 1440"/>
                <a:gd name="T24" fmla="*/ 372 w 620"/>
                <a:gd name="T25" fmla="*/ 858 h 1440"/>
                <a:gd name="T26" fmla="*/ 338 w 620"/>
                <a:gd name="T27" fmla="*/ 826 h 1440"/>
                <a:gd name="T28" fmla="*/ 334 w 620"/>
                <a:gd name="T29" fmla="*/ 798 h 1440"/>
                <a:gd name="T30" fmla="*/ 338 w 620"/>
                <a:gd name="T31" fmla="*/ 704 h 1440"/>
                <a:gd name="T32" fmla="*/ 332 w 620"/>
                <a:gd name="T33" fmla="*/ 646 h 1440"/>
                <a:gd name="T34" fmla="*/ 314 w 620"/>
                <a:gd name="T35" fmla="*/ 576 h 1440"/>
                <a:gd name="T36" fmla="*/ 298 w 620"/>
                <a:gd name="T37" fmla="*/ 556 h 1440"/>
                <a:gd name="T38" fmla="*/ 264 w 620"/>
                <a:gd name="T39" fmla="*/ 526 h 1440"/>
                <a:gd name="T40" fmla="*/ 226 w 620"/>
                <a:gd name="T41" fmla="*/ 460 h 1440"/>
                <a:gd name="T42" fmla="*/ 204 w 620"/>
                <a:gd name="T43" fmla="*/ 424 h 1440"/>
                <a:gd name="T44" fmla="*/ 184 w 620"/>
                <a:gd name="T45" fmla="*/ 386 h 1440"/>
                <a:gd name="T46" fmla="*/ 196 w 620"/>
                <a:gd name="T47" fmla="*/ 386 h 1440"/>
                <a:gd name="T48" fmla="*/ 226 w 620"/>
                <a:gd name="T49" fmla="*/ 356 h 1440"/>
                <a:gd name="T50" fmla="*/ 250 w 620"/>
                <a:gd name="T51" fmla="*/ 306 h 1440"/>
                <a:gd name="T52" fmla="*/ 250 w 620"/>
                <a:gd name="T53" fmla="*/ 288 h 1440"/>
                <a:gd name="T54" fmla="*/ 238 w 620"/>
                <a:gd name="T55" fmla="*/ 264 h 1440"/>
                <a:gd name="T56" fmla="*/ 210 w 620"/>
                <a:gd name="T57" fmla="*/ 234 h 1440"/>
                <a:gd name="T58" fmla="*/ 202 w 620"/>
                <a:gd name="T59" fmla="*/ 206 h 1440"/>
                <a:gd name="T60" fmla="*/ 208 w 620"/>
                <a:gd name="T61" fmla="*/ 190 h 1440"/>
                <a:gd name="T62" fmla="*/ 232 w 620"/>
                <a:gd name="T63" fmla="*/ 152 h 1440"/>
                <a:gd name="T64" fmla="*/ 236 w 620"/>
                <a:gd name="T65" fmla="*/ 132 h 1440"/>
                <a:gd name="T66" fmla="*/ 242 w 620"/>
                <a:gd name="T67" fmla="*/ 100 h 1440"/>
                <a:gd name="T68" fmla="*/ 256 w 620"/>
                <a:gd name="T69" fmla="*/ 84 h 1440"/>
                <a:gd name="T70" fmla="*/ 316 w 620"/>
                <a:gd name="T71" fmla="*/ 42 h 1440"/>
                <a:gd name="T72" fmla="*/ 328 w 620"/>
                <a:gd name="T73" fmla="*/ 42 h 1440"/>
                <a:gd name="T74" fmla="*/ 340 w 620"/>
                <a:gd name="T75" fmla="*/ 32 h 1440"/>
                <a:gd name="T76" fmla="*/ 340 w 620"/>
                <a:gd name="T77" fmla="*/ 16 h 1440"/>
                <a:gd name="T78" fmla="*/ 288 w 620"/>
                <a:gd name="T79" fmla="*/ 6 h 1440"/>
                <a:gd name="T80" fmla="*/ 236 w 620"/>
                <a:gd name="T81" fmla="*/ 0 h 1440"/>
                <a:gd name="T82" fmla="*/ 184 w 620"/>
                <a:gd name="T83" fmla="*/ 6 h 1440"/>
                <a:gd name="T84" fmla="*/ 114 w 620"/>
                <a:gd name="T85" fmla="*/ 22 h 1440"/>
                <a:gd name="T86" fmla="*/ 60 w 620"/>
                <a:gd name="T87" fmla="*/ 54 h 1440"/>
                <a:gd name="T88" fmla="*/ 22 w 620"/>
                <a:gd name="T89" fmla="*/ 104 h 1440"/>
                <a:gd name="T90" fmla="*/ 8 w 620"/>
                <a:gd name="T91" fmla="*/ 138 h 1440"/>
                <a:gd name="T92" fmla="*/ 0 w 620"/>
                <a:gd name="T93" fmla="*/ 254 h 1440"/>
                <a:gd name="T94" fmla="*/ 6 w 620"/>
                <a:gd name="T95" fmla="*/ 472 h 1440"/>
                <a:gd name="T96" fmla="*/ 26 w 620"/>
                <a:gd name="T97" fmla="*/ 1078 h 1440"/>
                <a:gd name="T98" fmla="*/ 48 w 620"/>
                <a:gd name="T99" fmla="*/ 1390 h 1440"/>
                <a:gd name="T100" fmla="*/ 60 w 620"/>
                <a:gd name="T101" fmla="*/ 1438 h 1440"/>
                <a:gd name="T102" fmla="*/ 336 w 620"/>
                <a:gd name="T103" fmla="*/ 1440 h 1440"/>
                <a:gd name="T104" fmla="*/ 618 w 620"/>
                <a:gd name="T105" fmla="*/ 1438 h 1440"/>
                <a:gd name="T106" fmla="*/ 618 w 620"/>
                <a:gd name="T107" fmla="*/ 1284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0" h="1440">
                  <a:moveTo>
                    <a:pt x="618" y="1284"/>
                  </a:moveTo>
                  <a:lnTo>
                    <a:pt x="618" y="1284"/>
                  </a:lnTo>
                  <a:lnTo>
                    <a:pt x="612" y="1194"/>
                  </a:lnTo>
                  <a:lnTo>
                    <a:pt x="612" y="1194"/>
                  </a:lnTo>
                  <a:lnTo>
                    <a:pt x="610" y="1172"/>
                  </a:lnTo>
                  <a:lnTo>
                    <a:pt x="608" y="1150"/>
                  </a:lnTo>
                  <a:lnTo>
                    <a:pt x="602" y="1128"/>
                  </a:lnTo>
                  <a:lnTo>
                    <a:pt x="596" y="1106"/>
                  </a:lnTo>
                  <a:lnTo>
                    <a:pt x="596" y="1106"/>
                  </a:lnTo>
                  <a:lnTo>
                    <a:pt x="588" y="1088"/>
                  </a:lnTo>
                  <a:lnTo>
                    <a:pt x="582" y="1070"/>
                  </a:lnTo>
                  <a:lnTo>
                    <a:pt x="582" y="1070"/>
                  </a:lnTo>
                  <a:lnTo>
                    <a:pt x="582" y="1076"/>
                  </a:lnTo>
                  <a:lnTo>
                    <a:pt x="580" y="1078"/>
                  </a:lnTo>
                  <a:lnTo>
                    <a:pt x="576" y="1080"/>
                  </a:lnTo>
                  <a:lnTo>
                    <a:pt x="572" y="1080"/>
                  </a:lnTo>
                  <a:lnTo>
                    <a:pt x="562" y="1076"/>
                  </a:lnTo>
                  <a:lnTo>
                    <a:pt x="550" y="1070"/>
                  </a:lnTo>
                  <a:lnTo>
                    <a:pt x="528" y="1054"/>
                  </a:lnTo>
                  <a:lnTo>
                    <a:pt x="516" y="1042"/>
                  </a:lnTo>
                  <a:lnTo>
                    <a:pt x="516" y="1042"/>
                  </a:lnTo>
                  <a:lnTo>
                    <a:pt x="482" y="1012"/>
                  </a:lnTo>
                  <a:lnTo>
                    <a:pt x="450" y="980"/>
                  </a:lnTo>
                  <a:lnTo>
                    <a:pt x="450" y="980"/>
                  </a:lnTo>
                  <a:lnTo>
                    <a:pt x="428" y="964"/>
                  </a:lnTo>
                  <a:lnTo>
                    <a:pt x="418" y="954"/>
                  </a:lnTo>
                  <a:lnTo>
                    <a:pt x="412" y="946"/>
                  </a:lnTo>
                  <a:lnTo>
                    <a:pt x="412" y="946"/>
                  </a:lnTo>
                  <a:lnTo>
                    <a:pt x="408" y="938"/>
                  </a:lnTo>
                  <a:lnTo>
                    <a:pt x="408" y="932"/>
                  </a:lnTo>
                  <a:lnTo>
                    <a:pt x="408" y="916"/>
                  </a:lnTo>
                  <a:lnTo>
                    <a:pt x="410" y="902"/>
                  </a:lnTo>
                  <a:lnTo>
                    <a:pt x="408" y="894"/>
                  </a:lnTo>
                  <a:lnTo>
                    <a:pt x="406" y="888"/>
                  </a:lnTo>
                  <a:lnTo>
                    <a:pt x="406" y="888"/>
                  </a:lnTo>
                  <a:lnTo>
                    <a:pt x="400" y="878"/>
                  </a:lnTo>
                  <a:lnTo>
                    <a:pt x="390" y="870"/>
                  </a:lnTo>
                  <a:lnTo>
                    <a:pt x="372" y="858"/>
                  </a:lnTo>
                  <a:lnTo>
                    <a:pt x="372" y="858"/>
                  </a:lnTo>
                  <a:lnTo>
                    <a:pt x="354" y="844"/>
                  </a:lnTo>
                  <a:lnTo>
                    <a:pt x="342" y="834"/>
                  </a:lnTo>
                  <a:lnTo>
                    <a:pt x="338" y="826"/>
                  </a:lnTo>
                  <a:lnTo>
                    <a:pt x="334" y="820"/>
                  </a:lnTo>
                  <a:lnTo>
                    <a:pt x="334" y="810"/>
                  </a:lnTo>
                  <a:lnTo>
                    <a:pt x="334" y="798"/>
                  </a:lnTo>
                  <a:lnTo>
                    <a:pt x="334" y="798"/>
                  </a:lnTo>
                  <a:lnTo>
                    <a:pt x="336" y="736"/>
                  </a:lnTo>
                  <a:lnTo>
                    <a:pt x="338" y="704"/>
                  </a:lnTo>
                  <a:lnTo>
                    <a:pt x="334" y="672"/>
                  </a:lnTo>
                  <a:lnTo>
                    <a:pt x="334" y="672"/>
                  </a:lnTo>
                  <a:lnTo>
                    <a:pt x="332" y="646"/>
                  </a:lnTo>
                  <a:lnTo>
                    <a:pt x="326" y="616"/>
                  </a:lnTo>
                  <a:lnTo>
                    <a:pt x="318" y="588"/>
                  </a:lnTo>
                  <a:lnTo>
                    <a:pt x="314" y="576"/>
                  </a:lnTo>
                  <a:lnTo>
                    <a:pt x="308" y="566"/>
                  </a:lnTo>
                  <a:lnTo>
                    <a:pt x="308" y="566"/>
                  </a:lnTo>
                  <a:lnTo>
                    <a:pt x="298" y="556"/>
                  </a:lnTo>
                  <a:lnTo>
                    <a:pt x="286" y="546"/>
                  </a:lnTo>
                  <a:lnTo>
                    <a:pt x="274" y="536"/>
                  </a:lnTo>
                  <a:lnTo>
                    <a:pt x="264" y="526"/>
                  </a:lnTo>
                  <a:lnTo>
                    <a:pt x="264" y="526"/>
                  </a:lnTo>
                  <a:lnTo>
                    <a:pt x="244" y="494"/>
                  </a:lnTo>
                  <a:lnTo>
                    <a:pt x="226" y="460"/>
                  </a:lnTo>
                  <a:lnTo>
                    <a:pt x="226" y="460"/>
                  </a:lnTo>
                  <a:lnTo>
                    <a:pt x="216" y="442"/>
                  </a:lnTo>
                  <a:lnTo>
                    <a:pt x="204" y="424"/>
                  </a:lnTo>
                  <a:lnTo>
                    <a:pt x="192" y="406"/>
                  </a:lnTo>
                  <a:lnTo>
                    <a:pt x="186" y="396"/>
                  </a:lnTo>
                  <a:lnTo>
                    <a:pt x="184" y="386"/>
                  </a:lnTo>
                  <a:lnTo>
                    <a:pt x="184" y="386"/>
                  </a:lnTo>
                  <a:lnTo>
                    <a:pt x="190" y="386"/>
                  </a:lnTo>
                  <a:lnTo>
                    <a:pt x="196" y="386"/>
                  </a:lnTo>
                  <a:lnTo>
                    <a:pt x="206" y="380"/>
                  </a:lnTo>
                  <a:lnTo>
                    <a:pt x="218" y="370"/>
                  </a:lnTo>
                  <a:lnTo>
                    <a:pt x="226" y="356"/>
                  </a:lnTo>
                  <a:lnTo>
                    <a:pt x="236" y="342"/>
                  </a:lnTo>
                  <a:lnTo>
                    <a:pt x="242" y="328"/>
                  </a:lnTo>
                  <a:lnTo>
                    <a:pt x="250" y="306"/>
                  </a:lnTo>
                  <a:lnTo>
                    <a:pt x="250" y="306"/>
                  </a:lnTo>
                  <a:lnTo>
                    <a:pt x="250" y="296"/>
                  </a:lnTo>
                  <a:lnTo>
                    <a:pt x="250" y="288"/>
                  </a:lnTo>
                  <a:lnTo>
                    <a:pt x="248" y="280"/>
                  </a:lnTo>
                  <a:lnTo>
                    <a:pt x="246" y="274"/>
                  </a:lnTo>
                  <a:lnTo>
                    <a:pt x="238" y="264"/>
                  </a:lnTo>
                  <a:lnTo>
                    <a:pt x="228" y="254"/>
                  </a:lnTo>
                  <a:lnTo>
                    <a:pt x="218" y="244"/>
                  </a:lnTo>
                  <a:lnTo>
                    <a:pt x="210" y="234"/>
                  </a:lnTo>
                  <a:lnTo>
                    <a:pt x="204" y="222"/>
                  </a:lnTo>
                  <a:lnTo>
                    <a:pt x="202" y="214"/>
                  </a:lnTo>
                  <a:lnTo>
                    <a:pt x="202" y="206"/>
                  </a:lnTo>
                  <a:lnTo>
                    <a:pt x="202" y="206"/>
                  </a:lnTo>
                  <a:lnTo>
                    <a:pt x="204" y="198"/>
                  </a:lnTo>
                  <a:lnTo>
                    <a:pt x="208" y="190"/>
                  </a:lnTo>
                  <a:lnTo>
                    <a:pt x="218" y="174"/>
                  </a:lnTo>
                  <a:lnTo>
                    <a:pt x="228" y="160"/>
                  </a:lnTo>
                  <a:lnTo>
                    <a:pt x="232" y="152"/>
                  </a:lnTo>
                  <a:lnTo>
                    <a:pt x="234" y="144"/>
                  </a:lnTo>
                  <a:lnTo>
                    <a:pt x="234" y="144"/>
                  </a:lnTo>
                  <a:lnTo>
                    <a:pt x="236" y="132"/>
                  </a:lnTo>
                  <a:lnTo>
                    <a:pt x="236" y="120"/>
                  </a:lnTo>
                  <a:lnTo>
                    <a:pt x="236" y="110"/>
                  </a:lnTo>
                  <a:lnTo>
                    <a:pt x="242" y="100"/>
                  </a:lnTo>
                  <a:lnTo>
                    <a:pt x="242" y="100"/>
                  </a:lnTo>
                  <a:lnTo>
                    <a:pt x="248" y="92"/>
                  </a:lnTo>
                  <a:lnTo>
                    <a:pt x="256" y="84"/>
                  </a:lnTo>
                  <a:lnTo>
                    <a:pt x="272" y="70"/>
                  </a:lnTo>
                  <a:lnTo>
                    <a:pt x="308" y="48"/>
                  </a:lnTo>
                  <a:lnTo>
                    <a:pt x="316" y="42"/>
                  </a:lnTo>
                  <a:lnTo>
                    <a:pt x="316" y="42"/>
                  </a:lnTo>
                  <a:lnTo>
                    <a:pt x="322" y="42"/>
                  </a:lnTo>
                  <a:lnTo>
                    <a:pt x="328" y="42"/>
                  </a:lnTo>
                  <a:lnTo>
                    <a:pt x="334" y="40"/>
                  </a:lnTo>
                  <a:lnTo>
                    <a:pt x="338" y="36"/>
                  </a:lnTo>
                  <a:lnTo>
                    <a:pt x="340" y="32"/>
                  </a:lnTo>
                  <a:lnTo>
                    <a:pt x="342" y="28"/>
                  </a:lnTo>
                  <a:lnTo>
                    <a:pt x="342" y="22"/>
                  </a:lnTo>
                  <a:lnTo>
                    <a:pt x="340" y="16"/>
                  </a:lnTo>
                  <a:lnTo>
                    <a:pt x="340" y="16"/>
                  </a:lnTo>
                  <a:lnTo>
                    <a:pt x="314" y="12"/>
                  </a:lnTo>
                  <a:lnTo>
                    <a:pt x="288" y="6"/>
                  </a:lnTo>
                  <a:lnTo>
                    <a:pt x="262" y="0"/>
                  </a:lnTo>
                  <a:lnTo>
                    <a:pt x="250" y="0"/>
                  </a:lnTo>
                  <a:lnTo>
                    <a:pt x="236" y="0"/>
                  </a:lnTo>
                  <a:lnTo>
                    <a:pt x="236" y="0"/>
                  </a:lnTo>
                  <a:lnTo>
                    <a:pt x="210" y="2"/>
                  </a:lnTo>
                  <a:lnTo>
                    <a:pt x="184" y="6"/>
                  </a:lnTo>
                  <a:lnTo>
                    <a:pt x="134" y="16"/>
                  </a:lnTo>
                  <a:lnTo>
                    <a:pt x="134" y="16"/>
                  </a:lnTo>
                  <a:lnTo>
                    <a:pt x="114" y="22"/>
                  </a:lnTo>
                  <a:lnTo>
                    <a:pt x="94" y="30"/>
                  </a:lnTo>
                  <a:lnTo>
                    <a:pt x="76" y="42"/>
                  </a:lnTo>
                  <a:lnTo>
                    <a:pt x="60" y="54"/>
                  </a:lnTo>
                  <a:lnTo>
                    <a:pt x="46" y="70"/>
                  </a:lnTo>
                  <a:lnTo>
                    <a:pt x="32" y="86"/>
                  </a:lnTo>
                  <a:lnTo>
                    <a:pt x="22" y="104"/>
                  </a:lnTo>
                  <a:lnTo>
                    <a:pt x="12" y="124"/>
                  </a:lnTo>
                  <a:lnTo>
                    <a:pt x="12" y="124"/>
                  </a:lnTo>
                  <a:lnTo>
                    <a:pt x="8" y="138"/>
                  </a:lnTo>
                  <a:lnTo>
                    <a:pt x="6" y="158"/>
                  </a:lnTo>
                  <a:lnTo>
                    <a:pt x="2" y="206"/>
                  </a:lnTo>
                  <a:lnTo>
                    <a:pt x="0" y="254"/>
                  </a:lnTo>
                  <a:lnTo>
                    <a:pt x="2" y="284"/>
                  </a:lnTo>
                  <a:lnTo>
                    <a:pt x="2" y="284"/>
                  </a:lnTo>
                  <a:lnTo>
                    <a:pt x="6" y="472"/>
                  </a:lnTo>
                  <a:lnTo>
                    <a:pt x="12" y="658"/>
                  </a:lnTo>
                  <a:lnTo>
                    <a:pt x="18" y="868"/>
                  </a:lnTo>
                  <a:lnTo>
                    <a:pt x="26" y="1078"/>
                  </a:lnTo>
                  <a:lnTo>
                    <a:pt x="36" y="1260"/>
                  </a:lnTo>
                  <a:lnTo>
                    <a:pt x="42" y="1334"/>
                  </a:lnTo>
                  <a:lnTo>
                    <a:pt x="48" y="1390"/>
                  </a:lnTo>
                  <a:lnTo>
                    <a:pt x="54" y="1426"/>
                  </a:lnTo>
                  <a:lnTo>
                    <a:pt x="58" y="1436"/>
                  </a:lnTo>
                  <a:lnTo>
                    <a:pt x="60" y="1438"/>
                  </a:lnTo>
                  <a:lnTo>
                    <a:pt x="62" y="1440"/>
                  </a:lnTo>
                  <a:lnTo>
                    <a:pt x="62" y="1440"/>
                  </a:lnTo>
                  <a:lnTo>
                    <a:pt x="336" y="1440"/>
                  </a:lnTo>
                  <a:lnTo>
                    <a:pt x="518" y="1440"/>
                  </a:lnTo>
                  <a:lnTo>
                    <a:pt x="618" y="1438"/>
                  </a:lnTo>
                  <a:lnTo>
                    <a:pt x="618" y="1438"/>
                  </a:lnTo>
                  <a:lnTo>
                    <a:pt x="620" y="1362"/>
                  </a:lnTo>
                  <a:lnTo>
                    <a:pt x="620" y="1324"/>
                  </a:lnTo>
                  <a:lnTo>
                    <a:pt x="618" y="1284"/>
                  </a:lnTo>
                  <a:lnTo>
                    <a:pt x="618" y="1284"/>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grpSp>
      <p:grpSp>
        <p:nvGrpSpPr>
          <p:cNvPr id="111" name="Group 1">
            <a:extLst>
              <a:ext uri="{FF2B5EF4-FFF2-40B4-BE49-F238E27FC236}">
                <a16:creationId xmlns:a16="http://schemas.microsoft.com/office/drawing/2014/main" id="{8A1B7CD1-1D7C-46FB-90AD-FCDDEA0D6197}"/>
              </a:ext>
            </a:extLst>
          </p:cNvPr>
          <p:cNvGrpSpPr>
            <a:grpSpLocks/>
          </p:cNvGrpSpPr>
          <p:nvPr/>
        </p:nvGrpSpPr>
        <p:grpSpPr bwMode="auto">
          <a:xfrm>
            <a:off x="2931111" y="5135663"/>
            <a:ext cx="1045453" cy="963943"/>
            <a:chOff x="381263" y="4286257"/>
            <a:chExt cx="1404655" cy="1294972"/>
          </a:xfrm>
          <a:solidFill>
            <a:srgbClr val="00B0F0"/>
          </a:solidFill>
        </p:grpSpPr>
        <p:sp>
          <p:nvSpPr>
            <p:cNvPr id="112" name="Freeform 6">
              <a:extLst>
                <a:ext uri="{FF2B5EF4-FFF2-40B4-BE49-F238E27FC236}">
                  <a16:creationId xmlns:a16="http://schemas.microsoft.com/office/drawing/2014/main" id="{B4825053-364B-4FB3-8FD4-E21E25368DD9}"/>
                </a:ext>
              </a:extLst>
            </p:cNvPr>
            <p:cNvSpPr>
              <a:spLocks/>
            </p:cNvSpPr>
            <p:nvPr/>
          </p:nvSpPr>
          <p:spPr bwMode="auto">
            <a:xfrm>
              <a:off x="381263" y="4286257"/>
              <a:ext cx="1404655" cy="1294972"/>
            </a:xfrm>
            <a:custGeom>
              <a:avLst/>
              <a:gdLst/>
              <a:ahLst/>
              <a:cxnLst>
                <a:cxn ang="0">
                  <a:pos x="2812" y="192"/>
                </a:cxn>
                <a:cxn ang="0">
                  <a:pos x="2179" y="596"/>
                </a:cxn>
                <a:cxn ang="0">
                  <a:pos x="1739" y="576"/>
                </a:cxn>
                <a:cxn ang="0">
                  <a:pos x="1906" y="1321"/>
                </a:cxn>
                <a:cxn ang="0">
                  <a:pos x="2039" y="1618"/>
                </a:cxn>
                <a:cxn ang="0">
                  <a:pos x="1933" y="1884"/>
                </a:cxn>
                <a:cxn ang="0">
                  <a:pos x="1297" y="1531"/>
                </a:cxn>
                <a:cxn ang="0">
                  <a:pos x="884" y="1812"/>
                </a:cxn>
                <a:cxn ang="0">
                  <a:pos x="1187" y="2465"/>
                </a:cxn>
                <a:cxn ang="0">
                  <a:pos x="1892" y="2518"/>
                </a:cxn>
                <a:cxn ang="0">
                  <a:pos x="1689" y="3068"/>
                </a:cxn>
                <a:cxn ang="0">
                  <a:pos x="1222" y="3090"/>
                </a:cxn>
                <a:cxn ang="0">
                  <a:pos x="909" y="3148"/>
                </a:cxn>
                <a:cxn ang="0">
                  <a:pos x="309" y="3423"/>
                </a:cxn>
                <a:cxn ang="0">
                  <a:pos x="522" y="3955"/>
                </a:cxn>
                <a:cxn ang="0">
                  <a:pos x="883" y="4544"/>
                </a:cxn>
                <a:cxn ang="0">
                  <a:pos x="526" y="5113"/>
                </a:cxn>
                <a:cxn ang="0">
                  <a:pos x="1000" y="5100"/>
                </a:cxn>
                <a:cxn ang="0">
                  <a:pos x="1266" y="5268"/>
                </a:cxn>
                <a:cxn ang="0">
                  <a:pos x="1561" y="5505"/>
                </a:cxn>
                <a:cxn ang="0">
                  <a:pos x="1651" y="5508"/>
                </a:cxn>
                <a:cxn ang="0">
                  <a:pos x="1203" y="5963"/>
                </a:cxn>
                <a:cxn ang="0">
                  <a:pos x="578" y="6233"/>
                </a:cxn>
                <a:cxn ang="0">
                  <a:pos x="1" y="6477"/>
                </a:cxn>
                <a:cxn ang="0">
                  <a:pos x="263" y="6576"/>
                </a:cxn>
                <a:cxn ang="0">
                  <a:pos x="688" y="6554"/>
                </a:cxn>
                <a:cxn ang="0">
                  <a:pos x="1250" y="6480"/>
                </a:cxn>
                <a:cxn ang="0">
                  <a:pos x="1387" y="6380"/>
                </a:cxn>
                <a:cxn ang="0">
                  <a:pos x="1688" y="6230"/>
                </a:cxn>
                <a:cxn ang="0">
                  <a:pos x="2039" y="6055"/>
                </a:cxn>
                <a:cxn ang="0">
                  <a:pos x="2181" y="5940"/>
                </a:cxn>
                <a:cxn ang="0">
                  <a:pos x="2640" y="5735"/>
                </a:cxn>
                <a:cxn ang="0">
                  <a:pos x="2602" y="5479"/>
                </a:cxn>
                <a:cxn ang="0">
                  <a:pos x="3074" y="5020"/>
                </a:cxn>
                <a:cxn ang="0">
                  <a:pos x="3621" y="4711"/>
                </a:cxn>
                <a:cxn ang="0">
                  <a:pos x="3775" y="4867"/>
                </a:cxn>
                <a:cxn ang="0">
                  <a:pos x="3128" y="5370"/>
                </a:cxn>
                <a:cxn ang="0">
                  <a:pos x="2976" y="5572"/>
                </a:cxn>
                <a:cxn ang="0">
                  <a:pos x="3346" y="5632"/>
                </a:cxn>
                <a:cxn ang="0">
                  <a:pos x="3932" y="5392"/>
                </a:cxn>
                <a:cxn ang="0">
                  <a:pos x="4109" y="5233"/>
                </a:cxn>
                <a:cxn ang="0">
                  <a:pos x="4192" y="5020"/>
                </a:cxn>
                <a:cxn ang="0">
                  <a:pos x="4514" y="4994"/>
                </a:cxn>
                <a:cxn ang="0">
                  <a:pos x="4639" y="5206"/>
                </a:cxn>
                <a:cxn ang="0">
                  <a:pos x="4789" y="5370"/>
                </a:cxn>
                <a:cxn ang="0">
                  <a:pos x="5350" y="5544"/>
                </a:cxn>
                <a:cxn ang="0">
                  <a:pos x="5801" y="5761"/>
                </a:cxn>
                <a:cxn ang="0">
                  <a:pos x="6280" y="6065"/>
                </a:cxn>
                <a:cxn ang="0">
                  <a:pos x="6755" y="6347"/>
                </a:cxn>
                <a:cxn ang="0">
                  <a:pos x="7193" y="6897"/>
                </a:cxn>
                <a:cxn ang="0">
                  <a:pos x="7720" y="7102"/>
                </a:cxn>
                <a:cxn ang="0">
                  <a:pos x="7939" y="7351"/>
                </a:cxn>
                <a:cxn ang="0">
                  <a:pos x="8120" y="7682"/>
                </a:cxn>
                <a:cxn ang="0">
                  <a:pos x="8055" y="7084"/>
                </a:cxn>
                <a:cxn ang="0">
                  <a:pos x="7534" y="6420"/>
                </a:cxn>
                <a:cxn ang="0">
                  <a:pos x="6818" y="5714"/>
                </a:cxn>
                <a:cxn ang="0">
                  <a:pos x="6258" y="5566"/>
                </a:cxn>
                <a:cxn ang="0">
                  <a:pos x="5739" y="5411"/>
                </a:cxn>
                <a:cxn ang="0">
                  <a:pos x="5826" y="2574"/>
                </a:cxn>
                <a:cxn ang="0">
                  <a:pos x="5399" y="977"/>
                </a:cxn>
                <a:cxn ang="0">
                  <a:pos x="4757" y="722"/>
                </a:cxn>
                <a:cxn ang="0">
                  <a:pos x="3842" y="190"/>
                </a:cxn>
              </a:cxnLst>
              <a:rect l="0" t="0" r="r" b="b"/>
              <a:pathLst>
                <a:path w="8339" h="7686">
                  <a:moveTo>
                    <a:pt x="3355" y="163"/>
                  </a:moveTo>
                  <a:lnTo>
                    <a:pt x="3319" y="163"/>
                  </a:lnTo>
                  <a:lnTo>
                    <a:pt x="3298" y="63"/>
                  </a:lnTo>
                  <a:lnTo>
                    <a:pt x="3279" y="61"/>
                  </a:lnTo>
                  <a:lnTo>
                    <a:pt x="3260" y="61"/>
                  </a:lnTo>
                  <a:lnTo>
                    <a:pt x="3245" y="61"/>
                  </a:lnTo>
                  <a:lnTo>
                    <a:pt x="3229" y="61"/>
                  </a:lnTo>
                  <a:lnTo>
                    <a:pt x="3215" y="62"/>
                  </a:lnTo>
                  <a:lnTo>
                    <a:pt x="3203" y="64"/>
                  </a:lnTo>
                  <a:lnTo>
                    <a:pt x="3192" y="65"/>
                  </a:lnTo>
                  <a:lnTo>
                    <a:pt x="3181" y="68"/>
                  </a:lnTo>
                  <a:lnTo>
                    <a:pt x="3172" y="71"/>
                  </a:lnTo>
                  <a:lnTo>
                    <a:pt x="3163" y="74"/>
                  </a:lnTo>
                  <a:lnTo>
                    <a:pt x="3155" y="77"/>
                  </a:lnTo>
                  <a:lnTo>
                    <a:pt x="3148" y="82"/>
                  </a:lnTo>
                  <a:lnTo>
                    <a:pt x="3134" y="90"/>
                  </a:lnTo>
                  <a:lnTo>
                    <a:pt x="3122" y="100"/>
                  </a:lnTo>
                  <a:lnTo>
                    <a:pt x="3111" y="110"/>
                  </a:lnTo>
                  <a:lnTo>
                    <a:pt x="3099" y="120"/>
                  </a:lnTo>
                  <a:lnTo>
                    <a:pt x="3084" y="130"/>
                  </a:lnTo>
                  <a:lnTo>
                    <a:pt x="3067" y="140"/>
                  </a:lnTo>
                  <a:lnTo>
                    <a:pt x="3058" y="145"/>
                  </a:lnTo>
                  <a:lnTo>
                    <a:pt x="3047" y="149"/>
                  </a:lnTo>
                  <a:lnTo>
                    <a:pt x="3036" y="154"/>
                  </a:lnTo>
                  <a:lnTo>
                    <a:pt x="3023" y="158"/>
                  </a:lnTo>
                  <a:lnTo>
                    <a:pt x="3010" y="162"/>
                  </a:lnTo>
                  <a:lnTo>
                    <a:pt x="2994" y="165"/>
                  </a:lnTo>
                  <a:lnTo>
                    <a:pt x="2977" y="168"/>
                  </a:lnTo>
                  <a:lnTo>
                    <a:pt x="2958" y="172"/>
                  </a:lnTo>
                  <a:lnTo>
                    <a:pt x="2904" y="178"/>
                  </a:lnTo>
                  <a:lnTo>
                    <a:pt x="2856" y="185"/>
                  </a:lnTo>
                  <a:lnTo>
                    <a:pt x="2812" y="192"/>
                  </a:lnTo>
                  <a:lnTo>
                    <a:pt x="2771" y="200"/>
                  </a:lnTo>
                  <a:lnTo>
                    <a:pt x="2731" y="209"/>
                  </a:lnTo>
                  <a:lnTo>
                    <a:pt x="2691" y="220"/>
                  </a:lnTo>
                  <a:lnTo>
                    <a:pt x="2670" y="227"/>
                  </a:lnTo>
                  <a:lnTo>
                    <a:pt x="2648" y="233"/>
                  </a:lnTo>
                  <a:lnTo>
                    <a:pt x="2626" y="242"/>
                  </a:lnTo>
                  <a:lnTo>
                    <a:pt x="2602" y="253"/>
                  </a:lnTo>
                  <a:lnTo>
                    <a:pt x="2558" y="271"/>
                  </a:lnTo>
                  <a:lnTo>
                    <a:pt x="2519" y="287"/>
                  </a:lnTo>
                  <a:lnTo>
                    <a:pt x="2501" y="295"/>
                  </a:lnTo>
                  <a:lnTo>
                    <a:pt x="2483" y="304"/>
                  </a:lnTo>
                  <a:lnTo>
                    <a:pt x="2467" y="313"/>
                  </a:lnTo>
                  <a:lnTo>
                    <a:pt x="2453" y="322"/>
                  </a:lnTo>
                  <a:lnTo>
                    <a:pt x="2438" y="332"/>
                  </a:lnTo>
                  <a:lnTo>
                    <a:pt x="2424" y="343"/>
                  </a:lnTo>
                  <a:lnTo>
                    <a:pt x="2411" y="356"/>
                  </a:lnTo>
                  <a:lnTo>
                    <a:pt x="2398" y="370"/>
                  </a:lnTo>
                  <a:lnTo>
                    <a:pt x="2385" y="386"/>
                  </a:lnTo>
                  <a:lnTo>
                    <a:pt x="2374" y="403"/>
                  </a:lnTo>
                  <a:lnTo>
                    <a:pt x="2362" y="423"/>
                  </a:lnTo>
                  <a:lnTo>
                    <a:pt x="2351" y="446"/>
                  </a:lnTo>
                  <a:lnTo>
                    <a:pt x="2342" y="462"/>
                  </a:lnTo>
                  <a:lnTo>
                    <a:pt x="2331" y="477"/>
                  </a:lnTo>
                  <a:lnTo>
                    <a:pt x="2322" y="492"/>
                  </a:lnTo>
                  <a:lnTo>
                    <a:pt x="2311" y="504"/>
                  </a:lnTo>
                  <a:lnTo>
                    <a:pt x="2300" y="516"/>
                  </a:lnTo>
                  <a:lnTo>
                    <a:pt x="2289" y="526"/>
                  </a:lnTo>
                  <a:lnTo>
                    <a:pt x="2276" y="537"/>
                  </a:lnTo>
                  <a:lnTo>
                    <a:pt x="2264" y="547"/>
                  </a:lnTo>
                  <a:lnTo>
                    <a:pt x="2238" y="564"/>
                  </a:lnTo>
                  <a:lnTo>
                    <a:pt x="2209" y="579"/>
                  </a:lnTo>
                  <a:lnTo>
                    <a:pt x="2179" y="596"/>
                  </a:lnTo>
                  <a:lnTo>
                    <a:pt x="2145" y="613"/>
                  </a:lnTo>
                  <a:lnTo>
                    <a:pt x="2142" y="608"/>
                  </a:lnTo>
                  <a:lnTo>
                    <a:pt x="2139" y="607"/>
                  </a:lnTo>
                  <a:lnTo>
                    <a:pt x="2137" y="612"/>
                  </a:lnTo>
                  <a:lnTo>
                    <a:pt x="2135" y="615"/>
                  </a:lnTo>
                  <a:lnTo>
                    <a:pt x="2133" y="616"/>
                  </a:lnTo>
                  <a:lnTo>
                    <a:pt x="2132" y="617"/>
                  </a:lnTo>
                  <a:lnTo>
                    <a:pt x="2129" y="615"/>
                  </a:lnTo>
                  <a:lnTo>
                    <a:pt x="2127" y="611"/>
                  </a:lnTo>
                  <a:lnTo>
                    <a:pt x="2126" y="598"/>
                  </a:lnTo>
                  <a:lnTo>
                    <a:pt x="2124" y="589"/>
                  </a:lnTo>
                  <a:lnTo>
                    <a:pt x="2090" y="540"/>
                  </a:lnTo>
                  <a:lnTo>
                    <a:pt x="2069" y="544"/>
                  </a:lnTo>
                  <a:lnTo>
                    <a:pt x="2047" y="548"/>
                  </a:lnTo>
                  <a:lnTo>
                    <a:pt x="2028" y="550"/>
                  </a:lnTo>
                  <a:lnTo>
                    <a:pt x="2010" y="551"/>
                  </a:lnTo>
                  <a:lnTo>
                    <a:pt x="1993" y="551"/>
                  </a:lnTo>
                  <a:lnTo>
                    <a:pt x="1978" y="550"/>
                  </a:lnTo>
                  <a:lnTo>
                    <a:pt x="1962" y="548"/>
                  </a:lnTo>
                  <a:lnTo>
                    <a:pt x="1946" y="546"/>
                  </a:lnTo>
                  <a:lnTo>
                    <a:pt x="1916" y="539"/>
                  </a:lnTo>
                  <a:lnTo>
                    <a:pt x="1882" y="529"/>
                  </a:lnTo>
                  <a:lnTo>
                    <a:pt x="1845" y="517"/>
                  </a:lnTo>
                  <a:lnTo>
                    <a:pt x="1803" y="505"/>
                  </a:lnTo>
                  <a:lnTo>
                    <a:pt x="1780" y="520"/>
                  </a:lnTo>
                  <a:lnTo>
                    <a:pt x="1763" y="533"/>
                  </a:lnTo>
                  <a:lnTo>
                    <a:pt x="1756" y="540"/>
                  </a:lnTo>
                  <a:lnTo>
                    <a:pt x="1752" y="546"/>
                  </a:lnTo>
                  <a:lnTo>
                    <a:pt x="1747" y="552"/>
                  </a:lnTo>
                  <a:lnTo>
                    <a:pt x="1744" y="559"/>
                  </a:lnTo>
                  <a:lnTo>
                    <a:pt x="1741" y="567"/>
                  </a:lnTo>
                  <a:lnTo>
                    <a:pt x="1739" y="576"/>
                  </a:lnTo>
                  <a:lnTo>
                    <a:pt x="1737" y="585"/>
                  </a:lnTo>
                  <a:lnTo>
                    <a:pt x="1735" y="596"/>
                  </a:lnTo>
                  <a:lnTo>
                    <a:pt x="1732" y="622"/>
                  </a:lnTo>
                  <a:lnTo>
                    <a:pt x="1728" y="654"/>
                  </a:lnTo>
                  <a:lnTo>
                    <a:pt x="1648" y="794"/>
                  </a:lnTo>
                  <a:lnTo>
                    <a:pt x="1645" y="810"/>
                  </a:lnTo>
                  <a:lnTo>
                    <a:pt x="1644" y="827"/>
                  </a:lnTo>
                  <a:lnTo>
                    <a:pt x="1645" y="844"/>
                  </a:lnTo>
                  <a:lnTo>
                    <a:pt x="1649" y="861"/>
                  </a:lnTo>
                  <a:lnTo>
                    <a:pt x="1654" y="877"/>
                  </a:lnTo>
                  <a:lnTo>
                    <a:pt x="1662" y="892"/>
                  </a:lnTo>
                  <a:lnTo>
                    <a:pt x="1670" y="908"/>
                  </a:lnTo>
                  <a:lnTo>
                    <a:pt x="1680" y="924"/>
                  </a:lnTo>
                  <a:lnTo>
                    <a:pt x="1691" y="940"/>
                  </a:lnTo>
                  <a:lnTo>
                    <a:pt x="1704" y="955"/>
                  </a:lnTo>
                  <a:lnTo>
                    <a:pt x="1717" y="970"/>
                  </a:lnTo>
                  <a:lnTo>
                    <a:pt x="1732" y="986"/>
                  </a:lnTo>
                  <a:lnTo>
                    <a:pt x="1761" y="1017"/>
                  </a:lnTo>
                  <a:lnTo>
                    <a:pt x="1790" y="1048"/>
                  </a:lnTo>
                  <a:lnTo>
                    <a:pt x="1820" y="1080"/>
                  </a:lnTo>
                  <a:lnTo>
                    <a:pt x="1847" y="1112"/>
                  </a:lnTo>
                  <a:lnTo>
                    <a:pt x="1860" y="1129"/>
                  </a:lnTo>
                  <a:lnTo>
                    <a:pt x="1872" y="1146"/>
                  </a:lnTo>
                  <a:lnTo>
                    <a:pt x="1882" y="1164"/>
                  </a:lnTo>
                  <a:lnTo>
                    <a:pt x="1891" y="1182"/>
                  </a:lnTo>
                  <a:lnTo>
                    <a:pt x="1899" y="1200"/>
                  </a:lnTo>
                  <a:lnTo>
                    <a:pt x="1906" y="1219"/>
                  </a:lnTo>
                  <a:lnTo>
                    <a:pt x="1910" y="1238"/>
                  </a:lnTo>
                  <a:lnTo>
                    <a:pt x="1913" y="1258"/>
                  </a:lnTo>
                  <a:lnTo>
                    <a:pt x="1913" y="1279"/>
                  </a:lnTo>
                  <a:lnTo>
                    <a:pt x="1910" y="1300"/>
                  </a:lnTo>
                  <a:lnTo>
                    <a:pt x="1906" y="1321"/>
                  </a:lnTo>
                  <a:lnTo>
                    <a:pt x="1898" y="1343"/>
                  </a:lnTo>
                  <a:lnTo>
                    <a:pt x="1858" y="1460"/>
                  </a:lnTo>
                  <a:lnTo>
                    <a:pt x="1908" y="1502"/>
                  </a:lnTo>
                  <a:lnTo>
                    <a:pt x="1949" y="1532"/>
                  </a:lnTo>
                  <a:lnTo>
                    <a:pt x="1964" y="1543"/>
                  </a:lnTo>
                  <a:lnTo>
                    <a:pt x="1979" y="1554"/>
                  </a:lnTo>
                  <a:lnTo>
                    <a:pt x="1991" y="1560"/>
                  </a:lnTo>
                  <a:lnTo>
                    <a:pt x="2001" y="1566"/>
                  </a:lnTo>
                  <a:lnTo>
                    <a:pt x="2010" y="1569"/>
                  </a:lnTo>
                  <a:lnTo>
                    <a:pt x="2017" y="1573"/>
                  </a:lnTo>
                  <a:lnTo>
                    <a:pt x="2023" y="1574"/>
                  </a:lnTo>
                  <a:lnTo>
                    <a:pt x="2028" y="1574"/>
                  </a:lnTo>
                  <a:lnTo>
                    <a:pt x="2033" y="1573"/>
                  </a:lnTo>
                  <a:lnTo>
                    <a:pt x="2036" y="1572"/>
                  </a:lnTo>
                  <a:lnTo>
                    <a:pt x="2038" y="1569"/>
                  </a:lnTo>
                  <a:lnTo>
                    <a:pt x="2042" y="1567"/>
                  </a:lnTo>
                  <a:lnTo>
                    <a:pt x="2047" y="1563"/>
                  </a:lnTo>
                  <a:lnTo>
                    <a:pt x="2055" y="1558"/>
                  </a:lnTo>
                  <a:lnTo>
                    <a:pt x="2060" y="1557"/>
                  </a:lnTo>
                  <a:lnTo>
                    <a:pt x="2065" y="1557"/>
                  </a:lnTo>
                  <a:lnTo>
                    <a:pt x="2072" y="1558"/>
                  </a:lnTo>
                  <a:lnTo>
                    <a:pt x="2080" y="1560"/>
                  </a:lnTo>
                  <a:lnTo>
                    <a:pt x="2090" y="1564"/>
                  </a:lnTo>
                  <a:lnTo>
                    <a:pt x="2101" y="1568"/>
                  </a:lnTo>
                  <a:lnTo>
                    <a:pt x="2115" y="1575"/>
                  </a:lnTo>
                  <a:lnTo>
                    <a:pt x="2130" y="1584"/>
                  </a:lnTo>
                  <a:lnTo>
                    <a:pt x="2148" y="1594"/>
                  </a:lnTo>
                  <a:lnTo>
                    <a:pt x="2169" y="1607"/>
                  </a:lnTo>
                  <a:lnTo>
                    <a:pt x="2192" y="1623"/>
                  </a:lnTo>
                  <a:lnTo>
                    <a:pt x="2218" y="1641"/>
                  </a:lnTo>
                  <a:lnTo>
                    <a:pt x="2055" y="1587"/>
                  </a:lnTo>
                  <a:lnTo>
                    <a:pt x="2039" y="1618"/>
                  </a:lnTo>
                  <a:lnTo>
                    <a:pt x="2025" y="1643"/>
                  </a:lnTo>
                  <a:lnTo>
                    <a:pt x="2015" y="1668"/>
                  </a:lnTo>
                  <a:lnTo>
                    <a:pt x="2006" y="1689"/>
                  </a:lnTo>
                  <a:lnTo>
                    <a:pt x="2002" y="1700"/>
                  </a:lnTo>
                  <a:lnTo>
                    <a:pt x="2000" y="1708"/>
                  </a:lnTo>
                  <a:lnTo>
                    <a:pt x="1999" y="1717"/>
                  </a:lnTo>
                  <a:lnTo>
                    <a:pt x="1998" y="1726"/>
                  </a:lnTo>
                  <a:lnTo>
                    <a:pt x="1997" y="1735"/>
                  </a:lnTo>
                  <a:lnTo>
                    <a:pt x="1998" y="1743"/>
                  </a:lnTo>
                  <a:lnTo>
                    <a:pt x="1998" y="1752"/>
                  </a:lnTo>
                  <a:lnTo>
                    <a:pt x="2000" y="1760"/>
                  </a:lnTo>
                  <a:lnTo>
                    <a:pt x="2005" y="1777"/>
                  </a:lnTo>
                  <a:lnTo>
                    <a:pt x="2013" y="1794"/>
                  </a:lnTo>
                  <a:lnTo>
                    <a:pt x="2023" y="1812"/>
                  </a:lnTo>
                  <a:lnTo>
                    <a:pt x="2035" y="1831"/>
                  </a:lnTo>
                  <a:lnTo>
                    <a:pt x="2068" y="1875"/>
                  </a:lnTo>
                  <a:lnTo>
                    <a:pt x="2109" y="1930"/>
                  </a:lnTo>
                  <a:lnTo>
                    <a:pt x="2102" y="1926"/>
                  </a:lnTo>
                  <a:lnTo>
                    <a:pt x="2096" y="1924"/>
                  </a:lnTo>
                  <a:lnTo>
                    <a:pt x="2093" y="1925"/>
                  </a:lnTo>
                  <a:lnTo>
                    <a:pt x="2091" y="1926"/>
                  </a:lnTo>
                  <a:lnTo>
                    <a:pt x="2088" y="1927"/>
                  </a:lnTo>
                  <a:lnTo>
                    <a:pt x="2084" y="1931"/>
                  </a:lnTo>
                  <a:lnTo>
                    <a:pt x="2063" y="1957"/>
                  </a:lnTo>
                  <a:lnTo>
                    <a:pt x="2019" y="2008"/>
                  </a:lnTo>
                  <a:lnTo>
                    <a:pt x="2007" y="1978"/>
                  </a:lnTo>
                  <a:lnTo>
                    <a:pt x="1995" y="1953"/>
                  </a:lnTo>
                  <a:lnTo>
                    <a:pt x="1982" y="1933"/>
                  </a:lnTo>
                  <a:lnTo>
                    <a:pt x="1970" y="1916"/>
                  </a:lnTo>
                  <a:lnTo>
                    <a:pt x="1957" y="1903"/>
                  </a:lnTo>
                  <a:lnTo>
                    <a:pt x="1945" y="1893"/>
                  </a:lnTo>
                  <a:lnTo>
                    <a:pt x="1933" y="1884"/>
                  </a:lnTo>
                  <a:lnTo>
                    <a:pt x="1919" y="1877"/>
                  </a:lnTo>
                  <a:lnTo>
                    <a:pt x="1889" y="1865"/>
                  </a:lnTo>
                  <a:lnTo>
                    <a:pt x="1854" y="1852"/>
                  </a:lnTo>
                  <a:lnTo>
                    <a:pt x="1835" y="1843"/>
                  </a:lnTo>
                  <a:lnTo>
                    <a:pt x="1814" y="1833"/>
                  </a:lnTo>
                  <a:lnTo>
                    <a:pt x="1791" y="1820"/>
                  </a:lnTo>
                  <a:lnTo>
                    <a:pt x="1767" y="1803"/>
                  </a:lnTo>
                  <a:lnTo>
                    <a:pt x="1769" y="1790"/>
                  </a:lnTo>
                  <a:lnTo>
                    <a:pt x="1770" y="1781"/>
                  </a:lnTo>
                  <a:lnTo>
                    <a:pt x="1773" y="1774"/>
                  </a:lnTo>
                  <a:lnTo>
                    <a:pt x="1777" y="1767"/>
                  </a:lnTo>
                  <a:lnTo>
                    <a:pt x="1783" y="1756"/>
                  </a:lnTo>
                  <a:lnTo>
                    <a:pt x="1792" y="1741"/>
                  </a:lnTo>
                  <a:lnTo>
                    <a:pt x="1797" y="1731"/>
                  </a:lnTo>
                  <a:lnTo>
                    <a:pt x="1803" y="1719"/>
                  </a:lnTo>
                  <a:lnTo>
                    <a:pt x="1808" y="1703"/>
                  </a:lnTo>
                  <a:lnTo>
                    <a:pt x="1814" y="1684"/>
                  </a:lnTo>
                  <a:lnTo>
                    <a:pt x="1819" y="1659"/>
                  </a:lnTo>
                  <a:lnTo>
                    <a:pt x="1826" y="1629"/>
                  </a:lnTo>
                  <a:lnTo>
                    <a:pt x="1832" y="1593"/>
                  </a:lnTo>
                  <a:lnTo>
                    <a:pt x="1838" y="1551"/>
                  </a:lnTo>
                  <a:lnTo>
                    <a:pt x="1695" y="1532"/>
                  </a:lnTo>
                  <a:lnTo>
                    <a:pt x="1640" y="1531"/>
                  </a:lnTo>
                  <a:lnTo>
                    <a:pt x="1582" y="1529"/>
                  </a:lnTo>
                  <a:lnTo>
                    <a:pt x="1525" y="1526"/>
                  </a:lnTo>
                  <a:lnTo>
                    <a:pt x="1467" y="1523"/>
                  </a:lnTo>
                  <a:lnTo>
                    <a:pt x="1438" y="1523"/>
                  </a:lnTo>
                  <a:lnTo>
                    <a:pt x="1409" y="1523"/>
                  </a:lnTo>
                  <a:lnTo>
                    <a:pt x="1380" y="1524"/>
                  </a:lnTo>
                  <a:lnTo>
                    <a:pt x="1352" y="1526"/>
                  </a:lnTo>
                  <a:lnTo>
                    <a:pt x="1324" y="1528"/>
                  </a:lnTo>
                  <a:lnTo>
                    <a:pt x="1297" y="1531"/>
                  </a:lnTo>
                  <a:lnTo>
                    <a:pt x="1270" y="1536"/>
                  </a:lnTo>
                  <a:lnTo>
                    <a:pt x="1243" y="1541"/>
                  </a:lnTo>
                  <a:lnTo>
                    <a:pt x="1213" y="1550"/>
                  </a:lnTo>
                  <a:lnTo>
                    <a:pt x="1192" y="1559"/>
                  </a:lnTo>
                  <a:lnTo>
                    <a:pt x="1180" y="1563"/>
                  </a:lnTo>
                  <a:lnTo>
                    <a:pt x="1169" y="1566"/>
                  </a:lnTo>
                  <a:lnTo>
                    <a:pt x="1153" y="1568"/>
                  </a:lnTo>
                  <a:lnTo>
                    <a:pt x="1134" y="1569"/>
                  </a:lnTo>
                  <a:lnTo>
                    <a:pt x="1088" y="1572"/>
                  </a:lnTo>
                  <a:lnTo>
                    <a:pt x="1049" y="1572"/>
                  </a:lnTo>
                  <a:lnTo>
                    <a:pt x="1014" y="1570"/>
                  </a:lnTo>
                  <a:lnTo>
                    <a:pt x="984" y="1569"/>
                  </a:lnTo>
                  <a:lnTo>
                    <a:pt x="959" y="1569"/>
                  </a:lnTo>
                  <a:lnTo>
                    <a:pt x="938" y="1569"/>
                  </a:lnTo>
                  <a:lnTo>
                    <a:pt x="928" y="1569"/>
                  </a:lnTo>
                  <a:lnTo>
                    <a:pt x="920" y="1570"/>
                  </a:lnTo>
                  <a:lnTo>
                    <a:pt x="912" y="1573"/>
                  </a:lnTo>
                  <a:lnTo>
                    <a:pt x="904" y="1575"/>
                  </a:lnTo>
                  <a:lnTo>
                    <a:pt x="897" y="1578"/>
                  </a:lnTo>
                  <a:lnTo>
                    <a:pt x="892" y="1582"/>
                  </a:lnTo>
                  <a:lnTo>
                    <a:pt x="886" y="1587"/>
                  </a:lnTo>
                  <a:lnTo>
                    <a:pt x="882" y="1593"/>
                  </a:lnTo>
                  <a:lnTo>
                    <a:pt x="876" y="1600"/>
                  </a:lnTo>
                  <a:lnTo>
                    <a:pt x="871" y="1607"/>
                  </a:lnTo>
                  <a:lnTo>
                    <a:pt x="867" y="1616"/>
                  </a:lnTo>
                  <a:lnTo>
                    <a:pt x="864" y="1628"/>
                  </a:lnTo>
                  <a:lnTo>
                    <a:pt x="856" y="1652"/>
                  </a:lnTo>
                  <a:lnTo>
                    <a:pt x="847" y="1684"/>
                  </a:lnTo>
                  <a:lnTo>
                    <a:pt x="839" y="1722"/>
                  </a:lnTo>
                  <a:lnTo>
                    <a:pt x="829" y="1767"/>
                  </a:lnTo>
                  <a:lnTo>
                    <a:pt x="856" y="1788"/>
                  </a:lnTo>
                  <a:lnTo>
                    <a:pt x="884" y="1812"/>
                  </a:lnTo>
                  <a:lnTo>
                    <a:pt x="912" y="1838"/>
                  </a:lnTo>
                  <a:lnTo>
                    <a:pt x="941" y="1863"/>
                  </a:lnTo>
                  <a:lnTo>
                    <a:pt x="957" y="1875"/>
                  </a:lnTo>
                  <a:lnTo>
                    <a:pt x="971" y="1887"/>
                  </a:lnTo>
                  <a:lnTo>
                    <a:pt x="987" y="1897"/>
                  </a:lnTo>
                  <a:lnTo>
                    <a:pt x="1003" y="1907"/>
                  </a:lnTo>
                  <a:lnTo>
                    <a:pt x="1019" y="1915"/>
                  </a:lnTo>
                  <a:lnTo>
                    <a:pt x="1035" y="1923"/>
                  </a:lnTo>
                  <a:lnTo>
                    <a:pt x="1051" y="1927"/>
                  </a:lnTo>
                  <a:lnTo>
                    <a:pt x="1068" y="1932"/>
                  </a:lnTo>
                  <a:lnTo>
                    <a:pt x="928" y="1921"/>
                  </a:lnTo>
                  <a:lnTo>
                    <a:pt x="922" y="1984"/>
                  </a:lnTo>
                  <a:lnTo>
                    <a:pt x="919" y="2041"/>
                  </a:lnTo>
                  <a:lnTo>
                    <a:pt x="918" y="2094"/>
                  </a:lnTo>
                  <a:lnTo>
                    <a:pt x="920" y="2141"/>
                  </a:lnTo>
                  <a:lnTo>
                    <a:pt x="923" y="2183"/>
                  </a:lnTo>
                  <a:lnTo>
                    <a:pt x="929" y="2223"/>
                  </a:lnTo>
                  <a:lnTo>
                    <a:pt x="936" y="2257"/>
                  </a:lnTo>
                  <a:lnTo>
                    <a:pt x="946" y="2288"/>
                  </a:lnTo>
                  <a:lnTo>
                    <a:pt x="956" y="2316"/>
                  </a:lnTo>
                  <a:lnTo>
                    <a:pt x="968" y="2339"/>
                  </a:lnTo>
                  <a:lnTo>
                    <a:pt x="982" y="2361"/>
                  </a:lnTo>
                  <a:lnTo>
                    <a:pt x="997" y="2380"/>
                  </a:lnTo>
                  <a:lnTo>
                    <a:pt x="1013" y="2395"/>
                  </a:lnTo>
                  <a:lnTo>
                    <a:pt x="1030" y="2409"/>
                  </a:lnTo>
                  <a:lnTo>
                    <a:pt x="1048" y="2420"/>
                  </a:lnTo>
                  <a:lnTo>
                    <a:pt x="1067" y="2430"/>
                  </a:lnTo>
                  <a:lnTo>
                    <a:pt x="1086" y="2438"/>
                  </a:lnTo>
                  <a:lnTo>
                    <a:pt x="1106" y="2445"/>
                  </a:lnTo>
                  <a:lnTo>
                    <a:pt x="1126" y="2452"/>
                  </a:lnTo>
                  <a:lnTo>
                    <a:pt x="1147" y="2456"/>
                  </a:lnTo>
                  <a:lnTo>
                    <a:pt x="1187" y="2465"/>
                  </a:lnTo>
                  <a:lnTo>
                    <a:pt x="1228" y="2474"/>
                  </a:lnTo>
                  <a:lnTo>
                    <a:pt x="1247" y="2479"/>
                  </a:lnTo>
                  <a:lnTo>
                    <a:pt x="1266" y="2484"/>
                  </a:lnTo>
                  <a:lnTo>
                    <a:pt x="1285" y="2491"/>
                  </a:lnTo>
                  <a:lnTo>
                    <a:pt x="1302" y="2499"/>
                  </a:lnTo>
                  <a:lnTo>
                    <a:pt x="1318" y="2509"/>
                  </a:lnTo>
                  <a:lnTo>
                    <a:pt x="1334" y="2519"/>
                  </a:lnTo>
                  <a:lnTo>
                    <a:pt x="1349" y="2532"/>
                  </a:lnTo>
                  <a:lnTo>
                    <a:pt x="1361" y="2548"/>
                  </a:lnTo>
                  <a:lnTo>
                    <a:pt x="1384" y="2576"/>
                  </a:lnTo>
                  <a:lnTo>
                    <a:pt x="1400" y="2596"/>
                  </a:lnTo>
                  <a:lnTo>
                    <a:pt x="1415" y="2612"/>
                  </a:lnTo>
                  <a:lnTo>
                    <a:pt x="1429" y="2622"/>
                  </a:lnTo>
                  <a:lnTo>
                    <a:pt x="1459" y="2639"/>
                  </a:lnTo>
                  <a:lnTo>
                    <a:pt x="1506" y="2663"/>
                  </a:lnTo>
                  <a:lnTo>
                    <a:pt x="1586" y="2705"/>
                  </a:lnTo>
                  <a:lnTo>
                    <a:pt x="1600" y="2695"/>
                  </a:lnTo>
                  <a:lnTo>
                    <a:pt x="1613" y="2685"/>
                  </a:lnTo>
                  <a:lnTo>
                    <a:pt x="1624" y="2676"/>
                  </a:lnTo>
                  <a:lnTo>
                    <a:pt x="1633" y="2667"/>
                  </a:lnTo>
                  <a:lnTo>
                    <a:pt x="1649" y="2650"/>
                  </a:lnTo>
                  <a:lnTo>
                    <a:pt x="1662" y="2633"/>
                  </a:lnTo>
                  <a:lnTo>
                    <a:pt x="1677" y="2617"/>
                  </a:lnTo>
                  <a:lnTo>
                    <a:pt x="1695" y="2600"/>
                  </a:lnTo>
                  <a:lnTo>
                    <a:pt x="1705" y="2592"/>
                  </a:lnTo>
                  <a:lnTo>
                    <a:pt x="1716" y="2582"/>
                  </a:lnTo>
                  <a:lnTo>
                    <a:pt x="1731" y="2573"/>
                  </a:lnTo>
                  <a:lnTo>
                    <a:pt x="1746" y="2563"/>
                  </a:lnTo>
                  <a:lnTo>
                    <a:pt x="1934" y="2452"/>
                  </a:lnTo>
                  <a:lnTo>
                    <a:pt x="1931" y="2507"/>
                  </a:lnTo>
                  <a:lnTo>
                    <a:pt x="1907" y="2513"/>
                  </a:lnTo>
                  <a:lnTo>
                    <a:pt x="1892" y="2518"/>
                  </a:lnTo>
                  <a:lnTo>
                    <a:pt x="1883" y="2521"/>
                  </a:lnTo>
                  <a:lnTo>
                    <a:pt x="1880" y="2525"/>
                  </a:lnTo>
                  <a:lnTo>
                    <a:pt x="1879" y="2527"/>
                  </a:lnTo>
                  <a:lnTo>
                    <a:pt x="1878" y="2530"/>
                  </a:lnTo>
                  <a:lnTo>
                    <a:pt x="1877" y="2534"/>
                  </a:lnTo>
                  <a:lnTo>
                    <a:pt x="1872" y="2539"/>
                  </a:lnTo>
                  <a:lnTo>
                    <a:pt x="1850" y="2561"/>
                  </a:lnTo>
                  <a:lnTo>
                    <a:pt x="1828" y="2582"/>
                  </a:lnTo>
                  <a:lnTo>
                    <a:pt x="1809" y="2604"/>
                  </a:lnTo>
                  <a:lnTo>
                    <a:pt x="1790" y="2628"/>
                  </a:lnTo>
                  <a:lnTo>
                    <a:pt x="1771" y="2654"/>
                  </a:lnTo>
                  <a:lnTo>
                    <a:pt x="1752" y="2681"/>
                  </a:lnTo>
                  <a:lnTo>
                    <a:pt x="1733" y="2709"/>
                  </a:lnTo>
                  <a:lnTo>
                    <a:pt x="1713" y="2740"/>
                  </a:lnTo>
                  <a:lnTo>
                    <a:pt x="1820" y="2723"/>
                  </a:lnTo>
                  <a:lnTo>
                    <a:pt x="1820" y="2739"/>
                  </a:lnTo>
                  <a:lnTo>
                    <a:pt x="1819" y="2755"/>
                  </a:lnTo>
                  <a:lnTo>
                    <a:pt x="1818" y="2770"/>
                  </a:lnTo>
                  <a:lnTo>
                    <a:pt x="1816" y="2785"/>
                  </a:lnTo>
                  <a:lnTo>
                    <a:pt x="1810" y="2813"/>
                  </a:lnTo>
                  <a:lnTo>
                    <a:pt x="1804" y="2842"/>
                  </a:lnTo>
                  <a:lnTo>
                    <a:pt x="1796" y="2869"/>
                  </a:lnTo>
                  <a:lnTo>
                    <a:pt x="1786" y="2898"/>
                  </a:lnTo>
                  <a:lnTo>
                    <a:pt x="1777" y="2928"/>
                  </a:lnTo>
                  <a:lnTo>
                    <a:pt x="1767" y="2958"/>
                  </a:lnTo>
                  <a:lnTo>
                    <a:pt x="1820" y="2994"/>
                  </a:lnTo>
                  <a:lnTo>
                    <a:pt x="1798" y="3010"/>
                  </a:lnTo>
                  <a:lnTo>
                    <a:pt x="1767" y="3029"/>
                  </a:lnTo>
                  <a:lnTo>
                    <a:pt x="1749" y="3039"/>
                  </a:lnTo>
                  <a:lnTo>
                    <a:pt x="1730" y="3049"/>
                  </a:lnTo>
                  <a:lnTo>
                    <a:pt x="1709" y="3059"/>
                  </a:lnTo>
                  <a:lnTo>
                    <a:pt x="1689" y="3068"/>
                  </a:lnTo>
                  <a:lnTo>
                    <a:pt x="1668" y="3077"/>
                  </a:lnTo>
                  <a:lnTo>
                    <a:pt x="1646" y="3085"/>
                  </a:lnTo>
                  <a:lnTo>
                    <a:pt x="1625" y="3090"/>
                  </a:lnTo>
                  <a:lnTo>
                    <a:pt x="1605" y="3096"/>
                  </a:lnTo>
                  <a:lnTo>
                    <a:pt x="1585" y="3098"/>
                  </a:lnTo>
                  <a:lnTo>
                    <a:pt x="1566" y="3099"/>
                  </a:lnTo>
                  <a:lnTo>
                    <a:pt x="1557" y="3099"/>
                  </a:lnTo>
                  <a:lnTo>
                    <a:pt x="1548" y="3098"/>
                  </a:lnTo>
                  <a:lnTo>
                    <a:pt x="1539" y="3096"/>
                  </a:lnTo>
                  <a:lnTo>
                    <a:pt x="1531" y="3094"/>
                  </a:lnTo>
                  <a:lnTo>
                    <a:pt x="1506" y="3085"/>
                  </a:lnTo>
                  <a:lnTo>
                    <a:pt x="1485" y="3074"/>
                  </a:lnTo>
                  <a:lnTo>
                    <a:pt x="1466" y="3063"/>
                  </a:lnTo>
                  <a:lnTo>
                    <a:pt x="1448" y="3053"/>
                  </a:lnTo>
                  <a:lnTo>
                    <a:pt x="1432" y="3044"/>
                  </a:lnTo>
                  <a:lnTo>
                    <a:pt x="1416" y="3036"/>
                  </a:lnTo>
                  <a:lnTo>
                    <a:pt x="1408" y="3033"/>
                  </a:lnTo>
                  <a:lnTo>
                    <a:pt x="1400" y="3031"/>
                  </a:lnTo>
                  <a:lnTo>
                    <a:pt x="1391" y="3029"/>
                  </a:lnTo>
                  <a:lnTo>
                    <a:pt x="1382" y="3027"/>
                  </a:lnTo>
                  <a:lnTo>
                    <a:pt x="1374" y="3027"/>
                  </a:lnTo>
                  <a:lnTo>
                    <a:pt x="1365" y="3027"/>
                  </a:lnTo>
                  <a:lnTo>
                    <a:pt x="1354" y="3029"/>
                  </a:lnTo>
                  <a:lnTo>
                    <a:pt x="1343" y="3031"/>
                  </a:lnTo>
                  <a:lnTo>
                    <a:pt x="1332" y="3034"/>
                  </a:lnTo>
                  <a:lnTo>
                    <a:pt x="1318" y="3039"/>
                  </a:lnTo>
                  <a:lnTo>
                    <a:pt x="1306" y="3043"/>
                  </a:lnTo>
                  <a:lnTo>
                    <a:pt x="1292" y="3050"/>
                  </a:lnTo>
                  <a:lnTo>
                    <a:pt x="1276" y="3058"/>
                  </a:lnTo>
                  <a:lnTo>
                    <a:pt x="1259" y="3068"/>
                  </a:lnTo>
                  <a:lnTo>
                    <a:pt x="1241" y="3078"/>
                  </a:lnTo>
                  <a:lnTo>
                    <a:pt x="1222" y="3090"/>
                  </a:lnTo>
                  <a:lnTo>
                    <a:pt x="1178" y="3120"/>
                  </a:lnTo>
                  <a:lnTo>
                    <a:pt x="1129" y="3155"/>
                  </a:lnTo>
                  <a:lnTo>
                    <a:pt x="1099" y="3444"/>
                  </a:lnTo>
                  <a:lnTo>
                    <a:pt x="1104" y="3439"/>
                  </a:lnTo>
                  <a:lnTo>
                    <a:pt x="1107" y="3436"/>
                  </a:lnTo>
                  <a:lnTo>
                    <a:pt x="1111" y="3436"/>
                  </a:lnTo>
                  <a:lnTo>
                    <a:pt x="1113" y="3437"/>
                  </a:lnTo>
                  <a:lnTo>
                    <a:pt x="1114" y="3441"/>
                  </a:lnTo>
                  <a:lnTo>
                    <a:pt x="1115" y="3444"/>
                  </a:lnTo>
                  <a:lnTo>
                    <a:pt x="1116" y="3447"/>
                  </a:lnTo>
                  <a:lnTo>
                    <a:pt x="1116" y="3451"/>
                  </a:lnTo>
                  <a:lnTo>
                    <a:pt x="1116" y="3454"/>
                  </a:lnTo>
                  <a:lnTo>
                    <a:pt x="1115" y="3456"/>
                  </a:lnTo>
                  <a:lnTo>
                    <a:pt x="1114" y="3456"/>
                  </a:lnTo>
                  <a:lnTo>
                    <a:pt x="1113" y="3455"/>
                  </a:lnTo>
                  <a:lnTo>
                    <a:pt x="1111" y="3451"/>
                  </a:lnTo>
                  <a:lnTo>
                    <a:pt x="1108" y="3444"/>
                  </a:lnTo>
                  <a:lnTo>
                    <a:pt x="1106" y="3433"/>
                  </a:lnTo>
                  <a:lnTo>
                    <a:pt x="1103" y="3418"/>
                  </a:lnTo>
                  <a:lnTo>
                    <a:pt x="1099" y="3402"/>
                  </a:lnTo>
                  <a:lnTo>
                    <a:pt x="1094" y="3386"/>
                  </a:lnTo>
                  <a:lnTo>
                    <a:pt x="1088" y="3369"/>
                  </a:lnTo>
                  <a:lnTo>
                    <a:pt x="1080" y="3352"/>
                  </a:lnTo>
                  <a:lnTo>
                    <a:pt x="1064" y="3316"/>
                  </a:lnTo>
                  <a:lnTo>
                    <a:pt x="1043" y="3279"/>
                  </a:lnTo>
                  <a:lnTo>
                    <a:pt x="1023" y="3243"/>
                  </a:lnTo>
                  <a:lnTo>
                    <a:pt x="1003" y="3208"/>
                  </a:lnTo>
                  <a:lnTo>
                    <a:pt x="984" y="3177"/>
                  </a:lnTo>
                  <a:lnTo>
                    <a:pt x="968" y="3146"/>
                  </a:lnTo>
                  <a:lnTo>
                    <a:pt x="946" y="3145"/>
                  </a:lnTo>
                  <a:lnTo>
                    <a:pt x="927" y="3145"/>
                  </a:lnTo>
                  <a:lnTo>
                    <a:pt x="909" y="3148"/>
                  </a:lnTo>
                  <a:lnTo>
                    <a:pt x="894" y="3151"/>
                  </a:lnTo>
                  <a:lnTo>
                    <a:pt x="880" y="3155"/>
                  </a:lnTo>
                  <a:lnTo>
                    <a:pt x="868" y="3161"/>
                  </a:lnTo>
                  <a:lnTo>
                    <a:pt x="858" y="3169"/>
                  </a:lnTo>
                  <a:lnTo>
                    <a:pt x="849" y="3178"/>
                  </a:lnTo>
                  <a:lnTo>
                    <a:pt x="841" y="3187"/>
                  </a:lnTo>
                  <a:lnTo>
                    <a:pt x="833" y="3198"/>
                  </a:lnTo>
                  <a:lnTo>
                    <a:pt x="827" y="3210"/>
                  </a:lnTo>
                  <a:lnTo>
                    <a:pt x="820" y="3224"/>
                  </a:lnTo>
                  <a:lnTo>
                    <a:pt x="806" y="3254"/>
                  </a:lnTo>
                  <a:lnTo>
                    <a:pt x="792" y="3288"/>
                  </a:lnTo>
                  <a:lnTo>
                    <a:pt x="792" y="3160"/>
                  </a:lnTo>
                  <a:lnTo>
                    <a:pt x="666" y="3300"/>
                  </a:lnTo>
                  <a:lnTo>
                    <a:pt x="630" y="3228"/>
                  </a:lnTo>
                  <a:lnTo>
                    <a:pt x="599" y="3227"/>
                  </a:lnTo>
                  <a:lnTo>
                    <a:pt x="582" y="3228"/>
                  </a:lnTo>
                  <a:lnTo>
                    <a:pt x="567" y="3231"/>
                  </a:lnTo>
                  <a:lnTo>
                    <a:pt x="540" y="3239"/>
                  </a:lnTo>
                  <a:lnTo>
                    <a:pt x="532" y="3242"/>
                  </a:lnTo>
                  <a:lnTo>
                    <a:pt x="524" y="3245"/>
                  </a:lnTo>
                  <a:lnTo>
                    <a:pt x="500" y="3256"/>
                  </a:lnTo>
                  <a:lnTo>
                    <a:pt x="481" y="3268"/>
                  </a:lnTo>
                  <a:lnTo>
                    <a:pt x="471" y="3272"/>
                  </a:lnTo>
                  <a:lnTo>
                    <a:pt x="459" y="3276"/>
                  </a:lnTo>
                  <a:lnTo>
                    <a:pt x="447" y="3280"/>
                  </a:lnTo>
                  <a:lnTo>
                    <a:pt x="430" y="3282"/>
                  </a:lnTo>
                  <a:lnTo>
                    <a:pt x="341" y="3300"/>
                  </a:lnTo>
                  <a:lnTo>
                    <a:pt x="323" y="3386"/>
                  </a:lnTo>
                  <a:lnTo>
                    <a:pt x="320" y="3398"/>
                  </a:lnTo>
                  <a:lnTo>
                    <a:pt x="317" y="3408"/>
                  </a:lnTo>
                  <a:lnTo>
                    <a:pt x="312" y="3416"/>
                  </a:lnTo>
                  <a:lnTo>
                    <a:pt x="309" y="3423"/>
                  </a:lnTo>
                  <a:lnTo>
                    <a:pt x="300" y="3433"/>
                  </a:lnTo>
                  <a:lnTo>
                    <a:pt x="292" y="3441"/>
                  </a:lnTo>
                  <a:lnTo>
                    <a:pt x="289" y="3444"/>
                  </a:lnTo>
                  <a:lnTo>
                    <a:pt x="285" y="3448"/>
                  </a:lnTo>
                  <a:lnTo>
                    <a:pt x="283" y="3453"/>
                  </a:lnTo>
                  <a:lnTo>
                    <a:pt x="281" y="3459"/>
                  </a:lnTo>
                  <a:lnTo>
                    <a:pt x="279" y="3466"/>
                  </a:lnTo>
                  <a:lnTo>
                    <a:pt x="279" y="3475"/>
                  </a:lnTo>
                  <a:lnTo>
                    <a:pt x="279" y="3488"/>
                  </a:lnTo>
                  <a:lnTo>
                    <a:pt x="279" y="3501"/>
                  </a:lnTo>
                  <a:lnTo>
                    <a:pt x="280" y="3528"/>
                  </a:lnTo>
                  <a:lnTo>
                    <a:pt x="282" y="3540"/>
                  </a:lnTo>
                  <a:lnTo>
                    <a:pt x="285" y="3545"/>
                  </a:lnTo>
                  <a:lnTo>
                    <a:pt x="293" y="3548"/>
                  </a:lnTo>
                  <a:lnTo>
                    <a:pt x="303" y="3553"/>
                  </a:lnTo>
                  <a:lnTo>
                    <a:pt x="320" y="3560"/>
                  </a:lnTo>
                  <a:lnTo>
                    <a:pt x="323" y="3553"/>
                  </a:lnTo>
                  <a:lnTo>
                    <a:pt x="320" y="3575"/>
                  </a:lnTo>
                  <a:lnTo>
                    <a:pt x="319" y="3595"/>
                  </a:lnTo>
                  <a:lnTo>
                    <a:pt x="320" y="3613"/>
                  </a:lnTo>
                  <a:lnTo>
                    <a:pt x="322" y="3630"/>
                  </a:lnTo>
                  <a:lnTo>
                    <a:pt x="326" y="3644"/>
                  </a:lnTo>
                  <a:lnTo>
                    <a:pt x="330" y="3657"/>
                  </a:lnTo>
                  <a:lnTo>
                    <a:pt x="336" y="3668"/>
                  </a:lnTo>
                  <a:lnTo>
                    <a:pt x="341" y="3680"/>
                  </a:lnTo>
                  <a:lnTo>
                    <a:pt x="356" y="3700"/>
                  </a:lnTo>
                  <a:lnTo>
                    <a:pt x="373" y="3720"/>
                  </a:lnTo>
                  <a:lnTo>
                    <a:pt x="382" y="3730"/>
                  </a:lnTo>
                  <a:lnTo>
                    <a:pt x="391" y="3743"/>
                  </a:lnTo>
                  <a:lnTo>
                    <a:pt x="400" y="3755"/>
                  </a:lnTo>
                  <a:lnTo>
                    <a:pt x="408" y="3769"/>
                  </a:lnTo>
                  <a:lnTo>
                    <a:pt x="522" y="3955"/>
                  </a:lnTo>
                  <a:lnTo>
                    <a:pt x="270" y="3985"/>
                  </a:lnTo>
                  <a:lnTo>
                    <a:pt x="341" y="4220"/>
                  </a:lnTo>
                  <a:lnTo>
                    <a:pt x="412" y="4213"/>
                  </a:lnTo>
                  <a:lnTo>
                    <a:pt x="421" y="4211"/>
                  </a:lnTo>
                  <a:lnTo>
                    <a:pt x="431" y="4208"/>
                  </a:lnTo>
                  <a:lnTo>
                    <a:pt x="445" y="4204"/>
                  </a:lnTo>
                  <a:lnTo>
                    <a:pt x="455" y="4199"/>
                  </a:lnTo>
                  <a:lnTo>
                    <a:pt x="464" y="4194"/>
                  </a:lnTo>
                  <a:lnTo>
                    <a:pt x="472" y="4188"/>
                  </a:lnTo>
                  <a:lnTo>
                    <a:pt x="477" y="4184"/>
                  </a:lnTo>
                  <a:lnTo>
                    <a:pt x="483" y="4180"/>
                  </a:lnTo>
                  <a:lnTo>
                    <a:pt x="487" y="4177"/>
                  </a:lnTo>
                  <a:lnTo>
                    <a:pt x="492" y="4176"/>
                  </a:lnTo>
                  <a:lnTo>
                    <a:pt x="496" y="4177"/>
                  </a:lnTo>
                  <a:lnTo>
                    <a:pt x="501" y="4180"/>
                  </a:lnTo>
                  <a:lnTo>
                    <a:pt x="507" y="4187"/>
                  </a:lnTo>
                  <a:lnTo>
                    <a:pt x="513" y="4196"/>
                  </a:lnTo>
                  <a:lnTo>
                    <a:pt x="531" y="4226"/>
                  </a:lnTo>
                  <a:lnTo>
                    <a:pt x="558" y="4275"/>
                  </a:lnTo>
                  <a:lnTo>
                    <a:pt x="467" y="4275"/>
                  </a:lnTo>
                  <a:lnTo>
                    <a:pt x="455" y="4502"/>
                  </a:lnTo>
                  <a:lnTo>
                    <a:pt x="630" y="4612"/>
                  </a:lnTo>
                  <a:lnTo>
                    <a:pt x="659" y="4604"/>
                  </a:lnTo>
                  <a:lnTo>
                    <a:pt x="691" y="4592"/>
                  </a:lnTo>
                  <a:lnTo>
                    <a:pt x="722" y="4581"/>
                  </a:lnTo>
                  <a:lnTo>
                    <a:pt x="755" y="4570"/>
                  </a:lnTo>
                  <a:lnTo>
                    <a:pt x="787" y="4560"/>
                  </a:lnTo>
                  <a:lnTo>
                    <a:pt x="820" y="4552"/>
                  </a:lnTo>
                  <a:lnTo>
                    <a:pt x="836" y="4549"/>
                  </a:lnTo>
                  <a:lnTo>
                    <a:pt x="851" y="4546"/>
                  </a:lnTo>
                  <a:lnTo>
                    <a:pt x="867" y="4545"/>
                  </a:lnTo>
                  <a:lnTo>
                    <a:pt x="883" y="4544"/>
                  </a:lnTo>
                  <a:lnTo>
                    <a:pt x="880" y="4555"/>
                  </a:lnTo>
                  <a:lnTo>
                    <a:pt x="878" y="4564"/>
                  </a:lnTo>
                  <a:lnTo>
                    <a:pt x="875" y="4572"/>
                  </a:lnTo>
                  <a:lnTo>
                    <a:pt x="871" y="4580"/>
                  </a:lnTo>
                  <a:lnTo>
                    <a:pt x="865" y="4591"/>
                  </a:lnTo>
                  <a:lnTo>
                    <a:pt x="857" y="4600"/>
                  </a:lnTo>
                  <a:lnTo>
                    <a:pt x="848" y="4609"/>
                  </a:lnTo>
                  <a:lnTo>
                    <a:pt x="839" y="4618"/>
                  </a:lnTo>
                  <a:lnTo>
                    <a:pt x="829" y="4630"/>
                  </a:lnTo>
                  <a:lnTo>
                    <a:pt x="818" y="4646"/>
                  </a:lnTo>
                  <a:lnTo>
                    <a:pt x="811" y="4659"/>
                  </a:lnTo>
                  <a:lnTo>
                    <a:pt x="804" y="4672"/>
                  </a:lnTo>
                  <a:lnTo>
                    <a:pt x="798" y="4685"/>
                  </a:lnTo>
                  <a:lnTo>
                    <a:pt x="793" y="4700"/>
                  </a:lnTo>
                  <a:lnTo>
                    <a:pt x="785" y="4728"/>
                  </a:lnTo>
                  <a:lnTo>
                    <a:pt x="778" y="4757"/>
                  </a:lnTo>
                  <a:lnTo>
                    <a:pt x="772" y="4788"/>
                  </a:lnTo>
                  <a:lnTo>
                    <a:pt x="767" y="4818"/>
                  </a:lnTo>
                  <a:lnTo>
                    <a:pt x="761" y="4847"/>
                  </a:lnTo>
                  <a:lnTo>
                    <a:pt x="755" y="4876"/>
                  </a:lnTo>
                  <a:lnTo>
                    <a:pt x="752" y="4883"/>
                  </a:lnTo>
                  <a:lnTo>
                    <a:pt x="750" y="4889"/>
                  </a:lnTo>
                  <a:lnTo>
                    <a:pt x="742" y="4910"/>
                  </a:lnTo>
                  <a:lnTo>
                    <a:pt x="733" y="4931"/>
                  </a:lnTo>
                  <a:lnTo>
                    <a:pt x="723" y="4952"/>
                  </a:lnTo>
                  <a:lnTo>
                    <a:pt x="712" y="4972"/>
                  </a:lnTo>
                  <a:lnTo>
                    <a:pt x="690" y="5011"/>
                  </a:lnTo>
                  <a:lnTo>
                    <a:pt x="666" y="5050"/>
                  </a:lnTo>
                  <a:lnTo>
                    <a:pt x="522" y="5049"/>
                  </a:lnTo>
                  <a:lnTo>
                    <a:pt x="522" y="5078"/>
                  </a:lnTo>
                  <a:lnTo>
                    <a:pt x="524" y="5102"/>
                  </a:lnTo>
                  <a:lnTo>
                    <a:pt x="526" y="5113"/>
                  </a:lnTo>
                  <a:lnTo>
                    <a:pt x="528" y="5122"/>
                  </a:lnTo>
                  <a:lnTo>
                    <a:pt x="530" y="5130"/>
                  </a:lnTo>
                  <a:lnTo>
                    <a:pt x="533" y="5138"/>
                  </a:lnTo>
                  <a:lnTo>
                    <a:pt x="537" y="5143"/>
                  </a:lnTo>
                  <a:lnTo>
                    <a:pt x="540" y="5149"/>
                  </a:lnTo>
                  <a:lnTo>
                    <a:pt x="545" y="5155"/>
                  </a:lnTo>
                  <a:lnTo>
                    <a:pt x="550" y="5158"/>
                  </a:lnTo>
                  <a:lnTo>
                    <a:pt x="556" y="5163"/>
                  </a:lnTo>
                  <a:lnTo>
                    <a:pt x="563" y="5165"/>
                  </a:lnTo>
                  <a:lnTo>
                    <a:pt x="571" y="5167"/>
                  </a:lnTo>
                  <a:lnTo>
                    <a:pt x="578" y="5169"/>
                  </a:lnTo>
                  <a:lnTo>
                    <a:pt x="599" y="5173"/>
                  </a:lnTo>
                  <a:lnTo>
                    <a:pt x="622" y="5175"/>
                  </a:lnTo>
                  <a:lnTo>
                    <a:pt x="649" y="5176"/>
                  </a:lnTo>
                  <a:lnTo>
                    <a:pt x="682" y="5178"/>
                  </a:lnTo>
                  <a:lnTo>
                    <a:pt x="719" y="5179"/>
                  </a:lnTo>
                  <a:lnTo>
                    <a:pt x="761" y="5183"/>
                  </a:lnTo>
                  <a:lnTo>
                    <a:pt x="810" y="5187"/>
                  </a:lnTo>
                  <a:lnTo>
                    <a:pt x="865" y="5194"/>
                  </a:lnTo>
                  <a:lnTo>
                    <a:pt x="870" y="5182"/>
                  </a:lnTo>
                  <a:lnTo>
                    <a:pt x="874" y="5175"/>
                  </a:lnTo>
                  <a:lnTo>
                    <a:pt x="893" y="5120"/>
                  </a:lnTo>
                  <a:lnTo>
                    <a:pt x="895" y="5115"/>
                  </a:lnTo>
                  <a:lnTo>
                    <a:pt x="898" y="5111"/>
                  </a:lnTo>
                  <a:lnTo>
                    <a:pt x="902" y="5109"/>
                  </a:lnTo>
                  <a:lnTo>
                    <a:pt x="906" y="5105"/>
                  </a:lnTo>
                  <a:lnTo>
                    <a:pt x="915" y="5102"/>
                  </a:lnTo>
                  <a:lnTo>
                    <a:pt x="925" y="5100"/>
                  </a:lnTo>
                  <a:lnTo>
                    <a:pt x="949" y="5100"/>
                  </a:lnTo>
                  <a:lnTo>
                    <a:pt x="975" y="5101"/>
                  </a:lnTo>
                  <a:lnTo>
                    <a:pt x="987" y="5100"/>
                  </a:lnTo>
                  <a:lnTo>
                    <a:pt x="1000" y="5100"/>
                  </a:lnTo>
                  <a:lnTo>
                    <a:pt x="1011" y="5096"/>
                  </a:lnTo>
                  <a:lnTo>
                    <a:pt x="1021" y="5093"/>
                  </a:lnTo>
                  <a:lnTo>
                    <a:pt x="1025" y="5090"/>
                  </a:lnTo>
                  <a:lnTo>
                    <a:pt x="1030" y="5086"/>
                  </a:lnTo>
                  <a:lnTo>
                    <a:pt x="1033" y="5082"/>
                  </a:lnTo>
                  <a:lnTo>
                    <a:pt x="1037" y="5077"/>
                  </a:lnTo>
                  <a:lnTo>
                    <a:pt x="1040" y="5072"/>
                  </a:lnTo>
                  <a:lnTo>
                    <a:pt x="1042" y="5065"/>
                  </a:lnTo>
                  <a:lnTo>
                    <a:pt x="1043" y="5058"/>
                  </a:lnTo>
                  <a:lnTo>
                    <a:pt x="1044" y="5049"/>
                  </a:lnTo>
                  <a:lnTo>
                    <a:pt x="1059" y="5095"/>
                  </a:lnTo>
                  <a:lnTo>
                    <a:pt x="1067" y="5125"/>
                  </a:lnTo>
                  <a:lnTo>
                    <a:pt x="1069" y="5132"/>
                  </a:lnTo>
                  <a:lnTo>
                    <a:pt x="1073" y="5139"/>
                  </a:lnTo>
                  <a:lnTo>
                    <a:pt x="1076" y="5145"/>
                  </a:lnTo>
                  <a:lnTo>
                    <a:pt x="1082" y="5151"/>
                  </a:lnTo>
                  <a:lnTo>
                    <a:pt x="1087" y="5158"/>
                  </a:lnTo>
                  <a:lnTo>
                    <a:pt x="1094" y="5165"/>
                  </a:lnTo>
                  <a:lnTo>
                    <a:pt x="1103" y="5173"/>
                  </a:lnTo>
                  <a:lnTo>
                    <a:pt x="1113" y="5181"/>
                  </a:lnTo>
                  <a:lnTo>
                    <a:pt x="1129" y="5193"/>
                  </a:lnTo>
                  <a:lnTo>
                    <a:pt x="1143" y="5203"/>
                  </a:lnTo>
                  <a:lnTo>
                    <a:pt x="1158" y="5212"/>
                  </a:lnTo>
                  <a:lnTo>
                    <a:pt x="1170" y="5220"/>
                  </a:lnTo>
                  <a:lnTo>
                    <a:pt x="1193" y="5231"/>
                  </a:lnTo>
                  <a:lnTo>
                    <a:pt x="1211" y="5240"/>
                  </a:lnTo>
                  <a:lnTo>
                    <a:pt x="1226" y="5246"/>
                  </a:lnTo>
                  <a:lnTo>
                    <a:pt x="1239" y="5250"/>
                  </a:lnTo>
                  <a:lnTo>
                    <a:pt x="1250" y="5255"/>
                  </a:lnTo>
                  <a:lnTo>
                    <a:pt x="1258" y="5260"/>
                  </a:lnTo>
                  <a:lnTo>
                    <a:pt x="1262" y="5264"/>
                  </a:lnTo>
                  <a:lnTo>
                    <a:pt x="1266" y="5268"/>
                  </a:lnTo>
                  <a:lnTo>
                    <a:pt x="1268" y="5274"/>
                  </a:lnTo>
                  <a:lnTo>
                    <a:pt x="1271" y="5279"/>
                  </a:lnTo>
                  <a:lnTo>
                    <a:pt x="1277" y="5295"/>
                  </a:lnTo>
                  <a:lnTo>
                    <a:pt x="1281" y="5316"/>
                  </a:lnTo>
                  <a:lnTo>
                    <a:pt x="1294" y="5380"/>
                  </a:lnTo>
                  <a:lnTo>
                    <a:pt x="1311" y="5480"/>
                  </a:lnTo>
                  <a:lnTo>
                    <a:pt x="1314" y="5505"/>
                  </a:lnTo>
                  <a:lnTo>
                    <a:pt x="1314" y="5511"/>
                  </a:lnTo>
                  <a:lnTo>
                    <a:pt x="1315" y="5513"/>
                  </a:lnTo>
                  <a:lnTo>
                    <a:pt x="1323" y="5528"/>
                  </a:lnTo>
                  <a:lnTo>
                    <a:pt x="1352" y="5572"/>
                  </a:lnTo>
                  <a:lnTo>
                    <a:pt x="1442" y="5571"/>
                  </a:lnTo>
                  <a:lnTo>
                    <a:pt x="1478" y="5356"/>
                  </a:lnTo>
                  <a:lnTo>
                    <a:pt x="1473" y="5360"/>
                  </a:lnTo>
                  <a:lnTo>
                    <a:pt x="1469" y="5365"/>
                  </a:lnTo>
                  <a:lnTo>
                    <a:pt x="1467" y="5370"/>
                  </a:lnTo>
                  <a:lnTo>
                    <a:pt x="1464" y="5375"/>
                  </a:lnTo>
                  <a:lnTo>
                    <a:pt x="1463" y="5380"/>
                  </a:lnTo>
                  <a:lnTo>
                    <a:pt x="1462" y="5387"/>
                  </a:lnTo>
                  <a:lnTo>
                    <a:pt x="1462" y="5394"/>
                  </a:lnTo>
                  <a:lnTo>
                    <a:pt x="1463" y="5399"/>
                  </a:lnTo>
                  <a:lnTo>
                    <a:pt x="1466" y="5414"/>
                  </a:lnTo>
                  <a:lnTo>
                    <a:pt x="1471" y="5427"/>
                  </a:lnTo>
                  <a:lnTo>
                    <a:pt x="1479" y="5441"/>
                  </a:lnTo>
                  <a:lnTo>
                    <a:pt x="1488" y="5454"/>
                  </a:lnTo>
                  <a:lnTo>
                    <a:pt x="1499" y="5467"/>
                  </a:lnTo>
                  <a:lnTo>
                    <a:pt x="1512" y="5479"/>
                  </a:lnTo>
                  <a:lnTo>
                    <a:pt x="1525" y="5488"/>
                  </a:lnTo>
                  <a:lnTo>
                    <a:pt x="1539" y="5497"/>
                  </a:lnTo>
                  <a:lnTo>
                    <a:pt x="1546" y="5500"/>
                  </a:lnTo>
                  <a:lnTo>
                    <a:pt x="1554" y="5503"/>
                  </a:lnTo>
                  <a:lnTo>
                    <a:pt x="1561" y="5505"/>
                  </a:lnTo>
                  <a:lnTo>
                    <a:pt x="1569" y="5506"/>
                  </a:lnTo>
                  <a:lnTo>
                    <a:pt x="1577" y="5506"/>
                  </a:lnTo>
                  <a:lnTo>
                    <a:pt x="1585" y="5506"/>
                  </a:lnTo>
                  <a:lnTo>
                    <a:pt x="1591" y="5505"/>
                  </a:lnTo>
                  <a:lnTo>
                    <a:pt x="1599" y="5503"/>
                  </a:lnTo>
                  <a:lnTo>
                    <a:pt x="1608" y="5499"/>
                  </a:lnTo>
                  <a:lnTo>
                    <a:pt x="1619" y="5494"/>
                  </a:lnTo>
                  <a:lnTo>
                    <a:pt x="1630" y="5487"/>
                  </a:lnTo>
                  <a:lnTo>
                    <a:pt x="1642" y="5480"/>
                  </a:lnTo>
                  <a:lnTo>
                    <a:pt x="1667" y="5462"/>
                  </a:lnTo>
                  <a:lnTo>
                    <a:pt x="1692" y="5442"/>
                  </a:lnTo>
                  <a:lnTo>
                    <a:pt x="1718" y="5422"/>
                  </a:lnTo>
                  <a:lnTo>
                    <a:pt x="1743" y="5402"/>
                  </a:lnTo>
                  <a:lnTo>
                    <a:pt x="1765" y="5384"/>
                  </a:lnTo>
                  <a:lnTo>
                    <a:pt x="1785" y="5369"/>
                  </a:lnTo>
                  <a:lnTo>
                    <a:pt x="1787" y="5379"/>
                  </a:lnTo>
                  <a:lnTo>
                    <a:pt x="1788" y="5388"/>
                  </a:lnTo>
                  <a:lnTo>
                    <a:pt x="1788" y="5397"/>
                  </a:lnTo>
                  <a:lnTo>
                    <a:pt x="1787" y="5405"/>
                  </a:lnTo>
                  <a:lnTo>
                    <a:pt x="1785" y="5413"/>
                  </a:lnTo>
                  <a:lnTo>
                    <a:pt x="1780" y="5421"/>
                  </a:lnTo>
                  <a:lnTo>
                    <a:pt x="1776" y="5427"/>
                  </a:lnTo>
                  <a:lnTo>
                    <a:pt x="1771" y="5434"/>
                  </a:lnTo>
                  <a:lnTo>
                    <a:pt x="1764" y="5440"/>
                  </a:lnTo>
                  <a:lnTo>
                    <a:pt x="1758" y="5447"/>
                  </a:lnTo>
                  <a:lnTo>
                    <a:pt x="1750" y="5452"/>
                  </a:lnTo>
                  <a:lnTo>
                    <a:pt x="1742" y="5458"/>
                  </a:lnTo>
                  <a:lnTo>
                    <a:pt x="1725" y="5468"/>
                  </a:lnTo>
                  <a:lnTo>
                    <a:pt x="1706" y="5478"/>
                  </a:lnTo>
                  <a:lnTo>
                    <a:pt x="1688" y="5488"/>
                  </a:lnTo>
                  <a:lnTo>
                    <a:pt x="1669" y="5498"/>
                  </a:lnTo>
                  <a:lnTo>
                    <a:pt x="1651" y="5508"/>
                  </a:lnTo>
                  <a:lnTo>
                    <a:pt x="1634" y="5520"/>
                  </a:lnTo>
                  <a:lnTo>
                    <a:pt x="1627" y="5525"/>
                  </a:lnTo>
                  <a:lnTo>
                    <a:pt x="1621" y="5531"/>
                  </a:lnTo>
                  <a:lnTo>
                    <a:pt x="1615" y="5537"/>
                  </a:lnTo>
                  <a:lnTo>
                    <a:pt x="1609" y="5543"/>
                  </a:lnTo>
                  <a:lnTo>
                    <a:pt x="1605" y="5551"/>
                  </a:lnTo>
                  <a:lnTo>
                    <a:pt x="1601" y="5558"/>
                  </a:lnTo>
                  <a:lnTo>
                    <a:pt x="1599" y="5566"/>
                  </a:lnTo>
                  <a:lnTo>
                    <a:pt x="1598" y="5573"/>
                  </a:lnTo>
                  <a:lnTo>
                    <a:pt x="1597" y="5614"/>
                  </a:lnTo>
                  <a:lnTo>
                    <a:pt x="1596" y="5641"/>
                  </a:lnTo>
                  <a:lnTo>
                    <a:pt x="1595" y="5651"/>
                  </a:lnTo>
                  <a:lnTo>
                    <a:pt x="1593" y="5659"/>
                  </a:lnTo>
                  <a:lnTo>
                    <a:pt x="1588" y="5668"/>
                  </a:lnTo>
                  <a:lnTo>
                    <a:pt x="1581" y="5677"/>
                  </a:lnTo>
                  <a:lnTo>
                    <a:pt x="1559" y="5701"/>
                  </a:lnTo>
                  <a:lnTo>
                    <a:pt x="1523" y="5738"/>
                  </a:lnTo>
                  <a:lnTo>
                    <a:pt x="1467" y="5796"/>
                  </a:lnTo>
                  <a:lnTo>
                    <a:pt x="1388" y="5879"/>
                  </a:lnTo>
                  <a:lnTo>
                    <a:pt x="1372" y="5880"/>
                  </a:lnTo>
                  <a:lnTo>
                    <a:pt x="1358" y="5881"/>
                  </a:lnTo>
                  <a:lnTo>
                    <a:pt x="1343" y="5884"/>
                  </a:lnTo>
                  <a:lnTo>
                    <a:pt x="1329" y="5888"/>
                  </a:lnTo>
                  <a:lnTo>
                    <a:pt x="1314" y="5892"/>
                  </a:lnTo>
                  <a:lnTo>
                    <a:pt x="1301" y="5898"/>
                  </a:lnTo>
                  <a:lnTo>
                    <a:pt x="1287" y="5903"/>
                  </a:lnTo>
                  <a:lnTo>
                    <a:pt x="1275" y="5911"/>
                  </a:lnTo>
                  <a:lnTo>
                    <a:pt x="1261" y="5918"/>
                  </a:lnTo>
                  <a:lnTo>
                    <a:pt x="1249" y="5927"/>
                  </a:lnTo>
                  <a:lnTo>
                    <a:pt x="1238" y="5935"/>
                  </a:lnTo>
                  <a:lnTo>
                    <a:pt x="1225" y="5944"/>
                  </a:lnTo>
                  <a:lnTo>
                    <a:pt x="1203" y="5963"/>
                  </a:lnTo>
                  <a:lnTo>
                    <a:pt x="1180" y="5983"/>
                  </a:lnTo>
                  <a:lnTo>
                    <a:pt x="1139" y="6024"/>
                  </a:lnTo>
                  <a:lnTo>
                    <a:pt x="1099" y="6062"/>
                  </a:lnTo>
                  <a:lnTo>
                    <a:pt x="1080" y="6079"/>
                  </a:lnTo>
                  <a:lnTo>
                    <a:pt x="1062" y="6093"/>
                  </a:lnTo>
                  <a:lnTo>
                    <a:pt x="1053" y="6100"/>
                  </a:lnTo>
                  <a:lnTo>
                    <a:pt x="1044" y="6105"/>
                  </a:lnTo>
                  <a:lnTo>
                    <a:pt x="1035" y="6110"/>
                  </a:lnTo>
                  <a:lnTo>
                    <a:pt x="1026" y="6113"/>
                  </a:lnTo>
                  <a:lnTo>
                    <a:pt x="994" y="6114"/>
                  </a:lnTo>
                  <a:lnTo>
                    <a:pt x="960" y="6117"/>
                  </a:lnTo>
                  <a:lnTo>
                    <a:pt x="929" y="6120"/>
                  </a:lnTo>
                  <a:lnTo>
                    <a:pt x="904" y="6125"/>
                  </a:lnTo>
                  <a:lnTo>
                    <a:pt x="879" y="6129"/>
                  </a:lnTo>
                  <a:lnTo>
                    <a:pt x="858" y="6135"/>
                  </a:lnTo>
                  <a:lnTo>
                    <a:pt x="841" y="6140"/>
                  </a:lnTo>
                  <a:lnTo>
                    <a:pt x="824" y="6146"/>
                  </a:lnTo>
                  <a:lnTo>
                    <a:pt x="793" y="6160"/>
                  </a:lnTo>
                  <a:lnTo>
                    <a:pt x="755" y="6177"/>
                  </a:lnTo>
                  <a:lnTo>
                    <a:pt x="737" y="6186"/>
                  </a:lnTo>
                  <a:lnTo>
                    <a:pt x="720" y="6196"/>
                  </a:lnTo>
                  <a:lnTo>
                    <a:pt x="704" y="6206"/>
                  </a:lnTo>
                  <a:lnTo>
                    <a:pt x="688" y="6219"/>
                  </a:lnTo>
                  <a:lnTo>
                    <a:pt x="659" y="6244"/>
                  </a:lnTo>
                  <a:lnTo>
                    <a:pt x="630" y="6270"/>
                  </a:lnTo>
                  <a:lnTo>
                    <a:pt x="615" y="6268"/>
                  </a:lnTo>
                  <a:lnTo>
                    <a:pt x="604" y="6265"/>
                  </a:lnTo>
                  <a:lnTo>
                    <a:pt x="596" y="6262"/>
                  </a:lnTo>
                  <a:lnTo>
                    <a:pt x="592" y="6257"/>
                  </a:lnTo>
                  <a:lnTo>
                    <a:pt x="586" y="6248"/>
                  </a:lnTo>
                  <a:lnTo>
                    <a:pt x="582" y="6238"/>
                  </a:lnTo>
                  <a:lnTo>
                    <a:pt x="578" y="6233"/>
                  </a:lnTo>
                  <a:lnTo>
                    <a:pt x="573" y="6229"/>
                  </a:lnTo>
                  <a:lnTo>
                    <a:pt x="565" y="6226"/>
                  </a:lnTo>
                  <a:lnTo>
                    <a:pt x="555" y="6222"/>
                  </a:lnTo>
                  <a:lnTo>
                    <a:pt x="540" y="6220"/>
                  </a:lnTo>
                  <a:lnTo>
                    <a:pt x="521" y="6219"/>
                  </a:lnTo>
                  <a:lnTo>
                    <a:pt x="496" y="6219"/>
                  </a:lnTo>
                  <a:lnTo>
                    <a:pt x="466" y="6219"/>
                  </a:lnTo>
                  <a:lnTo>
                    <a:pt x="341" y="6312"/>
                  </a:lnTo>
                  <a:lnTo>
                    <a:pt x="332" y="6308"/>
                  </a:lnTo>
                  <a:lnTo>
                    <a:pt x="323" y="6303"/>
                  </a:lnTo>
                  <a:lnTo>
                    <a:pt x="314" y="6300"/>
                  </a:lnTo>
                  <a:lnTo>
                    <a:pt x="304" y="6297"/>
                  </a:lnTo>
                  <a:lnTo>
                    <a:pt x="294" y="6296"/>
                  </a:lnTo>
                  <a:lnTo>
                    <a:pt x="284" y="6295"/>
                  </a:lnTo>
                  <a:lnTo>
                    <a:pt x="274" y="6294"/>
                  </a:lnTo>
                  <a:lnTo>
                    <a:pt x="264" y="6295"/>
                  </a:lnTo>
                  <a:lnTo>
                    <a:pt x="243" y="6297"/>
                  </a:lnTo>
                  <a:lnTo>
                    <a:pt x="221" y="6301"/>
                  </a:lnTo>
                  <a:lnTo>
                    <a:pt x="199" y="6308"/>
                  </a:lnTo>
                  <a:lnTo>
                    <a:pt x="177" y="6314"/>
                  </a:lnTo>
                  <a:lnTo>
                    <a:pt x="134" y="6332"/>
                  </a:lnTo>
                  <a:lnTo>
                    <a:pt x="91" y="6351"/>
                  </a:lnTo>
                  <a:lnTo>
                    <a:pt x="52" y="6369"/>
                  </a:lnTo>
                  <a:lnTo>
                    <a:pt x="17" y="6384"/>
                  </a:lnTo>
                  <a:lnTo>
                    <a:pt x="11" y="6398"/>
                  </a:lnTo>
                  <a:lnTo>
                    <a:pt x="7" y="6411"/>
                  </a:lnTo>
                  <a:lnTo>
                    <a:pt x="4" y="6423"/>
                  </a:lnTo>
                  <a:lnTo>
                    <a:pt x="2" y="6435"/>
                  </a:lnTo>
                  <a:lnTo>
                    <a:pt x="0" y="6447"/>
                  </a:lnTo>
                  <a:lnTo>
                    <a:pt x="0" y="6457"/>
                  </a:lnTo>
                  <a:lnTo>
                    <a:pt x="0" y="6467"/>
                  </a:lnTo>
                  <a:lnTo>
                    <a:pt x="1" y="6477"/>
                  </a:lnTo>
                  <a:lnTo>
                    <a:pt x="3" y="6486"/>
                  </a:lnTo>
                  <a:lnTo>
                    <a:pt x="6" y="6494"/>
                  </a:lnTo>
                  <a:lnTo>
                    <a:pt x="9" y="6502"/>
                  </a:lnTo>
                  <a:lnTo>
                    <a:pt x="13" y="6510"/>
                  </a:lnTo>
                  <a:lnTo>
                    <a:pt x="18" y="6517"/>
                  </a:lnTo>
                  <a:lnTo>
                    <a:pt x="24" y="6524"/>
                  </a:lnTo>
                  <a:lnTo>
                    <a:pt x="29" y="6530"/>
                  </a:lnTo>
                  <a:lnTo>
                    <a:pt x="36" y="6537"/>
                  </a:lnTo>
                  <a:lnTo>
                    <a:pt x="49" y="6548"/>
                  </a:lnTo>
                  <a:lnTo>
                    <a:pt x="65" y="6558"/>
                  </a:lnTo>
                  <a:lnTo>
                    <a:pt x="82" y="6567"/>
                  </a:lnTo>
                  <a:lnTo>
                    <a:pt x="100" y="6576"/>
                  </a:lnTo>
                  <a:lnTo>
                    <a:pt x="139" y="6593"/>
                  </a:lnTo>
                  <a:lnTo>
                    <a:pt x="179" y="6611"/>
                  </a:lnTo>
                  <a:lnTo>
                    <a:pt x="288" y="6456"/>
                  </a:lnTo>
                  <a:lnTo>
                    <a:pt x="277" y="6460"/>
                  </a:lnTo>
                  <a:lnTo>
                    <a:pt x="268" y="6466"/>
                  </a:lnTo>
                  <a:lnTo>
                    <a:pt x="264" y="6469"/>
                  </a:lnTo>
                  <a:lnTo>
                    <a:pt x="261" y="6474"/>
                  </a:lnTo>
                  <a:lnTo>
                    <a:pt x="257" y="6478"/>
                  </a:lnTo>
                  <a:lnTo>
                    <a:pt x="254" y="6484"/>
                  </a:lnTo>
                  <a:lnTo>
                    <a:pt x="248" y="6497"/>
                  </a:lnTo>
                  <a:lnTo>
                    <a:pt x="244" y="6512"/>
                  </a:lnTo>
                  <a:lnTo>
                    <a:pt x="243" y="6521"/>
                  </a:lnTo>
                  <a:lnTo>
                    <a:pt x="243" y="6530"/>
                  </a:lnTo>
                  <a:lnTo>
                    <a:pt x="244" y="6539"/>
                  </a:lnTo>
                  <a:lnTo>
                    <a:pt x="245" y="6546"/>
                  </a:lnTo>
                  <a:lnTo>
                    <a:pt x="247" y="6553"/>
                  </a:lnTo>
                  <a:lnTo>
                    <a:pt x="250" y="6559"/>
                  </a:lnTo>
                  <a:lnTo>
                    <a:pt x="254" y="6565"/>
                  </a:lnTo>
                  <a:lnTo>
                    <a:pt x="258" y="6570"/>
                  </a:lnTo>
                  <a:lnTo>
                    <a:pt x="263" y="6576"/>
                  </a:lnTo>
                  <a:lnTo>
                    <a:pt x="267" y="6579"/>
                  </a:lnTo>
                  <a:lnTo>
                    <a:pt x="273" y="6584"/>
                  </a:lnTo>
                  <a:lnTo>
                    <a:pt x="280" y="6587"/>
                  </a:lnTo>
                  <a:lnTo>
                    <a:pt x="292" y="6593"/>
                  </a:lnTo>
                  <a:lnTo>
                    <a:pt x="307" y="6597"/>
                  </a:lnTo>
                  <a:lnTo>
                    <a:pt x="322" y="6599"/>
                  </a:lnTo>
                  <a:lnTo>
                    <a:pt x="338" y="6602"/>
                  </a:lnTo>
                  <a:lnTo>
                    <a:pt x="355" y="6603"/>
                  </a:lnTo>
                  <a:lnTo>
                    <a:pt x="371" y="6603"/>
                  </a:lnTo>
                  <a:lnTo>
                    <a:pt x="403" y="6603"/>
                  </a:lnTo>
                  <a:lnTo>
                    <a:pt x="432" y="6602"/>
                  </a:lnTo>
                  <a:lnTo>
                    <a:pt x="483" y="6598"/>
                  </a:lnTo>
                  <a:lnTo>
                    <a:pt x="514" y="6595"/>
                  </a:lnTo>
                  <a:lnTo>
                    <a:pt x="526" y="6593"/>
                  </a:lnTo>
                  <a:lnTo>
                    <a:pt x="533" y="6590"/>
                  </a:lnTo>
                  <a:lnTo>
                    <a:pt x="539" y="6588"/>
                  </a:lnTo>
                  <a:lnTo>
                    <a:pt x="544" y="6585"/>
                  </a:lnTo>
                  <a:lnTo>
                    <a:pt x="550" y="6579"/>
                  </a:lnTo>
                  <a:lnTo>
                    <a:pt x="557" y="6571"/>
                  </a:lnTo>
                  <a:lnTo>
                    <a:pt x="562" y="6567"/>
                  </a:lnTo>
                  <a:lnTo>
                    <a:pt x="569" y="6562"/>
                  </a:lnTo>
                  <a:lnTo>
                    <a:pt x="578" y="6558"/>
                  </a:lnTo>
                  <a:lnTo>
                    <a:pt x="591" y="6552"/>
                  </a:lnTo>
                  <a:lnTo>
                    <a:pt x="618" y="6544"/>
                  </a:lnTo>
                  <a:lnTo>
                    <a:pt x="646" y="6537"/>
                  </a:lnTo>
                  <a:lnTo>
                    <a:pt x="660" y="6531"/>
                  </a:lnTo>
                  <a:lnTo>
                    <a:pt x="675" y="6525"/>
                  </a:lnTo>
                  <a:lnTo>
                    <a:pt x="688" y="6519"/>
                  </a:lnTo>
                  <a:lnTo>
                    <a:pt x="702" y="6511"/>
                  </a:lnTo>
                  <a:lnTo>
                    <a:pt x="696" y="6525"/>
                  </a:lnTo>
                  <a:lnTo>
                    <a:pt x="692" y="6540"/>
                  </a:lnTo>
                  <a:lnTo>
                    <a:pt x="688" y="6554"/>
                  </a:lnTo>
                  <a:lnTo>
                    <a:pt x="687" y="6569"/>
                  </a:lnTo>
                  <a:lnTo>
                    <a:pt x="687" y="6583"/>
                  </a:lnTo>
                  <a:lnTo>
                    <a:pt x="688" y="6595"/>
                  </a:lnTo>
                  <a:lnTo>
                    <a:pt x="692" y="6607"/>
                  </a:lnTo>
                  <a:lnTo>
                    <a:pt x="696" y="6618"/>
                  </a:lnTo>
                  <a:lnTo>
                    <a:pt x="702" y="6629"/>
                  </a:lnTo>
                  <a:lnTo>
                    <a:pt x="709" y="6639"/>
                  </a:lnTo>
                  <a:lnTo>
                    <a:pt x="718" y="6647"/>
                  </a:lnTo>
                  <a:lnTo>
                    <a:pt x="727" y="6653"/>
                  </a:lnTo>
                  <a:lnTo>
                    <a:pt x="738" y="6660"/>
                  </a:lnTo>
                  <a:lnTo>
                    <a:pt x="749" y="6664"/>
                  </a:lnTo>
                  <a:lnTo>
                    <a:pt x="763" y="6667"/>
                  </a:lnTo>
                  <a:lnTo>
                    <a:pt x="776" y="6669"/>
                  </a:lnTo>
                  <a:lnTo>
                    <a:pt x="883" y="6528"/>
                  </a:lnTo>
                  <a:lnTo>
                    <a:pt x="887" y="6531"/>
                  </a:lnTo>
                  <a:lnTo>
                    <a:pt x="893" y="6534"/>
                  </a:lnTo>
                  <a:lnTo>
                    <a:pt x="901" y="6537"/>
                  </a:lnTo>
                  <a:lnTo>
                    <a:pt x="910" y="6539"/>
                  </a:lnTo>
                  <a:lnTo>
                    <a:pt x="931" y="6541"/>
                  </a:lnTo>
                  <a:lnTo>
                    <a:pt x="957" y="6542"/>
                  </a:lnTo>
                  <a:lnTo>
                    <a:pt x="986" y="6542"/>
                  </a:lnTo>
                  <a:lnTo>
                    <a:pt x="1017" y="6540"/>
                  </a:lnTo>
                  <a:lnTo>
                    <a:pt x="1050" y="6537"/>
                  </a:lnTo>
                  <a:lnTo>
                    <a:pt x="1084" y="6532"/>
                  </a:lnTo>
                  <a:lnTo>
                    <a:pt x="1117" y="6526"/>
                  </a:lnTo>
                  <a:lnTo>
                    <a:pt x="1150" y="6519"/>
                  </a:lnTo>
                  <a:lnTo>
                    <a:pt x="1180" y="6511"/>
                  </a:lnTo>
                  <a:lnTo>
                    <a:pt x="1207" y="6502"/>
                  </a:lnTo>
                  <a:lnTo>
                    <a:pt x="1220" y="6496"/>
                  </a:lnTo>
                  <a:lnTo>
                    <a:pt x="1231" y="6490"/>
                  </a:lnTo>
                  <a:lnTo>
                    <a:pt x="1241" y="6486"/>
                  </a:lnTo>
                  <a:lnTo>
                    <a:pt x="1250" y="6480"/>
                  </a:lnTo>
                  <a:lnTo>
                    <a:pt x="1258" y="6474"/>
                  </a:lnTo>
                  <a:lnTo>
                    <a:pt x="1265" y="6468"/>
                  </a:lnTo>
                  <a:lnTo>
                    <a:pt x="1269" y="6462"/>
                  </a:lnTo>
                  <a:lnTo>
                    <a:pt x="1271" y="6456"/>
                  </a:lnTo>
                  <a:lnTo>
                    <a:pt x="1251" y="6428"/>
                  </a:lnTo>
                  <a:lnTo>
                    <a:pt x="1229" y="6395"/>
                  </a:lnTo>
                  <a:lnTo>
                    <a:pt x="1220" y="6378"/>
                  </a:lnTo>
                  <a:lnTo>
                    <a:pt x="1212" y="6363"/>
                  </a:lnTo>
                  <a:lnTo>
                    <a:pt x="1210" y="6354"/>
                  </a:lnTo>
                  <a:lnTo>
                    <a:pt x="1207" y="6346"/>
                  </a:lnTo>
                  <a:lnTo>
                    <a:pt x="1207" y="6338"/>
                  </a:lnTo>
                  <a:lnTo>
                    <a:pt x="1207" y="6330"/>
                  </a:lnTo>
                  <a:lnTo>
                    <a:pt x="1222" y="6347"/>
                  </a:lnTo>
                  <a:lnTo>
                    <a:pt x="1234" y="6363"/>
                  </a:lnTo>
                  <a:lnTo>
                    <a:pt x="1244" y="6375"/>
                  </a:lnTo>
                  <a:lnTo>
                    <a:pt x="1254" y="6385"/>
                  </a:lnTo>
                  <a:lnTo>
                    <a:pt x="1261" y="6389"/>
                  </a:lnTo>
                  <a:lnTo>
                    <a:pt x="1268" y="6393"/>
                  </a:lnTo>
                  <a:lnTo>
                    <a:pt x="1275" y="6395"/>
                  </a:lnTo>
                  <a:lnTo>
                    <a:pt x="1284" y="6397"/>
                  </a:lnTo>
                  <a:lnTo>
                    <a:pt x="1294" y="6398"/>
                  </a:lnTo>
                  <a:lnTo>
                    <a:pt x="1304" y="6398"/>
                  </a:lnTo>
                  <a:lnTo>
                    <a:pt x="1317" y="6398"/>
                  </a:lnTo>
                  <a:lnTo>
                    <a:pt x="1332" y="6397"/>
                  </a:lnTo>
                  <a:lnTo>
                    <a:pt x="1361" y="6394"/>
                  </a:lnTo>
                  <a:lnTo>
                    <a:pt x="1377" y="6392"/>
                  </a:lnTo>
                  <a:lnTo>
                    <a:pt x="1381" y="6391"/>
                  </a:lnTo>
                  <a:lnTo>
                    <a:pt x="1384" y="6389"/>
                  </a:lnTo>
                  <a:lnTo>
                    <a:pt x="1385" y="6388"/>
                  </a:lnTo>
                  <a:lnTo>
                    <a:pt x="1385" y="6387"/>
                  </a:lnTo>
                  <a:lnTo>
                    <a:pt x="1385" y="6385"/>
                  </a:lnTo>
                  <a:lnTo>
                    <a:pt x="1387" y="6380"/>
                  </a:lnTo>
                  <a:lnTo>
                    <a:pt x="1391" y="6378"/>
                  </a:lnTo>
                  <a:lnTo>
                    <a:pt x="1396" y="6375"/>
                  </a:lnTo>
                  <a:lnTo>
                    <a:pt x="1405" y="6372"/>
                  </a:lnTo>
                  <a:lnTo>
                    <a:pt x="1416" y="6367"/>
                  </a:lnTo>
                  <a:lnTo>
                    <a:pt x="1478" y="6348"/>
                  </a:lnTo>
                  <a:lnTo>
                    <a:pt x="1480" y="6336"/>
                  </a:lnTo>
                  <a:lnTo>
                    <a:pt x="1482" y="6330"/>
                  </a:lnTo>
                  <a:lnTo>
                    <a:pt x="1496" y="6276"/>
                  </a:lnTo>
                  <a:lnTo>
                    <a:pt x="1498" y="6309"/>
                  </a:lnTo>
                  <a:lnTo>
                    <a:pt x="1497" y="6317"/>
                  </a:lnTo>
                  <a:lnTo>
                    <a:pt x="1499" y="6317"/>
                  </a:lnTo>
                  <a:lnTo>
                    <a:pt x="1506" y="6315"/>
                  </a:lnTo>
                  <a:lnTo>
                    <a:pt x="1511" y="6314"/>
                  </a:lnTo>
                  <a:lnTo>
                    <a:pt x="1516" y="6314"/>
                  </a:lnTo>
                  <a:lnTo>
                    <a:pt x="1524" y="6315"/>
                  </a:lnTo>
                  <a:lnTo>
                    <a:pt x="1534" y="6318"/>
                  </a:lnTo>
                  <a:lnTo>
                    <a:pt x="1552" y="6322"/>
                  </a:lnTo>
                  <a:lnTo>
                    <a:pt x="1568" y="6325"/>
                  </a:lnTo>
                  <a:lnTo>
                    <a:pt x="1580" y="6328"/>
                  </a:lnTo>
                  <a:lnTo>
                    <a:pt x="1589" y="6328"/>
                  </a:lnTo>
                  <a:lnTo>
                    <a:pt x="1597" y="6328"/>
                  </a:lnTo>
                  <a:lnTo>
                    <a:pt x="1601" y="6327"/>
                  </a:lnTo>
                  <a:lnTo>
                    <a:pt x="1605" y="6325"/>
                  </a:lnTo>
                  <a:lnTo>
                    <a:pt x="1607" y="6323"/>
                  </a:lnTo>
                  <a:lnTo>
                    <a:pt x="1606" y="6312"/>
                  </a:lnTo>
                  <a:lnTo>
                    <a:pt x="1607" y="6303"/>
                  </a:lnTo>
                  <a:lnTo>
                    <a:pt x="1621" y="6293"/>
                  </a:lnTo>
                  <a:lnTo>
                    <a:pt x="1636" y="6279"/>
                  </a:lnTo>
                  <a:lnTo>
                    <a:pt x="1649" y="6267"/>
                  </a:lnTo>
                  <a:lnTo>
                    <a:pt x="1658" y="6258"/>
                  </a:lnTo>
                  <a:lnTo>
                    <a:pt x="1672" y="6244"/>
                  </a:lnTo>
                  <a:lnTo>
                    <a:pt x="1688" y="6230"/>
                  </a:lnTo>
                  <a:lnTo>
                    <a:pt x="1704" y="6218"/>
                  </a:lnTo>
                  <a:lnTo>
                    <a:pt x="1721" y="6206"/>
                  </a:lnTo>
                  <a:lnTo>
                    <a:pt x="1737" y="6195"/>
                  </a:lnTo>
                  <a:lnTo>
                    <a:pt x="1754" y="6185"/>
                  </a:lnTo>
                  <a:lnTo>
                    <a:pt x="1771" y="6176"/>
                  </a:lnTo>
                  <a:lnTo>
                    <a:pt x="1788" y="6167"/>
                  </a:lnTo>
                  <a:lnTo>
                    <a:pt x="1823" y="6149"/>
                  </a:lnTo>
                  <a:lnTo>
                    <a:pt x="1859" y="6132"/>
                  </a:lnTo>
                  <a:lnTo>
                    <a:pt x="1893" y="6114"/>
                  </a:lnTo>
                  <a:lnTo>
                    <a:pt x="1929" y="6095"/>
                  </a:lnTo>
                  <a:lnTo>
                    <a:pt x="1926" y="6098"/>
                  </a:lnTo>
                  <a:lnTo>
                    <a:pt x="1924" y="6100"/>
                  </a:lnTo>
                  <a:lnTo>
                    <a:pt x="1922" y="6101"/>
                  </a:lnTo>
                  <a:lnTo>
                    <a:pt x="1922" y="6103"/>
                  </a:lnTo>
                  <a:lnTo>
                    <a:pt x="1922" y="6105"/>
                  </a:lnTo>
                  <a:lnTo>
                    <a:pt x="1923" y="6108"/>
                  </a:lnTo>
                  <a:lnTo>
                    <a:pt x="1924" y="6110"/>
                  </a:lnTo>
                  <a:lnTo>
                    <a:pt x="1926" y="6112"/>
                  </a:lnTo>
                  <a:lnTo>
                    <a:pt x="1932" y="6117"/>
                  </a:lnTo>
                  <a:lnTo>
                    <a:pt x="1938" y="6121"/>
                  </a:lnTo>
                  <a:lnTo>
                    <a:pt x="1947" y="6126"/>
                  </a:lnTo>
                  <a:lnTo>
                    <a:pt x="1957" y="6129"/>
                  </a:lnTo>
                  <a:lnTo>
                    <a:pt x="1978" y="6137"/>
                  </a:lnTo>
                  <a:lnTo>
                    <a:pt x="1997" y="6144"/>
                  </a:lnTo>
                  <a:lnTo>
                    <a:pt x="2013" y="6147"/>
                  </a:lnTo>
                  <a:lnTo>
                    <a:pt x="2019" y="6149"/>
                  </a:lnTo>
                  <a:lnTo>
                    <a:pt x="2026" y="6130"/>
                  </a:lnTo>
                  <a:lnTo>
                    <a:pt x="2032" y="6112"/>
                  </a:lnTo>
                  <a:lnTo>
                    <a:pt x="2036" y="6096"/>
                  </a:lnTo>
                  <a:lnTo>
                    <a:pt x="2038" y="6082"/>
                  </a:lnTo>
                  <a:lnTo>
                    <a:pt x="2039" y="6067"/>
                  </a:lnTo>
                  <a:lnTo>
                    <a:pt x="2039" y="6055"/>
                  </a:lnTo>
                  <a:lnTo>
                    <a:pt x="2038" y="6043"/>
                  </a:lnTo>
                  <a:lnTo>
                    <a:pt x="2035" y="6030"/>
                  </a:lnTo>
                  <a:lnTo>
                    <a:pt x="2032" y="6019"/>
                  </a:lnTo>
                  <a:lnTo>
                    <a:pt x="2026" y="6008"/>
                  </a:lnTo>
                  <a:lnTo>
                    <a:pt x="2018" y="5997"/>
                  </a:lnTo>
                  <a:lnTo>
                    <a:pt x="2010" y="5985"/>
                  </a:lnTo>
                  <a:lnTo>
                    <a:pt x="1989" y="5960"/>
                  </a:lnTo>
                  <a:lnTo>
                    <a:pt x="1963" y="5931"/>
                  </a:lnTo>
                  <a:lnTo>
                    <a:pt x="2019" y="5947"/>
                  </a:lnTo>
                  <a:lnTo>
                    <a:pt x="2020" y="5963"/>
                  </a:lnTo>
                  <a:lnTo>
                    <a:pt x="2023" y="5979"/>
                  </a:lnTo>
                  <a:lnTo>
                    <a:pt x="2025" y="5992"/>
                  </a:lnTo>
                  <a:lnTo>
                    <a:pt x="2029" y="6006"/>
                  </a:lnTo>
                  <a:lnTo>
                    <a:pt x="2041" y="6031"/>
                  </a:lnTo>
                  <a:lnTo>
                    <a:pt x="2055" y="6059"/>
                  </a:lnTo>
                  <a:lnTo>
                    <a:pt x="2074" y="6056"/>
                  </a:lnTo>
                  <a:lnTo>
                    <a:pt x="2090" y="6053"/>
                  </a:lnTo>
                  <a:lnTo>
                    <a:pt x="2103" y="6048"/>
                  </a:lnTo>
                  <a:lnTo>
                    <a:pt x="2115" y="6045"/>
                  </a:lnTo>
                  <a:lnTo>
                    <a:pt x="2125" y="6040"/>
                  </a:lnTo>
                  <a:lnTo>
                    <a:pt x="2133" y="6036"/>
                  </a:lnTo>
                  <a:lnTo>
                    <a:pt x="2139" y="6030"/>
                  </a:lnTo>
                  <a:lnTo>
                    <a:pt x="2145" y="6024"/>
                  </a:lnTo>
                  <a:lnTo>
                    <a:pt x="2155" y="6008"/>
                  </a:lnTo>
                  <a:lnTo>
                    <a:pt x="2165" y="5989"/>
                  </a:lnTo>
                  <a:lnTo>
                    <a:pt x="2180" y="5964"/>
                  </a:lnTo>
                  <a:lnTo>
                    <a:pt x="2200" y="5933"/>
                  </a:lnTo>
                  <a:lnTo>
                    <a:pt x="2197" y="5934"/>
                  </a:lnTo>
                  <a:lnTo>
                    <a:pt x="2189" y="5935"/>
                  </a:lnTo>
                  <a:lnTo>
                    <a:pt x="2185" y="5937"/>
                  </a:lnTo>
                  <a:lnTo>
                    <a:pt x="2182" y="5938"/>
                  </a:lnTo>
                  <a:lnTo>
                    <a:pt x="2181" y="5940"/>
                  </a:lnTo>
                  <a:lnTo>
                    <a:pt x="2180" y="5943"/>
                  </a:lnTo>
                  <a:lnTo>
                    <a:pt x="2181" y="5945"/>
                  </a:lnTo>
                  <a:lnTo>
                    <a:pt x="2185" y="5948"/>
                  </a:lnTo>
                  <a:lnTo>
                    <a:pt x="2192" y="5953"/>
                  </a:lnTo>
                  <a:lnTo>
                    <a:pt x="2203" y="5956"/>
                  </a:lnTo>
                  <a:lnTo>
                    <a:pt x="2218" y="5962"/>
                  </a:lnTo>
                  <a:lnTo>
                    <a:pt x="2236" y="5966"/>
                  </a:lnTo>
                  <a:lnTo>
                    <a:pt x="2261" y="5973"/>
                  </a:lnTo>
                  <a:lnTo>
                    <a:pt x="2290" y="5980"/>
                  </a:lnTo>
                  <a:lnTo>
                    <a:pt x="2344" y="5839"/>
                  </a:lnTo>
                  <a:lnTo>
                    <a:pt x="2360" y="5838"/>
                  </a:lnTo>
                  <a:lnTo>
                    <a:pt x="2374" y="5837"/>
                  </a:lnTo>
                  <a:lnTo>
                    <a:pt x="2388" y="5836"/>
                  </a:lnTo>
                  <a:lnTo>
                    <a:pt x="2400" y="5834"/>
                  </a:lnTo>
                  <a:lnTo>
                    <a:pt x="2411" y="5832"/>
                  </a:lnTo>
                  <a:lnTo>
                    <a:pt x="2422" y="5827"/>
                  </a:lnTo>
                  <a:lnTo>
                    <a:pt x="2433" y="5824"/>
                  </a:lnTo>
                  <a:lnTo>
                    <a:pt x="2443" y="5819"/>
                  </a:lnTo>
                  <a:lnTo>
                    <a:pt x="2453" y="5814"/>
                  </a:lnTo>
                  <a:lnTo>
                    <a:pt x="2462" y="5807"/>
                  </a:lnTo>
                  <a:lnTo>
                    <a:pt x="2472" y="5800"/>
                  </a:lnTo>
                  <a:lnTo>
                    <a:pt x="2481" y="5792"/>
                  </a:lnTo>
                  <a:lnTo>
                    <a:pt x="2502" y="5774"/>
                  </a:lnTo>
                  <a:lnTo>
                    <a:pt x="2525" y="5753"/>
                  </a:lnTo>
                  <a:lnTo>
                    <a:pt x="2536" y="5760"/>
                  </a:lnTo>
                  <a:lnTo>
                    <a:pt x="2549" y="5764"/>
                  </a:lnTo>
                  <a:lnTo>
                    <a:pt x="2563" y="5766"/>
                  </a:lnTo>
                  <a:lnTo>
                    <a:pt x="2576" y="5769"/>
                  </a:lnTo>
                  <a:lnTo>
                    <a:pt x="2604" y="5770"/>
                  </a:lnTo>
                  <a:lnTo>
                    <a:pt x="2632" y="5771"/>
                  </a:lnTo>
                  <a:lnTo>
                    <a:pt x="2636" y="5752"/>
                  </a:lnTo>
                  <a:lnTo>
                    <a:pt x="2640" y="5735"/>
                  </a:lnTo>
                  <a:lnTo>
                    <a:pt x="2645" y="5720"/>
                  </a:lnTo>
                  <a:lnTo>
                    <a:pt x="2650" y="5707"/>
                  </a:lnTo>
                  <a:lnTo>
                    <a:pt x="2656" y="5695"/>
                  </a:lnTo>
                  <a:lnTo>
                    <a:pt x="2663" y="5682"/>
                  </a:lnTo>
                  <a:lnTo>
                    <a:pt x="2671" y="5672"/>
                  </a:lnTo>
                  <a:lnTo>
                    <a:pt x="2680" y="5662"/>
                  </a:lnTo>
                  <a:lnTo>
                    <a:pt x="2689" y="5653"/>
                  </a:lnTo>
                  <a:lnTo>
                    <a:pt x="2698" y="5644"/>
                  </a:lnTo>
                  <a:lnTo>
                    <a:pt x="2709" y="5636"/>
                  </a:lnTo>
                  <a:lnTo>
                    <a:pt x="2720" y="5627"/>
                  </a:lnTo>
                  <a:lnTo>
                    <a:pt x="2745" y="5610"/>
                  </a:lnTo>
                  <a:lnTo>
                    <a:pt x="2774" y="5590"/>
                  </a:lnTo>
                  <a:lnTo>
                    <a:pt x="2767" y="5577"/>
                  </a:lnTo>
                  <a:lnTo>
                    <a:pt x="2760" y="5564"/>
                  </a:lnTo>
                  <a:lnTo>
                    <a:pt x="2754" y="5554"/>
                  </a:lnTo>
                  <a:lnTo>
                    <a:pt x="2746" y="5546"/>
                  </a:lnTo>
                  <a:lnTo>
                    <a:pt x="2739" y="5539"/>
                  </a:lnTo>
                  <a:lnTo>
                    <a:pt x="2732" y="5533"/>
                  </a:lnTo>
                  <a:lnTo>
                    <a:pt x="2725" y="5528"/>
                  </a:lnTo>
                  <a:lnTo>
                    <a:pt x="2718" y="5524"/>
                  </a:lnTo>
                  <a:lnTo>
                    <a:pt x="2702" y="5518"/>
                  </a:lnTo>
                  <a:lnTo>
                    <a:pt x="2687" y="5515"/>
                  </a:lnTo>
                  <a:lnTo>
                    <a:pt x="2673" y="5514"/>
                  </a:lnTo>
                  <a:lnTo>
                    <a:pt x="2657" y="5512"/>
                  </a:lnTo>
                  <a:lnTo>
                    <a:pt x="2650" y="5509"/>
                  </a:lnTo>
                  <a:lnTo>
                    <a:pt x="2643" y="5508"/>
                  </a:lnTo>
                  <a:lnTo>
                    <a:pt x="2636" y="5505"/>
                  </a:lnTo>
                  <a:lnTo>
                    <a:pt x="2629" y="5503"/>
                  </a:lnTo>
                  <a:lnTo>
                    <a:pt x="2622" y="5498"/>
                  </a:lnTo>
                  <a:lnTo>
                    <a:pt x="2616" y="5493"/>
                  </a:lnTo>
                  <a:lnTo>
                    <a:pt x="2609" y="5487"/>
                  </a:lnTo>
                  <a:lnTo>
                    <a:pt x="2602" y="5479"/>
                  </a:lnTo>
                  <a:lnTo>
                    <a:pt x="2597" y="5470"/>
                  </a:lnTo>
                  <a:lnTo>
                    <a:pt x="2591" y="5460"/>
                  </a:lnTo>
                  <a:lnTo>
                    <a:pt x="2585" y="5448"/>
                  </a:lnTo>
                  <a:lnTo>
                    <a:pt x="2580" y="5433"/>
                  </a:lnTo>
                  <a:lnTo>
                    <a:pt x="2574" y="5417"/>
                  </a:lnTo>
                  <a:lnTo>
                    <a:pt x="2570" y="5399"/>
                  </a:lnTo>
                  <a:lnTo>
                    <a:pt x="2565" y="5379"/>
                  </a:lnTo>
                  <a:lnTo>
                    <a:pt x="2561" y="5356"/>
                  </a:lnTo>
                  <a:lnTo>
                    <a:pt x="2571" y="5350"/>
                  </a:lnTo>
                  <a:lnTo>
                    <a:pt x="2579" y="5348"/>
                  </a:lnTo>
                  <a:lnTo>
                    <a:pt x="2586" y="5346"/>
                  </a:lnTo>
                  <a:lnTo>
                    <a:pt x="2595" y="5341"/>
                  </a:lnTo>
                  <a:lnTo>
                    <a:pt x="2604" y="5335"/>
                  </a:lnTo>
                  <a:lnTo>
                    <a:pt x="2612" y="5329"/>
                  </a:lnTo>
                  <a:lnTo>
                    <a:pt x="2619" y="5322"/>
                  </a:lnTo>
                  <a:lnTo>
                    <a:pt x="2626" y="5315"/>
                  </a:lnTo>
                  <a:lnTo>
                    <a:pt x="2638" y="5301"/>
                  </a:lnTo>
                  <a:lnTo>
                    <a:pt x="2648" y="5285"/>
                  </a:lnTo>
                  <a:lnTo>
                    <a:pt x="2667" y="5250"/>
                  </a:lnTo>
                  <a:lnTo>
                    <a:pt x="2687" y="5212"/>
                  </a:lnTo>
                  <a:lnTo>
                    <a:pt x="2687" y="5230"/>
                  </a:lnTo>
                  <a:lnTo>
                    <a:pt x="2958" y="5227"/>
                  </a:lnTo>
                  <a:lnTo>
                    <a:pt x="2965" y="5218"/>
                  </a:lnTo>
                  <a:lnTo>
                    <a:pt x="2972" y="5207"/>
                  </a:lnTo>
                  <a:lnTo>
                    <a:pt x="2979" y="5196"/>
                  </a:lnTo>
                  <a:lnTo>
                    <a:pt x="2986" y="5183"/>
                  </a:lnTo>
                  <a:lnTo>
                    <a:pt x="3001" y="5156"/>
                  </a:lnTo>
                  <a:lnTo>
                    <a:pt x="3015" y="5127"/>
                  </a:lnTo>
                  <a:lnTo>
                    <a:pt x="3030" y="5097"/>
                  </a:lnTo>
                  <a:lnTo>
                    <a:pt x="3045" y="5069"/>
                  </a:lnTo>
                  <a:lnTo>
                    <a:pt x="3059" y="5042"/>
                  </a:lnTo>
                  <a:lnTo>
                    <a:pt x="3074" y="5020"/>
                  </a:lnTo>
                  <a:lnTo>
                    <a:pt x="3192" y="4833"/>
                  </a:lnTo>
                  <a:lnTo>
                    <a:pt x="3255" y="4838"/>
                  </a:lnTo>
                  <a:lnTo>
                    <a:pt x="3293" y="4841"/>
                  </a:lnTo>
                  <a:lnTo>
                    <a:pt x="3305" y="4841"/>
                  </a:lnTo>
                  <a:lnTo>
                    <a:pt x="3314" y="4841"/>
                  </a:lnTo>
                  <a:lnTo>
                    <a:pt x="3321" y="4840"/>
                  </a:lnTo>
                  <a:lnTo>
                    <a:pt x="3324" y="4838"/>
                  </a:lnTo>
                  <a:lnTo>
                    <a:pt x="3331" y="4830"/>
                  </a:lnTo>
                  <a:lnTo>
                    <a:pt x="3340" y="4817"/>
                  </a:lnTo>
                  <a:lnTo>
                    <a:pt x="3348" y="4807"/>
                  </a:lnTo>
                  <a:lnTo>
                    <a:pt x="3358" y="4794"/>
                  </a:lnTo>
                  <a:lnTo>
                    <a:pt x="3373" y="4781"/>
                  </a:lnTo>
                  <a:lnTo>
                    <a:pt x="3392" y="4765"/>
                  </a:lnTo>
                  <a:lnTo>
                    <a:pt x="3406" y="4753"/>
                  </a:lnTo>
                  <a:lnTo>
                    <a:pt x="3410" y="4751"/>
                  </a:lnTo>
                  <a:lnTo>
                    <a:pt x="3415" y="4749"/>
                  </a:lnTo>
                  <a:lnTo>
                    <a:pt x="3435" y="4744"/>
                  </a:lnTo>
                  <a:lnTo>
                    <a:pt x="3450" y="4740"/>
                  </a:lnTo>
                  <a:lnTo>
                    <a:pt x="3465" y="4737"/>
                  </a:lnTo>
                  <a:lnTo>
                    <a:pt x="3480" y="4731"/>
                  </a:lnTo>
                  <a:lnTo>
                    <a:pt x="3494" y="4724"/>
                  </a:lnTo>
                  <a:lnTo>
                    <a:pt x="3507" y="4716"/>
                  </a:lnTo>
                  <a:lnTo>
                    <a:pt x="3521" y="4708"/>
                  </a:lnTo>
                  <a:lnTo>
                    <a:pt x="3546" y="4689"/>
                  </a:lnTo>
                  <a:lnTo>
                    <a:pt x="3571" y="4669"/>
                  </a:lnTo>
                  <a:lnTo>
                    <a:pt x="3572" y="4675"/>
                  </a:lnTo>
                  <a:lnTo>
                    <a:pt x="3575" y="4681"/>
                  </a:lnTo>
                  <a:lnTo>
                    <a:pt x="3577" y="4685"/>
                  </a:lnTo>
                  <a:lnTo>
                    <a:pt x="3580" y="4690"/>
                  </a:lnTo>
                  <a:lnTo>
                    <a:pt x="3589" y="4697"/>
                  </a:lnTo>
                  <a:lnTo>
                    <a:pt x="3598" y="4702"/>
                  </a:lnTo>
                  <a:lnTo>
                    <a:pt x="3621" y="4711"/>
                  </a:lnTo>
                  <a:lnTo>
                    <a:pt x="3643" y="4719"/>
                  </a:lnTo>
                  <a:lnTo>
                    <a:pt x="3770" y="4635"/>
                  </a:lnTo>
                  <a:lnTo>
                    <a:pt x="3731" y="4661"/>
                  </a:lnTo>
                  <a:lnTo>
                    <a:pt x="3704" y="4676"/>
                  </a:lnTo>
                  <a:lnTo>
                    <a:pt x="3695" y="4682"/>
                  </a:lnTo>
                  <a:lnTo>
                    <a:pt x="3687" y="4688"/>
                  </a:lnTo>
                  <a:lnTo>
                    <a:pt x="3681" y="4692"/>
                  </a:lnTo>
                  <a:lnTo>
                    <a:pt x="3676" y="4698"/>
                  </a:lnTo>
                  <a:lnTo>
                    <a:pt x="3666" y="4711"/>
                  </a:lnTo>
                  <a:lnTo>
                    <a:pt x="3654" y="4733"/>
                  </a:lnTo>
                  <a:lnTo>
                    <a:pt x="3635" y="4765"/>
                  </a:lnTo>
                  <a:lnTo>
                    <a:pt x="3607" y="4815"/>
                  </a:lnTo>
                  <a:lnTo>
                    <a:pt x="3656" y="4827"/>
                  </a:lnTo>
                  <a:lnTo>
                    <a:pt x="3693" y="4835"/>
                  </a:lnTo>
                  <a:lnTo>
                    <a:pt x="3709" y="4839"/>
                  </a:lnTo>
                  <a:lnTo>
                    <a:pt x="3723" y="4843"/>
                  </a:lnTo>
                  <a:lnTo>
                    <a:pt x="3736" y="4847"/>
                  </a:lnTo>
                  <a:lnTo>
                    <a:pt x="3749" y="4853"/>
                  </a:lnTo>
                  <a:lnTo>
                    <a:pt x="3760" y="4861"/>
                  </a:lnTo>
                  <a:lnTo>
                    <a:pt x="3770" y="4870"/>
                  </a:lnTo>
                  <a:lnTo>
                    <a:pt x="3781" y="4880"/>
                  </a:lnTo>
                  <a:lnTo>
                    <a:pt x="3791" y="4893"/>
                  </a:lnTo>
                  <a:lnTo>
                    <a:pt x="3803" y="4909"/>
                  </a:lnTo>
                  <a:lnTo>
                    <a:pt x="3815" y="4928"/>
                  </a:lnTo>
                  <a:lnTo>
                    <a:pt x="3827" y="4950"/>
                  </a:lnTo>
                  <a:lnTo>
                    <a:pt x="3842" y="4977"/>
                  </a:lnTo>
                  <a:lnTo>
                    <a:pt x="3821" y="4939"/>
                  </a:lnTo>
                  <a:lnTo>
                    <a:pt x="3802" y="4901"/>
                  </a:lnTo>
                  <a:lnTo>
                    <a:pt x="3796" y="4892"/>
                  </a:lnTo>
                  <a:lnTo>
                    <a:pt x="3789" y="4883"/>
                  </a:lnTo>
                  <a:lnTo>
                    <a:pt x="3782" y="4875"/>
                  </a:lnTo>
                  <a:lnTo>
                    <a:pt x="3775" y="4867"/>
                  </a:lnTo>
                  <a:lnTo>
                    <a:pt x="3766" y="4859"/>
                  </a:lnTo>
                  <a:lnTo>
                    <a:pt x="3757" y="4854"/>
                  </a:lnTo>
                  <a:lnTo>
                    <a:pt x="3745" y="4848"/>
                  </a:lnTo>
                  <a:lnTo>
                    <a:pt x="3733" y="4843"/>
                  </a:lnTo>
                  <a:lnTo>
                    <a:pt x="3589" y="4764"/>
                  </a:lnTo>
                  <a:lnTo>
                    <a:pt x="3551" y="4764"/>
                  </a:lnTo>
                  <a:lnTo>
                    <a:pt x="3524" y="4765"/>
                  </a:lnTo>
                  <a:lnTo>
                    <a:pt x="3514" y="4765"/>
                  </a:lnTo>
                  <a:lnTo>
                    <a:pt x="3505" y="4766"/>
                  </a:lnTo>
                  <a:lnTo>
                    <a:pt x="3497" y="4767"/>
                  </a:lnTo>
                  <a:lnTo>
                    <a:pt x="3490" y="4770"/>
                  </a:lnTo>
                  <a:lnTo>
                    <a:pt x="3478" y="4775"/>
                  </a:lnTo>
                  <a:lnTo>
                    <a:pt x="3465" y="4784"/>
                  </a:lnTo>
                  <a:lnTo>
                    <a:pt x="3448" y="4795"/>
                  </a:lnTo>
                  <a:lnTo>
                    <a:pt x="3424" y="4810"/>
                  </a:lnTo>
                  <a:lnTo>
                    <a:pt x="3265" y="4852"/>
                  </a:lnTo>
                  <a:lnTo>
                    <a:pt x="3260" y="4913"/>
                  </a:lnTo>
                  <a:lnTo>
                    <a:pt x="3257" y="4952"/>
                  </a:lnTo>
                  <a:lnTo>
                    <a:pt x="3255" y="4964"/>
                  </a:lnTo>
                  <a:lnTo>
                    <a:pt x="3252" y="4973"/>
                  </a:lnTo>
                  <a:lnTo>
                    <a:pt x="3249" y="4980"/>
                  </a:lnTo>
                  <a:lnTo>
                    <a:pt x="3245" y="4985"/>
                  </a:lnTo>
                  <a:lnTo>
                    <a:pt x="3234" y="4995"/>
                  </a:lnTo>
                  <a:lnTo>
                    <a:pt x="3218" y="5009"/>
                  </a:lnTo>
                  <a:lnTo>
                    <a:pt x="3207" y="5020"/>
                  </a:lnTo>
                  <a:lnTo>
                    <a:pt x="3195" y="5035"/>
                  </a:lnTo>
                  <a:lnTo>
                    <a:pt x="3181" y="5055"/>
                  </a:lnTo>
                  <a:lnTo>
                    <a:pt x="3164" y="5079"/>
                  </a:lnTo>
                  <a:lnTo>
                    <a:pt x="3084" y="5356"/>
                  </a:lnTo>
                  <a:lnTo>
                    <a:pt x="3101" y="5362"/>
                  </a:lnTo>
                  <a:lnTo>
                    <a:pt x="3115" y="5367"/>
                  </a:lnTo>
                  <a:lnTo>
                    <a:pt x="3128" y="5370"/>
                  </a:lnTo>
                  <a:lnTo>
                    <a:pt x="3140" y="5371"/>
                  </a:lnTo>
                  <a:lnTo>
                    <a:pt x="3150" y="5370"/>
                  </a:lnTo>
                  <a:lnTo>
                    <a:pt x="3159" y="5369"/>
                  </a:lnTo>
                  <a:lnTo>
                    <a:pt x="3169" y="5366"/>
                  </a:lnTo>
                  <a:lnTo>
                    <a:pt x="3178" y="5361"/>
                  </a:lnTo>
                  <a:lnTo>
                    <a:pt x="3200" y="5348"/>
                  </a:lnTo>
                  <a:lnTo>
                    <a:pt x="3225" y="5331"/>
                  </a:lnTo>
                  <a:lnTo>
                    <a:pt x="3240" y="5320"/>
                  </a:lnTo>
                  <a:lnTo>
                    <a:pt x="3258" y="5308"/>
                  </a:lnTo>
                  <a:lnTo>
                    <a:pt x="3278" y="5297"/>
                  </a:lnTo>
                  <a:lnTo>
                    <a:pt x="3302" y="5284"/>
                  </a:lnTo>
                  <a:lnTo>
                    <a:pt x="3295" y="5296"/>
                  </a:lnTo>
                  <a:lnTo>
                    <a:pt x="3286" y="5307"/>
                  </a:lnTo>
                  <a:lnTo>
                    <a:pt x="3276" y="5317"/>
                  </a:lnTo>
                  <a:lnTo>
                    <a:pt x="3264" y="5328"/>
                  </a:lnTo>
                  <a:lnTo>
                    <a:pt x="3250" y="5337"/>
                  </a:lnTo>
                  <a:lnTo>
                    <a:pt x="3236" y="5344"/>
                  </a:lnTo>
                  <a:lnTo>
                    <a:pt x="3220" y="5351"/>
                  </a:lnTo>
                  <a:lnTo>
                    <a:pt x="3204" y="5358"/>
                  </a:lnTo>
                  <a:lnTo>
                    <a:pt x="3172" y="5370"/>
                  </a:lnTo>
                  <a:lnTo>
                    <a:pt x="3138" y="5379"/>
                  </a:lnTo>
                  <a:lnTo>
                    <a:pt x="3108" y="5388"/>
                  </a:lnTo>
                  <a:lnTo>
                    <a:pt x="3079" y="5395"/>
                  </a:lnTo>
                  <a:lnTo>
                    <a:pt x="3030" y="5411"/>
                  </a:lnTo>
                  <a:lnTo>
                    <a:pt x="3011" y="5452"/>
                  </a:lnTo>
                  <a:lnTo>
                    <a:pt x="2994" y="5489"/>
                  </a:lnTo>
                  <a:lnTo>
                    <a:pt x="2986" y="5507"/>
                  </a:lnTo>
                  <a:lnTo>
                    <a:pt x="2981" y="5527"/>
                  </a:lnTo>
                  <a:lnTo>
                    <a:pt x="2978" y="5537"/>
                  </a:lnTo>
                  <a:lnTo>
                    <a:pt x="2977" y="5549"/>
                  </a:lnTo>
                  <a:lnTo>
                    <a:pt x="2976" y="5560"/>
                  </a:lnTo>
                  <a:lnTo>
                    <a:pt x="2976" y="5572"/>
                  </a:lnTo>
                  <a:lnTo>
                    <a:pt x="3008" y="5572"/>
                  </a:lnTo>
                  <a:lnTo>
                    <a:pt x="3031" y="5571"/>
                  </a:lnTo>
                  <a:lnTo>
                    <a:pt x="3041" y="5572"/>
                  </a:lnTo>
                  <a:lnTo>
                    <a:pt x="3051" y="5572"/>
                  </a:lnTo>
                  <a:lnTo>
                    <a:pt x="3059" y="5573"/>
                  </a:lnTo>
                  <a:lnTo>
                    <a:pt x="3067" y="5575"/>
                  </a:lnTo>
                  <a:lnTo>
                    <a:pt x="3075" y="5578"/>
                  </a:lnTo>
                  <a:lnTo>
                    <a:pt x="3082" y="5580"/>
                  </a:lnTo>
                  <a:lnTo>
                    <a:pt x="3090" y="5585"/>
                  </a:lnTo>
                  <a:lnTo>
                    <a:pt x="3097" y="5590"/>
                  </a:lnTo>
                  <a:lnTo>
                    <a:pt x="3115" y="5606"/>
                  </a:lnTo>
                  <a:lnTo>
                    <a:pt x="3138" y="5626"/>
                  </a:lnTo>
                  <a:lnTo>
                    <a:pt x="3155" y="5616"/>
                  </a:lnTo>
                  <a:lnTo>
                    <a:pt x="3164" y="5609"/>
                  </a:lnTo>
                  <a:lnTo>
                    <a:pt x="3168" y="5604"/>
                  </a:lnTo>
                  <a:lnTo>
                    <a:pt x="3175" y="5596"/>
                  </a:lnTo>
                  <a:lnTo>
                    <a:pt x="3174" y="5585"/>
                  </a:lnTo>
                  <a:lnTo>
                    <a:pt x="3191" y="5588"/>
                  </a:lnTo>
                  <a:lnTo>
                    <a:pt x="3205" y="5590"/>
                  </a:lnTo>
                  <a:lnTo>
                    <a:pt x="3219" y="5595"/>
                  </a:lnTo>
                  <a:lnTo>
                    <a:pt x="3232" y="5599"/>
                  </a:lnTo>
                  <a:lnTo>
                    <a:pt x="3255" y="5608"/>
                  </a:lnTo>
                  <a:lnTo>
                    <a:pt x="3274" y="5618"/>
                  </a:lnTo>
                  <a:lnTo>
                    <a:pt x="3291" y="5627"/>
                  </a:lnTo>
                  <a:lnTo>
                    <a:pt x="3305" y="5634"/>
                  </a:lnTo>
                  <a:lnTo>
                    <a:pt x="3312" y="5637"/>
                  </a:lnTo>
                  <a:lnTo>
                    <a:pt x="3318" y="5640"/>
                  </a:lnTo>
                  <a:lnTo>
                    <a:pt x="3324" y="5640"/>
                  </a:lnTo>
                  <a:lnTo>
                    <a:pt x="3330" y="5640"/>
                  </a:lnTo>
                  <a:lnTo>
                    <a:pt x="3335" y="5638"/>
                  </a:lnTo>
                  <a:lnTo>
                    <a:pt x="3340" y="5636"/>
                  </a:lnTo>
                  <a:lnTo>
                    <a:pt x="3346" y="5632"/>
                  </a:lnTo>
                  <a:lnTo>
                    <a:pt x="3351" y="5626"/>
                  </a:lnTo>
                  <a:lnTo>
                    <a:pt x="3357" y="5619"/>
                  </a:lnTo>
                  <a:lnTo>
                    <a:pt x="3362" y="5609"/>
                  </a:lnTo>
                  <a:lnTo>
                    <a:pt x="3368" y="5598"/>
                  </a:lnTo>
                  <a:lnTo>
                    <a:pt x="3375" y="5585"/>
                  </a:lnTo>
                  <a:lnTo>
                    <a:pt x="3388" y="5552"/>
                  </a:lnTo>
                  <a:lnTo>
                    <a:pt x="3404" y="5508"/>
                  </a:lnTo>
                  <a:lnTo>
                    <a:pt x="3423" y="5453"/>
                  </a:lnTo>
                  <a:lnTo>
                    <a:pt x="3443" y="5387"/>
                  </a:lnTo>
                  <a:lnTo>
                    <a:pt x="3481" y="5374"/>
                  </a:lnTo>
                  <a:lnTo>
                    <a:pt x="3458" y="5484"/>
                  </a:lnTo>
                  <a:lnTo>
                    <a:pt x="3603" y="5417"/>
                  </a:lnTo>
                  <a:lnTo>
                    <a:pt x="3595" y="5413"/>
                  </a:lnTo>
                  <a:lnTo>
                    <a:pt x="3595" y="5414"/>
                  </a:lnTo>
                  <a:lnTo>
                    <a:pt x="3603" y="5416"/>
                  </a:lnTo>
                  <a:lnTo>
                    <a:pt x="3619" y="5417"/>
                  </a:lnTo>
                  <a:lnTo>
                    <a:pt x="3629" y="5417"/>
                  </a:lnTo>
                  <a:lnTo>
                    <a:pt x="3641" y="5415"/>
                  </a:lnTo>
                  <a:lnTo>
                    <a:pt x="3656" y="5412"/>
                  </a:lnTo>
                  <a:lnTo>
                    <a:pt x="3671" y="5406"/>
                  </a:lnTo>
                  <a:lnTo>
                    <a:pt x="3689" y="5398"/>
                  </a:lnTo>
                  <a:lnTo>
                    <a:pt x="3708" y="5387"/>
                  </a:lnTo>
                  <a:lnTo>
                    <a:pt x="3729" y="5374"/>
                  </a:lnTo>
                  <a:lnTo>
                    <a:pt x="3752" y="5356"/>
                  </a:lnTo>
                  <a:lnTo>
                    <a:pt x="3775" y="5362"/>
                  </a:lnTo>
                  <a:lnTo>
                    <a:pt x="3797" y="5369"/>
                  </a:lnTo>
                  <a:lnTo>
                    <a:pt x="3818" y="5375"/>
                  </a:lnTo>
                  <a:lnTo>
                    <a:pt x="3841" y="5380"/>
                  </a:lnTo>
                  <a:lnTo>
                    <a:pt x="3863" y="5385"/>
                  </a:lnTo>
                  <a:lnTo>
                    <a:pt x="3886" y="5389"/>
                  </a:lnTo>
                  <a:lnTo>
                    <a:pt x="3908" y="5392"/>
                  </a:lnTo>
                  <a:lnTo>
                    <a:pt x="3932" y="5392"/>
                  </a:lnTo>
                  <a:lnTo>
                    <a:pt x="3957" y="5393"/>
                  </a:lnTo>
                  <a:lnTo>
                    <a:pt x="3972" y="5392"/>
                  </a:lnTo>
                  <a:lnTo>
                    <a:pt x="3978" y="5392"/>
                  </a:lnTo>
                  <a:lnTo>
                    <a:pt x="3981" y="5392"/>
                  </a:lnTo>
                  <a:lnTo>
                    <a:pt x="3984" y="5390"/>
                  </a:lnTo>
                  <a:lnTo>
                    <a:pt x="3986" y="5389"/>
                  </a:lnTo>
                  <a:lnTo>
                    <a:pt x="3989" y="5385"/>
                  </a:lnTo>
                  <a:lnTo>
                    <a:pt x="3994" y="5378"/>
                  </a:lnTo>
                  <a:lnTo>
                    <a:pt x="4003" y="5367"/>
                  </a:lnTo>
                  <a:lnTo>
                    <a:pt x="4018" y="5353"/>
                  </a:lnTo>
                  <a:lnTo>
                    <a:pt x="4033" y="5341"/>
                  </a:lnTo>
                  <a:lnTo>
                    <a:pt x="4044" y="5331"/>
                  </a:lnTo>
                  <a:lnTo>
                    <a:pt x="4054" y="5321"/>
                  </a:lnTo>
                  <a:lnTo>
                    <a:pt x="4062" y="5311"/>
                  </a:lnTo>
                  <a:lnTo>
                    <a:pt x="4068" y="5302"/>
                  </a:lnTo>
                  <a:lnTo>
                    <a:pt x="4071" y="5294"/>
                  </a:lnTo>
                  <a:lnTo>
                    <a:pt x="4074" y="5285"/>
                  </a:lnTo>
                  <a:lnTo>
                    <a:pt x="4076" y="5277"/>
                  </a:lnTo>
                  <a:lnTo>
                    <a:pt x="4076" y="5268"/>
                  </a:lnTo>
                  <a:lnTo>
                    <a:pt x="4074" y="5259"/>
                  </a:lnTo>
                  <a:lnTo>
                    <a:pt x="4073" y="5250"/>
                  </a:lnTo>
                  <a:lnTo>
                    <a:pt x="4071" y="5240"/>
                  </a:lnTo>
                  <a:lnTo>
                    <a:pt x="4064" y="5219"/>
                  </a:lnTo>
                  <a:lnTo>
                    <a:pt x="4059" y="5194"/>
                  </a:lnTo>
                  <a:lnTo>
                    <a:pt x="4063" y="5204"/>
                  </a:lnTo>
                  <a:lnTo>
                    <a:pt x="4070" y="5213"/>
                  </a:lnTo>
                  <a:lnTo>
                    <a:pt x="4076" y="5220"/>
                  </a:lnTo>
                  <a:lnTo>
                    <a:pt x="4082" y="5225"/>
                  </a:lnTo>
                  <a:lnTo>
                    <a:pt x="4089" y="5230"/>
                  </a:lnTo>
                  <a:lnTo>
                    <a:pt x="4096" y="5232"/>
                  </a:lnTo>
                  <a:lnTo>
                    <a:pt x="4103" y="5233"/>
                  </a:lnTo>
                  <a:lnTo>
                    <a:pt x="4109" y="5233"/>
                  </a:lnTo>
                  <a:lnTo>
                    <a:pt x="4116" y="5232"/>
                  </a:lnTo>
                  <a:lnTo>
                    <a:pt x="4123" y="5230"/>
                  </a:lnTo>
                  <a:lnTo>
                    <a:pt x="4128" y="5227"/>
                  </a:lnTo>
                  <a:lnTo>
                    <a:pt x="4135" y="5222"/>
                  </a:lnTo>
                  <a:lnTo>
                    <a:pt x="4141" y="5218"/>
                  </a:lnTo>
                  <a:lnTo>
                    <a:pt x="4146" y="5211"/>
                  </a:lnTo>
                  <a:lnTo>
                    <a:pt x="4151" y="5204"/>
                  </a:lnTo>
                  <a:lnTo>
                    <a:pt x="4156" y="5196"/>
                  </a:lnTo>
                  <a:lnTo>
                    <a:pt x="4160" y="5188"/>
                  </a:lnTo>
                  <a:lnTo>
                    <a:pt x="4163" y="5179"/>
                  </a:lnTo>
                  <a:lnTo>
                    <a:pt x="4167" y="5170"/>
                  </a:lnTo>
                  <a:lnTo>
                    <a:pt x="4169" y="5161"/>
                  </a:lnTo>
                  <a:lnTo>
                    <a:pt x="4170" y="5151"/>
                  </a:lnTo>
                  <a:lnTo>
                    <a:pt x="4171" y="5141"/>
                  </a:lnTo>
                  <a:lnTo>
                    <a:pt x="4170" y="5131"/>
                  </a:lnTo>
                  <a:lnTo>
                    <a:pt x="4169" y="5121"/>
                  </a:lnTo>
                  <a:lnTo>
                    <a:pt x="4167" y="5110"/>
                  </a:lnTo>
                  <a:lnTo>
                    <a:pt x="4163" y="5100"/>
                  </a:lnTo>
                  <a:lnTo>
                    <a:pt x="4159" y="5090"/>
                  </a:lnTo>
                  <a:lnTo>
                    <a:pt x="4153" y="5079"/>
                  </a:lnTo>
                  <a:lnTo>
                    <a:pt x="4146" y="5069"/>
                  </a:lnTo>
                  <a:lnTo>
                    <a:pt x="4137" y="5060"/>
                  </a:lnTo>
                  <a:lnTo>
                    <a:pt x="4128" y="5051"/>
                  </a:lnTo>
                  <a:lnTo>
                    <a:pt x="4117" y="5042"/>
                  </a:lnTo>
                  <a:lnTo>
                    <a:pt x="4036" y="4995"/>
                  </a:lnTo>
                  <a:lnTo>
                    <a:pt x="4113" y="4905"/>
                  </a:lnTo>
                  <a:lnTo>
                    <a:pt x="4131" y="5013"/>
                  </a:lnTo>
                  <a:lnTo>
                    <a:pt x="4149" y="5018"/>
                  </a:lnTo>
                  <a:lnTo>
                    <a:pt x="4164" y="5020"/>
                  </a:lnTo>
                  <a:lnTo>
                    <a:pt x="4172" y="5021"/>
                  </a:lnTo>
                  <a:lnTo>
                    <a:pt x="4181" y="5021"/>
                  </a:lnTo>
                  <a:lnTo>
                    <a:pt x="4192" y="5020"/>
                  </a:lnTo>
                  <a:lnTo>
                    <a:pt x="4205" y="5019"/>
                  </a:lnTo>
                  <a:lnTo>
                    <a:pt x="4218" y="5017"/>
                  </a:lnTo>
                  <a:lnTo>
                    <a:pt x="4228" y="5014"/>
                  </a:lnTo>
                  <a:lnTo>
                    <a:pt x="4235" y="5012"/>
                  </a:lnTo>
                  <a:lnTo>
                    <a:pt x="4240" y="5010"/>
                  </a:lnTo>
                  <a:lnTo>
                    <a:pt x="4244" y="5005"/>
                  </a:lnTo>
                  <a:lnTo>
                    <a:pt x="4247" y="5001"/>
                  </a:lnTo>
                  <a:lnTo>
                    <a:pt x="4251" y="4999"/>
                  </a:lnTo>
                  <a:lnTo>
                    <a:pt x="4256" y="4996"/>
                  </a:lnTo>
                  <a:lnTo>
                    <a:pt x="4264" y="4994"/>
                  </a:lnTo>
                  <a:lnTo>
                    <a:pt x="4275" y="4992"/>
                  </a:lnTo>
                  <a:lnTo>
                    <a:pt x="4311" y="4987"/>
                  </a:lnTo>
                  <a:lnTo>
                    <a:pt x="4370" y="4984"/>
                  </a:lnTo>
                  <a:lnTo>
                    <a:pt x="4455" y="4870"/>
                  </a:lnTo>
                  <a:lnTo>
                    <a:pt x="4407" y="5008"/>
                  </a:lnTo>
                  <a:lnTo>
                    <a:pt x="4426" y="5008"/>
                  </a:lnTo>
                  <a:lnTo>
                    <a:pt x="4443" y="5007"/>
                  </a:lnTo>
                  <a:lnTo>
                    <a:pt x="4457" y="5004"/>
                  </a:lnTo>
                  <a:lnTo>
                    <a:pt x="4471" y="5002"/>
                  </a:lnTo>
                  <a:lnTo>
                    <a:pt x="4494" y="4996"/>
                  </a:lnTo>
                  <a:lnTo>
                    <a:pt x="4516" y="4990"/>
                  </a:lnTo>
                  <a:lnTo>
                    <a:pt x="4537" y="4983"/>
                  </a:lnTo>
                  <a:lnTo>
                    <a:pt x="4560" y="4978"/>
                  </a:lnTo>
                  <a:lnTo>
                    <a:pt x="4572" y="4976"/>
                  </a:lnTo>
                  <a:lnTo>
                    <a:pt x="4585" y="4976"/>
                  </a:lnTo>
                  <a:lnTo>
                    <a:pt x="4601" y="4976"/>
                  </a:lnTo>
                  <a:lnTo>
                    <a:pt x="4618" y="4977"/>
                  </a:lnTo>
                  <a:lnTo>
                    <a:pt x="4594" y="4978"/>
                  </a:lnTo>
                  <a:lnTo>
                    <a:pt x="4572" y="4981"/>
                  </a:lnTo>
                  <a:lnTo>
                    <a:pt x="4552" y="4984"/>
                  </a:lnTo>
                  <a:lnTo>
                    <a:pt x="4532" y="4989"/>
                  </a:lnTo>
                  <a:lnTo>
                    <a:pt x="4514" y="4994"/>
                  </a:lnTo>
                  <a:lnTo>
                    <a:pt x="4496" y="5001"/>
                  </a:lnTo>
                  <a:lnTo>
                    <a:pt x="4478" y="5009"/>
                  </a:lnTo>
                  <a:lnTo>
                    <a:pt x="4461" y="5017"/>
                  </a:lnTo>
                  <a:lnTo>
                    <a:pt x="4428" y="5036"/>
                  </a:lnTo>
                  <a:lnTo>
                    <a:pt x="4397" y="5057"/>
                  </a:lnTo>
                  <a:lnTo>
                    <a:pt x="4363" y="5079"/>
                  </a:lnTo>
                  <a:lnTo>
                    <a:pt x="4329" y="5103"/>
                  </a:lnTo>
                  <a:lnTo>
                    <a:pt x="4338" y="5111"/>
                  </a:lnTo>
                  <a:lnTo>
                    <a:pt x="4347" y="5117"/>
                  </a:lnTo>
                  <a:lnTo>
                    <a:pt x="4356" y="5121"/>
                  </a:lnTo>
                  <a:lnTo>
                    <a:pt x="4365" y="5124"/>
                  </a:lnTo>
                  <a:lnTo>
                    <a:pt x="4374" y="5128"/>
                  </a:lnTo>
                  <a:lnTo>
                    <a:pt x="4383" y="5130"/>
                  </a:lnTo>
                  <a:lnTo>
                    <a:pt x="4392" y="5131"/>
                  </a:lnTo>
                  <a:lnTo>
                    <a:pt x="4402" y="5132"/>
                  </a:lnTo>
                  <a:lnTo>
                    <a:pt x="4421" y="5132"/>
                  </a:lnTo>
                  <a:lnTo>
                    <a:pt x="4442" y="5130"/>
                  </a:lnTo>
                  <a:lnTo>
                    <a:pt x="4463" y="5128"/>
                  </a:lnTo>
                  <a:lnTo>
                    <a:pt x="4484" y="5124"/>
                  </a:lnTo>
                  <a:lnTo>
                    <a:pt x="4483" y="5127"/>
                  </a:lnTo>
                  <a:lnTo>
                    <a:pt x="4483" y="5129"/>
                  </a:lnTo>
                  <a:lnTo>
                    <a:pt x="4483" y="5131"/>
                  </a:lnTo>
                  <a:lnTo>
                    <a:pt x="4484" y="5134"/>
                  </a:lnTo>
                  <a:lnTo>
                    <a:pt x="4490" y="5140"/>
                  </a:lnTo>
                  <a:lnTo>
                    <a:pt x="4499" y="5146"/>
                  </a:lnTo>
                  <a:lnTo>
                    <a:pt x="4510" y="5152"/>
                  </a:lnTo>
                  <a:lnTo>
                    <a:pt x="4523" y="5159"/>
                  </a:lnTo>
                  <a:lnTo>
                    <a:pt x="4537" y="5166"/>
                  </a:lnTo>
                  <a:lnTo>
                    <a:pt x="4553" y="5173"/>
                  </a:lnTo>
                  <a:lnTo>
                    <a:pt x="4584" y="5186"/>
                  </a:lnTo>
                  <a:lnTo>
                    <a:pt x="4615" y="5197"/>
                  </a:lnTo>
                  <a:lnTo>
                    <a:pt x="4639" y="5206"/>
                  </a:lnTo>
                  <a:lnTo>
                    <a:pt x="4654" y="5212"/>
                  </a:lnTo>
                  <a:lnTo>
                    <a:pt x="4648" y="5215"/>
                  </a:lnTo>
                  <a:lnTo>
                    <a:pt x="4644" y="5218"/>
                  </a:lnTo>
                  <a:lnTo>
                    <a:pt x="4640" y="5218"/>
                  </a:lnTo>
                  <a:lnTo>
                    <a:pt x="4638" y="5215"/>
                  </a:lnTo>
                  <a:lnTo>
                    <a:pt x="4636" y="5212"/>
                  </a:lnTo>
                  <a:lnTo>
                    <a:pt x="4635" y="5209"/>
                  </a:lnTo>
                  <a:lnTo>
                    <a:pt x="4634" y="5204"/>
                  </a:lnTo>
                  <a:lnTo>
                    <a:pt x="4634" y="5202"/>
                  </a:lnTo>
                  <a:lnTo>
                    <a:pt x="4634" y="5198"/>
                  </a:lnTo>
                  <a:lnTo>
                    <a:pt x="4635" y="5198"/>
                  </a:lnTo>
                  <a:lnTo>
                    <a:pt x="4635" y="5200"/>
                  </a:lnTo>
                  <a:lnTo>
                    <a:pt x="4636" y="5203"/>
                  </a:lnTo>
                  <a:lnTo>
                    <a:pt x="4638" y="5220"/>
                  </a:lnTo>
                  <a:lnTo>
                    <a:pt x="4639" y="5251"/>
                  </a:lnTo>
                  <a:lnTo>
                    <a:pt x="4642" y="5271"/>
                  </a:lnTo>
                  <a:lnTo>
                    <a:pt x="4644" y="5287"/>
                  </a:lnTo>
                  <a:lnTo>
                    <a:pt x="4646" y="5293"/>
                  </a:lnTo>
                  <a:lnTo>
                    <a:pt x="4648" y="5299"/>
                  </a:lnTo>
                  <a:lnTo>
                    <a:pt x="4652" y="5304"/>
                  </a:lnTo>
                  <a:lnTo>
                    <a:pt x="4654" y="5308"/>
                  </a:lnTo>
                  <a:lnTo>
                    <a:pt x="4662" y="5316"/>
                  </a:lnTo>
                  <a:lnTo>
                    <a:pt x="4670" y="5321"/>
                  </a:lnTo>
                  <a:lnTo>
                    <a:pt x="4678" y="5325"/>
                  </a:lnTo>
                  <a:lnTo>
                    <a:pt x="4688" y="5328"/>
                  </a:lnTo>
                  <a:lnTo>
                    <a:pt x="4709" y="5331"/>
                  </a:lnTo>
                  <a:lnTo>
                    <a:pt x="4733" y="5334"/>
                  </a:lnTo>
                  <a:lnTo>
                    <a:pt x="4744" y="5338"/>
                  </a:lnTo>
                  <a:lnTo>
                    <a:pt x="4756" y="5341"/>
                  </a:lnTo>
                  <a:lnTo>
                    <a:pt x="4769" y="5348"/>
                  </a:lnTo>
                  <a:lnTo>
                    <a:pt x="4780" y="5356"/>
                  </a:lnTo>
                  <a:lnTo>
                    <a:pt x="4789" y="5370"/>
                  </a:lnTo>
                  <a:lnTo>
                    <a:pt x="4794" y="5384"/>
                  </a:lnTo>
                  <a:lnTo>
                    <a:pt x="4800" y="5396"/>
                  </a:lnTo>
                  <a:lnTo>
                    <a:pt x="4804" y="5408"/>
                  </a:lnTo>
                  <a:lnTo>
                    <a:pt x="4809" y="5420"/>
                  </a:lnTo>
                  <a:lnTo>
                    <a:pt x="4813" y="5431"/>
                  </a:lnTo>
                  <a:lnTo>
                    <a:pt x="4818" y="5440"/>
                  </a:lnTo>
                  <a:lnTo>
                    <a:pt x="4824" y="5449"/>
                  </a:lnTo>
                  <a:lnTo>
                    <a:pt x="4830" y="5458"/>
                  </a:lnTo>
                  <a:lnTo>
                    <a:pt x="4838" y="5465"/>
                  </a:lnTo>
                  <a:lnTo>
                    <a:pt x="4848" y="5470"/>
                  </a:lnTo>
                  <a:lnTo>
                    <a:pt x="4861" y="5476"/>
                  </a:lnTo>
                  <a:lnTo>
                    <a:pt x="4876" y="5479"/>
                  </a:lnTo>
                  <a:lnTo>
                    <a:pt x="4894" y="5481"/>
                  </a:lnTo>
                  <a:lnTo>
                    <a:pt x="4917" y="5482"/>
                  </a:lnTo>
                  <a:lnTo>
                    <a:pt x="4941" y="5482"/>
                  </a:lnTo>
                  <a:lnTo>
                    <a:pt x="4965" y="5480"/>
                  </a:lnTo>
                  <a:lnTo>
                    <a:pt x="4993" y="5477"/>
                  </a:lnTo>
                  <a:lnTo>
                    <a:pt x="5023" y="5471"/>
                  </a:lnTo>
                  <a:lnTo>
                    <a:pt x="5056" y="5466"/>
                  </a:lnTo>
                  <a:lnTo>
                    <a:pt x="5089" y="5462"/>
                  </a:lnTo>
                  <a:lnTo>
                    <a:pt x="5122" y="5460"/>
                  </a:lnTo>
                  <a:lnTo>
                    <a:pt x="5138" y="5460"/>
                  </a:lnTo>
                  <a:lnTo>
                    <a:pt x="5155" y="5461"/>
                  </a:lnTo>
                  <a:lnTo>
                    <a:pt x="5169" y="5463"/>
                  </a:lnTo>
                  <a:lnTo>
                    <a:pt x="5184" y="5467"/>
                  </a:lnTo>
                  <a:lnTo>
                    <a:pt x="5233" y="5499"/>
                  </a:lnTo>
                  <a:lnTo>
                    <a:pt x="5247" y="5507"/>
                  </a:lnTo>
                  <a:lnTo>
                    <a:pt x="5262" y="5515"/>
                  </a:lnTo>
                  <a:lnTo>
                    <a:pt x="5275" y="5522"/>
                  </a:lnTo>
                  <a:lnTo>
                    <a:pt x="5290" y="5527"/>
                  </a:lnTo>
                  <a:lnTo>
                    <a:pt x="5320" y="5537"/>
                  </a:lnTo>
                  <a:lnTo>
                    <a:pt x="5350" y="5544"/>
                  </a:lnTo>
                  <a:lnTo>
                    <a:pt x="5382" y="5551"/>
                  </a:lnTo>
                  <a:lnTo>
                    <a:pt x="5414" y="5558"/>
                  </a:lnTo>
                  <a:lnTo>
                    <a:pt x="5447" y="5563"/>
                  </a:lnTo>
                  <a:lnTo>
                    <a:pt x="5479" y="5571"/>
                  </a:lnTo>
                  <a:lnTo>
                    <a:pt x="5504" y="5579"/>
                  </a:lnTo>
                  <a:lnTo>
                    <a:pt x="5518" y="5583"/>
                  </a:lnTo>
                  <a:lnTo>
                    <a:pt x="5525" y="5587"/>
                  </a:lnTo>
                  <a:lnTo>
                    <a:pt x="5530" y="5590"/>
                  </a:lnTo>
                  <a:lnTo>
                    <a:pt x="5534" y="5594"/>
                  </a:lnTo>
                  <a:lnTo>
                    <a:pt x="5541" y="5598"/>
                  </a:lnTo>
                  <a:lnTo>
                    <a:pt x="5554" y="5604"/>
                  </a:lnTo>
                  <a:lnTo>
                    <a:pt x="5576" y="5612"/>
                  </a:lnTo>
                  <a:lnTo>
                    <a:pt x="5596" y="5618"/>
                  </a:lnTo>
                  <a:lnTo>
                    <a:pt x="5614" y="5623"/>
                  </a:lnTo>
                  <a:lnTo>
                    <a:pt x="5630" y="5625"/>
                  </a:lnTo>
                  <a:lnTo>
                    <a:pt x="5643" y="5627"/>
                  </a:lnTo>
                  <a:lnTo>
                    <a:pt x="5666" y="5630"/>
                  </a:lnTo>
                  <a:lnTo>
                    <a:pt x="5684" y="5631"/>
                  </a:lnTo>
                  <a:lnTo>
                    <a:pt x="5692" y="5633"/>
                  </a:lnTo>
                  <a:lnTo>
                    <a:pt x="5698" y="5636"/>
                  </a:lnTo>
                  <a:lnTo>
                    <a:pt x="5706" y="5641"/>
                  </a:lnTo>
                  <a:lnTo>
                    <a:pt x="5714" y="5646"/>
                  </a:lnTo>
                  <a:lnTo>
                    <a:pt x="5721" y="5655"/>
                  </a:lnTo>
                  <a:lnTo>
                    <a:pt x="5730" y="5667"/>
                  </a:lnTo>
                  <a:lnTo>
                    <a:pt x="5739" y="5681"/>
                  </a:lnTo>
                  <a:lnTo>
                    <a:pt x="5750" y="5699"/>
                  </a:lnTo>
                  <a:lnTo>
                    <a:pt x="5759" y="5714"/>
                  </a:lnTo>
                  <a:lnTo>
                    <a:pt x="5767" y="5727"/>
                  </a:lnTo>
                  <a:lnTo>
                    <a:pt x="5776" y="5737"/>
                  </a:lnTo>
                  <a:lnTo>
                    <a:pt x="5784" y="5746"/>
                  </a:lnTo>
                  <a:lnTo>
                    <a:pt x="5793" y="5754"/>
                  </a:lnTo>
                  <a:lnTo>
                    <a:pt x="5801" y="5761"/>
                  </a:lnTo>
                  <a:lnTo>
                    <a:pt x="5808" y="5766"/>
                  </a:lnTo>
                  <a:lnTo>
                    <a:pt x="5817" y="5771"/>
                  </a:lnTo>
                  <a:lnTo>
                    <a:pt x="5834" y="5781"/>
                  </a:lnTo>
                  <a:lnTo>
                    <a:pt x="5853" y="5792"/>
                  </a:lnTo>
                  <a:lnTo>
                    <a:pt x="5864" y="5799"/>
                  </a:lnTo>
                  <a:lnTo>
                    <a:pt x="5874" y="5807"/>
                  </a:lnTo>
                  <a:lnTo>
                    <a:pt x="5885" y="5816"/>
                  </a:lnTo>
                  <a:lnTo>
                    <a:pt x="5897" y="5828"/>
                  </a:lnTo>
                  <a:lnTo>
                    <a:pt x="5913" y="5843"/>
                  </a:lnTo>
                  <a:lnTo>
                    <a:pt x="5930" y="5857"/>
                  </a:lnTo>
                  <a:lnTo>
                    <a:pt x="5947" y="5870"/>
                  </a:lnTo>
                  <a:lnTo>
                    <a:pt x="5963" y="5881"/>
                  </a:lnTo>
                  <a:lnTo>
                    <a:pt x="5980" y="5891"/>
                  </a:lnTo>
                  <a:lnTo>
                    <a:pt x="5998" y="5900"/>
                  </a:lnTo>
                  <a:lnTo>
                    <a:pt x="6016" y="5909"/>
                  </a:lnTo>
                  <a:lnTo>
                    <a:pt x="6034" y="5917"/>
                  </a:lnTo>
                  <a:lnTo>
                    <a:pt x="6070" y="5931"/>
                  </a:lnTo>
                  <a:lnTo>
                    <a:pt x="6108" y="5946"/>
                  </a:lnTo>
                  <a:lnTo>
                    <a:pt x="6149" y="5960"/>
                  </a:lnTo>
                  <a:lnTo>
                    <a:pt x="6189" y="5975"/>
                  </a:lnTo>
                  <a:lnTo>
                    <a:pt x="6196" y="5979"/>
                  </a:lnTo>
                  <a:lnTo>
                    <a:pt x="6204" y="5981"/>
                  </a:lnTo>
                  <a:lnTo>
                    <a:pt x="6221" y="5988"/>
                  </a:lnTo>
                  <a:lnTo>
                    <a:pt x="6235" y="5994"/>
                  </a:lnTo>
                  <a:lnTo>
                    <a:pt x="6245" y="6000"/>
                  </a:lnTo>
                  <a:lnTo>
                    <a:pt x="6254" y="6006"/>
                  </a:lnTo>
                  <a:lnTo>
                    <a:pt x="6261" y="6012"/>
                  </a:lnTo>
                  <a:lnTo>
                    <a:pt x="6266" y="6018"/>
                  </a:lnTo>
                  <a:lnTo>
                    <a:pt x="6269" y="6024"/>
                  </a:lnTo>
                  <a:lnTo>
                    <a:pt x="6272" y="6030"/>
                  </a:lnTo>
                  <a:lnTo>
                    <a:pt x="6276" y="6046"/>
                  </a:lnTo>
                  <a:lnTo>
                    <a:pt x="6280" y="6065"/>
                  </a:lnTo>
                  <a:lnTo>
                    <a:pt x="6284" y="6076"/>
                  </a:lnTo>
                  <a:lnTo>
                    <a:pt x="6288" y="6090"/>
                  </a:lnTo>
                  <a:lnTo>
                    <a:pt x="6295" y="6104"/>
                  </a:lnTo>
                  <a:lnTo>
                    <a:pt x="6304" y="6121"/>
                  </a:lnTo>
                  <a:lnTo>
                    <a:pt x="6318" y="6139"/>
                  </a:lnTo>
                  <a:lnTo>
                    <a:pt x="6342" y="6165"/>
                  </a:lnTo>
                  <a:lnTo>
                    <a:pt x="6366" y="6191"/>
                  </a:lnTo>
                  <a:lnTo>
                    <a:pt x="6381" y="6208"/>
                  </a:lnTo>
                  <a:lnTo>
                    <a:pt x="6408" y="6240"/>
                  </a:lnTo>
                  <a:lnTo>
                    <a:pt x="6434" y="6268"/>
                  </a:lnTo>
                  <a:lnTo>
                    <a:pt x="6456" y="6294"/>
                  </a:lnTo>
                  <a:lnTo>
                    <a:pt x="6478" y="6315"/>
                  </a:lnTo>
                  <a:lnTo>
                    <a:pt x="6497" y="6333"/>
                  </a:lnTo>
                  <a:lnTo>
                    <a:pt x="6516" y="6349"/>
                  </a:lnTo>
                  <a:lnTo>
                    <a:pt x="6525" y="6355"/>
                  </a:lnTo>
                  <a:lnTo>
                    <a:pt x="6534" y="6360"/>
                  </a:lnTo>
                  <a:lnTo>
                    <a:pt x="6543" y="6366"/>
                  </a:lnTo>
                  <a:lnTo>
                    <a:pt x="6552" y="6370"/>
                  </a:lnTo>
                  <a:lnTo>
                    <a:pt x="6561" y="6374"/>
                  </a:lnTo>
                  <a:lnTo>
                    <a:pt x="6570" y="6376"/>
                  </a:lnTo>
                  <a:lnTo>
                    <a:pt x="6579" y="6378"/>
                  </a:lnTo>
                  <a:lnTo>
                    <a:pt x="6588" y="6379"/>
                  </a:lnTo>
                  <a:lnTo>
                    <a:pt x="6598" y="6380"/>
                  </a:lnTo>
                  <a:lnTo>
                    <a:pt x="6607" y="6380"/>
                  </a:lnTo>
                  <a:lnTo>
                    <a:pt x="6617" y="6380"/>
                  </a:lnTo>
                  <a:lnTo>
                    <a:pt x="6627" y="6379"/>
                  </a:lnTo>
                  <a:lnTo>
                    <a:pt x="6650" y="6377"/>
                  </a:lnTo>
                  <a:lnTo>
                    <a:pt x="6674" y="6372"/>
                  </a:lnTo>
                  <a:lnTo>
                    <a:pt x="6700" y="6364"/>
                  </a:lnTo>
                  <a:lnTo>
                    <a:pt x="6729" y="6356"/>
                  </a:lnTo>
                  <a:lnTo>
                    <a:pt x="6742" y="6350"/>
                  </a:lnTo>
                  <a:lnTo>
                    <a:pt x="6755" y="6347"/>
                  </a:lnTo>
                  <a:lnTo>
                    <a:pt x="6763" y="6345"/>
                  </a:lnTo>
                  <a:lnTo>
                    <a:pt x="6772" y="6345"/>
                  </a:lnTo>
                  <a:lnTo>
                    <a:pt x="6784" y="6343"/>
                  </a:lnTo>
                  <a:lnTo>
                    <a:pt x="6800" y="6345"/>
                  </a:lnTo>
                  <a:lnTo>
                    <a:pt x="6814" y="6346"/>
                  </a:lnTo>
                  <a:lnTo>
                    <a:pt x="6827" y="6348"/>
                  </a:lnTo>
                  <a:lnTo>
                    <a:pt x="6841" y="6351"/>
                  </a:lnTo>
                  <a:lnTo>
                    <a:pt x="6854" y="6356"/>
                  </a:lnTo>
                  <a:lnTo>
                    <a:pt x="6881" y="6366"/>
                  </a:lnTo>
                  <a:lnTo>
                    <a:pt x="6908" y="6378"/>
                  </a:lnTo>
                  <a:lnTo>
                    <a:pt x="6935" y="6391"/>
                  </a:lnTo>
                  <a:lnTo>
                    <a:pt x="6963" y="6405"/>
                  </a:lnTo>
                  <a:lnTo>
                    <a:pt x="6990" y="6418"/>
                  </a:lnTo>
                  <a:lnTo>
                    <a:pt x="7018" y="6430"/>
                  </a:lnTo>
                  <a:lnTo>
                    <a:pt x="7020" y="6467"/>
                  </a:lnTo>
                  <a:lnTo>
                    <a:pt x="7025" y="6521"/>
                  </a:lnTo>
                  <a:lnTo>
                    <a:pt x="7030" y="6585"/>
                  </a:lnTo>
                  <a:lnTo>
                    <a:pt x="7037" y="6654"/>
                  </a:lnTo>
                  <a:lnTo>
                    <a:pt x="7042" y="6689"/>
                  </a:lnTo>
                  <a:lnTo>
                    <a:pt x="7046" y="6723"/>
                  </a:lnTo>
                  <a:lnTo>
                    <a:pt x="7052" y="6755"/>
                  </a:lnTo>
                  <a:lnTo>
                    <a:pt x="7057" y="6785"/>
                  </a:lnTo>
                  <a:lnTo>
                    <a:pt x="7063" y="6812"/>
                  </a:lnTo>
                  <a:lnTo>
                    <a:pt x="7070" y="6835"/>
                  </a:lnTo>
                  <a:lnTo>
                    <a:pt x="7074" y="6845"/>
                  </a:lnTo>
                  <a:lnTo>
                    <a:pt x="7078" y="6854"/>
                  </a:lnTo>
                  <a:lnTo>
                    <a:pt x="7082" y="6861"/>
                  </a:lnTo>
                  <a:lnTo>
                    <a:pt x="7085" y="6868"/>
                  </a:lnTo>
                  <a:lnTo>
                    <a:pt x="7144" y="6925"/>
                  </a:lnTo>
                  <a:lnTo>
                    <a:pt x="7165" y="6914"/>
                  </a:lnTo>
                  <a:lnTo>
                    <a:pt x="7181" y="6905"/>
                  </a:lnTo>
                  <a:lnTo>
                    <a:pt x="7193" y="6897"/>
                  </a:lnTo>
                  <a:lnTo>
                    <a:pt x="7202" y="6890"/>
                  </a:lnTo>
                  <a:lnTo>
                    <a:pt x="7208" y="6882"/>
                  </a:lnTo>
                  <a:lnTo>
                    <a:pt x="7212" y="6874"/>
                  </a:lnTo>
                  <a:lnTo>
                    <a:pt x="7215" y="6865"/>
                  </a:lnTo>
                  <a:lnTo>
                    <a:pt x="7217" y="6855"/>
                  </a:lnTo>
                  <a:lnTo>
                    <a:pt x="7219" y="6843"/>
                  </a:lnTo>
                  <a:lnTo>
                    <a:pt x="7222" y="6828"/>
                  </a:lnTo>
                  <a:lnTo>
                    <a:pt x="7228" y="6809"/>
                  </a:lnTo>
                  <a:lnTo>
                    <a:pt x="7236" y="6788"/>
                  </a:lnTo>
                  <a:lnTo>
                    <a:pt x="7247" y="6762"/>
                  </a:lnTo>
                  <a:lnTo>
                    <a:pt x="7262" y="6732"/>
                  </a:lnTo>
                  <a:lnTo>
                    <a:pt x="7282" y="6696"/>
                  </a:lnTo>
                  <a:lnTo>
                    <a:pt x="7307" y="6654"/>
                  </a:lnTo>
                  <a:lnTo>
                    <a:pt x="7343" y="6817"/>
                  </a:lnTo>
                  <a:lnTo>
                    <a:pt x="7362" y="6822"/>
                  </a:lnTo>
                  <a:lnTo>
                    <a:pt x="7382" y="6825"/>
                  </a:lnTo>
                  <a:lnTo>
                    <a:pt x="7403" y="6830"/>
                  </a:lnTo>
                  <a:lnTo>
                    <a:pt x="7423" y="6835"/>
                  </a:lnTo>
                  <a:lnTo>
                    <a:pt x="7449" y="6844"/>
                  </a:lnTo>
                  <a:lnTo>
                    <a:pt x="7675" y="6889"/>
                  </a:lnTo>
                  <a:lnTo>
                    <a:pt x="7671" y="6915"/>
                  </a:lnTo>
                  <a:lnTo>
                    <a:pt x="7668" y="6938"/>
                  </a:lnTo>
                  <a:lnTo>
                    <a:pt x="7667" y="6961"/>
                  </a:lnTo>
                  <a:lnTo>
                    <a:pt x="7668" y="6980"/>
                  </a:lnTo>
                  <a:lnTo>
                    <a:pt x="7671" y="6998"/>
                  </a:lnTo>
                  <a:lnTo>
                    <a:pt x="7674" y="7015"/>
                  </a:lnTo>
                  <a:lnTo>
                    <a:pt x="7680" y="7030"/>
                  </a:lnTo>
                  <a:lnTo>
                    <a:pt x="7685" y="7046"/>
                  </a:lnTo>
                  <a:lnTo>
                    <a:pt x="7693" y="7060"/>
                  </a:lnTo>
                  <a:lnTo>
                    <a:pt x="7701" y="7074"/>
                  </a:lnTo>
                  <a:lnTo>
                    <a:pt x="7710" y="7088"/>
                  </a:lnTo>
                  <a:lnTo>
                    <a:pt x="7720" y="7102"/>
                  </a:lnTo>
                  <a:lnTo>
                    <a:pt x="7741" y="7133"/>
                  </a:lnTo>
                  <a:lnTo>
                    <a:pt x="7764" y="7167"/>
                  </a:lnTo>
                  <a:lnTo>
                    <a:pt x="7812" y="7249"/>
                  </a:lnTo>
                  <a:lnTo>
                    <a:pt x="7802" y="7255"/>
                  </a:lnTo>
                  <a:lnTo>
                    <a:pt x="7794" y="7262"/>
                  </a:lnTo>
                  <a:lnTo>
                    <a:pt x="7787" y="7267"/>
                  </a:lnTo>
                  <a:lnTo>
                    <a:pt x="7782" y="7274"/>
                  </a:lnTo>
                  <a:lnTo>
                    <a:pt x="7776" y="7281"/>
                  </a:lnTo>
                  <a:lnTo>
                    <a:pt x="7772" y="7290"/>
                  </a:lnTo>
                  <a:lnTo>
                    <a:pt x="7766" y="7301"/>
                  </a:lnTo>
                  <a:lnTo>
                    <a:pt x="7761" y="7314"/>
                  </a:lnTo>
                  <a:lnTo>
                    <a:pt x="7759" y="7322"/>
                  </a:lnTo>
                  <a:lnTo>
                    <a:pt x="7757" y="7330"/>
                  </a:lnTo>
                  <a:lnTo>
                    <a:pt x="7756" y="7337"/>
                  </a:lnTo>
                  <a:lnTo>
                    <a:pt x="7756" y="7345"/>
                  </a:lnTo>
                  <a:lnTo>
                    <a:pt x="7756" y="7359"/>
                  </a:lnTo>
                  <a:lnTo>
                    <a:pt x="7758" y="7373"/>
                  </a:lnTo>
                  <a:lnTo>
                    <a:pt x="7766" y="7401"/>
                  </a:lnTo>
                  <a:lnTo>
                    <a:pt x="7776" y="7430"/>
                  </a:lnTo>
                  <a:lnTo>
                    <a:pt x="7796" y="7429"/>
                  </a:lnTo>
                  <a:lnTo>
                    <a:pt x="7813" y="7427"/>
                  </a:lnTo>
                  <a:lnTo>
                    <a:pt x="7828" y="7426"/>
                  </a:lnTo>
                  <a:lnTo>
                    <a:pt x="7839" y="7423"/>
                  </a:lnTo>
                  <a:lnTo>
                    <a:pt x="7849" y="7420"/>
                  </a:lnTo>
                  <a:lnTo>
                    <a:pt x="7858" y="7417"/>
                  </a:lnTo>
                  <a:lnTo>
                    <a:pt x="7865" y="7412"/>
                  </a:lnTo>
                  <a:lnTo>
                    <a:pt x="7872" y="7408"/>
                  </a:lnTo>
                  <a:lnTo>
                    <a:pt x="7885" y="7395"/>
                  </a:lnTo>
                  <a:lnTo>
                    <a:pt x="7902" y="7381"/>
                  </a:lnTo>
                  <a:lnTo>
                    <a:pt x="7912" y="7372"/>
                  </a:lnTo>
                  <a:lnTo>
                    <a:pt x="7924" y="7362"/>
                  </a:lnTo>
                  <a:lnTo>
                    <a:pt x="7939" y="7351"/>
                  </a:lnTo>
                  <a:lnTo>
                    <a:pt x="7956" y="7340"/>
                  </a:lnTo>
                  <a:lnTo>
                    <a:pt x="7967" y="7345"/>
                  </a:lnTo>
                  <a:lnTo>
                    <a:pt x="7977" y="7350"/>
                  </a:lnTo>
                  <a:lnTo>
                    <a:pt x="7987" y="7356"/>
                  </a:lnTo>
                  <a:lnTo>
                    <a:pt x="7995" y="7363"/>
                  </a:lnTo>
                  <a:lnTo>
                    <a:pt x="8003" y="7369"/>
                  </a:lnTo>
                  <a:lnTo>
                    <a:pt x="8010" y="7376"/>
                  </a:lnTo>
                  <a:lnTo>
                    <a:pt x="8016" y="7384"/>
                  </a:lnTo>
                  <a:lnTo>
                    <a:pt x="8022" y="7392"/>
                  </a:lnTo>
                  <a:lnTo>
                    <a:pt x="8027" y="7400"/>
                  </a:lnTo>
                  <a:lnTo>
                    <a:pt x="8031" y="7408"/>
                  </a:lnTo>
                  <a:lnTo>
                    <a:pt x="8034" y="7417"/>
                  </a:lnTo>
                  <a:lnTo>
                    <a:pt x="8038" y="7426"/>
                  </a:lnTo>
                  <a:lnTo>
                    <a:pt x="8042" y="7444"/>
                  </a:lnTo>
                  <a:lnTo>
                    <a:pt x="8046" y="7463"/>
                  </a:lnTo>
                  <a:lnTo>
                    <a:pt x="8049" y="7502"/>
                  </a:lnTo>
                  <a:lnTo>
                    <a:pt x="8050" y="7541"/>
                  </a:lnTo>
                  <a:lnTo>
                    <a:pt x="8051" y="7561"/>
                  </a:lnTo>
                  <a:lnTo>
                    <a:pt x="8053" y="7579"/>
                  </a:lnTo>
                  <a:lnTo>
                    <a:pt x="8057" y="7597"/>
                  </a:lnTo>
                  <a:lnTo>
                    <a:pt x="8061" y="7615"/>
                  </a:lnTo>
                  <a:lnTo>
                    <a:pt x="8065" y="7624"/>
                  </a:lnTo>
                  <a:lnTo>
                    <a:pt x="8068" y="7634"/>
                  </a:lnTo>
                  <a:lnTo>
                    <a:pt x="8073" y="7642"/>
                  </a:lnTo>
                  <a:lnTo>
                    <a:pt x="8077" y="7650"/>
                  </a:lnTo>
                  <a:lnTo>
                    <a:pt x="8083" y="7657"/>
                  </a:lnTo>
                  <a:lnTo>
                    <a:pt x="8088" y="7662"/>
                  </a:lnTo>
                  <a:lnTo>
                    <a:pt x="8094" y="7668"/>
                  </a:lnTo>
                  <a:lnTo>
                    <a:pt x="8100" y="7673"/>
                  </a:lnTo>
                  <a:lnTo>
                    <a:pt x="8106" y="7676"/>
                  </a:lnTo>
                  <a:lnTo>
                    <a:pt x="8113" y="7679"/>
                  </a:lnTo>
                  <a:lnTo>
                    <a:pt x="8120" y="7682"/>
                  </a:lnTo>
                  <a:lnTo>
                    <a:pt x="8126" y="7684"/>
                  </a:lnTo>
                  <a:lnTo>
                    <a:pt x="8141" y="7686"/>
                  </a:lnTo>
                  <a:lnTo>
                    <a:pt x="8156" y="7686"/>
                  </a:lnTo>
                  <a:lnTo>
                    <a:pt x="8171" y="7684"/>
                  </a:lnTo>
                  <a:lnTo>
                    <a:pt x="8186" y="7679"/>
                  </a:lnTo>
                  <a:lnTo>
                    <a:pt x="8201" y="7674"/>
                  </a:lnTo>
                  <a:lnTo>
                    <a:pt x="8215" y="7666"/>
                  </a:lnTo>
                  <a:lnTo>
                    <a:pt x="8230" y="7658"/>
                  </a:lnTo>
                  <a:lnTo>
                    <a:pt x="8242" y="7648"/>
                  </a:lnTo>
                  <a:lnTo>
                    <a:pt x="8255" y="7637"/>
                  </a:lnTo>
                  <a:lnTo>
                    <a:pt x="8265" y="7625"/>
                  </a:lnTo>
                  <a:lnTo>
                    <a:pt x="8339" y="7566"/>
                  </a:lnTo>
                  <a:lnTo>
                    <a:pt x="8339" y="7539"/>
                  </a:lnTo>
                  <a:lnTo>
                    <a:pt x="8338" y="7513"/>
                  </a:lnTo>
                  <a:lnTo>
                    <a:pt x="8334" y="7488"/>
                  </a:lnTo>
                  <a:lnTo>
                    <a:pt x="8330" y="7466"/>
                  </a:lnTo>
                  <a:lnTo>
                    <a:pt x="8324" y="7444"/>
                  </a:lnTo>
                  <a:lnTo>
                    <a:pt x="8317" y="7422"/>
                  </a:lnTo>
                  <a:lnTo>
                    <a:pt x="8310" y="7401"/>
                  </a:lnTo>
                  <a:lnTo>
                    <a:pt x="8301" y="7382"/>
                  </a:lnTo>
                  <a:lnTo>
                    <a:pt x="8290" y="7363"/>
                  </a:lnTo>
                  <a:lnTo>
                    <a:pt x="8279" y="7346"/>
                  </a:lnTo>
                  <a:lnTo>
                    <a:pt x="8268" y="7328"/>
                  </a:lnTo>
                  <a:lnTo>
                    <a:pt x="8256" y="7311"/>
                  </a:lnTo>
                  <a:lnTo>
                    <a:pt x="8230" y="7280"/>
                  </a:lnTo>
                  <a:lnTo>
                    <a:pt x="8203" y="7250"/>
                  </a:lnTo>
                  <a:lnTo>
                    <a:pt x="8147" y="7195"/>
                  </a:lnTo>
                  <a:lnTo>
                    <a:pt x="8096" y="7140"/>
                  </a:lnTo>
                  <a:lnTo>
                    <a:pt x="8085" y="7127"/>
                  </a:lnTo>
                  <a:lnTo>
                    <a:pt x="8074" y="7114"/>
                  </a:lnTo>
                  <a:lnTo>
                    <a:pt x="8064" y="7099"/>
                  </a:lnTo>
                  <a:lnTo>
                    <a:pt x="8055" y="7084"/>
                  </a:lnTo>
                  <a:lnTo>
                    <a:pt x="8047" y="7070"/>
                  </a:lnTo>
                  <a:lnTo>
                    <a:pt x="8041" y="7054"/>
                  </a:lnTo>
                  <a:lnTo>
                    <a:pt x="8036" y="7038"/>
                  </a:lnTo>
                  <a:lnTo>
                    <a:pt x="8031" y="7021"/>
                  </a:lnTo>
                  <a:lnTo>
                    <a:pt x="7974" y="6781"/>
                  </a:lnTo>
                  <a:lnTo>
                    <a:pt x="7940" y="6775"/>
                  </a:lnTo>
                  <a:lnTo>
                    <a:pt x="7910" y="6769"/>
                  </a:lnTo>
                  <a:lnTo>
                    <a:pt x="7882" y="6766"/>
                  </a:lnTo>
                  <a:lnTo>
                    <a:pt x="7855" y="6762"/>
                  </a:lnTo>
                  <a:lnTo>
                    <a:pt x="7831" y="6760"/>
                  </a:lnTo>
                  <a:lnTo>
                    <a:pt x="7809" y="6758"/>
                  </a:lnTo>
                  <a:lnTo>
                    <a:pt x="7787" y="6754"/>
                  </a:lnTo>
                  <a:lnTo>
                    <a:pt x="7767" y="6751"/>
                  </a:lnTo>
                  <a:lnTo>
                    <a:pt x="7748" y="6745"/>
                  </a:lnTo>
                  <a:lnTo>
                    <a:pt x="7730" y="6737"/>
                  </a:lnTo>
                  <a:lnTo>
                    <a:pt x="7721" y="6733"/>
                  </a:lnTo>
                  <a:lnTo>
                    <a:pt x="7712" y="6728"/>
                  </a:lnTo>
                  <a:lnTo>
                    <a:pt x="7703" y="6723"/>
                  </a:lnTo>
                  <a:lnTo>
                    <a:pt x="7694" y="6716"/>
                  </a:lnTo>
                  <a:lnTo>
                    <a:pt x="7685" y="6709"/>
                  </a:lnTo>
                  <a:lnTo>
                    <a:pt x="7676" y="6702"/>
                  </a:lnTo>
                  <a:lnTo>
                    <a:pt x="7667" y="6693"/>
                  </a:lnTo>
                  <a:lnTo>
                    <a:pt x="7658" y="6682"/>
                  </a:lnTo>
                  <a:lnTo>
                    <a:pt x="7639" y="6660"/>
                  </a:lnTo>
                  <a:lnTo>
                    <a:pt x="7620" y="6633"/>
                  </a:lnTo>
                  <a:lnTo>
                    <a:pt x="7609" y="6614"/>
                  </a:lnTo>
                  <a:lnTo>
                    <a:pt x="7598" y="6593"/>
                  </a:lnTo>
                  <a:lnTo>
                    <a:pt x="7587" y="6570"/>
                  </a:lnTo>
                  <a:lnTo>
                    <a:pt x="7577" y="6547"/>
                  </a:lnTo>
                  <a:lnTo>
                    <a:pt x="7559" y="6496"/>
                  </a:lnTo>
                  <a:lnTo>
                    <a:pt x="7541" y="6446"/>
                  </a:lnTo>
                  <a:lnTo>
                    <a:pt x="7534" y="6420"/>
                  </a:lnTo>
                  <a:lnTo>
                    <a:pt x="7525" y="6395"/>
                  </a:lnTo>
                  <a:lnTo>
                    <a:pt x="7514" y="6370"/>
                  </a:lnTo>
                  <a:lnTo>
                    <a:pt x="7504" y="6348"/>
                  </a:lnTo>
                  <a:lnTo>
                    <a:pt x="7494" y="6325"/>
                  </a:lnTo>
                  <a:lnTo>
                    <a:pt x="7482" y="6305"/>
                  </a:lnTo>
                  <a:lnTo>
                    <a:pt x="7469" y="6287"/>
                  </a:lnTo>
                  <a:lnTo>
                    <a:pt x="7456" y="6270"/>
                  </a:lnTo>
                  <a:lnTo>
                    <a:pt x="7413" y="6227"/>
                  </a:lnTo>
                  <a:lnTo>
                    <a:pt x="7371" y="6181"/>
                  </a:lnTo>
                  <a:lnTo>
                    <a:pt x="7329" y="6136"/>
                  </a:lnTo>
                  <a:lnTo>
                    <a:pt x="7288" y="6090"/>
                  </a:lnTo>
                  <a:lnTo>
                    <a:pt x="7247" y="6043"/>
                  </a:lnTo>
                  <a:lnTo>
                    <a:pt x="7207" y="5994"/>
                  </a:lnTo>
                  <a:lnTo>
                    <a:pt x="7169" y="5945"/>
                  </a:lnTo>
                  <a:lnTo>
                    <a:pt x="7131" y="5894"/>
                  </a:lnTo>
                  <a:lnTo>
                    <a:pt x="7115" y="5871"/>
                  </a:lnTo>
                  <a:lnTo>
                    <a:pt x="7097" y="5845"/>
                  </a:lnTo>
                  <a:lnTo>
                    <a:pt x="7078" y="5820"/>
                  </a:lnTo>
                  <a:lnTo>
                    <a:pt x="7056" y="5795"/>
                  </a:lnTo>
                  <a:lnTo>
                    <a:pt x="7044" y="5783"/>
                  </a:lnTo>
                  <a:lnTo>
                    <a:pt x="7033" y="5772"/>
                  </a:lnTo>
                  <a:lnTo>
                    <a:pt x="7019" y="5762"/>
                  </a:lnTo>
                  <a:lnTo>
                    <a:pt x="7007" y="5752"/>
                  </a:lnTo>
                  <a:lnTo>
                    <a:pt x="6992" y="5743"/>
                  </a:lnTo>
                  <a:lnTo>
                    <a:pt x="6978" y="5736"/>
                  </a:lnTo>
                  <a:lnTo>
                    <a:pt x="6962" y="5729"/>
                  </a:lnTo>
                  <a:lnTo>
                    <a:pt x="6946" y="5725"/>
                  </a:lnTo>
                  <a:lnTo>
                    <a:pt x="6929" y="5722"/>
                  </a:lnTo>
                  <a:lnTo>
                    <a:pt x="6910" y="5719"/>
                  </a:lnTo>
                  <a:lnTo>
                    <a:pt x="6888" y="5717"/>
                  </a:lnTo>
                  <a:lnTo>
                    <a:pt x="6864" y="5716"/>
                  </a:lnTo>
                  <a:lnTo>
                    <a:pt x="6818" y="5714"/>
                  </a:lnTo>
                  <a:lnTo>
                    <a:pt x="6781" y="5715"/>
                  </a:lnTo>
                  <a:lnTo>
                    <a:pt x="6766" y="5716"/>
                  </a:lnTo>
                  <a:lnTo>
                    <a:pt x="6753" y="5717"/>
                  </a:lnTo>
                  <a:lnTo>
                    <a:pt x="6741" y="5719"/>
                  </a:lnTo>
                  <a:lnTo>
                    <a:pt x="6728" y="5723"/>
                  </a:lnTo>
                  <a:lnTo>
                    <a:pt x="6718" y="5725"/>
                  </a:lnTo>
                  <a:lnTo>
                    <a:pt x="6708" y="5729"/>
                  </a:lnTo>
                  <a:lnTo>
                    <a:pt x="6698" y="5733"/>
                  </a:lnTo>
                  <a:lnTo>
                    <a:pt x="6689" y="5738"/>
                  </a:lnTo>
                  <a:lnTo>
                    <a:pt x="6681" y="5743"/>
                  </a:lnTo>
                  <a:lnTo>
                    <a:pt x="6673" y="5749"/>
                  </a:lnTo>
                  <a:lnTo>
                    <a:pt x="6665" y="5755"/>
                  </a:lnTo>
                  <a:lnTo>
                    <a:pt x="6659" y="5762"/>
                  </a:lnTo>
                  <a:lnTo>
                    <a:pt x="6646" y="5777"/>
                  </a:lnTo>
                  <a:lnTo>
                    <a:pt x="6635" y="5795"/>
                  </a:lnTo>
                  <a:lnTo>
                    <a:pt x="6624" y="5814"/>
                  </a:lnTo>
                  <a:lnTo>
                    <a:pt x="6614" y="5835"/>
                  </a:lnTo>
                  <a:lnTo>
                    <a:pt x="6604" y="5859"/>
                  </a:lnTo>
                  <a:lnTo>
                    <a:pt x="6593" y="5883"/>
                  </a:lnTo>
                  <a:lnTo>
                    <a:pt x="6570" y="5940"/>
                  </a:lnTo>
                  <a:lnTo>
                    <a:pt x="6541" y="6006"/>
                  </a:lnTo>
                  <a:lnTo>
                    <a:pt x="6326" y="5778"/>
                  </a:lnTo>
                  <a:lnTo>
                    <a:pt x="6321" y="5770"/>
                  </a:lnTo>
                  <a:lnTo>
                    <a:pt x="6315" y="5762"/>
                  </a:lnTo>
                  <a:lnTo>
                    <a:pt x="6309" y="5754"/>
                  </a:lnTo>
                  <a:lnTo>
                    <a:pt x="6305" y="5745"/>
                  </a:lnTo>
                  <a:lnTo>
                    <a:pt x="6296" y="5726"/>
                  </a:lnTo>
                  <a:lnTo>
                    <a:pt x="6289" y="5705"/>
                  </a:lnTo>
                  <a:lnTo>
                    <a:pt x="6279" y="5659"/>
                  </a:lnTo>
                  <a:lnTo>
                    <a:pt x="6269" y="5612"/>
                  </a:lnTo>
                  <a:lnTo>
                    <a:pt x="6263" y="5588"/>
                  </a:lnTo>
                  <a:lnTo>
                    <a:pt x="6258" y="5566"/>
                  </a:lnTo>
                  <a:lnTo>
                    <a:pt x="6251" y="5544"/>
                  </a:lnTo>
                  <a:lnTo>
                    <a:pt x="6242" y="5524"/>
                  </a:lnTo>
                  <a:lnTo>
                    <a:pt x="6237" y="5514"/>
                  </a:lnTo>
                  <a:lnTo>
                    <a:pt x="6232" y="5505"/>
                  </a:lnTo>
                  <a:lnTo>
                    <a:pt x="6226" y="5497"/>
                  </a:lnTo>
                  <a:lnTo>
                    <a:pt x="6220" y="5489"/>
                  </a:lnTo>
                  <a:lnTo>
                    <a:pt x="6213" y="5481"/>
                  </a:lnTo>
                  <a:lnTo>
                    <a:pt x="6205" y="5475"/>
                  </a:lnTo>
                  <a:lnTo>
                    <a:pt x="6197" y="5469"/>
                  </a:lnTo>
                  <a:lnTo>
                    <a:pt x="6187" y="5465"/>
                  </a:lnTo>
                  <a:lnTo>
                    <a:pt x="6175" y="5459"/>
                  </a:lnTo>
                  <a:lnTo>
                    <a:pt x="6164" y="5457"/>
                  </a:lnTo>
                  <a:lnTo>
                    <a:pt x="6157" y="5456"/>
                  </a:lnTo>
                  <a:lnTo>
                    <a:pt x="6149" y="5457"/>
                  </a:lnTo>
                  <a:lnTo>
                    <a:pt x="6134" y="5461"/>
                  </a:lnTo>
                  <a:lnTo>
                    <a:pt x="6117" y="5467"/>
                  </a:lnTo>
                  <a:lnTo>
                    <a:pt x="6105" y="5469"/>
                  </a:lnTo>
                  <a:lnTo>
                    <a:pt x="6090" y="5469"/>
                  </a:lnTo>
                  <a:lnTo>
                    <a:pt x="6072" y="5469"/>
                  </a:lnTo>
                  <a:lnTo>
                    <a:pt x="6050" y="5467"/>
                  </a:lnTo>
                  <a:lnTo>
                    <a:pt x="6024" y="5461"/>
                  </a:lnTo>
                  <a:lnTo>
                    <a:pt x="5992" y="5454"/>
                  </a:lnTo>
                  <a:lnTo>
                    <a:pt x="5953" y="5443"/>
                  </a:lnTo>
                  <a:lnTo>
                    <a:pt x="5910" y="5429"/>
                  </a:lnTo>
                  <a:lnTo>
                    <a:pt x="5896" y="5424"/>
                  </a:lnTo>
                  <a:lnTo>
                    <a:pt x="5883" y="5421"/>
                  </a:lnTo>
                  <a:lnTo>
                    <a:pt x="5870" y="5418"/>
                  </a:lnTo>
                  <a:lnTo>
                    <a:pt x="5858" y="5417"/>
                  </a:lnTo>
                  <a:lnTo>
                    <a:pt x="5833" y="5416"/>
                  </a:lnTo>
                  <a:lnTo>
                    <a:pt x="5805" y="5415"/>
                  </a:lnTo>
                  <a:lnTo>
                    <a:pt x="5775" y="5414"/>
                  </a:lnTo>
                  <a:lnTo>
                    <a:pt x="5739" y="5411"/>
                  </a:lnTo>
                  <a:lnTo>
                    <a:pt x="5719" y="5407"/>
                  </a:lnTo>
                  <a:lnTo>
                    <a:pt x="5696" y="5404"/>
                  </a:lnTo>
                  <a:lnTo>
                    <a:pt x="5673" y="5398"/>
                  </a:lnTo>
                  <a:lnTo>
                    <a:pt x="5646" y="5393"/>
                  </a:lnTo>
                  <a:lnTo>
                    <a:pt x="5647" y="5331"/>
                  </a:lnTo>
                  <a:lnTo>
                    <a:pt x="5649" y="5268"/>
                  </a:lnTo>
                  <a:lnTo>
                    <a:pt x="5651" y="5204"/>
                  </a:lnTo>
                  <a:lnTo>
                    <a:pt x="5655" y="5140"/>
                  </a:lnTo>
                  <a:lnTo>
                    <a:pt x="5659" y="5074"/>
                  </a:lnTo>
                  <a:lnTo>
                    <a:pt x="5664" y="5009"/>
                  </a:lnTo>
                  <a:lnTo>
                    <a:pt x="5669" y="4941"/>
                  </a:lnTo>
                  <a:lnTo>
                    <a:pt x="5675" y="4875"/>
                  </a:lnTo>
                  <a:lnTo>
                    <a:pt x="5680" y="4808"/>
                  </a:lnTo>
                  <a:lnTo>
                    <a:pt x="5687" y="4740"/>
                  </a:lnTo>
                  <a:lnTo>
                    <a:pt x="5693" y="4673"/>
                  </a:lnTo>
                  <a:lnTo>
                    <a:pt x="5698" y="4607"/>
                  </a:lnTo>
                  <a:lnTo>
                    <a:pt x="5704" y="4541"/>
                  </a:lnTo>
                  <a:lnTo>
                    <a:pt x="5709" y="4476"/>
                  </a:lnTo>
                  <a:lnTo>
                    <a:pt x="5713" y="4410"/>
                  </a:lnTo>
                  <a:lnTo>
                    <a:pt x="5718" y="4346"/>
                  </a:lnTo>
                  <a:lnTo>
                    <a:pt x="5778" y="3295"/>
                  </a:lnTo>
                  <a:lnTo>
                    <a:pt x="5785" y="3235"/>
                  </a:lnTo>
                  <a:lnTo>
                    <a:pt x="5792" y="3175"/>
                  </a:lnTo>
                  <a:lnTo>
                    <a:pt x="5797" y="3111"/>
                  </a:lnTo>
                  <a:lnTo>
                    <a:pt x="5803" y="3047"/>
                  </a:lnTo>
                  <a:lnTo>
                    <a:pt x="5807" y="2980"/>
                  </a:lnTo>
                  <a:lnTo>
                    <a:pt x="5811" y="2914"/>
                  </a:lnTo>
                  <a:lnTo>
                    <a:pt x="5814" y="2847"/>
                  </a:lnTo>
                  <a:lnTo>
                    <a:pt x="5817" y="2778"/>
                  </a:lnTo>
                  <a:lnTo>
                    <a:pt x="5821" y="2710"/>
                  </a:lnTo>
                  <a:lnTo>
                    <a:pt x="5824" y="2641"/>
                  </a:lnTo>
                  <a:lnTo>
                    <a:pt x="5826" y="2574"/>
                  </a:lnTo>
                  <a:lnTo>
                    <a:pt x="5830" y="2505"/>
                  </a:lnTo>
                  <a:lnTo>
                    <a:pt x="5833" y="2438"/>
                  </a:lnTo>
                  <a:lnTo>
                    <a:pt x="5838" y="2372"/>
                  </a:lnTo>
                  <a:lnTo>
                    <a:pt x="5841" y="2307"/>
                  </a:lnTo>
                  <a:lnTo>
                    <a:pt x="5847" y="2243"/>
                  </a:lnTo>
                  <a:lnTo>
                    <a:pt x="5917" y="1172"/>
                  </a:lnTo>
                  <a:lnTo>
                    <a:pt x="5886" y="1152"/>
                  </a:lnTo>
                  <a:lnTo>
                    <a:pt x="5857" y="1132"/>
                  </a:lnTo>
                  <a:lnTo>
                    <a:pt x="5829" y="1111"/>
                  </a:lnTo>
                  <a:lnTo>
                    <a:pt x="5797" y="1090"/>
                  </a:lnTo>
                  <a:lnTo>
                    <a:pt x="5780" y="1080"/>
                  </a:lnTo>
                  <a:lnTo>
                    <a:pt x="5762" y="1071"/>
                  </a:lnTo>
                  <a:lnTo>
                    <a:pt x="5744" y="1063"/>
                  </a:lnTo>
                  <a:lnTo>
                    <a:pt x="5724" y="1056"/>
                  </a:lnTo>
                  <a:lnTo>
                    <a:pt x="5685" y="1042"/>
                  </a:lnTo>
                  <a:lnTo>
                    <a:pt x="5646" y="1028"/>
                  </a:lnTo>
                  <a:lnTo>
                    <a:pt x="5647" y="1030"/>
                  </a:lnTo>
                  <a:lnTo>
                    <a:pt x="5661" y="868"/>
                  </a:lnTo>
                  <a:lnTo>
                    <a:pt x="5625" y="869"/>
                  </a:lnTo>
                  <a:lnTo>
                    <a:pt x="5597" y="872"/>
                  </a:lnTo>
                  <a:lnTo>
                    <a:pt x="5586" y="874"/>
                  </a:lnTo>
                  <a:lnTo>
                    <a:pt x="5576" y="877"/>
                  </a:lnTo>
                  <a:lnTo>
                    <a:pt x="5567" y="880"/>
                  </a:lnTo>
                  <a:lnTo>
                    <a:pt x="5559" y="883"/>
                  </a:lnTo>
                  <a:lnTo>
                    <a:pt x="5543" y="892"/>
                  </a:lnTo>
                  <a:lnTo>
                    <a:pt x="5527" y="904"/>
                  </a:lnTo>
                  <a:lnTo>
                    <a:pt x="5507" y="916"/>
                  </a:lnTo>
                  <a:lnTo>
                    <a:pt x="5482" y="933"/>
                  </a:lnTo>
                  <a:lnTo>
                    <a:pt x="5450" y="952"/>
                  </a:lnTo>
                  <a:lnTo>
                    <a:pt x="5422" y="967"/>
                  </a:lnTo>
                  <a:lnTo>
                    <a:pt x="5411" y="972"/>
                  </a:lnTo>
                  <a:lnTo>
                    <a:pt x="5399" y="977"/>
                  </a:lnTo>
                  <a:lnTo>
                    <a:pt x="5388" y="980"/>
                  </a:lnTo>
                  <a:lnTo>
                    <a:pt x="5379" y="982"/>
                  </a:lnTo>
                  <a:lnTo>
                    <a:pt x="5370" y="984"/>
                  </a:lnTo>
                  <a:lnTo>
                    <a:pt x="5362" y="986"/>
                  </a:lnTo>
                  <a:lnTo>
                    <a:pt x="5354" y="987"/>
                  </a:lnTo>
                  <a:lnTo>
                    <a:pt x="5346" y="986"/>
                  </a:lnTo>
                  <a:lnTo>
                    <a:pt x="5332" y="983"/>
                  </a:lnTo>
                  <a:lnTo>
                    <a:pt x="5319" y="980"/>
                  </a:lnTo>
                  <a:lnTo>
                    <a:pt x="5293" y="967"/>
                  </a:lnTo>
                  <a:lnTo>
                    <a:pt x="5262" y="951"/>
                  </a:lnTo>
                  <a:lnTo>
                    <a:pt x="5242" y="943"/>
                  </a:lnTo>
                  <a:lnTo>
                    <a:pt x="5221" y="935"/>
                  </a:lnTo>
                  <a:lnTo>
                    <a:pt x="5209" y="932"/>
                  </a:lnTo>
                  <a:lnTo>
                    <a:pt x="5195" y="928"/>
                  </a:lnTo>
                  <a:lnTo>
                    <a:pt x="5181" y="926"/>
                  </a:lnTo>
                  <a:lnTo>
                    <a:pt x="5166" y="924"/>
                  </a:lnTo>
                  <a:lnTo>
                    <a:pt x="4941" y="911"/>
                  </a:lnTo>
                  <a:lnTo>
                    <a:pt x="4916" y="822"/>
                  </a:lnTo>
                  <a:lnTo>
                    <a:pt x="4898" y="821"/>
                  </a:lnTo>
                  <a:lnTo>
                    <a:pt x="4884" y="819"/>
                  </a:lnTo>
                  <a:lnTo>
                    <a:pt x="4875" y="819"/>
                  </a:lnTo>
                  <a:lnTo>
                    <a:pt x="4866" y="821"/>
                  </a:lnTo>
                  <a:lnTo>
                    <a:pt x="4859" y="824"/>
                  </a:lnTo>
                  <a:lnTo>
                    <a:pt x="4853" y="830"/>
                  </a:lnTo>
                  <a:lnTo>
                    <a:pt x="4844" y="837"/>
                  </a:lnTo>
                  <a:lnTo>
                    <a:pt x="4833" y="848"/>
                  </a:lnTo>
                  <a:lnTo>
                    <a:pt x="4816" y="821"/>
                  </a:lnTo>
                  <a:lnTo>
                    <a:pt x="4801" y="794"/>
                  </a:lnTo>
                  <a:lnTo>
                    <a:pt x="4788" y="769"/>
                  </a:lnTo>
                  <a:lnTo>
                    <a:pt x="4773" y="744"/>
                  </a:lnTo>
                  <a:lnTo>
                    <a:pt x="4765" y="733"/>
                  </a:lnTo>
                  <a:lnTo>
                    <a:pt x="4757" y="722"/>
                  </a:lnTo>
                  <a:lnTo>
                    <a:pt x="4748" y="712"/>
                  </a:lnTo>
                  <a:lnTo>
                    <a:pt x="4739" y="700"/>
                  </a:lnTo>
                  <a:lnTo>
                    <a:pt x="4729" y="690"/>
                  </a:lnTo>
                  <a:lnTo>
                    <a:pt x="4718" y="681"/>
                  </a:lnTo>
                  <a:lnTo>
                    <a:pt x="4706" y="671"/>
                  </a:lnTo>
                  <a:lnTo>
                    <a:pt x="4692" y="662"/>
                  </a:lnTo>
                  <a:lnTo>
                    <a:pt x="4455" y="705"/>
                  </a:lnTo>
                  <a:lnTo>
                    <a:pt x="4274" y="619"/>
                  </a:lnTo>
                  <a:lnTo>
                    <a:pt x="4282" y="601"/>
                  </a:lnTo>
                  <a:lnTo>
                    <a:pt x="4289" y="584"/>
                  </a:lnTo>
                  <a:lnTo>
                    <a:pt x="4293" y="567"/>
                  </a:lnTo>
                  <a:lnTo>
                    <a:pt x="4296" y="550"/>
                  </a:lnTo>
                  <a:lnTo>
                    <a:pt x="4296" y="533"/>
                  </a:lnTo>
                  <a:lnTo>
                    <a:pt x="4295" y="514"/>
                  </a:lnTo>
                  <a:lnTo>
                    <a:pt x="4292" y="494"/>
                  </a:lnTo>
                  <a:lnTo>
                    <a:pt x="4288" y="471"/>
                  </a:lnTo>
                  <a:lnTo>
                    <a:pt x="3932" y="432"/>
                  </a:lnTo>
                  <a:lnTo>
                    <a:pt x="3940" y="427"/>
                  </a:lnTo>
                  <a:lnTo>
                    <a:pt x="3943" y="424"/>
                  </a:lnTo>
                  <a:lnTo>
                    <a:pt x="3948" y="418"/>
                  </a:lnTo>
                  <a:lnTo>
                    <a:pt x="3958" y="400"/>
                  </a:lnTo>
                  <a:lnTo>
                    <a:pt x="3963" y="387"/>
                  </a:lnTo>
                  <a:lnTo>
                    <a:pt x="3969" y="376"/>
                  </a:lnTo>
                  <a:lnTo>
                    <a:pt x="3975" y="363"/>
                  </a:lnTo>
                  <a:lnTo>
                    <a:pt x="3979" y="349"/>
                  </a:lnTo>
                  <a:lnTo>
                    <a:pt x="3988" y="321"/>
                  </a:lnTo>
                  <a:lnTo>
                    <a:pt x="3996" y="293"/>
                  </a:lnTo>
                  <a:lnTo>
                    <a:pt x="4003" y="263"/>
                  </a:lnTo>
                  <a:lnTo>
                    <a:pt x="4009" y="233"/>
                  </a:lnTo>
                  <a:lnTo>
                    <a:pt x="4016" y="205"/>
                  </a:lnTo>
                  <a:lnTo>
                    <a:pt x="4022" y="178"/>
                  </a:lnTo>
                  <a:lnTo>
                    <a:pt x="3842" y="190"/>
                  </a:lnTo>
                  <a:lnTo>
                    <a:pt x="3841" y="174"/>
                  </a:lnTo>
                  <a:lnTo>
                    <a:pt x="3839" y="161"/>
                  </a:lnTo>
                  <a:lnTo>
                    <a:pt x="3835" y="147"/>
                  </a:lnTo>
                  <a:lnTo>
                    <a:pt x="3832" y="135"/>
                  </a:lnTo>
                  <a:lnTo>
                    <a:pt x="3826" y="122"/>
                  </a:lnTo>
                  <a:lnTo>
                    <a:pt x="3822" y="111"/>
                  </a:lnTo>
                  <a:lnTo>
                    <a:pt x="3816" y="100"/>
                  </a:lnTo>
                  <a:lnTo>
                    <a:pt x="3809" y="90"/>
                  </a:lnTo>
                  <a:lnTo>
                    <a:pt x="3796" y="68"/>
                  </a:lnTo>
                  <a:lnTo>
                    <a:pt x="3781" y="47"/>
                  </a:lnTo>
                  <a:lnTo>
                    <a:pt x="3766" y="25"/>
                  </a:lnTo>
                  <a:lnTo>
                    <a:pt x="3751" y="0"/>
                  </a:lnTo>
                  <a:lnTo>
                    <a:pt x="3727" y="2"/>
                  </a:lnTo>
                  <a:lnTo>
                    <a:pt x="3708" y="4"/>
                  </a:lnTo>
                  <a:lnTo>
                    <a:pt x="3692" y="7"/>
                  </a:lnTo>
                  <a:lnTo>
                    <a:pt x="3677" y="10"/>
                  </a:lnTo>
                  <a:lnTo>
                    <a:pt x="3665" y="15"/>
                  </a:lnTo>
                  <a:lnTo>
                    <a:pt x="3653" y="20"/>
                  </a:lnTo>
                  <a:lnTo>
                    <a:pt x="3642" y="26"/>
                  </a:lnTo>
                  <a:lnTo>
                    <a:pt x="3631" y="33"/>
                  </a:lnTo>
                  <a:lnTo>
                    <a:pt x="3605" y="49"/>
                  </a:lnTo>
                  <a:lnTo>
                    <a:pt x="3569" y="68"/>
                  </a:lnTo>
                  <a:lnTo>
                    <a:pt x="3546" y="81"/>
                  </a:lnTo>
                  <a:lnTo>
                    <a:pt x="3517" y="93"/>
                  </a:lnTo>
                  <a:lnTo>
                    <a:pt x="3485" y="107"/>
                  </a:lnTo>
                  <a:lnTo>
                    <a:pt x="3447" y="122"/>
                  </a:lnTo>
                  <a:lnTo>
                    <a:pt x="3424" y="130"/>
                  </a:lnTo>
                  <a:lnTo>
                    <a:pt x="3400" y="140"/>
                  </a:lnTo>
                  <a:lnTo>
                    <a:pt x="3375" y="152"/>
                  </a:lnTo>
                  <a:lnTo>
                    <a:pt x="3355" y="163"/>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113" name="Freeform 7">
              <a:extLst>
                <a:ext uri="{FF2B5EF4-FFF2-40B4-BE49-F238E27FC236}">
                  <a16:creationId xmlns:a16="http://schemas.microsoft.com/office/drawing/2014/main" id="{C24D6616-B292-423B-8E02-9F6A3D858328}"/>
                </a:ext>
              </a:extLst>
            </p:cNvPr>
            <p:cNvSpPr>
              <a:spLocks/>
            </p:cNvSpPr>
            <p:nvPr/>
          </p:nvSpPr>
          <p:spPr bwMode="auto">
            <a:xfrm>
              <a:off x="733617" y="5290813"/>
              <a:ext cx="133323" cy="95219"/>
            </a:xfrm>
            <a:custGeom>
              <a:avLst/>
              <a:gdLst/>
              <a:ahLst/>
              <a:cxnLst>
                <a:cxn ang="0">
                  <a:pos x="271" y="106"/>
                </a:cxn>
                <a:cxn ang="0">
                  <a:pos x="225" y="99"/>
                </a:cxn>
                <a:cxn ang="0">
                  <a:pos x="187" y="97"/>
                </a:cxn>
                <a:cxn ang="0">
                  <a:pos x="157" y="100"/>
                </a:cxn>
                <a:cxn ang="0">
                  <a:pos x="132" y="107"/>
                </a:cxn>
                <a:cxn ang="0">
                  <a:pos x="113" y="118"/>
                </a:cxn>
                <a:cxn ang="0">
                  <a:pos x="100" y="131"/>
                </a:cxn>
                <a:cxn ang="0">
                  <a:pos x="89" y="148"/>
                </a:cxn>
                <a:cxn ang="0">
                  <a:pos x="83" y="166"/>
                </a:cxn>
                <a:cxn ang="0">
                  <a:pos x="78" y="186"/>
                </a:cxn>
                <a:cxn ang="0">
                  <a:pos x="76" y="218"/>
                </a:cxn>
                <a:cxn ang="0">
                  <a:pos x="74" y="261"/>
                </a:cxn>
                <a:cxn ang="0">
                  <a:pos x="70" y="290"/>
                </a:cxn>
                <a:cxn ang="0">
                  <a:pos x="65" y="308"/>
                </a:cxn>
                <a:cxn ang="0">
                  <a:pos x="0" y="383"/>
                </a:cxn>
                <a:cxn ang="0">
                  <a:pos x="160" y="426"/>
                </a:cxn>
                <a:cxn ang="0">
                  <a:pos x="350" y="440"/>
                </a:cxn>
                <a:cxn ang="0">
                  <a:pos x="403" y="483"/>
                </a:cxn>
                <a:cxn ang="0">
                  <a:pos x="449" y="472"/>
                </a:cxn>
                <a:cxn ang="0">
                  <a:pos x="483" y="458"/>
                </a:cxn>
                <a:cxn ang="0">
                  <a:pos x="505" y="444"/>
                </a:cxn>
                <a:cxn ang="0">
                  <a:pos x="518" y="430"/>
                </a:cxn>
                <a:cxn ang="0">
                  <a:pos x="526" y="417"/>
                </a:cxn>
                <a:cxn ang="0">
                  <a:pos x="533" y="402"/>
                </a:cxn>
                <a:cxn ang="0">
                  <a:pos x="681" y="381"/>
                </a:cxn>
                <a:cxn ang="0">
                  <a:pos x="670" y="149"/>
                </a:cxn>
                <a:cxn ang="0">
                  <a:pos x="649" y="108"/>
                </a:cxn>
                <a:cxn ang="0">
                  <a:pos x="633" y="81"/>
                </a:cxn>
                <a:cxn ang="0">
                  <a:pos x="618" y="65"/>
                </a:cxn>
                <a:cxn ang="0">
                  <a:pos x="604" y="57"/>
                </a:cxn>
                <a:cxn ang="0">
                  <a:pos x="567" y="51"/>
                </a:cxn>
                <a:cxn ang="0">
                  <a:pos x="539" y="46"/>
                </a:cxn>
                <a:cxn ang="0">
                  <a:pos x="501" y="37"/>
                </a:cxn>
                <a:cxn ang="0">
                  <a:pos x="434" y="17"/>
                </a:cxn>
                <a:cxn ang="0">
                  <a:pos x="393" y="6"/>
                </a:cxn>
                <a:cxn ang="0">
                  <a:pos x="351" y="0"/>
                </a:cxn>
                <a:cxn ang="0">
                  <a:pos x="332" y="1"/>
                </a:cxn>
                <a:cxn ang="0">
                  <a:pos x="315" y="5"/>
                </a:cxn>
                <a:cxn ang="0">
                  <a:pos x="302" y="11"/>
                </a:cxn>
                <a:cxn ang="0">
                  <a:pos x="292" y="21"/>
                </a:cxn>
                <a:cxn ang="0">
                  <a:pos x="285" y="36"/>
                </a:cxn>
                <a:cxn ang="0">
                  <a:pos x="284" y="56"/>
                </a:cxn>
                <a:cxn ang="0">
                  <a:pos x="287" y="81"/>
                </a:cxn>
                <a:cxn ang="0">
                  <a:pos x="297" y="111"/>
                </a:cxn>
              </a:cxnLst>
              <a:rect l="0" t="0" r="r" b="b"/>
              <a:pathLst>
                <a:path w="790" h="556">
                  <a:moveTo>
                    <a:pt x="297" y="111"/>
                  </a:moveTo>
                  <a:lnTo>
                    <a:pt x="271" y="106"/>
                  </a:lnTo>
                  <a:lnTo>
                    <a:pt x="248" y="101"/>
                  </a:lnTo>
                  <a:lnTo>
                    <a:pt x="225" y="99"/>
                  </a:lnTo>
                  <a:lnTo>
                    <a:pt x="205" y="98"/>
                  </a:lnTo>
                  <a:lnTo>
                    <a:pt x="187" y="97"/>
                  </a:lnTo>
                  <a:lnTo>
                    <a:pt x="171" y="98"/>
                  </a:lnTo>
                  <a:lnTo>
                    <a:pt x="157" y="100"/>
                  </a:lnTo>
                  <a:lnTo>
                    <a:pt x="143" y="103"/>
                  </a:lnTo>
                  <a:lnTo>
                    <a:pt x="132" y="107"/>
                  </a:lnTo>
                  <a:lnTo>
                    <a:pt x="122" y="112"/>
                  </a:lnTo>
                  <a:lnTo>
                    <a:pt x="113" y="118"/>
                  </a:lnTo>
                  <a:lnTo>
                    <a:pt x="106" y="125"/>
                  </a:lnTo>
                  <a:lnTo>
                    <a:pt x="100" y="131"/>
                  </a:lnTo>
                  <a:lnTo>
                    <a:pt x="94" y="139"/>
                  </a:lnTo>
                  <a:lnTo>
                    <a:pt x="89" y="148"/>
                  </a:lnTo>
                  <a:lnTo>
                    <a:pt x="86" y="157"/>
                  </a:lnTo>
                  <a:lnTo>
                    <a:pt x="83" y="166"/>
                  </a:lnTo>
                  <a:lnTo>
                    <a:pt x="80" y="176"/>
                  </a:lnTo>
                  <a:lnTo>
                    <a:pt x="78" y="186"/>
                  </a:lnTo>
                  <a:lnTo>
                    <a:pt x="77" y="197"/>
                  </a:lnTo>
                  <a:lnTo>
                    <a:pt x="76" y="218"/>
                  </a:lnTo>
                  <a:lnTo>
                    <a:pt x="75" y="239"/>
                  </a:lnTo>
                  <a:lnTo>
                    <a:pt x="74" y="261"/>
                  </a:lnTo>
                  <a:lnTo>
                    <a:pt x="72" y="281"/>
                  </a:lnTo>
                  <a:lnTo>
                    <a:pt x="70" y="290"/>
                  </a:lnTo>
                  <a:lnTo>
                    <a:pt x="68" y="299"/>
                  </a:lnTo>
                  <a:lnTo>
                    <a:pt x="65" y="308"/>
                  </a:lnTo>
                  <a:lnTo>
                    <a:pt x="61" y="316"/>
                  </a:lnTo>
                  <a:lnTo>
                    <a:pt x="0" y="383"/>
                  </a:lnTo>
                  <a:lnTo>
                    <a:pt x="86" y="474"/>
                  </a:lnTo>
                  <a:lnTo>
                    <a:pt x="160" y="426"/>
                  </a:lnTo>
                  <a:lnTo>
                    <a:pt x="104" y="556"/>
                  </a:lnTo>
                  <a:lnTo>
                    <a:pt x="350" y="440"/>
                  </a:lnTo>
                  <a:lnTo>
                    <a:pt x="375" y="487"/>
                  </a:lnTo>
                  <a:lnTo>
                    <a:pt x="403" y="483"/>
                  </a:lnTo>
                  <a:lnTo>
                    <a:pt x="428" y="477"/>
                  </a:lnTo>
                  <a:lnTo>
                    <a:pt x="449" y="472"/>
                  </a:lnTo>
                  <a:lnTo>
                    <a:pt x="467" y="465"/>
                  </a:lnTo>
                  <a:lnTo>
                    <a:pt x="483" y="458"/>
                  </a:lnTo>
                  <a:lnTo>
                    <a:pt x="495" y="451"/>
                  </a:lnTo>
                  <a:lnTo>
                    <a:pt x="505" y="444"/>
                  </a:lnTo>
                  <a:lnTo>
                    <a:pt x="513" y="437"/>
                  </a:lnTo>
                  <a:lnTo>
                    <a:pt x="518" y="430"/>
                  </a:lnTo>
                  <a:lnTo>
                    <a:pt x="523" y="423"/>
                  </a:lnTo>
                  <a:lnTo>
                    <a:pt x="526" y="417"/>
                  </a:lnTo>
                  <a:lnTo>
                    <a:pt x="530" y="411"/>
                  </a:lnTo>
                  <a:lnTo>
                    <a:pt x="533" y="402"/>
                  </a:lnTo>
                  <a:lnTo>
                    <a:pt x="536" y="398"/>
                  </a:lnTo>
                  <a:lnTo>
                    <a:pt x="681" y="381"/>
                  </a:lnTo>
                  <a:lnTo>
                    <a:pt x="790" y="164"/>
                  </a:lnTo>
                  <a:lnTo>
                    <a:pt x="670" y="149"/>
                  </a:lnTo>
                  <a:lnTo>
                    <a:pt x="659" y="127"/>
                  </a:lnTo>
                  <a:lnTo>
                    <a:pt x="649" y="108"/>
                  </a:lnTo>
                  <a:lnTo>
                    <a:pt x="641" y="93"/>
                  </a:lnTo>
                  <a:lnTo>
                    <a:pt x="633" y="81"/>
                  </a:lnTo>
                  <a:lnTo>
                    <a:pt x="625" y="72"/>
                  </a:lnTo>
                  <a:lnTo>
                    <a:pt x="618" y="65"/>
                  </a:lnTo>
                  <a:lnTo>
                    <a:pt x="612" y="61"/>
                  </a:lnTo>
                  <a:lnTo>
                    <a:pt x="604" y="57"/>
                  </a:lnTo>
                  <a:lnTo>
                    <a:pt x="588" y="53"/>
                  </a:lnTo>
                  <a:lnTo>
                    <a:pt x="567" y="51"/>
                  </a:lnTo>
                  <a:lnTo>
                    <a:pt x="553" y="48"/>
                  </a:lnTo>
                  <a:lnTo>
                    <a:pt x="539" y="46"/>
                  </a:lnTo>
                  <a:lnTo>
                    <a:pt x="521" y="43"/>
                  </a:lnTo>
                  <a:lnTo>
                    <a:pt x="501" y="37"/>
                  </a:lnTo>
                  <a:lnTo>
                    <a:pt x="472" y="28"/>
                  </a:lnTo>
                  <a:lnTo>
                    <a:pt x="434" y="17"/>
                  </a:lnTo>
                  <a:lnTo>
                    <a:pt x="414" y="11"/>
                  </a:lnTo>
                  <a:lnTo>
                    <a:pt x="393" y="6"/>
                  </a:lnTo>
                  <a:lnTo>
                    <a:pt x="371" y="2"/>
                  </a:lnTo>
                  <a:lnTo>
                    <a:pt x="351" y="0"/>
                  </a:lnTo>
                  <a:lnTo>
                    <a:pt x="341" y="0"/>
                  </a:lnTo>
                  <a:lnTo>
                    <a:pt x="332" y="1"/>
                  </a:lnTo>
                  <a:lnTo>
                    <a:pt x="324" y="2"/>
                  </a:lnTo>
                  <a:lnTo>
                    <a:pt x="315" y="5"/>
                  </a:lnTo>
                  <a:lnTo>
                    <a:pt x="308" y="7"/>
                  </a:lnTo>
                  <a:lnTo>
                    <a:pt x="302" y="11"/>
                  </a:lnTo>
                  <a:lnTo>
                    <a:pt x="296" y="16"/>
                  </a:lnTo>
                  <a:lnTo>
                    <a:pt x="292" y="21"/>
                  </a:lnTo>
                  <a:lnTo>
                    <a:pt x="288" y="28"/>
                  </a:lnTo>
                  <a:lnTo>
                    <a:pt x="285" y="36"/>
                  </a:lnTo>
                  <a:lnTo>
                    <a:pt x="284" y="45"/>
                  </a:lnTo>
                  <a:lnTo>
                    <a:pt x="284" y="56"/>
                  </a:lnTo>
                  <a:lnTo>
                    <a:pt x="285" y="68"/>
                  </a:lnTo>
                  <a:lnTo>
                    <a:pt x="287" y="81"/>
                  </a:lnTo>
                  <a:lnTo>
                    <a:pt x="292" y="96"/>
                  </a:lnTo>
                  <a:lnTo>
                    <a:pt x="297" y="111"/>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grpSp>
      <p:grpSp>
        <p:nvGrpSpPr>
          <p:cNvPr id="114" name="Group 188">
            <a:extLst>
              <a:ext uri="{FF2B5EF4-FFF2-40B4-BE49-F238E27FC236}">
                <a16:creationId xmlns:a16="http://schemas.microsoft.com/office/drawing/2014/main" id="{E57A5672-CAE6-40FC-B6A4-6331986B4A8D}"/>
              </a:ext>
            </a:extLst>
          </p:cNvPr>
          <p:cNvGrpSpPr/>
          <p:nvPr/>
        </p:nvGrpSpPr>
        <p:grpSpPr>
          <a:xfrm>
            <a:off x="4215894" y="5453517"/>
            <a:ext cx="720450" cy="510069"/>
            <a:chOff x="171450" y="466725"/>
            <a:chExt cx="1331913" cy="942976"/>
          </a:xfrm>
          <a:solidFill>
            <a:srgbClr val="00B0F0"/>
          </a:solidFill>
          <a:effectLst>
            <a:outerShdw blurRad="88900" dist="12700" dir="2700000" algn="tl" rotWithShape="0">
              <a:prstClr val="black">
                <a:alpha val="54000"/>
              </a:prstClr>
            </a:outerShdw>
          </a:effectLst>
        </p:grpSpPr>
        <p:sp>
          <p:nvSpPr>
            <p:cNvPr id="115" name="Freeform 8">
              <a:extLst>
                <a:ext uri="{FF2B5EF4-FFF2-40B4-BE49-F238E27FC236}">
                  <a16:creationId xmlns:a16="http://schemas.microsoft.com/office/drawing/2014/main" id="{6C61D618-C21D-4E33-9728-AE818E620261}"/>
                </a:ext>
              </a:extLst>
            </p:cNvPr>
            <p:cNvSpPr>
              <a:spLocks/>
            </p:cNvSpPr>
            <p:nvPr/>
          </p:nvSpPr>
          <p:spPr bwMode="auto">
            <a:xfrm>
              <a:off x="1157288" y="1023938"/>
              <a:ext cx="346075" cy="385763"/>
            </a:xfrm>
            <a:custGeom>
              <a:avLst/>
              <a:gdLst/>
              <a:ahLst/>
              <a:cxnLst>
                <a:cxn ang="0">
                  <a:pos x="590" y="1664"/>
                </a:cxn>
                <a:cxn ang="0">
                  <a:pos x="605" y="1615"/>
                </a:cxn>
                <a:cxn ang="0">
                  <a:pos x="627" y="1575"/>
                </a:cxn>
                <a:cxn ang="0">
                  <a:pos x="678" y="1531"/>
                </a:cxn>
                <a:cxn ang="0">
                  <a:pos x="740" y="1486"/>
                </a:cxn>
                <a:cxn ang="0">
                  <a:pos x="831" y="1395"/>
                </a:cxn>
                <a:cxn ang="0">
                  <a:pos x="922" y="1329"/>
                </a:cxn>
                <a:cxn ang="0">
                  <a:pos x="1006" y="1289"/>
                </a:cxn>
                <a:cxn ang="0">
                  <a:pos x="1085" y="1267"/>
                </a:cxn>
                <a:cxn ang="0">
                  <a:pos x="1248" y="1243"/>
                </a:cxn>
                <a:cxn ang="0">
                  <a:pos x="1301" y="1224"/>
                </a:cxn>
                <a:cxn ang="0">
                  <a:pos x="1527" y="952"/>
                </a:cxn>
                <a:cxn ang="0">
                  <a:pos x="1450" y="913"/>
                </a:cxn>
                <a:cxn ang="0">
                  <a:pos x="1394" y="902"/>
                </a:cxn>
                <a:cxn ang="0">
                  <a:pos x="1350" y="839"/>
                </a:cxn>
                <a:cxn ang="0">
                  <a:pos x="1284" y="723"/>
                </a:cxn>
                <a:cxn ang="0">
                  <a:pos x="1248" y="681"/>
                </a:cxn>
                <a:cxn ang="0">
                  <a:pos x="1216" y="610"/>
                </a:cxn>
                <a:cxn ang="0">
                  <a:pos x="1210" y="570"/>
                </a:cxn>
                <a:cxn ang="0">
                  <a:pos x="1144" y="518"/>
                </a:cxn>
                <a:cxn ang="0">
                  <a:pos x="978" y="368"/>
                </a:cxn>
                <a:cxn ang="0">
                  <a:pos x="814" y="248"/>
                </a:cxn>
                <a:cxn ang="0">
                  <a:pos x="607" y="134"/>
                </a:cxn>
                <a:cxn ang="0">
                  <a:pos x="545" y="113"/>
                </a:cxn>
                <a:cxn ang="0">
                  <a:pos x="489" y="67"/>
                </a:cxn>
                <a:cxn ang="0">
                  <a:pos x="403" y="19"/>
                </a:cxn>
                <a:cxn ang="0">
                  <a:pos x="316" y="0"/>
                </a:cxn>
                <a:cxn ang="0">
                  <a:pos x="266" y="5"/>
                </a:cxn>
                <a:cxn ang="0">
                  <a:pos x="232" y="18"/>
                </a:cxn>
                <a:cxn ang="0">
                  <a:pos x="205" y="42"/>
                </a:cxn>
                <a:cxn ang="0">
                  <a:pos x="189" y="76"/>
                </a:cxn>
                <a:cxn ang="0">
                  <a:pos x="187" y="120"/>
                </a:cxn>
                <a:cxn ang="0">
                  <a:pos x="207" y="222"/>
                </a:cxn>
                <a:cxn ang="0">
                  <a:pos x="224" y="293"/>
                </a:cxn>
                <a:cxn ang="0">
                  <a:pos x="223" y="344"/>
                </a:cxn>
                <a:cxn ang="0">
                  <a:pos x="191" y="413"/>
                </a:cxn>
                <a:cxn ang="0">
                  <a:pos x="158" y="477"/>
                </a:cxn>
                <a:cxn ang="0">
                  <a:pos x="147" y="511"/>
                </a:cxn>
                <a:cxn ang="0">
                  <a:pos x="114" y="528"/>
                </a:cxn>
                <a:cxn ang="0">
                  <a:pos x="24" y="560"/>
                </a:cxn>
                <a:cxn ang="0">
                  <a:pos x="4" y="580"/>
                </a:cxn>
                <a:cxn ang="0">
                  <a:pos x="0" y="640"/>
                </a:cxn>
                <a:cxn ang="0">
                  <a:pos x="12" y="752"/>
                </a:cxn>
                <a:cxn ang="0">
                  <a:pos x="25" y="811"/>
                </a:cxn>
                <a:cxn ang="0">
                  <a:pos x="43" y="822"/>
                </a:cxn>
                <a:cxn ang="0">
                  <a:pos x="97" y="910"/>
                </a:cxn>
                <a:cxn ang="0">
                  <a:pos x="164" y="1065"/>
                </a:cxn>
                <a:cxn ang="0">
                  <a:pos x="174" y="1142"/>
                </a:cxn>
                <a:cxn ang="0">
                  <a:pos x="156" y="1262"/>
                </a:cxn>
                <a:cxn ang="0">
                  <a:pos x="148" y="1372"/>
                </a:cxn>
                <a:cxn ang="0">
                  <a:pos x="159" y="1432"/>
                </a:cxn>
                <a:cxn ang="0">
                  <a:pos x="187" y="1492"/>
                </a:cxn>
                <a:cxn ang="0">
                  <a:pos x="240" y="1546"/>
                </a:cxn>
                <a:cxn ang="0">
                  <a:pos x="319" y="1596"/>
                </a:cxn>
                <a:cxn ang="0">
                  <a:pos x="394" y="1659"/>
                </a:cxn>
                <a:cxn ang="0">
                  <a:pos x="453" y="1700"/>
                </a:cxn>
                <a:cxn ang="0">
                  <a:pos x="486" y="1706"/>
                </a:cxn>
                <a:cxn ang="0">
                  <a:pos x="527" y="1702"/>
                </a:cxn>
              </a:cxnLst>
              <a:rect l="0" t="0" r="r" b="b"/>
              <a:pathLst>
                <a:path w="1527" h="1706">
                  <a:moveTo>
                    <a:pt x="566" y="1691"/>
                  </a:moveTo>
                  <a:lnTo>
                    <a:pt x="576" y="1681"/>
                  </a:lnTo>
                  <a:lnTo>
                    <a:pt x="584" y="1672"/>
                  </a:lnTo>
                  <a:lnTo>
                    <a:pt x="590" y="1664"/>
                  </a:lnTo>
                  <a:lnTo>
                    <a:pt x="595" y="1656"/>
                  </a:lnTo>
                  <a:lnTo>
                    <a:pt x="599" y="1641"/>
                  </a:lnTo>
                  <a:lnTo>
                    <a:pt x="603" y="1628"/>
                  </a:lnTo>
                  <a:lnTo>
                    <a:pt x="605" y="1615"/>
                  </a:lnTo>
                  <a:lnTo>
                    <a:pt x="611" y="1601"/>
                  </a:lnTo>
                  <a:lnTo>
                    <a:pt x="614" y="1593"/>
                  </a:lnTo>
                  <a:lnTo>
                    <a:pt x="620" y="1584"/>
                  </a:lnTo>
                  <a:lnTo>
                    <a:pt x="627" y="1575"/>
                  </a:lnTo>
                  <a:lnTo>
                    <a:pt x="636" y="1564"/>
                  </a:lnTo>
                  <a:lnTo>
                    <a:pt x="651" y="1551"/>
                  </a:lnTo>
                  <a:lnTo>
                    <a:pt x="664" y="1540"/>
                  </a:lnTo>
                  <a:lnTo>
                    <a:pt x="678" y="1531"/>
                  </a:lnTo>
                  <a:lnTo>
                    <a:pt x="693" y="1522"/>
                  </a:lnTo>
                  <a:lnTo>
                    <a:pt x="707" y="1512"/>
                  </a:lnTo>
                  <a:lnTo>
                    <a:pt x="723" y="1501"/>
                  </a:lnTo>
                  <a:lnTo>
                    <a:pt x="740" y="1486"/>
                  </a:lnTo>
                  <a:lnTo>
                    <a:pt x="758" y="1467"/>
                  </a:lnTo>
                  <a:lnTo>
                    <a:pt x="782" y="1441"/>
                  </a:lnTo>
                  <a:lnTo>
                    <a:pt x="806" y="1418"/>
                  </a:lnTo>
                  <a:lnTo>
                    <a:pt x="831" y="1395"/>
                  </a:lnTo>
                  <a:lnTo>
                    <a:pt x="854" y="1376"/>
                  </a:lnTo>
                  <a:lnTo>
                    <a:pt x="877" y="1358"/>
                  </a:lnTo>
                  <a:lnTo>
                    <a:pt x="899" y="1343"/>
                  </a:lnTo>
                  <a:lnTo>
                    <a:pt x="922" y="1329"/>
                  </a:lnTo>
                  <a:lnTo>
                    <a:pt x="944" y="1317"/>
                  </a:lnTo>
                  <a:lnTo>
                    <a:pt x="965" y="1307"/>
                  </a:lnTo>
                  <a:lnTo>
                    <a:pt x="986" y="1297"/>
                  </a:lnTo>
                  <a:lnTo>
                    <a:pt x="1006" y="1289"/>
                  </a:lnTo>
                  <a:lnTo>
                    <a:pt x="1026" y="1282"/>
                  </a:lnTo>
                  <a:lnTo>
                    <a:pt x="1046" y="1276"/>
                  </a:lnTo>
                  <a:lnTo>
                    <a:pt x="1065" y="1272"/>
                  </a:lnTo>
                  <a:lnTo>
                    <a:pt x="1085" y="1267"/>
                  </a:lnTo>
                  <a:lnTo>
                    <a:pt x="1102" y="1264"/>
                  </a:lnTo>
                  <a:lnTo>
                    <a:pt x="1172" y="1254"/>
                  </a:lnTo>
                  <a:lnTo>
                    <a:pt x="1234" y="1246"/>
                  </a:lnTo>
                  <a:lnTo>
                    <a:pt x="1248" y="1243"/>
                  </a:lnTo>
                  <a:lnTo>
                    <a:pt x="1262" y="1239"/>
                  </a:lnTo>
                  <a:lnTo>
                    <a:pt x="1275" y="1235"/>
                  </a:lnTo>
                  <a:lnTo>
                    <a:pt x="1289" y="1230"/>
                  </a:lnTo>
                  <a:lnTo>
                    <a:pt x="1301" y="1224"/>
                  </a:lnTo>
                  <a:lnTo>
                    <a:pt x="1314" y="1217"/>
                  </a:lnTo>
                  <a:lnTo>
                    <a:pt x="1325" y="1209"/>
                  </a:lnTo>
                  <a:lnTo>
                    <a:pt x="1336" y="1199"/>
                  </a:lnTo>
                  <a:lnTo>
                    <a:pt x="1527" y="952"/>
                  </a:lnTo>
                  <a:lnTo>
                    <a:pt x="1502" y="935"/>
                  </a:lnTo>
                  <a:lnTo>
                    <a:pt x="1481" y="924"/>
                  </a:lnTo>
                  <a:lnTo>
                    <a:pt x="1464" y="916"/>
                  </a:lnTo>
                  <a:lnTo>
                    <a:pt x="1450" y="913"/>
                  </a:lnTo>
                  <a:lnTo>
                    <a:pt x="1427" y="909"/>
                  </a:lnTo>
                  <a:lnTo>
                    <a:pt x="1410" y="908"/>
                  </a:lnTo>
                  <a:lnTo>
                    <a:pt x="1402" y="906"/>
                  </a:lnTo>
                  <a:lnTo>
                    <a:pt x="1394" y="902"/>
                  </a:lnTo>
                  <a:lnTo>
                    <a:pt x="1385" y="893"/>
                  </a:lnTo>
                  <a:lnTo>
                    <a:pt x="1375" y="880"/>
                  </a:lnTo>
                  <a:lnTo>
                    <a:pt x="1364" y="862"/>
                  </a:lnTo>
                  <a:lnTo>
                    <a:pt x="1350" y="839"/>
                  </a:lnTo>
                  <a:lnTo>
                    <a:pt x="1333" y="807"/>
                  </a:lnTo>
                  <a:lnTo>
                    <a:pt x="1312" y="769"/>
                  </a:lnTo>
                  <a:lnTo>
                    <a:pt x="1297" y="742"/>
                  </a:lnTo>
                  <a:lnTo>
                    <a:pt x="1284" y="723"/>
                  </a:lnTo>
                  <a:lnTo>
                    <a:pt x="1274" y="710"/>
                  </a:lnTo>
                  <a:lnTo>
                    <a:pt x="1265" y="699"/>
                  </a:lnTo>
                  <a:lnTo>
                    <a:pt x="1256" y="692"/>
                  </a:lnTo>
                  <a:lnTo>
                    <a:pt x="1248" y="681"/>
                  </a:lnTo>
                  <a:lnTo>
                    <a:pt x="1241" y="668"/>
                  </a:lnTo>
                  <a:lnTo>
                    <a:pt x="1232" y="650"/>
                  </a:lnTo>
                  <a:lnTo>
                    <a:pt x="1223" y="628"/>
                  </a:lnTo>
                  <a:lnTo>
                    <a:pt x="1216" y="610"/>
                  </a:lnTo>
                  <a:lnTo>
                    <a:pt x="1213" y="596"/>
                  </a:lnTo>
                  <a:lnTo>
                    <a:pt x="1210" y="587"/>
                  </a:lnTo>
                  <a:lnTo>
                    <a:pt x="1209" y="575"/>
                  </a:lnTo>
                  <a:lnTo>
                    <a:pt x="1210" y="570"/>
                  </a:lnTo>
                  <a:lnTo>
                    <a:pt x="1208" y="567"/>
                  </a:lnTo>
                  <a:lnTo>
                    <a:pt x="1198" y="560"/>
                  </a:lnTo>
                  <a:lnTo>
                    <a:pt x="1179" y="546"/>
                  </a:lnTo>
                  <a:lnTo>
                    <a:pt x="1144" y="518"/>
                  </a:lnTo>
                  <a:lnTo>
                    <a:pt x="1078" y="460"/>
                  </a:lnTo>
                  <a:lnTo>
                    <a:pt x="1033" y="420"/>
                  </a:lnTo>
                  <a:lnTo>
                    <a:pt x="1001" y="391"/>
                  </a:lnTo>
                  <a:lnTo>
                    <a:pt x="978" y="368"/>
                  </a:lnTo>
                  <a:lnTo>
                    <a:pt x="955" y="348"/>
                  </a:lnTo>
                  <a:lnTo>
                    <a:pt x="924" y="325"/>
                  </a:lnTo>
                  <a:lnTo>
                    <a:pt x="880" y="293"/>
                  </a:lnTo>
                  <a:lnTo>
                    <a:pt x="814" y="248"/>
                  </a:lnTo>
                  <a:lnTo>
                    <a:pt x="707" y="149"/>
                  </a:lnTo>
                  <a:lnTo>
                    <a:pt x="667" y="144"/>
                  </a:lnTo>
                  <a:lnTo>
                    <a:pt x="633" y="138"/>
                  </a:lnTo>
                  <a:lnTo>
                    <a:pt x="607" y="134"/>
                  </a:lnTo>
                  <a:lnTo>
                    <a:pt x="586" y="128"/>
                  </a:lnTo>
                  <a:lnTo>
                    <a:pt x="569" y="124"/>
                  </a:lnTo>
                  <a:lnTo>
                    <a:pt x="556" y="119"/>
                  </a:lnTo>
                  <a:lnTo>
                    <a:pt x="545" y="113"/>
                  </a:lnTo>
                  <a:lnTo>
                    <a:pt x="536" y="108"/>
                  </a:lnTo>
                  <a:lnTo>
                    <a:pt x="521" y="94"/>
                  </a:lnTo>
                  <a:lnTo>
                    <a:pt x="502" y="78"/>
                  </a:lnTo>
                  <a:lnTo>
                    <a:pt x="489" y="67"/>
                  </a:lnTo>
                  <a:lnTo>
                    <a:pt x="471" y="56"/>
                  </a:lnTo>
                  <a:lnTo>
                    <a:pt x="450" y="44"/>
                  </a:lnTo>
                  <a:lnTo>
                    <a:pt x="423" y="29"/>
                  </a:lnTo>
                  <a:lnTo>
                    <a:pt x="403" y="19"/>
                  </a:lnTo>
                  <a:lnTo>
                    <a:pt x="381" y="11"/>
                  </a:lnTo>
                  <a:lnTo>
                    <a:pt x="360" y="6"/>
                  </a:lnTo>
                  <a:lnTo>
                    <a:pt x="338" y="1"/>
                  </a:lnTo>
                  <a:lnTo>
                    <a:pt x="316" y="0"/>
                  </a:lnTo>
                  <a:lnTo>
                    <a:pt x="295" y="0"/>
                  </a:lnTo>
                  <a:lnTo>
                    <a:pt x="285" y="1"/>
                  </a:lnTo>
                  <a:lnTo>
                    <a:pt x="276" y="2"/>
                  </a:lnTo>
                  <a:lnTo>
                    <a:pt x="266" y="5"/>
                  </a:lnTo>
                  <a:lnTo>
                    <a:pt x="257" y="7"/>
                  </a:lnTo>
                  <a:lnTo>
                    <a:pt x="248" y="10"/>
                  </a:lnTo>
                  <a:lnTo>
                    <a:pt x="240" y="14"/>
                  </a:lnTo>
                  <a:lnTo>
                    <a:pt x="232" y="18"/>
                  </a:lnTo>
                  <a:lnTo>
                    <a:pt x="224" y="24"/>
                  </a:lnTo>
                  <a:lnTo>
                    <a:pt x="218" y="29"/>
                  </a:lnTo>
                  <a:lnTo>
                    <a:pt x="211" y="35"/>
                  </a:lnTo>
                  <a:lnTo>
                    <a:pt x="205" y="42"/>
                  </a:lnTo>
                  <a:lnTo>
                    <a:pt x="201" y="49"/>
                  </a:lnTo>
                  <a:lnTo>
                    <a:pt x="196" y="57"/>
                  </a:lnTo>
                  <a:lnTo>
                    <a:pt x="193" y="66"/>
                  </a:lnTo>
                  <a:lnTo>
                    <a:pt x="189" y="76"/>
                  </a:lnTo>
                  <a:lnTo>
                    <a:pt x="187" y="87"/>
                  </a:lnTo>
                  <a:lnTo>
                    <a:pt x="186" y="97"/>
                  </a:lnTo>
                  <a:lnTo>
                    <a:pt x="186" y="109"/>
                  </a:lnTo>
                  <a:lnTo>
                    <a:pt x="187" y="120"/>
                  </a:lnTo>
                  <a:lnTo>
                    <a:pt x="188" y="134"/>
                  </a:lnTo>
                  <a:lnTo>
                    <a:pt x="195" y="167"/>
                  </a:lnTo>
                  <a:lnTo>
                    <a:pt x="201" y="198"/>
                  </a:lnTo>
                  <a:lnTo>
                    <a:pt x="207" y="222"/>
                  </a:lnTo>
                  <a:lnTo>
                    <a:pt x="212" y="244"/>
                  </a:lnTo>
                  <a:lnTo>
                    <a:pt x="218" y="263"/>
                  </a:lnTo>
                  <a:lnTo>
                    <a:pt x="221" y="278"/>
                  </a:lnTo>
                  <a:lnTo>
                    <a:pt x="224" y="293"/>
                  </a:lnTo>
                  <a:lnTo>
                    <a:pt x="226" y="305"/>
                  </a:lnTo>
                  <a:lnTo>
                    <a:pt x="226" y="318"/>
                  </a:lnTo>
                  <a:lnTo>
                    <a:pt x="225" y="330"/>
                  </a:lnTo>
                  <a:lnTo>
                    <a:pt x="223" y="344"/>
                  </a:lnTo>
                  <a:lnTo>
                    <a:pt x="219" y="357"/>
                  </a:lnTo>
                  <a:lnTo>
                    <a:pt x="212" y="374"/>
                  </a:lnTo>
                  <a:lnTo>
                    <a:pt x="203" y="392"/>
                  </a:lnTo>
                  <a:lnTo>
                    <a:pt x="191" y="413"/>
                  </a:lnTo>
                  <a:lnTo>
                    <a:pt x="177" y="438"/>
                  </a:lnTo>
                  <a:lnTo>
                    <a:pt x="168" y="454"/>
                  </a:lnTo>
                  <a:lnTo>
                    <a:pt x="162" y="467"/>
                  </a:lnTo>
                  <a:lnTo>
                    <a:pt x="158" y="477"/>
                  </a:lnTo>
                  <a:lnTo>
                    <a:pt x="155" y="486"/>
                  </a:lnTo>
                  <a:lnTo>
                    <a:pt x="151" y="500"/>
                  </a:lnTo>
                  <a:lnTo>
                    <a:pt x="149" y="509"/>
                  </a:lnTo>
                  <a:lnTo>
                    <a:pt x="147" y="511"/>
                  </a:lnTo>
                  <a:lnTo>
                    <a:pt x="143" y="514"/>
                  </a:lnTo>
                  <a:lnTo>
                    <a:pt x="139" y="518"/>
                  </a:lnTo>
                  <a:lnTo>
                    <a:pt x="133" y="520"/>
                  </a:lnTo>
                  <a:lnTo>
                    <a:pt x="114" y="528"/>
                  </a:lnTo>
                  <a:lnTo>
                    <a:pt x="83" y="539"/>
                  </a:lnTo>
                  <a:lnTo>
                    <a:pt x="55" y="549"/>
                  </a:lnTo>
                  <a:lnTo>
                    <a:pt x="33" y="557"/>
                  </a:lnTo>
                  <a:lnTo>
                    <a:pt x="24" y="560"/>
                  </a:lnTo>
                  <a:lnTo>
                    <a:pt x="18" y="565"/>
                  </a:lnTo>
                  <a:lnTo>
                    <a:pt x="12" y="569"/>
                  </a:lnTo>
                  <a:lnTo>
                    <a:pt x="7" y="574"/>
                  </a:lnTo>
                  <a:lnTo>
                    <a:pt x="4" y="580"/>
                  </a:lnTo>
                  <a:lnTo>
                    <a:pt x="1" y="588"/>
                  </a:lnTo>
                  <a:lnTo>
                    <a:pt x="0" y="598"/>
                  </a:lnTo>
                  <a:lnTo>
                    <a:pt x="0" y="610"/>
                  </a:lnTo>
                  <a:lnTo>
                    <a:pt x="0" y="640"/>
                  </a:lnTo>
                  <a:lnTo>
                    <a:pt x="3" y="680"/>
                  </a:lnTo>
                  <a:lnTo>
                    <a:pt x="5" y="695"/>
                  </a:lnTo>
                  <a:lnTo>
                    <a:pt x="9" y="723"/>
                  </a:lnTo>
                  <a:lnTo>
                    <a:pt x="12" y="752"/>
                  </a:lnTo>
                  <a:lnTo>
                    <a:pt x="14" y="766"/>
                  </a:lnTo>
                  <a:lnTo>
                    <a:pt x="20" y="789"/>
                  </a:lnTo>
                  <a:lnTo>
                    <a:pt x="23" y="804"/>
                  </a:lnTo>
                  <a:lnTo>
                    <a:pt x="25" y="811"/>
                  </a:lnTo>
                  <a:lnTo>
                    <a:pt x="28" y="814"/>
                  </a:lnTo>
                  <a:lnTo>
                    <a:pt x="31" y="815"/>
                  </a:lnTo>
                  <a:lnTo>
                    <a:pt x="36" y="816"/>
                  </a:lnTo>
                  <a:lnTo>
                    <a:pt x="43" y="822"/>
                  </a:lnTo>
                  <a:lnTo>
                    <a:pt x="54" y="832"/>
                  </a:lnTo>
                  <a:lnTo>
                    <a:pt x="63" y="846"/>
                  </a:lnTo>
                  <a:lnTo>
                    <a:pt x="78" y="873"/>
                  </a:lnTo>
                  <a:lnTo>
                    <a:pt x="97" y="910"/>
                  </a:lnTo>
                  <a:lnTo>
                    <a:pt x="119" y="954"/>
                  </a:lnTo>
                  <a:lnTo>
                    <a:pt x="139" y="1000"/>
                  </a:lnTo>
                  <a:lnTo>
                    <a:pt x="157" y="1045"/>
                  </a:lnTo>
                  <a:lnTo>
                    <a:pt x="164" y="1065"/>
                  </a:lnTo>
                  <a:lnTo>
                    <a:pt x="169" y="1083"/>
                  </a:lnTo>
                  <a:lnTo>
                    <a:pt x="173" y="1100"/>
                  </a:lnTo>
                  <a:lnTo>
                    <a:pt x="174" y="1113"/>
                  </a:lnTo>
                  <a:lnTo>
                    <a:pt x="174" y="1142"/>
                  </a:lnTo>
                  <a:lnTo>
                    <a:pt x="170" y="1171"/>
                  </a:lnTo>
                  <a:lnTo>
                    <a:pt x="166" y="1200"/>
                  </a:lnTo>
                  <a:lnTo>
                    <a:pt x="161" y="1232"/>
                  </a:lnTo>
                  <a:lnTo>
                    <a:pt x="156" y="1262"/>
                  </a:lnTo>
                  <a:lnTo>
                    <a:pt x="151" y="1293"/>
                  </a:lnTo>
                  <a:lnTo>
                    <a:pt x="149" y="1325"/>
                  </a:lnTo>
                  <a:lnTo>
                    <a:pt x="148" y="1356"/>
                  </a:lnTo>
                  <a:lnTo>
                    <a:pt x="148" y="1372"/>
                  </a:lnTo>
                  <a:lnTo>
                    <a:pt x="149" y="1388"/>
                  </a:lnTo>
                  <a:lnTo>
                    <a:pt x="151" y="1402"/>
                  </a:lnTo>
                  <a:lnTo>
                    <a:pt x="155" y="1418"/>
                  </a:lnTo>
                  <a:lnTo>
                    <a:pt x="159" y="1432"/>
                  </a:lnTo>
                  <a:lnTo>
                    <a:pt x="164" y="1448"/>
                  </a:lnTo>
                  <a:lnTo>
                    <a:pt x="170" y="1463"/>
                  </a:lnTo>
                  <a:lnTo>
                    <a:pt x="178" y="1477"/>
                  </a:lnTo>
                  <a:lnTo>
                    <a:pt x="187" y="1492"/>
                  </a:lnTo>
                  <a:lnTo>
                    <a:pt x="198" y="1505"/>
                  </a:lnTo>
                  <a:lnTo>
                    <a:pt x="211" y="1519"/>
                  </a:lnTo>
                  <a:lnTo>
                    <a:pt x="224" y="1533"/>
                  </a:lnTo>
                  <a:lnTo>
                    <a:pt x="240" y="1546"/>
                  </a:lnTo>
                  <a:lnTo>
                    <a:pt x="258" y="1559"/>
                  </a:lnTo>
                  <a:lnTo>
                    <a:pt x="277" y="1572"/>
                  </a:lnTo>
                  <a:lnTo>
                    <a:pt x="298" y="1584"/>
                  </a:lnTo>
                  <a:lnTo>
                    <a:pt x="319" y="1596"/>
                  </a:lnTo>
                  <a:lnTo>
                    <a:pt x="337" y="1609"/>
                  </a:lnTo>
                  <a:lnTo>
                    <a:pt x="352" y="1621"/>
                  </a:lnTo>
                  <a:lnTo>
                    <a:pt x="367" y="1635"/>
                  </a:lnTo>
                  <a:lnTo>
                    <a:pt x="394" y="1659"/>
                  </a:lnTo>
                  <a:lnTo>
                    <a:pt x="419" y="1681"/>
                  </a:lnTo>
                  <a:lnTo>
                    <a:pt x="432" y="1690"/>
                  </a:lnTo>
                  <a:lnTo>
                    <a:pt x="445" y="1697"/>
                  </a:lnTo>
                  <a:lnTo>
                    <a:pt x="453" y="1700"/>
                  </a:lnTo>
                  <a:lnTo>
                    <a:pt x="460" y="1703"/>
                  </a:lnTo>
                  <a:lnTo>
                    <a:pt x="469" y="1704"/>
                  </a:lnTo>
                  <a:lnTo>
                    <a:pt x="477" y="1705"/>
                  </a:lnTo>
                  <a:lnTo>
                    <a:pt x="486" y="1706"/>
                  </a:lnTo>
                  <a:lnTo>
                    <a:pt x="496" y="1706"/>
                  </a:lnTo>
                  <a:lnTo>
                    <a:pt x="505" y="1706"/>
                  </a:lnTo>
                  <a:lnTo>
                    <a:pt x="516" y="1704"/>
                  </a:lnTo>
                  <a:lnTo>
                    <a:pt x="527" y="1702"/>
                  </a:lnTo>
                  <a:lnTo>
                    <a:pt x="540" y="1700"/>
                  </a:lnTo>
                  <a:lnTo>
                    <a:pt x="552" y="1696"/>
                  </a:lnTo>
                  <a:lnTo>
                    <a:pt x="566" y="1691"/>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116" name="Freeform 9">
              <a:extLst>
                <a:ext uri="{FF2B5EF4-FFF2-40B4-BE49-F238E27FC236}">
                  <a16:creationId xmlns:a16="http://schemas.microsoft.com/office/drawing/2014/main" id="{9E0A172B-C2E5-4C6E-BA07-7CA03E4BDC71}"/>
                </a:ext>
              </a:extLst>
            </p:cNvPr>
            <p:cNvSpPr>
              <a:spLocks/>
            </p:cNvSpPr>
            <p:nvPr/>
          </p:nvSpPr>
          <p:spPr bwMode="auto">
            <a:xfrm>
              <a:off x="577850" y="612775"/>
              <a:ext cx="169863" cy="142875"/>
            </a:xfrm>
            <a:custGeom>
              <a:avLst/>
              <a:gdLst/>
              <a:ahLst/>
              <a:cxnLst>
                <a:cxn ang="0">
                  <a:pos x="8" y="158"/>
                </a:cxn>
                <a:cxn ang="0">
                  <a:pos x="0" y="216"/>
                </a:cxn>
                <a:cxn ang="0">
                  <a:pos x="0" y="234"/>
                </a:cxn>
                <a:cxn ang="0">
                  <a:pos x="2" y="250"/>
                </a:cxn>
                <a:cxn ang="0">
                  <a:pos x="9" y="264"/>
                </a:cxn>
                <a:cxn ang="0">
                  <a:pos x="20" y="281"/>
                </a:cxn>
                <a:cxn ang="0">
                  <a:pos x="60" y="333"/>
                </a:cxn>
                <a:cxn ang="0">
                  <a:pos x="102" y="396"/>
                </a:cxn>
                <a:cxn ang="0">
                  <a:pos x="141" y="459"/>
                </a:cxn>
                <a:cxn ang="0">
                  <a:pos x="176" y="525"/>
                </a:cxn>
                <a:cxn ang="0">
                  <a:pos x="214" y="592"/>
                </a:cxn>
                <a:cxn ang="0">
                  <a:pos x="426" y="562"/>
                </a:cxn>
                <a:cxn ang="0">
                  <a:pos x="493" y="600"/>
                </a:cxn>
                <a:cxn ang="0">
                  <a:pos x="534" y="618"/>
                </a:cxn>
                <a:cxn ang="0">
                  <a:pos x="563" y="626"/>
                </a:cxn>
                <a:cxn ang="0">
                  <a:pos x="583" y="628"/>
                </a:cxn>
                <a:cxn ang="0">
                  <a:pos x="604" y="628"/>
                </a:cxn>
                <a:cxn ang="0">
                  <a:pos x="626" y="626"/>
                </a:cxn>
                <a:cxn ang="0">
                  <a:pos x="649" y="620"/>
                </a:cxn>
                <a:cxn ang="0">
                  <a:pos x="674" y="612"/>
                </a:cxn>
                <a:cxn ang="0">
                  <a:pos x="714" y="595"/>
                </a:cxn>
                <a:cxn ang="0">
                  <a:pos x="743" y="559"/>
                </a:cxn>
                <a:cxn ang="0">
                  <a:pos x="734" y="509"/>
                </a:cxn>
                <a:cxn ang="0">
                  <a:pos x="719" y="454"/>
                </a:cxn>
                <a:cxn ang="0">
                  <a:pos x="703" y="404"/>
                </a:cxn>
                <a:cxn ang="0">
                  <a:pos x="565" y="355"/>
                </a:cxn>
                <a:cxn ang="0">
                  <a:pos x="547" y="324"/>
                </a:cxn>
                <a:cxn ang="0">
                  <a:pos x="534" y="297"/>
                </a:cxn>
                <a:cxn ang="0">
                  <a:pos x="519" y="254"/>
                </a:cxn>
                <a:cxn ang="0">
                  <a:pos x="508" y="217"/>
                </a:cxn>
                <a:cxn ang="0">
                  <a:pos x="500" y="198"/>
                </a:cxn>
                <a:cxn ang="0">
                  <a:pos x="489" y="177"/>
                </a:cxn>
                <a:cxn ang="0">
                  <a:pos x="462" y="138"/>
                </a:cxn>
                <a:cxn ang="0">
                  <a:pos x="448" y="119"/>
                </a:cxn>
                <a:cxn ang="0">
                  <a:pos x="431" y="85"/>
                </a:cxn>
                <a:cxn ang="0">
                  <a:pos x="395" y="2"/>
                </a:cxn>
                <a:cxn ang="0">
                  <a:pos x="352" y="0"/>
                </a:cxn>
                <a:cxn ang="0">
                  <a:pos x="315" y="2"/>
                </a:cxn>
                <a:cxn ang="0">
                  <a:pos x="284" y="10"/>
                </a:cxn>
                <a:cxn ang="0">
                  <a:pos x="260" y="24"/>
                </a:cxn>
                <a:cxn ang="0">
                  <a:pos x="238" y="43"/>
                </a:cxn>
                <a:cxn ang="0">
                  <a:pos x="223" y="68"/>
                </a:cxn>
                <a:cxn ang="0">
                  <a:pos x="208" y="97"/>
                </a:cxn>
                <a:cxn ang="0">
                  <a:pos x="197" y="132"/>
                </a:cxn>
              </a:cxnLst>
              <a:rect l="0" t="0" r="r" b="b"/>
              <a:pathLst>
                <a:path w="744" h="629">
                  <a:moveTo>
                    <a:pt x="197" y="132"/>
                  </a:moveTo>
                  <a:lnTo>
                    <a:pt x="8" y="158"/>
                  </a:lnTo>
                  <a:lnTo>
                    <a:pt x="4" y="192"/>
                  </a:lnTo>
                  <a:lnTo>
                    <a:pt x="0" y="216"/>
                  </a:lnTo>
                  <a:lnTo>
                    <a:pt x="0" y="225"/>
                  </a:lnTo>
                  <a:lnTo>
                    <a:pt x="0" y="234"/>
                  </a:lnTo>
                  <a:lnTo>
                    <a:pt x="1" y="242"/>
                  </a:lnTo>
                  <a:lnTo>
                    <a:pt x="2" y="250"/>
                  </a:lnTo>
                  <a:lnTo>
                    <a:pt x="6" y="257"/>
                  </a:lnTo>
                  <a:lnTo>
                    <a:pt x="9" y="264"/>
                  </a:lnTo>
                  <a:lnTo>
                    <a:pt x="14" y="272"/>
                  </a:lnTo>
                  <a:lnTo>
                    <a:pt x="20" y="281"/>
                  </a:lnTo>
                  <a:lnTo>
                    <a:pt x="37" y="304"/>
                  </a:lnTo>
                  <a:lnTo>
                    <a:pt x="60" y="333"/>
                  </a:lnTo>
                  <a:lnTo>
                    <a:pt x="82" y="364"/>
                  </a:lnTo>
                  <a:lnTo>
                    <a:pt x="102" y="396"/>
                  </a:lnTo>
                  <a:lnTo>
                    <a:pt x="121" y="427"/>
                  </a:lnTo>
                  <a:lnTo>
                    <a:pt x="141" y="459"/>
                  </a:lnTo>
                  <a:lnTo>
                    <a:pt x="159" y="492"/>
                  </a:lnTo>
                  <a:lnTo>
                    <a:pt x="176" y="525"/>
                  </a:lnTo>
                  <a:lnTo>
                    <a:pt x="194" y="559"/>
                  </a:lnTo>
                  <a:lnTo>
                    <a:pt x="214" y="592"/>
                  </a:lnTo>
                  <a:lnTo>
                    <a:pt x="374" y="528"/>
                  </a:lnTo>
                  <a:lnTo>
                    <a:pt x="426" y="562"/>
                  </a:lnTo>
                  <a:lnTo>
                    <a:pt x="472" y="589"/>
                  </a:lnTo>
                  <a:lnTo>
                    <a:pt x="493" y="600"/>
                  </a:lnTo>
                  <a:lnTo>
                    <a:pt x="513" y="610"/>
                  </a:lnTo>
                  <a:lnTo>
                    <a:pt x="534" y="618"/>
                  </a:lnTo>
                  <a:lnTo>
                    <a:pt x="553" y="624"/>
                  </a:lnTo>
                  <a:lnTo>
                    <a:pt x="563" y="626"/>
                  </a:lnTo>
                  <a:lnTo>
                    <a:pt x="573" y="627"/>
                  </a:lnTo>
                  <a:lnTo>
                    <a:pt x="583" y="628"/>
                  </a:lnTo>
                  <a:lnTo>
                    <a:pt x="593" y="629"/>
                  </a:lnTo>
                  <a:lnTo>
                    <a:pt x="604" y="628"/>
                  </a:lnTo>
                  <a:lnTo>
                    <a:pt x="614" y="627"/>
                  </a:lnTo>
                  <a:lnTo>
                    <a:pt x="626" y="626"/>
                  </a:lnTo>
                  <a:lnTo>
                    <a:pt x="637" y="624"/>
                  </a:lnTo>
                  <a:lnTo>
                    <a:pt x="649" y="620"/>
                  </a:lnTo>
                  <a:lnTo>
                    <a:pt x="662" y="617"/>
                  </a:lnTo>
                  <a:lnTo>
                    <a:pt x="674" y="612"/>
                  </a:lnTo>
                  <a:lnTo>
                    <a:pt x="686" y="607"/>
                  </a:lnTo>
                  <a:lnTo>
                    <a:pt x="714" y="595"/>
                  </a:lnTo>
                  <a:lnTo>
                    <a:pt x="744" y="579"/>
                  </a:lnTo>
                  <a:lnTo>
                    <a:pt x="743" y="559"/>
                  </a:lnTo>
                  <a:lnTo>
                    <a:pt x="739" y="535"/>
                  </a:lnTo>
                  <a:lnTo>
                    <a:pt x="734" y="509"/>
                  </a:lnTo>
                  <a:lnTo>
                    <a:pt x="727" y="481"/>
                  </a:lnTo>
                  <a:lnTo>
                    <a:pt x="719" y="454"/>
                  </a:lnTo>
                  <a:lnTo>
                    <a:pt x="711" y="427"/>
                  </a:lnTo>
                  <a:lnTo>
                    <a:pt x="703" y="404"/>
                  </a:lnTo>
                  <a:lnTo>
                    <a:pt x="696" y="383"/>
                  </a:lnTo>
                  <a:lnTo>
                    <a:pt x="565" y="355"/>
                  </a:lnTo>
                  <a:lnTo>
                    <a:pt x="555" y="339"/>
                  </a:lnTo>
                  <a:lnTo>
                    <a:pt x="547" y="324"/>
                  </a:lnTo>
                  <a:lnTo>
                    <a:pt x="539" y="311"/>
                  </a:lnTo>
                  <a:lnTo>
                    <a:pt x="534" y="297"/>
                  </a:lnTo>
                  <a:lnTo>
                    <a:pt x="525" y="275"/>
                  </a:lnTo>
                  <a:lnTo>
                    <a:pt x="519" y="254"/>
                  </a:lnTo>
                  <a:lnTo>
                    <a:pt x="515" y="236"/>
                  </a:lnTo>
                  <a:lnTo>
                    <a:pt x="508" y="217"/>
                  </a:lnTo>
                  <a:lnTo>
                    <a:pt x="504" y="208"/>
                  </a:lnTo>
                  <a:lnTo>
                    <a:pt x="500" y="198"/>
                  </a:lnTo>
                  <a:lnTo>
                    <a:pt x="494" y="188"/>
                  </a:lnTo>
                  <a:lnTo>
                    <a:pt x="489" y="177"/>
                  </a:lnTo>
                  <a:lnTo>
                    <a:pt x="472" y="152"/>
                  </a:lnTo>
                  <a:lnTo>
                    <a:pt x="462" y="138"/>
                  </a:lnTo>
                  <a:lnTo>
                    <a:pt x="454" y="128"/>
                  </a:lnTo>
                  <a:lnTo>
                    <a:pt x="448" y="119"/>
                  </a:lnTo>
                  <a:lnTo>
                    <a:pt x="440" y="106"/>
                  </a:lnTo>
                  <a:lnTo>
                    <a:pt x="431" y="85"/>
                  </a:lnTo>
                  <a:lnTo>
                    <a:pt x="417" y="52"/>
                  </a:lnTo>
                  <a:lnTo>
                    <a:pt x="395" y="2"/>
                  </a:lnTo>
                  <a:lnTo>
                    <a:pt x="373" y="0"/>
                  </a:lnTo>
                  <a:lnTo>
                    <a:pt x="352" y="0"/>
                  </a:lnTo>
                  <a:lnTo>
                    <a:pt x="333" y="0"/>
                  </a:lnTo>
                  <a:lnTo>
                    <a:pt x="315" y="2"/>
                  </a:lnTo>
                  <a:lnTo>
                    <a:pt x="299" y="5"/>
                  </a:lnTo>
                  <a:lnTo>
                    <a:pt x="284" y="10"/>
                  </a:lnTo>
                  <a:lnTo>
                    <a:pt x="271" y="16"/>
                  </a:lnTo>
                  <a:lnTo>
                    <a:pt x="260" y="24"/>
                  </a:lnTo>
                  <a:lnTo>
                    <a:pt x="248" y="33"/>
                  </a:lnTo>
                  <a:lnTo>
                    <a:pt x="238" y="43"/>
                  </a:lnTo>
                  <a:lnTo>
                    <a:pt x="230" y="55"/>
                  </a:lnTo>
                  <a:lnTo>
                    <a:pt x="223" y="68"/>
                  </a:lnTo>
                  <a:lnTo>
                    <a:pt x="215" y="82"/>
                  </a:lnTo>
                  <a:lnTo>
                    <a:pt x="208" y="97"/>
                  </a:lnTo>
                  <a:lnTo>
                    <a:pt x="202" y="114"/>
                  </a:lnTo>
                  <a:lnTo>
                    <a:pt x="197" y="132"/>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117" name="Freeform 10">
              <a:extLst>
                <a:ext uri="{FF2B5EF4-FFF2-40B4-BE49-F238E27FC236}">
                  <a16:creationId xmlns:a16="http://schemas.microsoft.com/office/drawing/2014/main" id="{FABA39E0-EEBD-4663-8744-9FB219585784}"/>
                </a:ext>
              </a:extLst>
            </p:cNvPr>
            <p:cNvSpPr>
              <a:spLocks/>
            </p:cNvSpPr>
            <p:nvPr/>
          </p:nvSpPr>
          <p:spPr bwMode="auto">
            <a:xfrm>
              <a:off x="171450" y="466725"/>
              <a:ext cx="150813" cy="115888"/>
            </a:xfrm>
            <a:custGeom>
              <a:avLst/>
              <a:gdLst/>
              <a:ahLst/>
              <a:cxnLst>
                <a:cxn ang="0">
                  <a:pos x="631" y="42"/>
                </a:cxn>
                <a:cxn ang="0">
                  <a:pos x="582" y="27"/>
                </a:cxn>
                <a:cxn ang="0">
                  <a:pos x="524" y="14"/>
                </a:cxn>
                <a:cxn ang="0">
                  <a:pos x="460" y="5"/>
                </a:cxn>
                <a:cxn ang="0">
                  <a:pos x="394" y="0"/>
                </a:cxn>
                <a:cxn ang="0">
                  <a:pos x="329" y="1"/>
                </a:cxn>
                <a:cxn ang="0">
                  <a:pos x="283" y="7"/>
                </a:cxn>
                <a:cxn ang="0">
                  <a:pos x="254" y="14"/>
                </a:cxn>
                <a:cxn ang="0">
                  <a:pos x="227" y="23"/>
                </a:cxn>
                <a:cxn ang="0">
                  <a:pos x="204" y="34"/>
                </a:cxn>
                <a:cxn ang="0">
                  <a:pos x="159" y="63"/>
                </a:cxn>
                <a:cxn ang="0">
                  <a:pos x="99" y="107"/>
                </a:cxn>
                <a:cxn ang="0">
                  <a:pos x="52" y="149"/>
                </a:cxn>
                <a:cxn ang="0">
                  <a:pos x="26" y="179"/>
                </a:cxn>
                <a:cxn ang="0">
                  <a:pos x="13" y="198"/>
                </a:cxn>
                <a:cxn ang="0">
                  <a:pos x="5" y="217"/>
                </a:cxn>
                <a:cxn ang="0">
                  <a:pos x="1" y="235"/>
                </a:cxn>
                <a:cxn ang="0">
                  <a:pos x="1" y="253"/>
                </a:cxn>
                <a:cxn ang="0">
                  <a:pos x="6" y="270"/>
                </a:cxn>
                <a:cxn ang="0">
                  <a:pos x="15" y="287"/>
                </a:cxn>
                <a:cxn ang="0">
                  <a:pos x="31" y="303"/>
                </a:cxn>
                <a:cxn ang="0">
                  <a:pos x="51" y="319"/>
                </a:cxn>
                <a:cxn ang="0">
                  <a:pos x="78" y="335"/>
                </a:cxn>
                <a:cxn ang="0">
                  <a:pos x="103" y="347"/>
                </a:cxn>
                <a:cxn ang="0">
                  <a:pos x="122" y="360"/>
                </a:cxn>
                <a:cxn ang="0">
                  <a:pos x="149" y="382"/>
                </a:cxn>
                <a:cxn ang="0">
                  <a:pos x="181" y="416"/>
                </a:cxn>
                <a:cxn ang="0">
                  <a:pos x="216" y="451"/>
                </a:cxn>
                <a:cxn ang="0">
                  <a:pos x="245" y="474"/>
                </a:cxn>
                <a:cxn ang="0">
                  <a:pos x="268" y="488"/>
                </a:cxn>
                <a:cxn ang="0">
                  <a:pos x="294" y="499"/>
                </a:cxn>
                <a:cxn ang="0">
                  <a:pos x="322" y="507"/>
                </a:cxn>
                <a:cxn ang="0">
                  <a:pos x="354" y="511"/>
                </a:cxn>
                <a:cxn ang="0">
                  <a:pos x="391" y="511"/>
                </a:cxn>
                <a:cxn ang="0">
                  <a:pos x="433" y="506"/>
                </a:cxn>
                <a:cxn ang="0">
                  <a:pos x="480" y="495"/>
                </a:cxn>
                <a:cxn ang="0">
                  <a:pos x="518" y="484"/>
                </a:cxn>
                <a:cxn ang="0">
                  <a:pos x="541" y="472"/>
                </a:cxn>
                <a:cxn ang="0">
                  <a:pos x="561" y="455"/>
                </a:cxn>
                <a:cxn ang="0">
                  <a:pos x="580" y="434"/>
                </a:cxn>
                <a:cxn ang="0">
                  <a:pos x="597" y="409"/>
                </a:cxn>
                <a:cxn ang="0">
                  <a:pos x="612" y="382"/>
                </a:cxn>
                <a:cxn ang="0">
                  <a:pos x="625" y="353"/>
                </a:cxn>
                <a:cxn ang="0">
                  <a:pos x="636" y="320"/>
                </a:cxn>
                <a:cxn ang="0">
                  <a:pos x="650" y="271"/>
                </a:cxn>
                <a:cxn ang="0">
                  <a:pos x="660" y="202"/>
                </a:cxn>
                <a:cxn ang="0">
                  <a:pos x="663" y="137"/>
                </a:cxn>
                <a:cxn ang="0">
                  <a:pos x="660" y="91"/>
                </a:cxn>
                <a:cxn ang="0">
                  <a:pos x="654" y="63"/>
                </a:cxn>
              </a:cxnLst>
              <a:rect l="0" t="0" r="r" b="b"/>
              <a:pathLst>
                <a:path w="663" h="511">
                  <a:moveTo>
                    <a:pt x="651" y="51"/>
                  </a:moveTo>
                  <a:lnTo>
                    <a:pt x="631" y="42"/>
                  </a:lnTo>
                  <a:lnTo>
                    <a:pt x="608" y="34"/>
                  </a:lnTo>
                  <a:lnTo>
                    <a:pt x="582" y="27"/>
                  </a:lnTo>
                  <a:lnTo>
                    <a:pt x="554" y="19"/>
                  </a:lnTo>
                  <a:lnTo>
                    <a:pt x="524" y="14"/>
                  </a:lnTo>
                  <a:lnTo>
                    <a:pt x="493" y="8"/>
                  </a:lnTo>
                  <a:lnTo>
                    <a:pt x="460" y="5"/>
                  </a:lnTo>
                  <a:lnTo>
                    <a:pt x="427" y="1"/>
                  </a:lnTo>
                  <a:lnTo>
                    <a:pt x="394" y="0"/>
                  </a:lnTo>
                  <a:lnTo>
                    <a:pt x="361" y="0"/>
                  </a:lnTo>
                  <a:lnTo>
                    <a:pt x="329" y="1"/>
                  </a:lnTo>
                  <a:lnTo>
                    <a:pt x="297" y="5"/>
                  </a:lnTo>
                  <a:lnTo>
                    <a:pt x="283" y="7"/>
                  </a:lnTo>
                  <a:lnTo>
                    <a:pt x="268" y="10"/>
                  </a:lnTo>
                  <a:lnTo>
                    <a:pt x="254" y="14"/>
                  </a:lnTo>
                  <a:lnTo>
                    <a:pt x="241" y="18"/>
                  </a:lnTo>
                  <a:lnTo>
                    <a:pt x="227" y="23"/>
                  </a:lnTo>
                  <a:lnTo>
                    <a:pt x="215" y="28"/>
                  </a:lnTo>
                  <a:lnTo>
                    <a:pt x="204" y="34"/>
                  </a:lnTo>
                  <a:lnTo>
                    <a:pt x="193" y="40"/>
                  </a:lnTo>
                  <a:lnTo>
                    <a:pt x="159" y="63"/>
                  </a:lnTo>
                  <a:lnTo>
                    <a:pt x="128" y="86"/>
                  </a:lnTo>
                  <a:lnTo>
                    <a:pt x="99" y="107"/>
                  </a:lnTo>
                  <a:lnTo>
                    <a:pt x="75" y="128"/>
                  </a:lnTo>
                  <a:lnTo>
                    <a:pt x="52" y="149"/>
                  </a:lnTo>
                  <a:lnTo>
                    <a:pt x="34" y="169"/>
                  </a:lnTo>
                  <a:lnTo>
                    <a:pt x="26" y="179"/>
                  </a:lnTo>
                  <a:lnTo>
                    <a:pt x="20" y="189"/>
                  </a:lnTo>
                  <a:lnTo>
                    <a:pt x="13" y="198"/>
                  </a:lnTo>
                  <a:lnTo>
                    <a:pt x="8" y="208"/>
                  </a:lnTo>
                  <a:lnTo>
                    <a:pt x="5" y="217"/>
                  </a:lnTo>
                  <a:lnTo>
                    <a:pt x="2" y="226"/>
                  </a:lnTo>
                  <a:lnTo>
                    <a:pt x="1" y="235"/>
                  </a:lnTo>
                  <a:lnTo>
                    <a:pt x="0" y="244"/>
                  </a:lnTo>
                  <a:lnTo>
                    <a:pt x="1" y="253"/>
                  </a:lnTo>
                  <a:lnTo>
                    <a:pt x="3" y="262"/>
                  </a:lnTo>
                  <a:lnTo>
                    <a:pt x="6" y="270"/>
                  </a:lnTo>
                  <a:lnTo>
                    <a:pt x="10" y="279"/>
                  </a:lnTo>
                  <a:lnTo>
                    <a:pt x="15" y="287"/>
                  </a:lnTo>
                  <a:lnTo>
                    <a:pt x="23" y="296"/>
                  </a:lnTo>
                  <a:lnTo>
                    <a:pt x="31" y="303"/>
                  </a:lnTo>
                  <a:lnTo>
                    <a:pt x="40" y="311"/>
                  </a:lnTo>
                  <a:lnTo>
                    <a:pt x="51" y="319"/>
                  </a:lnTo>
                  <a:lnTo>
                    <a:pt x="64" y="327"/>
                  </a:lnTo>
                  <a:lnTo>
                    <a:pt x="78" y="335"/>
                  </a:lnTo>
                  <a:lnTo>
                    <a:pt x="93" y="342"/>
                  </a:lnTo>
                  <a:lnTo>
                    <a:pt x="103" y="347"/>
                  </a:lnTo>
                  <a:lnTo>
                    <a:pt x="113" y="353"/>
                  </a:lnTo>
                  <a:lnTo>
                    <a:pt x="122" y="360"/>
                  </a:lnTo>
                  <a:lnTo>
                    <a:pt x="131" y="366"/>
                  </a:lnTo>
                  <a:lnTo>
                    <a:pt x="149" y="382"/>
                  </a:lnTo>
                  <a:lnTo>
                    <a:pt x="165" y="399"/>
                  </a:lnTo>
                  <a:lnTo>
                    <a:pt x="181" y="416"/>
                  </a:lnTo>
                  <a:lnTo>
                    <a:pt x="198" y="434"/>
                  </a:lnTo>
                  <a:lnTo>
                    <a:pt x="216" y="451"/>
                  </a:lnTo>
                  <a:lnTo>
                    <a:pt x="235" y="466"/>
                  </a:lnTo>
                  <a:lnTo>
                    <a:pt x="245" y="474"/>
                  </a:lnTo>
                  <a:lnTo>
                    <a:pt x="257" y="481"/>
                  </a:lnTo>
                  <a:lnTo>
                    <a:pt x="268" y="488"/>
                  </a:lnTo>
                  <a:lnTo>
                    <a:pt x="280" y="493"/>
                  </a:lnTo>
                  <a:lnTo>
                    <a:pt x="294" y="499"/>
                  </a:lnTo>
                  <a:lnTo>
                    <a:pt x="307" y="503"/>
                  </a:lnTo>
                  <a:lnTo>
                    <a:pt x="322" y="507"/>
                  </a:lnTo>
                  <a:lnTo>
                    <a:pt x="338" y="509"/>
                  </a:lnTo>
                  <a:lnTo>
                    <a:pt x="354" y="511"/>
                  </a:lnTo>
                  <a:lnTo>
                    <a:pt x="372" y="511"/>
                  </a:lnTo>
                  <a:lnTo>
                    <a:pt x="391" y="511"/>
                  </a:lnTo>
                  <a:lnTo>
                    <a:pt x="412" y="509"/>
                  </a:lnTo>
                  <a:lnTo>
                    <a:pt x="433" y="506"/>
                  </a:lnTo>
                  <a:lnTo>
                    <a:pt x="457" y="501"/>
                  </a:lnTo>
                  <a:lnTo>
                    <a:pt x="480" y="495"/>
                  </a:lnTo>
                  <a:lnTo>
                    <a:pt x="507" y="489"/>
                  </a:lnTo>
                  <a:lnTo>
                    <a:pt x="518" y="484"/>
                  </a:lnTo>
                  <a:lnTo>
                    <a:pt x="530" y="479"/>
                  </a:lnTo>
                  <a:lnTo>
                    <a:pt x="541" y="472"/>
                  </a:lnTo>
                  <a:lnTo>
                    <a:pt x="551" y="464"/>
                  </a:lnTo>
                  <a:lnTo>
                    <a:pt x="561" y="455"/>
                  </a:lnTo>
                  <a:lnTo>
                    <a:pt x="571" y="445"/>
                  </a:lnTo>
                  <a:lnTo>
                    <a:pt x="580" y="434"/>
                  </a:lnTo>
                  <a:lnTo>
                    <a:pt x="589" y="422"/>
                  </a:lnTo>
                  <a:lnTo>
                    <a:pt x="597" y="409"/>
                  </a:lnTo>
                  <a:lnTo>
                    <a:pt x="605" y="397"/>
                  </a:lnTo>
                  <a:lnTo>
                    <a:pt x="612" y="382"/>
                  </a:lnTo>
                  <a:lnTo>
                    <a:pt x="619" y="367"/>
                  </a:lnTo>
                  <a:lnTo>
                    <a:pt x="625" y="353"/>
                  </a:lnTo>
                  <a:lnTo>
                    <a:pt x="631" y="337"/>
                  </a:lnTo>
                  <a:lnTo>
                    <a:pt x="636" y="320"/>
                  </a:lnTo>
                  <a:lnTo>
                    <a:pt x="642" y="305"/>
                  </a:lnTo>
                  <a:lnTo>
                    <a:pt x="650" y="271"/>
                  </a:lnTo>
                  <a:lnTo>
                    <a:pt x="656" y="237"/>
                  </a:lnTo>
                  <a:lnTo>
                    <a:pt x="660" y="202"/>
                  </a:lnTo>
                  <a:lnTo>
                    <a:pt x="662" y="170"/>
                  </a:lnTo>
                  <a:lnTo>
                    <a:pt x="663" y="137"/>
                  </a:lnTo>
                  <a:lnTo>
                    <a:pt x="661" y="106"/>
                  </a:lnTo>
                  <a:lnTo>
                    <a:pt x="660" y="91"/>
                  </a:lnTo>
                  <a:lnTo>
                    <a:pt x="658" y="77"/>
                  </a:lnTo>
                  <a:lnTo>
                    <a:pt x="654" y="63"/>
                  </a:lnTo>
                  <a:lnTo>
                    <a:pt x="651" y="51"/>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118" name="Freeform 11">
              <a:extLst>
                <a:ext uri="{FF2B5EF4-FFF2-40B4-BE49-F238E27FC236}">
                  <a16:creationId xmlns:a16="http://schemas.microsoft.com/office/drawing/2014/main" id="{705DB8A6-892D-4D34-806D-35035DBB0F09}"/>
                </a:ext>
              </a:extLst>
            </p:cNvPr>
            <p:cNvSpPr>
              <a:spLocks/>
            </p:cNvSpPr>
            <p:nvPr/>
          </p:nvSpPr>
          <p:spPr bwMode="auto">
            <a:xfrm>
              <a:off x="993775" y="808038"/>
              <a:ext cx="188913" cy="136525"/>
            </a:xfrm>
            <a:custGeom>
              <a:avLst/>
              <a:gdLst/>
              <a:ahLst/>
              <a:cxnLst>
                <a:cxn ang="0">
                  <a:pos x="269" y="379"/>
                </a:cxn>
                <a:cxn ang="0">
                  <a:pos x="283" y="438"/>
                </a:cxn>
                <a:cxn ang="0">
                  <a:pos x="295" y="491"/>
                </a:cxn>
                <a:cxn ang="0">
                  <a:pos x="306" y="526"/>
                </a:cxn>
                <a:cxn ang="0">
                  <a:pos x="315" y="546"/>
                </a:cxn>
                <a:cxn ang="0">
                  <a:pos x="327" y="563"/>
                </a:cxn>
                <a:cxn ang="0">
                  <a:pos x="340" y="577"/>
                </a:cxn>
                <a:cxn ang="0">
                  <a:pos x="357" y="590"/>
                </a:cxn>
                <a:cxn ang="0">
                  <a:pos x="377" y="598"/>
                </a:cxn>
                <a:cxn ang="0">
                  <a:pos x="402" y="603"/>
                </a:cxn>
                <a:cxn ang="0">
                  <a:pos x="431" y="604"/>
                </a:cxn>
                <a:cxn ang="0">
                  <a:pos x="466" y="602"/>
                </a:cxn>
                <a:cxn ang="0">
                  <a:pos x="506" y="595"/>
                </a:cxn>
                <a:cxn ang="0">
                  <a:pos x="831" y="333"/>
                </a:cxn>
                <a:cxn ang="0">
                  <a:pos x="664" y="216"/>
                </a:cxn>
                <a:cxn ang="0">
                  <a:pos x="627" y="191"/>
                </a:cxn>
                <a:cxn ang="0">
                  <a:pos x="592" y="171"/>
                </a:cxn>
                <a:cxn ang="0">
                  <a:pos x="558" y="156"/>
                </a:cxn>
                <a:cxn ang="0">
                  <a:pos x="527" y="144"/>
                </a:cxn>
                <a:cxn ang="0">
                  <a:pos x="495" y="136"/>
                </a:cxn>
                <a:cxn ang="0">
                  <a:pos x="452" y="130"/>
                </a:cxn>
                <a:cxn ang="0">
                  <a:pos x="377" y="125"/>
                </a:cxn>
                <a:cxn ang="0">
                  <a:pos x="315" y="123"/>
                </a:cxn>
                <a:cxn ang="0">
                  <a:pos x="289" y="117"/>
                </a:cxn>
                <a:cxn ang="0">
                  <a:pos x="273" y="110"/>
                </a:cxn>
                <a:cxn ang="0">
                  <a:pos x="81" y="0"/>
                </a:cxn>
                <a:cxn ang="0">
                  <a:pos x="53" y="55"/>
                </a:cxn>
                <a:cxn ang="0">
                  <a:pos x="19" y="119"/>
                </a:cxn>
                <a:cxn ang="0">
                  <a:pos x="7" y="153"/>
                </a:cxn>
                <a:cxn ang="0">
                  <a:pos x="0" y="186"/>
                </a:cxn>
                <a:cxn ang="0">
                  <a:pos x="0" y="201"/>
                </a:cxn>
                <a:cxn ang="0">
                  <a:pos x="2" y="217"/>
                </a:cxn>
                <a:cxn ang="0">
                  <a:pos x="7" y="233"/>
                </a:cxn>
                <a:cxn ang="0">
                  <a:pos x="14" y="247"/>
                </a:cxn>
                <a:cxn ang="0">
                  <a:pos x="34" y="266"/>
                </a:cxn>
                <a:cxn ang="0">
                  <a:pos x="59" y="283"/>
                </a:cxn>
                <a:cxn ang="0">
                  <a:pos x="90" y="297"/>
                </a:cxn>
                <a:cxn ang="0">
                  <a:pos x="125" y="309"/>
                </a:cxn>
                <a:cxn ang="0">
                  <a:pos x="198" y="329"/>
                </a:cxn>
                <a:cxn ang="0">
                  <a:pos x="260" y="346"/>
                </a:cxn>
              </a:cxnLst>
              <a:rect l="0" t="0" r="r" b="b"/>
              <a:pathLst>
                <a:path w="831" h="604">
                  <a:moveTo>
                    <a:pt x="260" y="346"/>
                  </a:moveTo>
                  <a:lnTo>
                    <a:pt x="269" y="379"/>
                  </a:lnTo>
                  <a:lnTo>
                    <a:pt x="277" y="409"/>
                  </a:lnTo>
                  <a:lnTo>
                    <a:pt x="283" y="438"/>
                  </a:lnTo>
                  <a:lnTo>
                    <a:pt x="290" y="465"/>
                  </a:lnTo>
                  <a:lnTo>
                    <a:pt x="295" y="491"/>
                  </a:lnTo>
                  <a:lnTo>
                    <a:pt x="302" y="515"/>
                  </a:lnTo>
                  <a:lnTo>
                    <a:pt x="306" y="526"/>
                  </a:lnTo>
                  <a:lnTo>
                    <a:pt x="311" y="536"/>
                  </a:lnTo>
                  <a:lnTo>
                    <a:pt x="315" y="546"/>
                  </a:lnTo>
                  <a:lnTo>
                    <a:pt x="320" y="555"/>
                  </a:lnTo>
                  <a:lnTo>
                    <a:pt x="327" y="563"/>
                  </a:lnTo>
                  <a:lnTo>
                    <a:pt x="332" y="571"/>
                  </a:lnTo>
                  <a:lnTo>
                    <a:pt x="340" y="577"/>
                  </a:lnTo>
                  <a:lnTo>
                    <a:pt x="348" y="584"/>
                  </a:lnTo>
                  <a:lnTo>
                    <a:pt x="357" y="590"/>
                  </a:lnTo>
                  <a:lnTo>
                    <a:pt x="366" y="594"/>
                  </a:lnTo>
                  <a:lnTo>
                    <a:pt x="377" y="598"/>
                  </a:lnTo>
                  <a:lnTo>
                    <a:pt x="388" y="601"/>
                  </a:lnTo>
                  <a:lnTo>
                    <a:pt x="402" y="603"/>
                  </a:lnTo>
                  <a:lnTo>
                    <a:pt x="415" y="604"/>
                  </a:lnTo>
                  <a:lnTo>
                    <a:pt x="431" y="604"/>
                  </a:lnTo>
                  <a:lnTo>
                    <a:pt x="448" y="603"/>
                  </a:lnTo>
                  <a:lnTo>
                    <a:pt x="466" y="602"/>
                  </a:lnTo>
                  <a:lnTo>
                    <a:pt x="485" y="600"/>
                  </a:lnTo>
                  <a:lnTo>
                    <a:pt x="506" y="595"/>
                  </a:lnTo>
                  <a:lnTo>
                    <a:pt x="529" y="591"/>
                  </a:lnTo>
                  <a:lnTo>
                    <a:pt x="831" y="333"/>
                  </a:lnTo>
                  <a:lnTo>
                    <a:pt x="683" y="231"/>
                  </a:lnTo>
                  <a:lnTo>
                    <a:pt x="664" y="216"/>
                  </a:lnTo>
                  <a:lnTo>
                    <a:pt x="645" y="204"/>
                  </a:lnTo>
                  <a:lnTo>
                    <a:pt x="627" y="191"/>
                  </a:lnTo>
                  <a:lnTo>
                    <a:pt x="609" y="181"/>
                  </a:lnTo>
                  <a:lnTo>
                    <a:pt x="592" y="171"/>
                  </a:lnTo>
                  <a:lnTo>
                    <a:pt x="575" y="163"/>
                  </a:lnTo>
                  <a:lnTo>
                    <a:pt x="558" y="156"/>
                  </a:lnTo>
                  <a:lnTo>
                    <a:pt x="542" y="150"/>
                  </a:lnTo>
                  <a:lnTo>
                    <a:pt x="527" y="144"/>
                  </a:lnTo>
                  <a:lnTo>
                    <a:pt x="511" y="140"/>
                  </a:lnTo>
                  <a:lnTo>
                    <a:pt x="495" y="136"/>
                  </a:lnTo>
                  <a:lnTo>
                    <a:pt x="481" y="133"/>
                  </a:lnTo>
                  <a:lnTo>
                    <a:pt x="452" y="130"/>
                  </a:lnTo>
                  <a:lnTo>
                    <a:pt x="427" y="126"/>
                  </a:lnTo>
                  <a:lnTo>
                    <a:pt x="377" y="125"/>
                  </a:lnTo>
                  <a:lnTo>
                    <a:pt x="335" y="124"/>
                  </a:lnTo>
                  <a:lnTo>
                    <a:pt x="315" y="123"/>
                  </a:lnTo>
                  <a:lnTo>
                    <a:pt x="297" y="119"/>
                  </a:lnTo>
                  <a:lnTo>
                    <a:pt x="289" y="117"/>
                  </a:lnTo>
                  <a:lnTo>
                    <a:pt x="281" y="115"/>
                  </a:lnTo>
                  <a:lnTo>
                    <a:pt x="273" y="110"/>
                  </a:lnTo>
                  <a:lnTo>
                    <a:pt x="265" y="106"/>
                  </a:lnTo>
                  <a:lnTo>
                    <a:pt x="81" y="0"/>
                  </a:lnTo>
                  <a:lnTo>
                    <a:pt x="68" y="26"/>
                  </a:lnTo>
                  <a:lnTo>
                    <a:pt x="53" y="55"/>
                  </a:lnTo>
                  <a:lnTo>
                    <a:pt x="36" y="87"/>
                  </a:lnTo>
                  <a:lnTo>
                    <a:pt x="19" y="119"/>
                  </a:lnTo>
                  <a:lnTo>
                    <a:pt x="12" y="136"/>
                  </a:lnTo>
                  <a:lnTo>
                    <a:pt x="7" y="153"/>
                  </a:lnTo>
                  <a:lnTo>
                    <a:pt x="2" y="169"/>
                  </a:lnTo>
                  <a:lnTo>
                    <a:pt x="0" y="186"/>
                  </a:lnTo>
                  <a:lnTo>
                    <a:pt x="0" y="194"/>
                  </a:lnTo>
                  <a:lnTo>
                    <a:pt x="0" y="201"/>
                  </a:lnTo>
                  <a:lnTo>
                    <a:pt x="0" y="209"/>
                  </a:lnTo>
                  <a:lnTo>
                    <a:pt x="2" y="217"/>
                  </a:lnTo>
                  <a:lnTo>
                    <a:pt x="4" y="225"/>
                  </a:lnTo>
                  <a:lnTo>
                    <a:pt x="7" y="233"/>
                  </a:lnTo>
                  <a:lnTo>
                    <a:pt x="10" y="240"/>
                  </a:lnTo>
                  <a:lnTo>
                    <a:pt x="14" y="247"/>
                  </a:lnTo>
                  <a:lnTo>
                    <a:pt x="23" y="258"/>
                  </a:lnTo>
                  <a:lnTo>
                    <a:pt x="34" y="266"/>
                  </a:lnTo>
                  <a:lnTo>
                    <a:pt x="45" y="274"/>
                  </a:lnTo>
                  <a:lnTo>
                    <a:pt x="59" y="283"/>
                  </a:lnTo>
                  <a:lnTo>
                    <a:pt x="74" y="290"/>
                  </a:lnTo>
                  <a:lnTo>
                    <a:pt x="90" y="297"/>
                  </a:lnTo>
                  <a:lnTo>
                    <a:pt x="108" y="304"/>
                  </a:lnTo>
                  <a:lnTo>
                    <a:pt x="125" y="309"/>
                  </a:lnTo>
                  <a:lnTo>
                    <a:pt x="162" y="320"/>
                  </a:lnTo>
                  <a:lnTo>
                    <a:pt x="198" y="329"/>
                  </a:lnTo>
                  <a:lnTo>
                    <a:pt x="231" y="338"/>
                  </a:lnTo>
                  <a:lnTo>
                    <a:pt x="260" y="346"/>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grpSp>
      <p:sp>
        <p:nvSpPr>
          <p:cNvPr id="119" name="TextBox 124">
            <a:extLst>
              <a:ext uri="{FF2B5EF4-FFF2-40B4-BE49-F238E27FC236}">
                <a16:creationId xmlns:a16="http://schemas.microsoft.com/office/drawing/2014/main" id="{111F6439-C707-4787-91C0-7F084D527029}"/>
              </a:ext>
            </a:extLst>
          </p:cNvPr>
          <p:cNvSpPr txBox="1">
            <a:spLocks noChangeArrowheads="1"/>
          </p:cNvSpPr>
          <p:nvPr/>
        </p:nvSpPr>
        <p:spPr bwMode="auto">
          <a:xfrm>
            <a:off x="8573708" y="4070662"/>
            <a:ext cx="346075" cy="261938"/>
          </a:xfrm>
          <a:prstGeom prst="rect">
            <a:avLst/>
          </a:prstGeom>
          <a:solidFill>
            <a:srgbClr val="FF0000"/>
          </a:solidFill>
          <a:ln w="9525">
            <a:solidFill>
              <a:srgbClr val="FF0000"/>
            </a:solidFill>
            <a:miter lim="800000"/>
            <a:headEnd/>
            <a:tailEnd/>
          </a:ln>
        </p:spPr>
        <p:txBody>
          <a:bodyPr wrap="none">
            <a:spAutoFit/>
          </a:bodyPr>
          <a:lstStyle/>
          <a:p>
            <a:r>
              <a:rPr lang="en-US" sz="1100" dirty="0">
                <a:latin typeface="Calibri" pitchFamily="34" charset="0"/>
              </a:rPr>
              <a:t>DC</a:t>
            </a:r>
          </a:p>
        </p:txBody>
      </p:sp>
      <p:sp>
        <p:nvSpPr>
          <p:cNvPr id="120" name="TextBox 119">
            <a:extLst>
              <a:ext uri="{FF2B5EF4-FFF2-40B4-BE49-F238E27FC236}">
                <a16:creationId xmlns:a16="http://schemas.microsoft.com/office/drawing/2014/main" id="{88E8D1B8-BF11-4796-A079-B5D25FA0E6C8}"/>
              </a:ext>
            </a:extLst>
          </p:cNvPr>
          <p:cNvSpPr txBox="1"/>
          <p:nvPr/>
        </p:nvSpPr>
        <p:spPr>
          <a:xfrm>
            <a:off x="3843945" y="4096647"/>
            <a:ext cx="794315" cy="261610"/>
          </a:xfrm>
          <a:prstGeom prst="rect">
            <a:avLst/>
          </a:prstGeom>
          <a:noFill/>
        </p:spPr>
        <p:txBody>
          <a:bodyPr wrap="square" rtlCol="0">
            <a:spAutoFit/>
          </a:bodyPr>
          <a:lstStyle/>
          <a:p>
            <a:r>
              <a:rPr lang="en-US" sz="1100" dirty="0"/>
              <a:t>California</a:t>
            </a:r>
          </a:p>
        </p:txBody>
      </p:sp>
      <p:sp>
        <p:nvSpPr>
          <p:cNvPr id="121" name="TextBox 120">
            <a:extLst>
              <a:ext uri="{FF2B5EF4-FFF2-40B4-BE49-F238E27FC236}">
                <a16:creationId xmlns:a16="http://schemas.microsoft.com/office/drawing/2014/main" id="{1C8098FB-2B8D-4563-8160-4016C371E54D}"/>
              </a:ext>
            </a:extLst>
          </p:cNvPr>
          <p:cNvSpPr txBox="1"/>
          <p:nvPr/>
        </p:nvSpPr>
        <p:spPr>
          <a:xfrm>
            <a:off x="7771811" y="3491090"/>
            <a:ext cx="880768" cy="261610"/>
          </a:xfrm>
          <a:prstGeom prst="rect">
            <a:avLst/>
          </a:prstGeom>
          <a:noFill/>
        </p:spPr>
        <p:txBody>
          <a:bodyPr wrap="square" rtlCol="0">
            <a:spAutoFit/>
          </a:bodyPr>
          <a:lstStyle/>
          <a:p>
            <a:r>
              <a:rPr lang="en-US" sz="1100" dirty="0"/>
              <a:t>New York</a:t>
            </a:r>
          </a:p>
        </p:txBody>
      </p:sp>
      <p:sp>
        <p:nvSpPr>
          <p:cNvPr id="122" name="TextBox 121">
            <a:extLst>
              <a:ext uri="{FF2B5EF4-FFF2-40B4-BE49-F238E27FC236}">
                <a16:creationId xmlns:a16="http://schemas.microsoft.com/office/drawing/2014/main" id="{8612F3B2-73AA-42BE-955D-D673403F8A1E}"/>
              </a:ext>
            </a:extLst>
          </p:cNvPr>
          <p:cNvSpPr txBox="1"/>
          <p:nvPr/>
        </p:nvSpPr>
        <p:spPr>
          <a:xfrm>
            <a:off x="8017031" y="3804172"/>
            <a:ext cx="1041856" cy="261610"/>
          </a:xfrm>
          <a:prstGeom prst="rect">
            <a:avLst/>
          </a:prstGeom>
          <a:noFill/>
        </p:spPr>
        <p:txBody>
          <a:bodyPr wrap="square" rtlCol="0">
            <a:spAutoFit/>
          </a:bodyPr>
          <a:lstStyle/>
          <a:p>
            <a:r>
              <a:rPr lang="en-US" sz="1100" dirty="0"/>
              <a:t>New Jersey</a:t>
            </a:r>
          </a:p>
        </p:txBody>
      </p:sp>
      <p:sp>
        <p:nvSpPr>
          <p:cNvPr id="123" name="TextBox 122">
            <a:extLst>
              <a:ext uri="{FF2B5EF4-FFF2-40B4-BE49-F238E27FC236}">
                <a16:creationId xmlns:a16="http://schemas.microsoft.com/office/drawing/2014/main" id="{636507D2-FB68-4160-8083-A60D65A82982}"/>
              </a:ext>
            </a:extLst>
          </p:cNvPr>
          <p:cNvSpPr txBox="1"/>
          <p:nvPr/>
        </p:nvSpPr>
        <p:spPr>
          <a:xfrm>
            <a:off x="7881515" y="4001956"/>
            <a:ext cx="796595" cy="261610"/>
          </a:xfrm>
          <a:prstGeom prst="rect">
            <a:avLst/>
          </a:prstGeom>
          <a:noFill/>
        </p:spPr>
        <p:txBody>
          <a:bodyPr wrap="square" rtlCol="0">
            <a:spAutoFit/>
          </a:bodyPr>
          <a:lstStyle/>
          <a:p>
            <a:r>
              <a:rPr lang="en-US" sz="1100" dirty="0"/>
              <a:t>Maryland</a:t>
            </a:r>
          </a:p>
        </p:txBody>
      </p:sp>
    </p:spTree>
    <p:extLst>
      <p:ext uri="{BB962C8B-B14F-4D97-AF65-F5344CB8AC3E}">
        <p14:creationId xmlns:p14="http://schemas.microsoft.com/office/powerpoint/2010/main" val="292493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Local Legislation in General Assembly a Risk: Maryland</a:t>
            </a:r>
          </a:p>
        </p:txBody>
      </p:sp>
      <p:sp>
        <p:nvSpPr>
          <p:cNvPr id="3" name="Content Placeholder 2"/>
          <p:cNvSpPr>
            <a:spLocks noGrp="1"/>
          </p:cNvSpPr>
          <p:nvPr>
            <p:ph idx="1"/>
          </p:nvPr>
        </p:nvSpPr>
        <p:spPr/>
        <p:txBody>
          <a:bodyPr>
            <a:normAutofit fontScale="92500"/>
          </a:bodyPr>
          <a:lstStyle/>
          <a:p>
            <a:r>
              <a:rPr lang="en-US" dirty="0">
                <a:hlinkClick r:id="rId2"/>
              </a:rPr>
              <a:t>2018 - HB 995</a:t>
            </a:r>
            <a:endParaRPr lang="en-US" dirty="0"/>
          </a:p>
          <a:p>
            <a:pPr lvl="1"/>
            <a:r>
              <a:rPr lang="en-US" dirty="0"/>
              <a:t>Just Cause Eviction Bill for Montgomery County</a:t>
            </a:r>
          </a:p>
          <a:p>
            <a:pPr lvl="1"/>
            <a:r>
              <a:rPr lang="en-US" dirty="0"/>
              <a:t>Local Courtesy means Montgomery County House and Senate Delegations likely decide the bill’s fate</a:t>
            </a:r>
          </a:p>
          <a:p>
            <a:pPr lvl="1"/>
            <a:r>
              <a:rPr lang="en-US" dirty="0"/>
              <a:t>Owner must renew lease forever on “substantially the same terms” unless they can prove that tenant violated one of 11 “just causes” for nonrenewal</a:t>
            </a:r>
          </a:p>
          <a:p>
            <a:pPr lvl="1"/>
            <a:r>
              <a:rPr lang="en-US" dirty="0"/>
              <a:t>After huge fight, bill sent to summer study, but likely back next year </a:t>
            </a:r>
          </a:p>
          <a:p>
            <a:endParaRPr lang="en-US" dirty="0"/>
          </a:p>
        </p:txBody>
      </p:sp>
    </p:spTree>
    <p:extLst>
      <p:ext uri="{BB962C8B-B14F-4D97-AF65-F5344CB8AC3E}">
        <p14:creationId xmlns:p14="http://schemas.microsoft.com/office/powerpoint/2010/main" val="42769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Local Governments the Major Risk of Rent Control in MD</a:t>
            </a:r>
          </a:p>
        </p:txBody>
      </p:sp>
      <p:sp>
        <p:nvSpPr>
          <p:cNvPr id="3" name="Content Placeholder 2"/>
          <p:cNvSpPr>
            <a:spLocks noGrp="1"/>
          </p:cNvSpPr>
          <p:nvPr>
            <p:ph idx="1"/>
          </p:nvPr>
        </p:nvSpPr>
        <p:spPr/>
        <p:txBody>
          <a:bodyPr>
            <a:normAutofit/>
          </a:bodyPr>
          <a:lstStyle/>
          <a:p>
            <a:r>
              <a:rPr lang="en-US" dirty="0"/>
              <a:t>24 counties in Maryland, all but 6 of which have home rule authority, and could enact rent control</a:t>
            </a:r>
          </a:p>
          <a:p>
            <a:r>
              <a:rPr lang="en-US" dirty="0"/>
              <a:t>Primary risk of rent control enactment is in suburban Washington counties of Montgomery and Prince George’s</a:t>
            </a:r>
          </a:p>
        </p:txBody>
      </p:sp>
    </p:spTree>
    <p:extLst>
      <p:ext uri="{BB962C8B-B14F-4D97-AF65-F5344CB8AC3E}">
        <p14:creationId xmlns:p14="http://schemas.microsoft.com/office/powerpoint/2010/main" val="334625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24 Maryland Counties in Maryland</a:t>
            </a:r>
          </a:p>
        </p:txBody>
      </p:sp>
      <p:pic>
        <p:nvPicPr>
          <p:cNvPr id="1030" name="Picture 6" descr="https://msa.maryland.gov/msa/mdmanual/36loc/images/02maps/seat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072" y="1600200"/>
            <a:ext cx="8323728" cy="504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4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Montgomery County High Risk for Rent Control: Maryland</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hlinkClick r:id="rId3"/>
              </a:rPr>
              <a:t>2015 - Bill 19-15</a:t>
            </a:r>
            <a:endParaRPr lang="en-US" dirty="0"/>
          </a:p>
          <a:p>
            <a:pPr lvl="1"/>
            <a:r>
              <a:rPr lang="en-US" sz="2000" dirty="0"/>
              <a:t>Bill enacts sweeping measures to provide new tenant rights and owner obligations</a:t>
            </a:r>
          </a:p>
          <a:p>
            <a:pPr lvl="1"/>
            <a:r>
              <a:rPr lang="en-US" sz="2000" dirty="0"/>
              <a:t>Mandatory offer of 2-year lease initially and on renewal</a:t>
            </a:r>
          </a:p>
          <a:p>
            <a:pPr lvl="1"/>
            <a:r>
              <a:rPr lang="en-US" sz="2000" dirty="0"/>
              <a:t>Notice of rent increase changed from 60 to 90 days</a:t>
            </a:r>
          </a:p>
          <a:p>
            <a:pPr lvl="1"/>
            <a:r>
              <a:rPr lang="en-US" sz="2000" dirty="0"/>
              <a:t>County DHCA annually publishes and posts on their website voluntary rent guidelines and owner-supplied data on all average rent increases by unit and building type</a:t>
            </a:r>
          </a:p>
          <a:p>
            <a:pPr lvl="1"/>
            <a:r>
              <a:rPr lang="en-US" sz="2000" dirty="0"/>
              <a:t>Many more provisions in bill beyond rent-related</a:t>
            </a:r>
          </a:p>
          <a:p>
            <a:pPr lvl="1"/>
            <a:r>
              <a:rPr lang="en-US" sz="2000" dirty="0"/>
              <a:t>Successfully resisted provisions regarding: (1) mandatory use of model lease, (2) mandatory DHCA review of rent increases above voluntary guidelines (3) prohibition on higher rates for month to month rentals, and many other potentially damaging provisions</a:t>
            </a:r>
          </a:p>
          <a:p>
            <a:pPr lvl="1"/>
            <a:endParaRPr lang="en-US" sz="2400" dirty="0"/>
          </a:p>
          <a:p>
            <a:pPr marL="457200" lvl="1" indent="0">
              <a:buNone/>
            </a:pPr>
            <a:endParaRPr lang="en-US" dirty="0"/>
          </a:p>
          <a:p>
            <a:pPr lvl="1"/>
            <a:endParaRPr lang="en-US" dirty="0"/>
          </a:p>
          <a:p>
            <a:pPr lvl="2"/>
            <a:endParaRPr lang="en-US" dirty="0"/>
          </a:p>
        </p:txBody>
      </p:sp>
    </p:spTree>
    <p:extLst>
      <p:ext uri="{BB962C8B-B14F-4D97-AF65-F5344CB8AC3E}">
        <p14:creationId xmlns:p14="http://schemas.microsoft.com/office/powerpoint/2010/main" val="139638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Prince George’s County a Rent Control Risk: Maryland</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a:hlinkClick r:id="rId3"/>
              </a:rPr>
              <a:t>2015 - CB-59</a:t>
            </a:r>
            <a:endParaRPr lang="en-US" dirty="0"/>
          </a:p>
          <a:p>
            <a:pPr lvl="1"/>
            <a:r>
              <a:rPr lang="en-US" dirty="0"/>
              <a:t>Bill proposed rent control for senior housing, which AOBA was able get amended out</a:t>
            </a:r>
          </a:p>
          <a:p>
            <a:pPr lvl="1"/>
            <a:r>
              <a:rPr lang="en-US" dirty="0"/>
              <a:t>Mandatory offer of 2-year leases at senior housing enacted</a:t>
            </a:r>
          </a:p>
          <a:p>
            <a:r>
              <a:rPr lang="en-US" dirty="0"/>
              <a:t>Purple Line</a:t>
            </a:r>
          </a:p>
          <a:p>
            <a:pPr lvl="1"/>
            <a:r>
              <a:rPr lang="en-US" dirty="0"/>
              <a:t>16- mile light rail under construction between Montgomery and Prince George’s Counties</a:t>
            </a:r>
          </a:p>
          <a:p>
            <a:pPr lvl="1"/>
            <a:r>
              <a:rPr lang="en-US" dirty="0"/>
              <a:t>County discussing measures to counter perceived gentrification near rail stations, including rent control and inclusionary zoning</a:t>
            </a:r>
          </a:p>
          <a:p>
            <a:pPr lvl="1"/>
            <a:endParaRPr lang="en-US" sz="2400" dirty="0"/>
          </a:p>
          <a:p>
            <a:pPr marL="457200" lvl="1" indent="0">
              <a:buNone/>
            </a:pPr>
            <a:endParaRPr lang="en-US" dirty="0"/>
          </a:p>
          <a:p>
            <a:pPr lvl="1"/>
            <a:endParaRPr lang="en-US" dirty="0"/>
          </a:p>
          <a:p>
            <a:pPr lvl="2"/>
            <a:endParaRPr lang="en-US" dirty="0"/>
          </a:p>
        </p:txBody>
      </p:sp>
    </p:spTree>
    <p:extLst>
      <p:ext uri="{BB962C8B-B14F-4D97-AF65-F5344CB8AC3E}">
        <p14:creationId xmlns:p14="http://schemas.microsoft.com/office/powerpoint/2010/main" val="200275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526"/>
            <a:ext cx="8229600" cy="1143000"/>
          </a:xfrm>
        </p:spPr>
        <p:txBody>
          <a:bodyPr>
            <a:normAutofit/>
          </a:bodyPr>
          <a:lstStyle/>
          <a:p>
            <a:pPr algn="ctr"/>
            <a:r>
              <a:rPr lang="en-US" sz="4400" dirty="0"/>
              <a:t>157 Municipalities in Maryland</a:t>
            </a:r>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532965"/>
            <a:ext cx="8229600" cy="5109881"/>
          </a:xfrm>
          <a:prstGeom prst="rect">
            <a:avLst/>
          </a:prstGeom>
          <a:noFill/>
          <a:ln>
            <a:noFill/>
          </a:ln>
        </p:spPr>
      </p:pic>
      <p:sp>
        <p:nvSpPr>
          <p:cNvPr id="9" name="TextBox 8"/>
          <p:cNvSpPr txBox="1"/>
          <p:nvPr/>
        </p:nvSpPr>
        <p:spPr>
          <a:xfrm>
            <a:off x="3590365" y="6185647"/>
            <a:ext cx="1317813" cy="400110"/>
          </a:xfrm>
          <a:prstGeom prst="rect">
            <a:avLst/>
          </a:prstGeom>
          <a:noFill/>
        </p:spPr>
        <p:txBody>
          <a:bodyPr wrap="square" rtlCol="0">
            <a:spAutoFit/>
          </a:bodyPr>
          <a:lstStyle/>
          <a:p>
            <a:r>
              <a:rPr lang="en-US" sz="1000" b="1" dirty="0"/>
              <a:t>TAKOMA PARK HAS RENT CONTROL</a:t>
            </a:r>
          </a:p>
        </p:txBody>
      </p:sp>
      <p:cxnSp>
        <p:nvCxnSpPr>
          <p:cNvPr id="11" name="Straight Arrow Connector 10"/>
          <p:cNvCxnSpPr/>
          <p:nvPr/>
        </p:nvCxnSpPr>
        <p:spPr>
          <a:xfrm flipV="1">
            <a:off x="4572000" y="5795682"/>
            <a:ext cx="228600" cy="3899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9814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Municipal Rent Control Challenges: Maryland</a:t>
            </a:r>
          </a:p>
        </p:txBody>
      </p:sp>
      <p:sp>
        <p:nvSpPr>
          <p:cNvPr id="3" name="Content Placeholder 2"/>
          <p:cNvSpPr>
            <a:spLocks noGrp="1"/>
          </p:cNvSpPr>
          <p:nvPr>
            <p:ph idx="1"/>
          </p:nvPr>
        </p:nvSpPr>
        <p:spPr/>
        <p:txBody>
          <a:bodyPr>
            <a:normAutofit fontScale="85000" lnSpcReduction="20000"/>
          </a:bodyPr>
          <a:lstStyle/>
          <a:p>
            <a:r>
              <a:rPr lang="en-US" dirty="0"/>
              <a:t>157 municipalities across the state – each with the authority to enact rent control</a:t>
            </a:r>
          </a:p>
          <a:p>
            <a:r>
              <a:rPr lang="en-US" dirty="0"/>
              <a:t>Difficult to monitor multiple jurisdictions</a:t>
            </a:r>
          </a:p>
          <a:p>
            <a:r>
              <a:rPr lang="en-US" dirty="0"/>
              <a:t>Subscribe to as many municipal newsletters and meeting notices as you can</a:t>
            </a:r>
          </a:p>
          <a:p>
            <a:r>
              <a:rPr lang="en-US" dirty="0"/>
              <a:t>Intervene when necessary</a:t>
            </a:r>
          </a:p>
          <a:p>
            <a:r>
              <a:rPr lang="en-US" dirty="0"/>
              <a:t>Takoma Park is the only jurisdiction in MD with rent control</a:t>
            </a:r>
          </a:p>
          <a:p>
            <a:r>
              <a:rPr lang="en-US" dirty="0"/>
              <a:t>Takoma Park originally enacted rent control at 70% of CPI in 1981, later </a:t>
            </a:r>
            <a:r>
              <a:rPr lang="en-US" dirty="0">
                <a:hlinkClick r:id="rId2"/>
              </a:rPr>
              <a:t>modified</a:t>
            </a:r>
            <a:r>
              <a:rPr lang="en-US" dirty="0"/>
              <a:t>  to full CPI for Balt/Wash region (currently 1.8%).</a:t>
            </a:r>
          </a:p>
        </p:txBody>
      </p:sp>
    </p:spTree>
    <p:extLst>
      <p:ext uri="{BB962C8B-B14F-4D97-AF65-F5344CB8AC3E}">
        <p14:creationId xmlns:p14="http://schemas.microsoft.com/office/powerpoint/2010/main" val="64002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92" y="4887534"/>
            <a:ext cx="4142309" cy="1362075"/>
          </a:xfrm>
        </p:spPr>
        <p:txBody>
          <a:bodyPr/>
          <a:lstStyle/>
          <a:p>
            <a:r>
              <a:rPr lang="en-US" dirty="0"/>
              <a:t>Assistance from NAA</a:t>
            </a:r>
          </a:p>
        </p:txBody>
      </p:sp>
    </p:spTree>
    <p:extLst>
      <p:ext uri="{BB962C8B-B14F-4D97-AF65-F5344CB8AC3E}">
        <p14:creationId xmlns:p14="http://schemas.microsoft.com/office/powerpoint/2010/main" val="248660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What resources does NAA have available?</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sz="2200" dirty="0"/>
              <a:t>Almanac</a:t>
            </a:r>
          </a:p>
          <a:p>
            <a:r>
              <a:rPr lang="en-US" sz="2200" dirty="0"/>
              <a:t>Basic Talking Points</a:t>
            </a:r>
          </a:p>
          <a:p>
            <a:r>
              <a:rPr lang="en-US" sz="2200" dirty="0"/>
              <a:t>Fact Sheet</a:t>
            </a:r>
          </a:p>
          <a:p>
            <a:r>
              <a:rPr lang="en-US" sz="2200" dirty="0"/>
              <a:t>50 State Chart</a:t>
            </a:r>
          </a:p>
          <a:p>
            <a:r>
              <a:rPr lang="en-US" sz="2200" dirty="0"/>
              <a:t>Model Rent Control Preemption Legislation</a:t>
            </a:r>
          </a:p>
          <a:p>
            <a:r>
              <a:rPr lang="en-US" sz="2200" dirty="0"/>
              <a:t>NAA Policy Statement</a:t>
            </a:r>
          </a:p>
          <a:p>
            <a:r>
              <a:rPr lang="en-US" sz="2200" dirty="0"/>
              <a:t>Sample Advocacy Letters</a:t>
            </a:r>
          </a:p>
          <a:p>
            <a:r>
              <a:rPr lang="en-US" sz="2200" dirty="0"/>
              <a:t>Ongoing State and Local Tracking of Rent Control Proposals and Initiatives </a:t>
            </a:r>
          </a:p>
          <a:p>
            <a:r>
              <a:rPr lang="en-US" sz="2200" dirty="0"/>
              <a:t>Ongoing Media Review </a:t>
            </a:r>
          </a:p>
          <a:p>
            <a:r>
              <a:rPr lang="en-US" sz="2200" dirty="0"/>
              <a:t>New NAA webpage on rent control</a:t>
            </a:r>
            <a:r>
              <a:rPr lang="en-US" sz="2200"/>
              <a:t>: </a:t>
            </a:r>
            <a:r>
              <a:rPr lang="en-US" sz="2200">
                <a:hlinkClick r:id="rId3"/>
              </a:rPr>
              <a:t>https://www.naahq.org/advocacy/policy-issues/rent-control</a:t>
            </a:r>
            <a:r>
              <a:rPr lang="en-US" sz="2200"/>
              <a:t> </a:t>
            </a:r>
            <a:endParaRPr lang="en-US" sz="2400" dirty="0"/>
          </a:p>
          <a:p>
            <a:endParaRPr lang="en-US" dirty="0"/>
          </a:p>
        </p:txBody>
      </p:sp>
    </p:spTree>
    <p:extLst>
      <p:ext uri="{BB962C8B-B14F-4D97-AF65-F5344CB8AC3E}">
        <p14:creationId xmlns:p14="http://schemas.microsoft.com/office/powerpoint/2010/main" val="4126231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is else is NAA doing to help?</a:t>
            </a:r>
          </a:p>
        </p:txBody>
      </p:sp>
      <p:sp>
        <p:nvSpPr>
          <p:cNvPr id="3" name="Content Placeholder 2"/>
          <p:cNvSpPr>
            <a:spLocks noGrp="1"/>
          </p:cNvSpPr>
          <p:nvPr>
            <p:ph idx="1"/>
          </p:nvPr>
        </p:nvSpPr>
        <p:spPr>
          <a:xfrm>
            <a:off x="457200" y="1600200"/>
            <a:ext cx="5948502" cy="4525963"/>
          </a:xfrm>
        </p:spPr>
        <p:txBody>
          <a:bodyPr>
            <a:normAutofit/>
          </a:bodyPr>
          <a:lstStyle/>
          <a:p>
            <a:r>
              <a:rPr lang="en-US" sz="2800" dirty="0"/>
              <a:t>New external partnerships</a:t>
            </a:r>
          </a:p>
          <a:p>
            <a:r>
              <a:rPr lang="en-US" sz="2800" dirty="0"/>
              <a:t>Tailored talking points</a:t>
            </a:r>
          </a:p>
          <a:p>
            <a:r>
              <a:rPr lang="en-US" sz="2800" dirty="0"/>
              <a:t>Strategy handbook</a:t>
            </a:r>
          </a:p>
          <a:p>
            <a:r>
              <a:rPr lang="en-US" sz="2800" dirty="0"/>
              <a:t>Explainer video</a:t>
            </a:r>
          </a:p>
          <a:p>
            <a:r>
              <a:rPr lang="en-US" sz="2800" dirty="0"/>
              <a:t>Webinar on advocacy strategies</a:t>
            </a:r>
          </a:p>
          <a:p>
            <a:r>
              <a:rPr lang="en-US" sz="2800" dirty="0"/>
              <a:t>Additional research on rent control</a:t>
            </a:r>
          </a:p>
        </p:txBody>
      </p:sp>
      <p:sp>
        <p:nvSpPr>
          <p:cNvPr id="4" name="TextBox 3"/>
          <p:cNvSpPr txBox="1"/>
          <p:nvPr/>
        </p:nvSpPr>
        <p:spPr>
          <a:xfrm>
            <a:off x="6667161" y="1979437"/>
            <a:ext cx="2075667" cy="1077218"/>
          </a:xfrm>
          <a:prstGeom prst="rect">
            <a:avLst/>
          </a:prstGeom>
          <a:noFill/>
        </p:spPr>
        <p:txBody>
          <a:bodyPr wrap="square" rtlCol="0">
            <a:spAutoFit/>
          </a:bodyPr>
          <a:lstStyle/>
          <a:p>
            <a:r>
              <a:rPr lang="en-US" sz="1600" spc="-70" dirty="0">
                <a:solidFill>
                  <a:srgbClr val="0A55A7"/>
                </a:solidFill>
                <a:latin typeface="Arial"/>
                <a:cs typeface="Arial"/>
              </a:rPr>
              <a:t>Have ideas? Please let us know by contacting Robert Melvin at rmelvin@naahq.org</a:t>
            </a:r>
          </a:p>
        </p:txBody>
      </p:sp>
      <p:cxnSp>
        <p:nvCxnSpPr>
          <p:cNvPr id="6" name="Straight Connector 5"/>
          <p:cNvCxnSpPr/>
          <p:nvPr/>
        </p:nvCxnSpPr>
        <p:spPr>
          <a:xfrm>
            <a:off x="6629809" y="2016785"/>
            <a:ext cx="0" cy="3539430"/>
          </a:xfrm>
          <a:prstGeom prst="line">
            <a:avLst/>
          </a:prstGeom>
          <a:ln w="6350" cmpd="sng">
            <a:solidFill>
              <a:srgbClr val="9A999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20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2017-2018 Rent Control Fights</a:t>
            </a:r>
          </a:p>
        </p:txBody>
      </p:sp>
      <p:grpSp>
        <p:nvGrpSpPr>
          <p:cNvPr id="4" name="Group 66">
            <a:extLst>
              <a:ext uri="{FF2B5EF4-FFF2-40B4-BE49-F238E27FC236}">
                <a16:creationId xmlns:a16="http://schemas.microsoft.com/office/drawing/2014/main" id="{907A8DF9-561E-49AC-839C-2603F275293C}"/>
              </a:ext>
            </a:extLst>
          </p:cNvPr>
          <p:cNvGrpSpPr/>
          <p:nvPr/>
        </p:nvGrpSpPr>
        <p:grpSpPr>
          <a:xfrm>
            <a:off x="1567296" y="1769154"/>
            <a:ext cx="6191339" cy="3677569"/>
            <a:chOff x="1071538" y="857232"/>
            <a:chExt cx="7852554" cy="4819589"/>
          </a:xfrm>
          <a:gradFill>
            <a:gsLst>
              <a:gs pos="0">
                <a:srgbClr val="0070C0"/>
              </a:gs>
              <a:gs pos="100000">
                <a:srgbClr val="00B0F0"/>
              </a:gs>
            </a:gsLst>
            <a:lin ang="5400000" scaled="0"/>
          </a:gradFill>
          <a:effectLst>
            <a:outerShdw blurRad="50800" dist="38100" dir="2700000" algn="tl" rotWithShape="0">
              <a:prstClr val="black">
                <a:alpha val="40000"/>
              </a:prstClr>
            </a:outerShdw>
          </a:effectLst>
        </p:grpSpPr>
        <p:sp>
          <p:nvSpPr>
            <p:cNvPr id="5" name="Freeform 6">
              <a:extLst>
                <a:ext uri="{FF2B5EF4-FFF2-40B4-BE49-F238E27FC236}">
                  <a16:creationId xmlns:a16="http://schemas.microsoft.com/office/drawing/2014/main" id="{9961B28C-7CE5-4920-9FD2-524D1C3D6FA3}"/>
                </a:ext>
              </a:extLst>
            </p:cNvPr>
            <p:cNvSpPr>
              <a:spLocks/>
            </p:cNvSpPr>
            <p:nvPr/>
          </p:nvSpPr>
          <p:spPr bwMode="auto">
            <a:xfrm>
              <a:off x="3428236" y="3629379"/>
              <a:ext cx="2038125" cy="2021358"/>
            </a:xfrm>
            <a:custGeom>
              <a:avLst/>
              <a:gdLst/>
              <a:ahLst/>
              <a:cxnLst>
                <a:cxn ang="0">
                  <a:pos x="250" y="1693"/>
                </a:cxn>
                <a:cxn ang="0">
                  <a:pos x="17" y="1798"/>
                </a:cxn>
                <a:cxn ang="0">
                  <a:pos x="203" y="2007"/>
                </a:cxn>
                <a:cxn ang="0">
                  <a:pos x="337" y="2159"/>
                </a:cxn>
                <a:cxn ang="0">
                  <a:pos x="438" y="2262"/>
                </a:cxn>
                <a:cxn ang="0">
                  <a:pos x="538" y="2578"/>
                </a:cxn>
                <a:cxn ang="0">
                  <a:pos x="663" y="2792"/>
                </a:cxn>
                <a:cxn ang="0">
                  <a:pos x="777" y="2857"/>
                </a:cxn>
                <a:cxn ang="0">
                  <a:pos x="906" y="2918"/>
                </a:cxn>
                <a:cxn ang="0">
                  <a:pos x="1073" y="2916"/>
                </a:cxn>
                <a:cxn ang="0">
                  <a:pos x="1152" y="2739"/>
                </a:cxn>
                <a:cxn ang="0">
                  <a:pos x="1278" y="2643"/>
                </a:cxn>
                <a:cxn ang="0">
                  <a:pos x="1373" y="2672"/>
                </a:cxn>
                <a:cxn ang="0">
                  <a:pos x="1530" y="2719"/>
                </a:cxn>
                <a:cxn ang="0">
                  <a:pos x="1604" y="2729"/>
                </a:cxn>
                <a:cxn ang="0">
                  <a:pos x="1760" y="2809"/>
                </a:cxn>
                <a:cxn ang="0">
                  <a:pos x="1877" y="2945"/>
                </a:cxn>
                <a:cxn ang="0">
                  <a:pos x="1964" y="3119"/>
                </a:cxn>
                <a:cxn ang="0">
                  <a:pos x="2069" y="3308"/>
                </a:cxn>
                <a:cxn ang="0">
                  <a:pos x="2194" y="3542"/>
                </a:cxn>
                <a:cxn ang="0">
                  <a:pos x="2295" y="3703"/>
                </a:cxn>
                <a:cxn ang="0">
                  <a:pos x="2334" y="3867"/>
                </a:cxn>
                <a:cxn ang="0">
                  <a:pos x="2435" y="3991"/>
                </a:cxn>
                <a:cxn ang="0">
                  <a:pos x="2529" y="4136"/>
                </a:cxn>
                <a:cxn ang="0">
                  <a:pos x="2787" y="4236"/>
                </a:cxn>
                <a:cxn ang="0">
                  <a:pos x="2978" y="4282"/>
                </a:cxn>
                <a:cxn ang="0">
                  <a:pos x="3066" y="4241"/>
                </a:cxn>
                <a:cxn ang="0">
                  <a:pos x="3012" y="4077"/>
                </a:cxn>
                <a:cxn ang="0">
                  <a:pos x="2960" y="3909"/>
                </a:cxn>
                <a:cxn ang="0">
                  <a:pos x="2887" y="3790"/>
                </a:cxn>
                <a:cxn ang="0">
                  <a:pos x="2914" y="3726"/>
                </a:cxn>
                <a:cxn ang="0">
                  <a:pos x="3058" y="3597"/>
                </a:cxn>
                <a:cxn ang="0">
                  <a:pos x="2953" y="3525"/>
                </a:cxn>
                <a:cxn ang="0">
                  <a:pos x="3109" y="3529"/>
                </a:cxn>
                <a:cxn ang="0">
                  <a:pos x="3339" y="3288"/>
                </a:cxn>
                <a:cxn ang="0">
                  <a:pos x="3414" y="3194"/>
                </a:cxn>
                <a:cxn ang="0">
                  <a:pos x="3671" y="3164"/>
                </a:cxn>
                <a:cxn ang="0">
                  <a:pos x="3832" y="3107"/>
                </a:cxn>
                <a:cxn ang="0">
                  <a:pos x="3906" y="3000"/>
                </a:cxn>
                <a:cxn ang="0">
                  <a:pos x="3949" y="2807"/>
                </a:cxn>
                <a:cxn ang="0">
                  <a:pos x="4008" y="2867"/>
                </a:cxn>
                <a:cxn ang="0">
                  <a:pos x="4006" y="2948"/>
                </a:cxn>
                <a:cxn ang="0">
                  <a:pos x="4182" y="2851"/>
                </a:cxn>
                <a:cxn ang="0">
                  <a:pos x="4298" y="2805"/>
                </a:cxn>
                <a:cxn ang="0">
                  <a:pos x="4339" y="2692"/>
                </a:cxn>
                <a:cxn ang="0">
                  <a:pos x="4355" y="2540"/>
                </a:cxn>
                <a:cxn ang="0">
                  <a:pos x="4374" y="2306"/>
                </a:cxn>
                <a:cxn ang="0">
                  <a:pos x="4310" y="2189"/>
                </a:cxn>
                <a:cxn ang="0">
                  <a:pos x="4249" y="1989"/>
                </a:cxn>
                <a:cxn ang="0">
                  <a:pos x="4181" y="1822"/>
                </a:cxn>
                <a:cxn ang="0">
                  <a:pos x="3997" y="1279"/>
                </a:cxn>
                <a:cxn ang="0">
                  <a:pos x="3797" y="1188"/>
                </a:cxn>
                <a:cxn ang="0">
                  <a:pos x="3610" y="1195"/>
                </a:cxn>
                <a:cxn ang="0">
                  <a:pos x="3479" y="1247"/>
                </a:cxn>
                <a:cxn ang="0">
                  <a:pos x="3279" y="1143"/>
                </a:cxn>
                <a:cxn ang="0">
                  <a:pos x="3038" y="1192"/>
                </a:cxn>
                <a:cxn ang="0">
                  <a:pos x="2858" y="1070"/>
                </a:cxn>
                <a:cxn ang="0">
                  <a:pos x="2746" y="1084"/>
                </a:cxn>
                <a:cxn ang="0">
                  <a:pos x="2536" y="989"/>
                </a:cxn>
                <a:cxn ang="0">
                  <a:pos x="2318" y="889"/>
                </a:cxn>
              </a:cxnLst>
              <a:rect l="0" t="0" r="r" b="b"/>
              <a:pathLst>
                <a:path w="4377" h="4337">
                  <a:moveTo>
                    <a:pt x="2246" y="83"/>
                  </a:moveTo>
                  <a:lnTo>
                    <a:pt x="1310" y="0"/>
                  </a:lnTo>
                  <a:lnTo>
                    <a:pt x="1163" y="1783"/>
                  </a:lnTo>
                  <a:lnTo>
                    <a:pt x="1122" y="1780"/>
                  </a:lnTo>
                  <a:lnTo>
                    <a:pt x="1065" y="1775"/>
                  </a:lnTo>
                  <a:lnTo>
                    <a:pt x="996" y="1767"/>
                  </a:lnTo>
                  <a:lnTo>
                    <a:pt x="915" y="1759"/>
                  </a:lnTo>
                  <a:lnTo>
                    <a:pt x="824" y="1749"/>
                  </a:lnTo>
                  <a:lnTo>
                    <a:pt x="729" y="1740"/>
                  </a:lnTo>
                  <a:lnTo>
                    <a:pt x="630" y="1730"/>
                  </a:lnTo>
                  <a:lnTo>
                    <a:pt x="530" y="1720"/>
                  </a:lnTo>
                  <a:lnTo>
                    <a:pt x="431" y="1710"/>
                  </a:lnTo>
                  <a:lnTo>
                    <a:pt x="337" y="1701"/>
                  </a:lnTo>
                  <a:lnTo>
                    <a:pt x="250" y="1693"/>
                  </a:lnTo>
                  <a:lnTo>
                    <a:pt x="172" y="1686"/>
                  </a:lnTo>
                  <a:lnTo>
                    <a:pt x="104" y="1681"/>
                  </a:lnTo>
                  <a:lnTo>
                    <a:pt x="53" y="1677"/>
                  </a:lnTo>
                  <a:lnTo>
                    <a:pt x="17" y="1674"/>
                  </a:lnTo>
                  <a:lnTo>
                    <a:pt x="0" y="1676"/>
                  </a:lnTo>
                  <a:lnTo>
                    <a:pt x="0" y="1699"/>
                  </a:lnTo>
                  <a:lnTo>
                    <a:pt x="1" y="1721"/>
                  </a:lnTo>
                  <a:lnTo>
                    <a:pt x="1" y="1731"/>
                  </a:lnTo>
                  <a:lnTo>
                    <a:pt x="3" y="1741"/>
                  </a:lnTo>
                  <a:lnTo>
                    <a:pt x="4" y="1751"/>
                  </a:lnTo>
                  <a:lnTo>
                    <a:pt x="7" y="1760"/>
                  </a:lnTo>
                  <a:lnTo>
                    <a:pt x="11" y="1771"/>
                  </a:lnTo>
                  <a:lnTo>
                    <a:pt x="13" y="1784"/>
                  </a:lnTo>
                  <a:lnTo>
                    <a:pt x="17" y="1798"/>
                  </a:lnTo>
                  <a:lnTo>
                    <a:pt x="21" y="1806"/>
                  </a:lnTo>
                  <a:lnTo>
                    <a:pt x="28" y="1818"/>
                  </a:lnTo>
                  <a:lnTo>
                    <a:pt x="37" y="1829"/>
                  </a:lnTo>
                  <a:lnTo>
                    <a:pt x="46" y="1843"/>
                  </a:lnTo>
                  <a:lnTo>
                    <a:pt x="57" y="1855"/>
                  </a:lnTo>
                  <a:lnTo>
                    <a:pt x="66" y="1866"/>
                  </a:lnTo>
                  <a:lnTo>
                    <a:pt x="75" y="1876"/>
                  </a:lnTo>
                  <a:lnTo>
                    <a:pt x="82" y="1882"/>
                  </a:lnTo>
                  <a:lnTo>
                    <a:pt x="146" y="1934"/>
                  </a:lnTo>
                  <a:lnTo>
                    <a:pt x="159" y="1945"/>
                  </a:lnTo>
                  <a:lnTo>
                    <a:pt x="170" y="1957"/>
                  </a:lnTo>
                  <a:lnTo>
                    <a:pt x="179" y="1968"/>
                  </a:lnTo>
                  <a:lnTo>
                    <a:pt x="188" y="1981"/>
                  </a:lnTo>
                  <a:lnTo>
                    <a:pt x="203" y="2007"/>
                  </a:lnTo>
                  <a:lnTo>
                    <a:pt x="219" y="2039"/>
                  </a:lnTo>
                  <a:lnTo>
                    <a:pt x="228" y="2051"/>
                  </a:lnTo>
                  <a:lnTo>
                    <a:pt x="236" y="2062"/>
                  </a:lnTo>
                  <a:lnTo>
                    <a:pt x="244" y="2073"/>
                  </a:lnTo>
                  <a:lnTo>
                    <a:pt x="254" y="2082"/>
                  </a:lnTo>
                  <a:lnTo>
                    <a:pt x="273" y="2101"/>
                  </a:lnTo>
                  <a:lnTo>
                    <a:pt x="290" y="2118"/>
                  </a:lnTo>
                  <a:lnTo>
                    <a:pt x="299" y="2130"/>
                  </a:lnTo>
                  <a:lnTo>
                    <a:pt x="309" y="2139"/>
                  </a:lnTo>
                  <a:lnTo>
                    <a:pt x="313" y="2143"/>
                  </a:lnTo>
                  <a:lnTo>
                    <a:pt x="317" y="2148"/>
                  </a:lnTo>
                  <a:lnTo>
                    <a:pt x="322" y="2152"/>
                  </a:lnTo>
                  <a:lnTo>
                    <a:pt x="329" y="2155"/>
                  </a:lnTo>
                  <a:lnTo>
                    <a:pt x="337" y="2159"/>
                  </a:lnTo>
                  <a:lnTo>
                    <a:pt x="344" y="2163"/>
                  </a:lnTo>
                  <a:lnTo>
                    <a:pt x="349" y="2168"/>
                  </a:lnTo>
                  <a:lnTo>
                    <a:pt x="353" y="2171"/>
                  </a:lnTo>
                  <a:lnTo>
                    <a:pt x="358" y="2178"/>
                  </a:lnTo>
                  <a:lnTo>
                    <a:pt x="362" y="2185"/>
                  </a:lnTo>
                  <a:lnTo>
                    <a:pt x="367" y="2193"/>
                  </a:lnTo>
                  <a:lnTo>
                    <a:pt x="373" y="2202"/>
                  </a:lnTo>
                  <a:lnTo>
                    <a:pt x="377" y="2208"/>
                  </a:lnTo>
                  <a:lnTo>
                    <a:pt x="384" y="2214"/>
                  </a:lnTo>
                  <a:lnTo>
                    <a:pt x="391" y="2220"/>
                  </a:lnTo>
                  <a:lnTo>
                    <a:pt x="399" y="2228"/>
                  </a:lnTo>
                  <a:lnTo>
                    <a:pt x="417" y="2241"/>
                  </a:lnTo>
                  <a:lnTo>
                    <a:pt x="432" y="2255"/>
                  </a:lnTo>
                  <a:lnTo>
                    <a:pt x="438" y="2262"/>
                  </a:lnTo>
                  <a:lnTo>
                    <a:pt x="444" y="2270"/>
                  </a:lnTo>
                  <a:lnTo>
                    <a:pt x="449" y="2277"/>
                  </a:lnTo>
                  <a:lnTo>
                    <a:pt x="454" y="2286"/>
                  </a:lnTo>
                  <a:lnTo>
                    <a:pt x="463" y="2302"/>
                  </a:lnTo>
                  <a:lnTo>
                    <a:pt x="470" y="2321"/>
                  </a:lnTo>
                  <a:lnTo>
                    <a:pt x="475" y="2342"/>
                  </a:lnTo>
                  <a:lnTo>
                    <a:pt x="482" y="2366"/>
                  </a:lnTo>
                  <a:lnTo>
                    <a:pt x="488" y="2398"/>
                  </a:lnTo>
                  <a:lnTo>
                    <a:pt x="496" y="2431"/>
                  </a:lnTo>
                  <a:lnTo>
                    <a:pt x="506" y="2463"/>
                  </a:lnTo>
                  <a:lnTo>
                    <a:pt x="514" y="2493"/>
                  </a:lnTo>
                  <a:lnTo>
                    <a:pt x="524" y="2524"/>
                  </a:lnTo>
                  <a:lnTo>
                    <a:pt x="532" y="2552"/>
                  </a:lnTo>
                  <a:lnTo>
                    <a:pt x="538" y="2578"/>
                  </a:lnTo>
                  <a:lnTo>
                    <a:pt x="544" y="2604"/>
                  </a:lnTo>
                  <a:lnTo>
                    <a:pt x="547" y="2620"/>
                  </a:lnTo>
                  <a:lnTo>
                    <a:pt x="551" y="2633"/>
                  </a:lnTo>
                  <a:lnTo>
                    <a:pt x="555" y="2647"/>
                  </a:lnTo>
                  <a:lnTo>
                    <a:pt x="561" y="2661"/>
                  </a:lnTo>
                  <a:lnTo>
                    <a:pt x="569" y="2676"/>
                  </a:lnTo>
                  <a:lnTo>
                    <a:pt x="579" y="2691"/>
                  </a:lnTo>
                  <a:lnTo>
                    <a:pt x="589" y="2707"/>
                  </a:lnTo>
                  <a:lnTo>
                    <a:pt x="601" y="2724"/>
                  </a:lnTo>
                  <a:lnTo>
                    <a:pt x="612" y="2740"/>
                  </a:lnTo>
                  <a:lnTo>
                    <a:pt x="626" y="2756"/>
                  </a:lnTo>
                  <a:lnTo>
                    <a:pt x="640" y="2770"/>
                  </a:lnTo>
                  <a:lnTo>
                    <a:pt x="654" y="2785"/>
                  </a:lnTo>
                  <a:lnTo>
                    <a:pt x="663" y="2792"/>
                  </a:lnTo>
                  <a:lnTo>
                    <a:pt x="670" y="2798"/>
                  </a:lnTo>
                  <a:lnTo>
                    <a:pt x="677" y="2803"/>
                  </a:lnTo>
                  <a:lnTo>
                    <a:pt x="683" y="2806"/>
                  </a:lnTo>
                  <a:lnTo>
                    <a:pt x="694" y="2810"/>
                  </a:lnTo>
                  <a:lnTo>
                    <a:pt x="706" y="2812"/>
                  </a:lnTo>
                  <a:lnTo>
                    <a:pt x="717" y="2816"/>
                  </a:lnTo>
                  <a:lnTo>
                    <a:pt x="727" y="2819"/>
                  </a:lnTo>
                  <a:lnTo>
                    <a:pt x="733" y="2822"/>
                  </a:lnTo>
                  <a:lnTo>
                    <a:pt x="740" y="2825"/>
                  </a:lnTo>
                  <a:lnTo>
                    <a:pt x="746" y="2830"/>
                  </a:lnTo>
                  <a:lnTo>
                    <a:pt x="753" y="2837"/>
                  </a:lnTo>
                  <a:lnTo>
                    <a:pt x="765" y="2848"/>
                  </a:lnTo>
                  <a:lnTo>
                    <a:pt x="772" y="2855"/>
                  </a:lnTo>
                  <a:lnTo>
                    <a:pt x="777" y="2857"/>
                  </a:lnTo>
                  <a:lnTo>
                    <a:pt x="783" y="2858"/>
                  </a:lnTo>
                  <a:lnTo>
                    <a:pt x="790" y="2859"/>
                  </a:lnTo>
                  <a:lnTo>
                    <a:pt x="801" y="2860"/>
                  </a:lnTo>
                  <a:lnTo>
                    <a:pt x="824" y="2861"/>
                  </a:lnTo>
                  <a:lnTo>
                    <a:pt x="828" y="2861"/>
                  </a:lnTo>
                  <a:lnTo>
                    <a:pt x="828" y="2863"/>
                  </a:lnTo>
                  <a:lnTo>
                    <a:pt x="829" y="2865"/>
                  </a:lnTo>
                  <a:lnTo>
                    <a:pt x="834" y="2870"/>
                  </a:lnTo>
                  <a:lnTo>
                    <a:pt x="842" y="2878"/>
                  </a:lnTo>
                  <a:lnTo>
                    <a:pt x="854" y="2885"/>
                  </a:lnTo>
                  <a:lnTo>
                    <a:pt x="866" y="2890"/>
                  </a:lnTo>
                  <a:lnTo>
                    <a:pt x="879" y="2897"/>
                  </a:lnTo>
                  <a:lnTo>
                    <a:pt x="890" y="2904"/>
                  </a:lnTo>
                  <a:lnTo>
                    <a:pt x="906" y="2918"/>
                  </a:lnTo>
                  <a:lnTo>
                    <a:pt x="919" y="2934"/>
                  </a:lnTo>
                  <a:lnTo>
                    <a:pt x="933" y="2948"/>
                  </a:lnTo>
                  <a:lnTo>
                    <a:pt x="946" y="2963"/>
                  </a:lnTo>
                  <a:lnTo>
                    <a:pt x="954" y="2970"/>
                  </a:lnTo>
                  <a:lnTo>
                    <a:pt x="961" y="2976"/>
                  </a:lnTo>
                  <a:lnTo>
                    <a:pt x="969" y="2982"/>
                  </a:lnTo>
                  <a:lnTo>
                    <a:pt x="978" y="2986"/>
                  </a:lnTo>
                  <a:lnTo>
                    <a:pt x="987" y="2989"/>
                  </a:lnTo>
                  <a:lnTo>
                    <a:pt x="998" y="2992"/>
                  </a:lnTo>
                  <a:lnTo>
                    <a:pt x="1009" y="2993"/>
                  </a:lnTo>
                  <a:lnTo>
                    <a:pt x="1022" y="2993"/>
                  </a:lnTo>
                  <a:lnTo>
                    <a:pt x="1042" y="2962"/>
                  </a:lnTo>
                  <a:lnTo>
                    <a:pt x="1063" y="2931"/>
                  </a:lnTo>
                  <a:lnTo>
                    <a:pt x="1073" y="2916"/>
                  </a:lnTo>
                  <a:lnTo>
                    <a:pt x="1082" y="2900"/>
                  </a:lnTo>
                  <a:lnTo>
                    <a:pt x="1091" y="2883"/>
                  </a:lnTo>
                  <a:lnTo>
                    <a:pt x="1098" y="2867"/>
                  </a:lnTo>
                  <a:lnTo>
                    <a:pt x="1105" y="2845"/>
                  </a:lnTo>
                  <a:lnTo>
                    <a:pt x="1111" y="2825"/>
                  </a:lnTo>
                  <a:lnTo>
                    <a:pt x="1114" y="2806"/>
                  </a:lnTo>
                  <a:lnTo>
                    <a:pt x="1118" y="2789"/>
                  </a:lnTo>
                  <a:lnTo>
                    <a:pt x="1120" y="2781"/>
                  </a:lnTo>
                  <a:lnTo>
                    <a:pt x="1123" y="2773"/>
                  </a:lnTo>
                  <a:lnTo>
                    <a:pt x="1126" y="2766"/>
                  </a:lnTo>
                  <a:lnTo>
                    <a:pt x="1132" y="2759"/>
                  </a:lnTo>
                  <a:lnTo>
                    <a:pt x="1137" y="2751"/>
                  </a:lnTo>
                  <a:lnTo>
                    <a:pt x="1143" y="2745"/>
                  </a:lnTo>
                  <a:lnTo>
                    <a:pt x="1152" y="2739"/>
                  </a:lnTo>
                  <a:lnTo>
                    <a:pt x="1161" y="2732"/>
                  </a:lnTo>
                  <a:lnTo>
                    <a:pt x="1172" y="2725"/>
                  </a:lnTo>
                  <a:lnTo>
                    <a:pt x="1180" y="2720"/>
                  </a:lnTo>
                  <a:lnTo>
                    <a:pt x="1185" y="2715"/>
                  </a:lnTo>
                  <a:lnTo>
                    <a:pt x="1190" y="2711"/>
                  </a:lnTo>
                  <a:lnTo>
                    <a:pt x="1198" y="2699"/>
                  </a:lnTo>
                  <a:lnTo>
                    <a:pt x="1212" y="2681"/>
                  </a:lnTo>
                  <a:lnTo>
                    <a:pt x="1223" y="2666"/>
                  </a:lnTo>
                  <a:lnTo>
                    <a:pt x="1234" y="2655"/>
                  </a:lnTo>
                  <a:lnTo>
                    <a:pt x="1244" y="2648"/>
                  </a:lnTo>
                  <a:lnTo>
                    <a:pt x="1253" y="2644"/>
                  </a:lnTo>
                  <a:lnTo>
                    <a:pt x="1262" y="2642"/>
                  </a:lnTo>
                  <a:lnTo>
                    <a:pt x="1271" y="2642"/>
                  </a:lnTo>
                  <a:lnTo>
                    <a:pt x="1278" y="2643"/>
                  </a:lnTo>
                  <a:lnTo>
                    <a:pt x="1286" y="2646"/>
                  </a:lnTo>
                  <a:lnTo>
                    <a:pt x="1300" y="2654"/>
                  </a:lnTo>
                  <a:lnTo>
                    <a:pt x="1315" y="2664"/>
                  </a:lnTo>
                  <a:lnTo>
                    <a:pt x="1322" y="2668"/>
                  </a:lnTo>
                  <a:lnTo>
                    <a:pt x="1331" y="2672"/>
                  </a:lnTo>
                  <a:lnTo>
                    <a:pt x="1338" y="2674"/>
                  </a:lnTo>
                  <a:lnTo>
                    <a:pt x="1348" y="2675"/>
                  </a:lnTo>
                  <a:lnTo>
                    <a:pt x="1356" y="2674"/>
                  </a:lnTo>
                  <a:lnTo>
                    <a:pt x="1360" y="2673"/>
                  </a:lnTo>
                  <a:lnTo>
                    <a:pt x="1361" y="2672"/>
                  </a:lnTo>
                  <a:lnTo>
                    <a:pt x="1362" y="2670"/>
                  </a:lnTo>
                  <a:lnTo>
                    <a:pt x="1364" y="2670"/>
                  </a:lnTo>
                  <a:lnTo>
                    <a:pt x="1367" y="2670"/>
                  </a:lnTo>
                  <a:lnTo>
                    <a:pt x="1373" y="2672"/>
                  </a:lnTo>
                  <a:lnTo>
                    <a:pt x="1385" y="2676"/>
                  </a:lnTo>
                  <a:lnTo>
                    <a:pt x="1392" y="2680"/>
                  </a:lnTo>
                  <a:lnTo>
                    <a:pt x="1398" y="2683"/>
                  </a:lnTo>
                  <a:lnTo>
                    <a:pt x="1406" y="2686"/>
                  </a:lnTo>
                  <a:lnTo>
                    <a:pt x="1418" y="2690"/>
                  </a:lnTo>
                  <a:lnTo>
                    <a:pt x="1440" y="2694"/>
                  </a:lnTo>
                  <a:lnTo>
                    <a:pt x="1463" y="2699"/>
                  </a:lnTo>
                  <a:lnTo>
                    <a:pt x="1484" y="2703"/>
                  </a:lnTo>
                  <a:lnTo>
                    <a:pt x="1505" y="2708"/>
                  </a:lnTo>
                  <a:lnTo>
                    <a:pt x="1514" y="2710"/>
                  </a:lnTo>
                  <a:lnTo>
                    <a:pt x="1521" y="2712"/>
                  </a:lnTo>
                  <a:lnTo>
                    <a:pt x="1525" y="2715"/>
                  </a:lnTo>
                  <a:lnTo>
                    <a:pt x="1527" y="2717"/>
                  </a:lnTo>
                  <a:lnTo>
                    <a:pt x="1530" y="2719"/>
                  </a:lnTo>
                  <a:lnTo>
                    <a:pt x="1532" y="2721"/>
                  </a:lnTo>
                  <a:lnTo>
                    <a:pt x="1535" y="2722"/>
                  </a:lnTo>
                  <a:lnTo>
                    <a:pt x="1542" y="2724"/>
                  </a:lnTo>
                  <a:lnTo>
                    <a:pt x="1549" y="2725"/>
                  </a:lnTo>
                  <a:lnTo>
                    <a:pt x="1552" y="2725"/>
                  </a:lnTo>
                  <a:lnTo>
                    <a:pt x="1552" y="2725"/>
                  </a:lnTo>
                  <a:lnTo>
                    <a:pt x="1552" y="2724"/>
                  </a:lnTo>
                  <a:lnTo>
                    <a:pt x="1553" y="2723"/>
                  </a:lnTo>
                  <a:lnTo>
                    <a:pt x="1557" y="2722"/>
                  </a:lnTo>
                  <a:lnTo>
                    <a:pt x="1565" y="2722"/>
                  </a:lnTo>
                  <a:lnTo>
                    <a:pt x="1577" y="2723"/>
                  </a:lnTo>
                  <a:lnTo>
                    <a:pt x="1587" y="2724"/>
                  </a:lnTo>
                  <a:lnTo>
                    <a:pt x="1595" y="2726"/>
                  </a:lnTo>
                  <a:lnTo>
                    <a:pt x="1604" y="2729"/>
                  </a:lnTo>
                  <a:lnTo>
                    <a:pt x="1611" y="2732"/>
                  </a:lnTo>
                  <a:lnTo>
                    <a:pt x="1627" y="2741"/>
                  </a:lnTo>
                  <a:lnTo>
                    <a:pt x="1643" y="2750"/>
                  </a:lnTo>
                  <a:lnTo>
                    <a:pt x="1659" y="2760"/>
                  </a:lnTo>
                  <a:lnTo>
                    <a:pt x="1675" y="2769"/>
                  </a:lnTo>
                  <a:lnTo>
                    <a:pt x="1685" y="2774"/>
                  </a:lnTo>
                  <a:lnTo>
                    <a:pt x="1694" y="2779"/>
                  </a:lnTo>
                  <a:lnTo>
                    <a:pt x="1704" y="2782"/>
                  </a:lnTo>
                  <a:lnTo>
                    <a:pt x="1713" y="2785"/>
                  </a:lnTo>
                  <a:lnTo>
                    <a:pt x="1726" y="2789"/>
                  </a:lnTo>
                  <a:lnTo>
                    <a:pt x="1737" y="2794"/>
                  </a:lnTo>
                  <a:lnTo>
                    <a:pt x="1746" y="2799"/>
                  </a:lnTo>
                  <a:lnTo>
                    <a:pt x="1753" y="2804"/>
                  </a:lnTo>
                  <a:lnTo>
                    <a:pt x="1760" y="2809"/>
                  </a:lnTo>
                  <a:lnTo>
                    <a:pt x="1765" y="2815"/>
                  </a:lnTo>
                  <a:lnTo>
                    <a:pt x="1770" y="2821"/>
                  </a:lnTo>
                  <a:lnTo>
                    <a:pt x="1773" y="2827"/>
                  </a:lnTo>
                  <a:lnTo>
                    <a:pt x="1781" y="2840"/>
                  </a:lnTo>
                  <a:lnTo>
                    <a:pt x="1789" y="2853"/>
                  </a:lnTo>
                  <a:lnTo>
                    <a:pt x="1793" y="2861"/>
                  </a:lnTo>
                  <a:lnTo>
                    <a:pt x="1799" y="2868"/>
                  </a:lnTo>
                  <a:lnTo>
                    <a:pt x="1806" y="2877"/>
                  </a:lnTo>
                  <a:lnTo>
                    <a:pt x="1814" y="2884"/>
                  </a:lnTo>
                  <a:lnTo>
                    <a:pt x="1837" y="2905"/>
                  </a:lnTo>
                  <a:lnTo>
                    <a:pt x="1854" y="2920"/>
                  </a:lnTo>
                  <a:lnTo>
                    <a:pt x="1866" y="2931"/>
                  </a:lnTo>
                  <a:lnTo>
                    <a:pt x="1874" y="2940"/>
                  </a:lnTo>
                  <a:lnTo>
                    <a:pt x="1877" y="2945"/>
                  </a:lnTo>
                  <a:lnTo>
                    <a:pt x="1879" y="2950"/>
                  </a:lnTo>
                  <a:lnTo>
                    <a:pt x="1880" y="2956"/>
                  </a:lnTo>
                  <a:lnTo>
                    <a:pt x="1881" y="2962"/>
                  </a:lnTo>
                  <a:lnTo>
                    <a:pt x="1881" y="2979"/>
                  </a:lnTo>
                  <a:lnTo>
                    <a:pt x="1881" y="3002"/>
                  </a:lnTo>
                  <a:lnTo>
                    <a:pt x="1950" y="3055"/>
                  </a:lnTo>
                  <a:lnTo>
                    <a:pt x="1956" y="3062"/>
                  </a:lnTo>
                  <a:lnTo>
                    <a:pt x="1960" y="3069"/>
                  </a:lnTo>
                  <a:lnTo>
                    <a:pt x="1963" y="3077"/>
                  </a:lnTo>
                  <a:lnTo>
                    <a:pt x="1964" y="3082"/>
                  </a:lnTo>
                  <a:lnTo>
                    <a:pt x="1966" y="3093"/>
                  </a:lnTo>
                  <a:lnTo>
                    <a:pt x="1965" y="3102"/>
                  </a:lnTo>
                  <a:lnTo>
                    <a:pt x="1964" y="3111"/>
                  </a:lnTo>
                  <a:lnTo>
                    <a:pt x="1964" y="3119"/>
                  </a:lnTo>
                  <a:lnTo>
                    <a:pt x="1964" y="3123"/>
                  </a:lnTo>
                  <a:lnTo>
                    <a:pt x="1965" y="3127"/>
                  </a:lnTo>
                  <a:lnTo>
                    <a:pt x="1967" y="3133"/>
                  </a:lnTo>
                  <a:lnTo>
                    <a:pt x="1969" y="3138"/>
                  </a:lnTo>
                  <a:lnTo>
                    <a:pt x="1981" y="3157"/>
                  </a:lnTo>
                  <a:lnTo>
                    <a:pt x="1993" y="3175"/>
                  </a:lnTo>
                  <a:lnTo>
                    <a:pt x="2004" y="3194"/>
                  </a:lnTo>
                  <a:lnTo>
                    <a:pt x="2016" y="3216"/>
                  </a:lnTo>
                  <a:lnTo>
                    <a:pt x="2031" y="3248"/>
                  </a:lnTo>
                  <a:lnTo>
                    <a:pt x="2042" y="3270"/>
                  </a:lnTo>
                  <a:lnTo>
                    <a:pt x="2052" y="3284"/>
                  </a:lnTo>
                  <a:lnTo>
                    <a:pt x="2058" y="3294"/>
                  </a:lnTo>
                  <a:lnTo>
                    <a:pt x="2063" y="3301"/>
                  </a:lnTo>
                  <a:lnTo>
                    <a:pt x="2069" y="3308"/>
                  </a:lnTo>
                  <a:lnTo>
                    <a:pt x="2074" y="3315"/>
                  </a:lnTo>
                  <a:lnTo>
                    <a:pt x="2082" y="3327"/>
                  </a:lnTo>
                  <a:lnTo>
                    <a:pt x="2087" y="3337"/>
                  </a:lnTo>
                  <a:lnTo>
                    <a:pt x="2092" y="3349"/>
                  </a:lnTo>
                  <a:lnTo>
                    <a:pt x="2095" y="3360"/>
                  </a:lnTo>
                  <a:lnTo>
                    <a:pt x="2099" y="3371"/>
                  </a:lnTo>
                  <a:lnTo>
                    <a:pt x="2113" y="3400"/>
                  </a:lnTo>
                  <a:lnTo>
                    <a:pt x="2126" y="3431"/>
                  </a:lnTo>
                  <a:lnTo>
                    <a:pt x="2141" y="3460"/>
                  </a:lnTo>
                  <a:lnTo>
                    <a:pt x="2157" y="3489"/>
                  </a:lnTo>
                  <a:lnTo>
                    <a:pt x="2165" y="3504"/>
                  </a:lnTo>
                  <a:lnTo>
                    <a:pt x="2174" y="3516"/>
                  </a:lnTo>
                  <a:lnTo>
                    <a:pt x="2183" y="3530"/>
                  </a:lnTo>
                  <a:lnTo>
                    <a:pt x="2194" y="3542"/>
                  </a:lnTo>
                  <a:lnTo>
                    <a:pt x="2204" y="3553"/>
                  </a:lnTo>
                  <a:lnTo>
                    <a:pt x="2217" y="3564"/>
                  </a:lnTo>
                  <a:lnTo>
                    <a:pt x="2230" y="3573"/>
                  </a:lnTo>
                  <a:lnTo>
                    <a:pt x="2243" y="3582"/>
                  </a:lnTo>
                  <a:lnTo>
                    <a:pt x="2258" y="3591"/>
                  </a:lnTo>
                  <a:lnTo>
                    <a:pt x="2270" y="3601"/>
                  </a:lnTo>
                  <a:lnTo>
                    <a:pt x="2279" y="3610"/>
                  </a:lnTo>
                  <a:lnTo>
                    <a:pt x="2286" y="3620"/>
                  </a:lnTo>
                  <a:lnTo>
                    <a:pt x="2291" y="3629"/>
                  </a:lnTo>
                  <a:lnTo>
                    <a:pt x="2293" y="3638"/>
                  </a:lnTo>
                  <a:lnTo>
                    <a:pt x="2295" y="3648"/>
                  </a:lnTo>
                  <a:lnTo>
                    <a:pt x="2295" y="3658"/>
                  </a:lnTo>
                  <a:lnTo>
                    <a:pt x="2295" y="3680"/>
                  </a:lnTo>
                  <a:lnTo>
                    <a:pt x="2295" y="3703"/>
                  </a:lnTo>
                  <a:lnTo>
                    <a:pt x="2296" y="3715"/>
                  </a:lnTo>
                  <a:lnTo>
                    <a:pt x="2299" y="3728"/>
                  </a:lnTo>
                  <a:lnTo>
                    <a:pt x="2303" y="3742"/>
                  </a:lnTo>
                  <a:lnTo>
                    <a:pt x="2310" y="3755"/>
                  </a:lnTo>
                  <a:lnTo>
                    <a:pt x="2318" y="3774"/>
                  </a:lnTo>
                  <a:lnTo>
                    <a:pt x="2325" y="3791"/>
                  </a:lnTo>
                  <a:lnTo>
                    <a:pt x="2330" y="3805"/>
                  </a:lnTo>
                  <a:lnTo>
                    <a:pt x="2332" y="3818"/>
                  </a:lnTo>
                  <a:lnTo>
                    <a:pt x="2334" y="3827"/>
                  </a:lnTo>
                  <a:lnTo>
                    <a:pt x="2334" y="3837"/>
                  </a:lnTo>
                  <a:lnTo>
                    <a:pt x="2334" y="3845"/>
                  </a:lnTo>
                  <a:lnTo>
                    <a:pt x="2334" y="3852"/>
                  </a:lnTo>
                  <a:lnTo>
                    <a:pt x="2334" y="3860"/>
                  </a:lnTo>
                  <a:lnTo>
                    <a:pt x="2334" y="3867"/>
                  </a:lnTo>
                  <a:lnTo>
                    <a:pt x="2335" y="3876"/>
                  </a:lnTo>
                  <a:lnTo>
                    <a:pt x="2338" y="3884"/>
                  </a:lnTo>
                  <a:lnTo>
                    <a:pt x="2342" y="3895"/>
                  </a:lnTo>
                  <a:lnTo>
                    <a:pt x="2349" y="3906"/>
                  </a:lnTo>
                  <a:lnTo>
                    <a:pt x="2357" y="3920"/>
                  </a:lnTo>
                  <a:lnTo>
                    <a:pt x="2369" y="3936"/>
                  </a:lnTo>
                  <a:lnTo>
                    <a:pt x="2377" y="3946"/>
                  </a:lnTo>
                  <a:lnTo>
                    <a:pt x="2386" y="3955"/>
                  </a:lnTo>
                  <a:lnTo>
                    <a:pt x="2394" y="3961"/>
                  </a:lnTo>
                  <a:lnTo>
                    <a:pt x="2403" y="3966"/>
                  </a:lnTo>
                  <a:lnTo>
                    <a:pt x="2411" y="3971"/>
                  </a:lnTo>
                  <a:lnTo>
                    <a:pt x="2418" y="3977"/>
                  </a:lnTo>
                  <a:lnTo>
                    <a:pt x="2427" y="3983"/>
                  </a:lnTo>
                  <a:lnTo>
                    <a:pt x="2435" y="3991"/>
                  </a:lnTo>
                  <a:lnTo>
                    <a:pt x="2443" y="4002"/>
                  </a:lnTo>
                  <a:lnTo>
                    <a:pt x="2448" y="4013"/>
                  </a:lnTo>
                  <a:lnTo>
                    <a:pt x="2452" y="4022"/>
                  </a:lnTo>
                  <a:lnTo>
                    <a:pt x="2455" y="4033"/>
                  </a:lnTo>
                  <a:lnTo>
                    <a:pt x="2459" y="4052"/>
                  </a:lnTo>
                  <a:lnTo>
                    <a:pt x="2463" y="4069"/>
                  </a:lnTo>
                  <a:lnTo>
                    <a:pt x="2465" y="4078"/>
                  </a:lnTo>
                  <a:lnTo>
                    <a:pt x="2468" y="4087"/>
                  </a:lnTo>
                  <a:lnTo>
                    <a:pt x="2473" y="4096"/>
                  </a:lnTo>
                  <a:lnTo>
                    <a:pt x="2479" y="4103"/>
                  </a:lnTo>
                  <a:lnTo>
                    <a:pt x="2488" y="4112"/>
                  </a:lnTo>
                  <a:lnTo>
                    <a:pt x="2498" y="4120"/>
                  </a:lnTo>
                  <a:lnTo>
                    <a:pt x="2512" y="4127"/>
                  </a:lnTo>
                  <a:lnTo>
                    <a:pt x="2529" y="4136"/>
                  </a:lnTo>
                  <a:lnTo>
                    <a:pt x="2542" y="4141"/>
                  </a:lnTo>
                  <a:lnTo>
                    <a:pt x="2551" y="4147"/>
                  </a:lnTo>
                  <a:lnTo>
                    <a:pt x="2559" y="4154"/>
                  </a:lnTo>
                  <a:lnTo>
                    <a:pt x="2564" y="4161"/>
                  </a:lnTo>
                  <a:lnTo>
                    <a:pt x="2567" y="4170"/>
                  </a:lnTo>
                  <a:lnTo>
                    <a:pt x="2570" y="4180"/>
                  </a:lnTo>
                  <a:lnTo>
                    <a:pt x="2573" y="4192"/>
                  </a:lnTo>
                  <a:lnTo>
                    <a:pt x="2575" y="4206"/>
                  </a:lnTo>
                  <a:lnTo>
                    <a:pt x="2701" y="4236"/>
                  </a:lnTo>
                  <a:lnTo>
                    <a:pt x="2714" y="4237"/>
                  </a:lnTo>
                  <a:lnTo>
                    <a:pt x="2729" y="4238"/>
                  </a:lnTo>
                  <a:lnTo>
                    <a:pt x="2744" y="4238"/>
                  </a:lnTo>
                  <a:lnTo>
                    <a:pt x="2758" y="4237"/>
                  </a:lnTo>
                  <a:lnTo>
                    <a:pt x="2787" y="4236"/>
                  </a:lnTo>
                  <a:lnTo>
                    <a:pt x="2817" y="4233"/>
                  </a:lnTo>
                  <a:lnTo>
                    <a:pt x="2845" y="4232"/>
                  </a:lnTo>
                  <a:lnTo>
                    <a:pt x="2875" y="4231"/>
                  </a:lnTo>
                  <a:lnTo>
                    <a:pt x="2889" y="4232"/>
                  </a:lnTo>
                  <a:lnTo>
                    <a:pt x="2903" y="4233"/>
                  </a:lnTo>
                  <a:lnTo>
                    <a:pt x="2918" y="4235"/>
                  </a:lnTo>
                  <a:lnTo>
                    <a:pt x="2932" y="4238"/>
                  </a:lnTo>
                  <a:lnTo>
                    <a:pt x="2937" y="4240"/>
                  </a:lnTo>
                  <a:lnTo>
                    <a:pt x="2942" y="4242"/>
                  </a:lnTo>
                  <a:lnTo>
                    <a:pt x="2946" y="4245"/>
                  </a:lnTo>
                  <a:lnTo>
                    <a:pt x="2951" y="4249"/>
                  </a:lnTo>
                  <a:lnTo>
                    <a:pt x="2959" y="4256"/>
                  </a:lnTo>
                  <a:lnTo>
                    <a:pt x="2965" y="4264"/>
                  </a:lnTo>
                  <a:lnTo>
                    <a:pt x="2978" y="4282"/>
                  </a:lnTo>
                  <a:lnTo>
                    <a:pt x="2989" y="4302"/>
                  </a:lnTo>
                  <a:lnTo>
                    <a:pt x="2996" y="4312"/>
                  </a:lnTo>
                  <a:lnTo>
                    <a:pt x="3002" y="4319"/>
                  </a:lnTo>
                  <a:lnTo>
                    <a:pt x="3010" y="4327"/>
                  </a:lnTo>
                  <a:lnTo>
                    <a:pt x="3019" y="4332"/>
                  </a:lnTo>
                  <a:lnTo>
                    <a:pt x="3023" y="4334"/>
                  </a:lnTo>
                  <a:lnTo>
                    <a:pt x="3028" y="4336"/>
                  </a:lnTo>
                  <a:lnTo>
                    <a:pt x="3035" y="4337"/>
                  </a:lnTo>
                  <a:lnTo>
                    <a:pt x="3040" y="4337"/>
                  </a:lnTo>
                  <a:lnTo>
                    <a:pt x="3047" y="4337"/>
                  </a:lnTo>
                  <a:lnTo>
                    <a:pt x="3054" y="4337"/>
                  </a:lnTo>
                  <a:lnTo>
                    <a:pt x="3062" y="4335"/>
                  </a:lnTo>
                  <a:lnTo>
                    <a:pt x="3070" y="4333"/>
                  </a:lnTo>
                  <a:lnTo>
                    <a:pt x="3066" y="4241"/>
                  </a:lnTo>
                  <a:lnTo>
                    <a:pt x="3065" y="4225"/>
                  </a:lnTo>
                  <a:lnTo>
                    <a:pt x="3063" y="4212"/>
                  </a:lnTo>
                  <a:lnTo>
                    <a:pt x="3061" y="4199"/>
                  </a:lnTo>
                  <a:lnTo>
                    <a:pt x="3057" y="4187"/>
                  </a:lnTo>
                  <a:lnTo>
                    <a:pt x="3053" y="4177"/>
                  </a:lnTo>
                  <a:lnTo>
                    <a:pt x="3048" y="4167"/>
                  </a:lnTo>
                  <a:lnTo>
                    <a:pt x="3043" y="4159"/>
                  </a:lnTo>
                  <a:lnTo>
                    <a:pt x="3038" y="4151"/>
                  </a:lnTo>
                  <a:lnTo>
                    <a:pt x="3027" y="4135"/>
                  </a:lnTo>
                  <a:lnTo>
                    <a:pt x="3019" y="4118"/>
                  </a:lnTo>
                  <a:lnTo>
                    <a:pt x="3016" y="4108"/>
                  </a:lnTo>
                  <a:lnTo>
                    <a:pt x="3013" y="4099"/>
                  </a:lnTo>
                  <a:lnTo>
                    <a:pt x="3012" y="4088"/>
                  </a:lnTo>
                  <a:lnTo>
                    <a:pt x="3012" y="4077"/>
                  </a:lnTo>
                  <a:lnTo>
                    <a:pt x="3012" y="4056"/>
                  </a:lnTo>
                  <a:lnTo>
                    <a:pt x="3011" y="4038"/>
                  </a:lnTo>
                  <a:lnTo>
                    <a:pt x="3010" y="4023"/>
                  </a:lnTo>
                  <a:lnTo>
                    <a:pt x="3007" y="4010"/>
                  </a:lnTo>
                  <a:lnTo>
                    <a:pt x="3005" y="4000"/>
                  </a:lnTo>
                  <a:lnTo>
                    <a:pt x="3002" y="3990"/>
                  </a:lnTo>
                  <a:lnTo>
                    <a:pt x="2998" y="3983"/>
                  </a:lnTo>
                  <a:lnTo>
                    <a:pt x="2994" y="3976"/>
                  </a:lnTo>
                  <a:lnTo>
                    <a:pt x="2985" y="3964"/>
                  </a:lnTo>
                  <a:lnTo>
                    <a:pt x="2977" y="3950"/>
                  </a:lnTo>
                  <a:lnTo>
                    <a:pt x="2972" y="3942"/>
                  </a:lnTo>
                  <a:lnTo>
                    <a:pt x="2967" y="3933"/>
                  </a:lnTo>
                  <a:lnTo>
                    <a:pt x="2963" y="3922"/>
                  </a:lnTo>
                  <a:lnTo>
                    <a:pt x="2960" y="3909"/>
                  </a:lnTo>
                  <a:lnTo>
                    <a:pt x="2958" y="3897"/>
                  </a:lnTo>
                  <a:lnTo>
                    <a:pt x="2957" y="3885"/>
                  </a:lnTo>
                  <a:lnTo>
                    <a:pt x="2958" y="3874"/>
                  </a:lnTo>
                  <a:lnTo>
                    <a:pt x="2958" y="3865"/>
                  </a:lnTo>
                  <a:lnTo>
                    <a:pt x="2957" y="3857"/>
                  </a:lnTo>
                  <a:lnTo>
                    <a:pt x="2955" y="3847"/>
                  </a:lnTo>
                  <a:lnTo>
                    <a:pt x="2953" y="3843"/>
                  </a:lnTo>
                  <a:lnTo>
                    <a:pt x="2949" y="3838"/>
                  </a:lnTo>
                  <a:lnTo>
                    <a:pt x="2945" y="3833"/>
                  </a:lnTo>
                  <a:lnTo>
                    <a:pt x="2940" y="3828"/>
                  </a:lnTo>
                  <a:lnTo>
                    <a:pt x="2921" y="3814"/>
                  </a:lnTo>
                  <a:lnTo>
                    <a:pt x="2902" y="3803"/>
                  </a:lnTo>
                  <a:lnTo>
                    <a:pt x="2895" y="3798"/>
                  </a:lnTo>
                  <a:lnTo>
                    <a:pt x="2887" y="3790"/>
                  </a:lnTo>
                  <a:lnTo>
                    <a:pt x="2885" y="3786"/>
                  </a:lnTo>
                  <a:lnTo>
                    <a:pt x="2882" y="3782"/>
                  </a:lnTo>
                  <a:lnTo>
                    <a:pt x="2880" y="3778"/>
                  </a:lnTo>
                  <a:lnTo>
                    <a:pt x="2879" y="3771"/>
                  </a:lnTo>
                  <a:lnTo>
                    <a:pt x="2878" y="3765"/>
                  </a:lnTo>
                  <a:lnTo>
                    <a:pt x="2878" y="3759"/>
                  </a:lnTo>
                  <a:lnTo>
                    <a:pt x="2879" y="3752"/>
                  </a:lnTo>
                  <a:lnTo>
                    <a:pt x="2880" y="3747"/>
                  </a:lnTo>
                  <a:lnTo>
                    <a:pt x="2883" y="3743"/>
                  </a:lnTo>
                  <a:lnTo>
                    <a:pt x="2886" y="3739"/>
                  </a:lnTo>
                  <a:lnTo>
                    <a:pt x="2890" y="3735"/>
                  </a:lnTo>
                  <a:lnTo>
                    <a:pt x="2896" y="3732"/>
                  </a:lnTo>
                  <a:lnTo>
                    <a:pt x="2906" y="3728"/>
                  </a:lnTo>
                  <a:lnTo>
                    <a:pt x="2914" y="3726"/>
                  </a:lnTo>
                  <a:lnTo>
                    <a:pt x="2916" y="3726"/>
                  </a:lnTo>
                  <a:lnTo>
                    <a:pt x="2918" y="3726"/>
                  </a:lnTo>
                  <a:lnTo>
                    <a:pt x="2920" y="3726"/>
                  </a:lnTo>
                  <a:lnTo>
                    <a:pt x="2921" y="3727"/>
                  </a:lnTo>
                  <a:lnTo>
                    <a:pt x="2922" y="3730"/>
                  </a:lnTo>
                  <a:lnTo>
                    <a:pt x="2924" y="3734"/>
                  </a:lnTo>
                  <a:lnTo>
                    <a:pt x="2927" y="3740"/>
                  </a:lnTo>
                  <a:lnTo>
                    <a:pt x="2934" y="3745"/>
                  </a:lnTo>
                  <a:lnTo>
                    <a:pt x="2993" y="3680"/>
                  </a:lnTo>
                  <a:lnTo>
                    <a:pt x="3002" y="3797"/>
                  </a:lnTo>
                  <a:lnTo>
                    <a:pt x="3060" y="3628"/>
                  </a:lnTo>
                  <a:lnTo>
                    <a:pt x="3061" y="3613"/>
                  </a:lnTo>
                  <a:lnTo>
                    <a:pt x="3059" y="3602"/>
                  </a:lnTo>
                  <a:lnTo>
                    <a:pt x="3058" y="3597"/>
                  </a:lnTo>
                  <a:lnTo>
                    <a:pt x="3057" y="3592"/>
                  </a:lnTo>
                  <a:lnTo>
                    <a:pt x="3055" y="3588"/>
                  </a:lnTo>
                  <a:lnTo>
                    <a:pt x="3052" y="3585"/>
                  </a:lnTo>
                  <a:lnTo>
                    <a:pt x="3046" y="3578"/>
                  </a:lnTo>
                  <a:lnTo>
                    <a:pt x="3039" y="3573"/>
                  </a:lnTo>
                  <a:lnTo>
                    <a:pt x="3031" y="3569"/>
                  </a:lnTo>
                  <a:lnTo>
                    <a:pt x="3022" y="3566"/>
                  </a:lnTo>
                  <a:lnTo>
                    <a:pt x="3002" y="3561"/>
                  </a:lnTo>
                  <a:lnTo>
                    <a:pt x="2981" y="3553"/>
                  </a:lnTo>
                  <a:lnTo>
                    <a:pt x="2971" y="3549"/>
                  </a:lnTo>
                  <a:lnTo>
                    <a:pt x="2960" y="3544"/>
                  </a:lnTo>
                  <a:lnTo>
                    <a:pt x="2951" y="3537"/>
                  </a:lnTo>
                  <a:lnTo>
                    <a:pt x="2941" y="3529"/>
                  </a:lnTo>
                  <a:lnTo>
                    <a:pt x="2953" y="3525"/>
                  </a:lnTo>
                  <a:lnTo>
                    <a:pt x="2964" y="3523"/>
                  </a:lnTo>
                  <a:lnTo>
                    <a:pt x="2975" y="3522"/>
                  </a:lnTo>
                  <a:lnTo>
                    <a:pt x="2988" y="3522"/>
                  </a:lnTo>
                  <a:lnTo>
                    <a:pt x="3003" y="3522"/>
                  </a:lnTo>
                  <a:lnTo>
                    <a:pt x="3014" y="3519"/>
                  </a:lnTo>
                  <a:lnTo>
                    <a:pt x="3023" y="3516"/>
                  </a:lnTo>
                  <a:lnTo>
                    <a:pt x="3036" y="3513"/>
                  </a:lnTo>
                  <a:lnTo>
                    <a:pt x="3048" y="3511"/>
                  </a:lnTo>
                  <a:lnTo>
                    <a:pt x="3060" y="3510"/>
                  </a:lnTo>
                  <a:lnTo>
                    <a:pt x="3072" y="3511"/>
                  </a:lnTo>
                  <a:lnTo>
                    <a:pt x="3082" y="3514"/>
                  </a:lnTo>
                  <a:lnTo>
                    <a:pt x="3092" y="3517"/>
                  </a:lnTo>
                  <a:lnTo>
                    <a:pt x="3101" y="3523"/>
                  </a:lnTo>
                  <a:lnTo>
                    <a:pt x="3109" y="3529"/>
                  </a:lnTo>
                  <a:lnTo>
                    <a:pt x="3114" y="3536"/>
                  </a:lnTo>
                  <a:lnTo>
                    <a:pt x="3164" y="3445"/>
                  </a:lnTo>
                  <a:lnTo>
                    <a:pt x="3174" y="3401"/>
                  </a:lnTo>
                  <a:lnTo>
                    <a:pt x="3179" y="3385"/>
                  </a:lnTo>
                  <a:lnTo>
                    <a:pt x="3181" y="3382"/>
                  </a:lnTo>
                  <a:lnTo>
                    <a:pt x="3184" y="3381"/>
                  </a:lnTo>
                  <a:lnTo>
                    <a:pt x="3189" y="3380"/>
                  </a:lnTo>
                  <a:lnTo>
                    <a:pt x="3194" y="3379"/>
                  </a:lnTo>
                  <a:lnTo>
                    <a:pt x="3209" y="3377"/>
                  </a:lnTo>
                  <a:lnTo>
                    <a:pt x="3231" y="3373"/>
                  </a:lnTo>
                  <a:lnTo>
                    <a:pt x="3275" y="3299"/>
                  </a:lnTo>
                  <a:lnTo>
                    <a:pt x="3325" y="3341"/>
                  </a:lnTo>
                  <a:lnTo>
                    <a:pt x="3359" y="3316"/>
                  </a:lnTo>
                  <a:lnTo>
                    <a:pt x="3339" y="3288"/>
                  </a:lnTo>
                  <a:lnTo>
                    <a:pt x="3318" y="3257"/>
                  </a:lnTo>
                  <a:lnTo>
                    <a:pt x="3314" y="3250"/>
                  </a:lnTo>
                  <a:lnTo>
                    <a:pt x="3310" y="3241"/>
                  </a:lnTo>
                  <a:lnTo>
                    <a:pt x="3307" y="3233"/>
                  </a:lnTo>
                  <a:lnTo>
                    <a:pt x="3305" y="3225"/>
                  </a:lnTo>
                  <a:lnTo>
                    <a:pt x="3304" y="3216"/>
                  </a:lnTo>
                  <a:lnTo>
                    <a:pt x="3304" y="3208"/>
                  </a:lnTo>
                  <a:lnTo>
                    <a:pt x="3305" y="3199"/>
                  </a:lnTo>
                  <a:lnTo>
                    <a:pt x="3308" y="3190"/>
                  </a:lnTo>
                  <a:lnTo>
                    <a:pt x="3357" y="3212"/>
                  </a:lnTo>
                  <a:lnTo>
                    <a:pt x="3375" y="3185"/>
                  </a:lnTo>
                  <a:lnTo>
                    <a:pt x="3392" y="3190"/>
                  </a:lnTo>
                  <a:lnTo>
                    <a:pt x="3405" y="3193"/>
                  </a:lnTo>
                  <a:lnTo>
                    <a:pt x="3414" y="3194"/>
                  </a:lnTo>
                  <a:lnTo>
                    <a:pt x="3424" y="3194"/>
                  </a:lnTo>
                  <a:lnTo>
                    <a:pt x="3433" y="3193"/>
                  </a:lnTo>
                  <a:lnTo>
                    <a:pt x="3444" y="3190"/>
                  </a:lnTo>
                  <a:lnTo>
                    <a:pt x="3456" y="3186"/>
                  </a:lnTo>
                  <a:lnTo>
                    <a:pt x="3472" y="3181"/>
                  </a:lnTo>
                  <a:lnTo>
                    <a:pt x="3439" y="3259"/>
                  </a:lnTo>
                  <a:lnTo>
                    <a:pt x="3590" y="3206"/>
                  </a:lnTo>
                  <a:lnTo>
                    <a:pt x="3590" y="3226"/>
                  </a:lnTo>
                  <a:lnTo>
                    <a:pt x="3618" y="3203"/>
                  </a:lnTo>
                  <a:lnTo>
                    <a:pt x="3643" y="3180"/>
                  </a:lnTo>
                  <a:lnTo>
                    <a:pt x="3649" y="3176"/>
                  </a:lnTo>
                  <a:lnTo>
                    <a:pt x="3655" y="3172"/>
                  </a:lnTo>
                  <a:lnTo>
                    <a:pt x="3663" y="3167"/>
                  </a:lnTo>
                  <a:lnTo>
                    <a:pt x="3671" y="3164"/>
                  </a:lnTo>
                  <a:lnTo>
                    <a:pt x="3680" y="3162"/>
                  </a:lnTo>
                  <a:lnTo>
                    <a:pt x="3689" y="3160"/>
                  </a:lnTo>
                  <a:lnTo>
                    <a:pt x="3699" y="3159"/>
                  </a:lnTo>
                  <a:lnTo>
                    <a:pt x="3710" y="3159"/>
                  </a:lnTo>
                  <a:lnTo>
                    <a:pt x="3723" y="3158"/>
                  </a:lnTo>
                  <a:lnTo>
                    <a:pt x="3740" y="3155"/>
                  </a:lnTo>
                  <a:lnTo>
                    <a:pt x="3759" y="3149"/>
                  </a:lnTo>
                  <a:lnTo>
                    <a:pt x="3779" y="3141"/>
                  </a:lnTo>
                  <a:lnTo>
                    <a:pt x="3797" y="3133"/>
                  </a:lnTo>
                  <a:lnTo>
                    <a:pt x="3814" y="3124"/>
                  </a:lnTo>
                  <a:lnTo>
                    <a:pt x="3820" y="3120"/>
                  </a:lnTo>
                  <a:lnTo>
                    <a:pt x="3826" y="3116"/>
                  </a:lnTo>
                  <a:lnTo>
                    <a:pt x="3830" y="3112"/>
                  </a:lnTo>
                  <a:lnTo>
                    <a:pt x="3832" y="3107"/>
                  </a:lnTo>
                  <a:lnTo>
                    <a:pt x="3842" y="3090"/>
                  </a:lnTo>
                  <a:lnTo>
                    <a:pt x="3845" y="3079"/>
                  </a:lnTo>
                  <a:lnTo>
                    <a:pt x="3846" y="3074"/>
                  </a:lnTo>
                  <a:lnTo>
                    <a:pt x="3847" y="3072"/>
                  </a:lnTo>
                  <a:lnTo>
                    <a:pt x="3853" y="3071"/>
                  </a:lnTo>
                  <a:lnTo>
                    <a:pt x="3878" y="3056"/>
                  </a:lnTo>
                  <a:lnTo>
                    <a:pt x="3885" y="3052"/>
                  </a:lnTo>
                  <a:lnTo>
                    <a:pt x="3891" y="3046"/>
                  </a:lnTo>
                  <a:lnTo>
                    <a:pt x="3897" y="3041"/>
                  </a:lnTo>
                  <a:lnTo>
                    <a:pt x="3901" y="3036"/>
                  </a:lnTo>
                  <a:lnTo>
                    <a:pt x="3904" y="3028"/>
                  </a:lnTo>
                  <a:lnTo>
                    <a:pt x="3906" y="3021"/>
                  </a:lnTo>
                  <a:lnTo>
                    <a:pt x="3906" y="3012"/>
                  </a:lnTo>
                  <a:lnTo>
                    <a:pt x="3906" y="3000"/>
                  </a:lnTo>
                  <a:lnTo>
                    <a:pt x="3904" y="2957"/>
                  </a:lnTo>
                  <a:lnTo>
                    <a:pt x="3900" y="2928"/>
                  </a:lnTo>
                  <a:lnTo>
                    <a:pt x="3898" y="2918"/>
                  </a:lnTo>
                  <a:lnTo>
                    <a:pt x="3896" y="2910"/>
                  </a:lnTo>
                  <a:lnTo>
                    <a:pt x="3894" y="2904"/>
                  </a:lnTo>
                  <a:lnTo>
                    <a:pt x="3890" y="2900"/>
                  </a:lnTo>
                  <a:lnTo>
                    <a:pt x="3885" y="2894"/>
                  </a:lnTo>
                  <a:lnTo>
                    <a:pt x="3880" y="2887"/>
                  </a:lnTo>
                  <a:lnTo>
                    <a:pt x="3877" y="2882"/>
                  </a:lnTo>
                  <a:lnTo>
                    <a:pt x="3873" y="2877"/>
                  </a:lnTo>
                  <a:lnTo>
                    <a:pt x="3869" y="2868"/>
                  </a:lnTo>
                  <a:lnTo>
                    <a:pt x="3866" y="2859"/>
                  </a:lnTo>
                  <a:lnTo>
                    <a:pt x="3938" y="2815"/>
                  </a:lnTo>
                  <a:lnTo>
                    <a:pt x="3949" y="2807"/>
                  </a:lnTo>
                  <a:lnTo>
                    <a:pt x="3959" y="2800"/>
                  </a:lnTo>
                  <a:lnTo>
                    <a:pt x="3965" y="2792"/>
                  </a:lnTo>
                  <a:lnTo>
                    <a:pt x="3972" y="2787"/>
                  </a:lnTo>
                  <a:lnTo>
                    <a:pt x="3974" y="2784"/>
                  </a:lnTo>
                  <a:lnTo>
                    <a:pt x="3978" y="2782"/>
                  </a:lnTo>
                  <a:lnTo>
                    <a:pt x="3981" y="2781"/>
                  </a:lnTo>
                  <a:lnTo>
                    <a:pt x="3986" y="2780"/>
                  </a:lnTo>
                  <a:lnTo>
                    <a:pt x="3992" y="2779"/>
                  </a:lnTo>
                  <a:lnTo>
                    <a:pt x="3998" y="2779"/>
                  </a:lnTo>
                  <a:lnTo>
                    <a:pt x="4005" y="2780"/>
                  </a:lnTo>
                  <a:lnTo>
                    <a:pt x="4015" y="2782"/>
                  </a:lnTo>
                  <a:lnTo>
                    <a:pt x="4011" y="2827"/>
                  </a:lnTo>
                  <a:lnTo>
                    <a:pt x="4008" y="2857"/>
                  </a:lnTo>
                  <a:lnTo>
                    <a:pt x="4008" y="2867"/>
                  </a:lnTo>
                  <a:lnTo>
                    <a:pt x="4008" y="2875"/>
                  </a:lnTo>
                  <a:lnTo>
                    <a:pt x="4010" y="2880"/>
                  </a:lnTo>
                  <a:lnTo>
                    <a:pt x="4012" y="2883"/>
                  </a:lnTo>
                  <a:lnTo>
                    <a:pt x="4015" y="2885"/>
                  </a:lnTo>
                  <a:lnTo>
                    <a:pt x="4018" y="2886"/>
                  </a:lnTo>
                  <a:lnTo>
                    <a:pt x="4023" y="2887"/>
                  </a:lnTo>
                  <a:lnTo>
                    <a:pt x="4030" y="2887"/>
                  </a:lnTo>
                  <a:lnTo>
                    <a:pt x="4037" y="2887"/>
                  </a:lnTo>
                  <a:lnTo>
                    <a:pt x="4045" y="2888"/>
                  </a:lnTo>
                  <a:lnTo>
                    <a:pt x="4055" y="2889"/>
                  </a:lnTo>
                  <a:lnTo>
                    <a:pt x="4066" y="2892"/>
                  </a:lnTo>
                  <a:lnTo>
                    <a:pt x="3987" y="2944"/>
                  </a:lnTo>
                  <a:lnTo>
                    <a:pt x="3997" y="2947"/>
                  </a:lnTo>
                  <a:lnTo>
                    <a:pt x="4006" y="2948"/>
                  </a:lnTo>
                  <a:lnTo>
                    <a:pt x="4016" y="2947"/>
                  </a:lnTo>
                  <a:lnTo>
                    <a:pt x="4026" y="2946"/>
                  </a:lnTo>
                  <a:lnTo>
                    <a:pt x="4036" y="2943"/>
                  </a:lnTo>
                  <a:lnTo>
                    <a:pt x="4045" y="2940"/>
                  </a:lnTo>
                  <a:lnTo>
                    <a:pt x="4055" y="2936"/>
                  </a:lnTo>
                  <a:lnTo>
                    <a:pt x="4064" y="2930"/>
                  </a:lnTo>
                  <a:lnTo>
                    <a:pt x="4082" y="2919"/>
                  </a:lnTo>
                  <a:lnTo>
                    <a:pt x="4099" y="2906"/>
                  </a:lnTo>
                  <a:lnTo>
                    <a:pt x="4114" y="2894"/>
                  </a:lnTo>
                  <a:lnTo>
                    <a:pt x="4128" y="2882"/>
                  </a:lnTo>
                  <a:lnTo>
                    <a:pt x="4142" y="2870"/>
                  </a:lnTo>
                  <a:lnTo>
                    <a:pt x="4157" y="2862"/>
                  </a:lnTo>
                  <a:lnTo>
                    <a:pt x="4170" y="2856"/>
                  </a:lnTo>
                  <a:lnTo>
                    <a:pt x="4182" y="2851"/>
                  </a:lnTo>
                  <a:lnTo>
                    <a:pt x="4195" y="2848"/>
                  </a:lnTo>
                  <a:lnTo>
                    <a:pt x="4206" y="2847"/>
                  </a:lnTo>
                  <a:lnTo>
                    <a:pt x="4217" y="2847"/>
                  </a:lnTo>
                  <a:lnTo>
                    <a:pt x="4227" y="2848"/>
                  </a:lnTo>
                  <a:lnTo>
                    <a:pt x="4246" y="2851"/>
                  </a:lnTo>
                  <a:lnTo>
                    <a:pt x="4262" y="2852"/>
                  </a:lnTo>
                  <a:lnTo>
                    <a:pt x="4270" y="2852"/>
                  </a:lnTo>
                  <a:lnTo>
                    <a:pt x="4277" y="2850"/>
                  </a:lnTo>
                  <a:lnTo>
                    <a:pt x="4285" y="2847"/>
                  </a:lnTo>
                  <a:lnTo>
                    <a:pt x="4292" y="2842"/>
                  </a:lnTo>
                  <a:lnTo>
                    <a:pt x="4295" y="2831"/>
                  </a:lnTo>
                  <a:lnTo>
                    <a:pt x="4297" y="2822"/>
                  </a:lnTo>
                  <a:lnTo>
                    <a:pt x="4297" y="2813"/>
                  </a:lnTo>
                  <a:lnTo>
                    <a:pt x="4298" y="2805"/>
                  </a:lnTo>
                  <a:lnTo>
                    <a:pt x="4299" y="2796"/>
                  </a:lnTo>
                  <a:lnTo>
                    <a:pt x="4302" y="2786"/>
                  </a:lnTo>
                  <a:lnTo>
                    <a:pt x="4306" y="2780"/>
                  </a:lnTo>
                  <a:lnTo>
                    <a:pt x="4309" y="2774"/>
                  </a:lnTo>
                  <a:lnTo>
                    <a:pt x="4314" y="2767"/>
                  </a:lnTo>
                  <a:lnTo>
                    <a:pt x="4319" y="2761"/>
                  </a:lnTo>
                  <a:lnTo>
                    <a:pt x="4331" y="2747"/>
                  </a:lnTo>
                  <a:lnTo>
                    <a:pt x="4338" y="2738"/>
                  </a:lnTo>
                  <a:lnTo>
                    <a:pt x="4343" y="2729"/>
                  </a:lnTo>
                  <a:lnTo>
                    <a:pt x="4345" y="2724"/>
                  </a:lnTo>
                  <a:lnTo>
                    <a:pt x="4344" y="2715"/>
                  </a:lnTo>
                  <a:lnTo>
                    <a:pt x="4340" y="2707"/>
                  </a:lnTo>
                  <a:lnTo>
                    <a:pt x="4339" y="2699"/>
                  </a:lnTo>
                  <a:lnTo>
                    <a:pt x="4339" y="2692"/>
                  </a:lnTo>
                  <a:lnTo>
                    <a:pt x="4340" y="2685"/>
                  </a:lnTo>
                  <a:lnTo>
                    <a:pt x="4341" y="2680"/>
                  </a:lnTo>
                  <a:lnTo>
                    <a:pt x="4345" y="2668"/>
                  </a:lnTo>
                  <a:lnTo>
                    <a:pt x="4350" y="2656"/>
                  </a:lnTo>
                  <a:lnTo>
                    <a:pt x="4355" y="2644"/>
                  </a:lnTo>
                  <a:lnTo>
                    <a:pt x="4360" y="2629"/>
                  </a:lnTo>
                  <a:lnTo>
                    <a:pt x="4363" y="2622"/>
                  </a:lnTo>
                  <a:lnTo>
                    <a:pt x="4364" y="2612"/>
                  </a:lnTo>
                  <a:lnTo>
                    <a:pt x="4365" y="2602"/>
                  </a:lnTo>
                  <a:lnTo>
                    <a:pt x="4365" y="2591"/>
                  </a:lnTo>
                  <a:lnTo>
                    <a:pt x="4364" y="2576"/>
                  </a:lnTo>
                  <a:lnTo>
                    <a:pt x="4361" y="2564"/>
                  </a:lnTo>
                  <a:lnTo>
                    <a:pt x="4358" y="2551"/>
                  </a:lnTo>
                  <a:lnTo>
                    <a:pt x="4355" y="2540"/>
                  </a:lnTo>
                  <a:lnTo>
                    <a:pt x="4349" y="2516"/>
                  </a:lnTo>
                  <a:lnTo>
                    <a:pt x="4345" y="2493"/>
                  </a:lnTo>
                  <a:lnTo>
                    <a:pt x="4344" y="2480"/>
                  </a:lnTo>
                  <a:lnTo>
                    <a:pt x="4344" y="2468"/>
                  </a:lnTo>
                  <a:lnTo>
                    <a:pt x="4346" y="2454"/>
                  </a:lnTo>
                  <a:lnTo>
                    <a:pt x="4348" y="2440"/>
                  </a:lnTo>
                  <a:lnTo>
                    <a:pt x="4355" y="2414"/>
                  </a:lnTo>
                  <a:lnTo>
                    <a:pt x="4363" y="2388"/>
                  </a:lnTo>
                  <a:lnTo>
                    <a:pt x="4370" y="2362"/>
                  </a:lnTo>
                  <a:lnTo>
                    <a:pt x="4376" y="2340"/>
                  </a:lnTo>
                  <a:lnTo>
                    <a:pt x="4377" y="2330"/>
                  </a:lnTo>
                  <a:lnTo>
                    <a:pt x="4377" y="2320"/>
                  </a:lnTo>
                  <a:lnTo>
                    <a:pt x="4376" y="2313"/>
                  </a:lnTo>
                  <a:lnTo>
                    <a:pt x="4374" y="2306"/>
                  </a:lnTo>
                  <a:lnTo>
                    <a:pt x="4368" y="2296"/>
                  </a:lnTo>
                  <a:lnTo>
                    <a:pt x="4361" y="2288"/>
                  </a:lnTo>
                  <a:lnTo>
                    <a:pt x="4353" y="2281"/>
                  </a:lnTo>
                  <a:lnTo>
                    <a:pt x="4345" y="2275"/>
                  </a:lnTo>
                  <a:lnTo>
                    <a:pt x="4336" y="2268"/>
                  </a:lnTo>
                  <a:lnTo>
                    <a:pt x="4329" y="2260"/>
                  </a:lnTo>
                  <a:lnTo>
                    <a:pt x="4326" y="2256"/>
                  </a:lnTo>
                  <a:lnTo>
                    <a:pt x="4322" y="2251"/>
                  </a:lnTo>
                  <a:lnTo>
                    <a:pt x="4319" y="2246"/>
                  </a:lnTo>
                  <a:lnTo>
                    <a:pt x="4316" y="2239"/>
                  </a:lnTo>
                  <a:lnTo>
                    <a:pt x="4313" y="2227"/>
                  </a:lnTo>
                  <a:lnTo>
                    <a:pt x="4311" y="2214"/>
                  </a:lnTo>
                  <a:lnTo>
                    <a:pt x="4310" y="2201"/>
                  </a:lnTo>
                  <a:lnTo>
                    <a:pt x="4310" y="2189"/>
                  </a:lnTo>
                  <a:lnTo>
                    <a:pt x="4310" y="2176"/>
                  </a:lnTo>
                  <a:lnTo>
                    <a:pt x="4310" y="2162"/>
                  </a:lnTo>
                  <a:lnTo>
                    <a:pt x="4309" y="2149"/>
                  </a:lnTo>
                  <a:lnTo>
                    <a:pt x="4306" y="2134"/>
                  </a:lnTo>
                  <a:lnTo>
                    <a:pt x="4300" y="2114"/>
                  </a:lnTo>
                  <a:lnTo>
                    <a:pt x="4295" y="2096"/>
                  </a:lnTo>
                  <a:lnTo>
                    <a:pt x="4290" y="2082"/>
                  </a:lnTo>
                  <a:lnTo>
                    <a:pt x="4286" y="2070"/>
                  </a:lnTo>
                  <a:lnTo>
                    <a:pt x="4277" y="2052"/>
                  </a:lnTo>
                  <a:lnTo>
                    <a:pt x="4270" y="2038"/>
                  </a:lnTo>
                  <a:lnTo>
                    <a:pt x="4262" y="2025"/>
                  </a:lnTo>
                  <a:lnTo>
                    <a:pt x="4255" y="2010"/>
                  </a:lnTo>
                  <a:lnTo>
                    <a:pt x="4252" y="2000"/>
                  </a:lnTo>
                  <a:lnTo>
                    <a:pt x="4249" y="1989"/>
                  </a:lnTo>
                  <a:lnTo>
                    <a:pt x="4246" y="1976"/>
                  </a:lnTo>
                  <a:lnTo>
                    <a:pt x="4242" y="1959"/>
                  </a:lnTo>
                  <a:lnTo>
                    <a:pt x="4238" y="1943"/>
                  </a:lnTo>
                  <a:lnTo>
                    <a:pt x="4234" y="1929"/>
                  </a:lnTo>
                  <a:lnTo>
                    <a:pt x="4230" y="1918"/>
                  </a:lnTo>
                  <a:lnTo>
                    <a:pt x="4224" y="1908"/>
                  </a:lnTo>
                  <a:lnTo>
                    <a:pt x="4214" y="1894"/>
                  </a:lnTo>
                  <a:lnTo>
                    <a:pt x="4203" y="1881"/>
                  </a:lnTo>
                  <a:lnTo>
                    <a:pt x="4199" y="1874"/>
                  </a:lnTo>
                  <a:lnTo>
                    <a:pt x="4194" y="1866"/>
                  </a:lnTo>
                  <a:lnTo>
                    <a:pt x="4190" y="1858"/>
                  </a:lnTo>
                  <a:lnTo>
                    <a:pt x="4187" y="1848"/>
                  </a:lnTo>
                  <a:lnTo>
                    <a:pt x="4183" y="1836"/>
                  </a:lnTo>
                  <a:lnTo>
                    <a:pt x="4181" y="1822"/>
                  </a:lnTo>
                  <a:lnTo>
                    <a:pt x="4180" y="1805"/>
                  </a:lnTo>
                  <a:lnTo>
                    <a:pt x="4179" y="1785"/>
                  </a:lnTo>
                  <a:lnTo>
                    <a:pt x="4180" y="1727"/>
                  </a:lnTo>
                  <a:lnTo>
                    <a:pt x="4181" y="1668"/>
                  </a:lnTo>
                  <a:lnTo>
                    <a:pt x="4182" y="1610"/>
                  </a:lnTo>
                  <a:lnTo>
                    <a:pt x="4182" y="1552"/>
                  </a:lnTo>
                  <a:lnTo>
                    <a:pt x="4183" y="1493"/>
                  </a:lnTo>
                  <a:lnTo>
                    <a:pt x="4183" y="1435"/>
                  </a:lnTo>
                  <a:lnTo>
                    <a:pt x="4183" y="1376"/>
                  </a:lnTo>
                  <a:lnTo>
                    <a:pt x="4182" y="1318"/>
                  </a:lnTo>
                  <a:lnTo>
                    <a:pt x="4096" y="1281"/>
                  </a:lnTo>
                  <a:lnTo>
                    <a:pt x="4019" y="1288"/>
                  </a:lnTo>
                  <a:lnTo>
                    <a:pt x="4007" y="1285"/>
                  </a:lnTo>
                  <a:lnTo>
                    <a:pt x="3997" y="1279"/>
                  </a:lnTo>
                  <a:lnTo>
                    <a:pt x="3987" y="1273"/>
                  </a:lnTo>
                  <a:lnTo>
                    <a:pt x="3978" y="1266"/>
                  </a:lnTo>
                  <a:lnTo>
                    <a:pt x="3959" y="1249"/>
                  </a:lnTo>
                  <a:lnTo>
                    <a:pt x="3938" y="1230"/>
                  </a:lnTo>
                  <a:lnTo>
                    <a:pt x="3926" y="1221"/>
                  </a:lnTo>
                  <a:lnTo>
                    <a:pt x="3914" y="1213"/>
                  </a:lnTo>
                  <a:lnTo>
                    <a:pt x="3899" y="1205"/>
                  </a:lnTo>
                  <a:lnTo>
                    <a:pt x="3883" y="1198"/>
                  </a:lnTo>
                  <a:lnTo>
                    <a:pt x="3865" y="1193"/>
                  </a:lnTo>
                  <a:lnTo>
                    <a:pt x="3845" y="1190"/>
                  </a:lnTo>
                  <a:lnTo>
                    <a:pt x="3834" y="1188"/>
                  </a:lnTo>
                  <a:lnTo>
                    <a:pt x="3822" y="1188"/>
                  </a:lnTo>
                  <a:lnTo>
                    <a:pt x="3809" y="1188"/>
                  </a:lnTo>
                  <a:lnTo>
                    <a:pt x="3797" y="1188"/>
                  </a:lnTo>
                  <a:lnTo>
                    <a:pt x="3775" y="1189"/>
                  </a:lnTo>
                  <a:lnTo>
                    <a:pt x="3750" y="1188"/>
                  </a:lnTo>
                  <a:lnTo>
                    <a:pt x="3739" y="1189"/>
                  </a:lnTo>
                  <a:lnTo>
                    <a:pt x="3728" y="1190"/>
                  </a:lnTo>
                  <a:lnTo>
                    <a:pt x="3718" y="1191"/>
                  </a:lnTo>
                  <a:lnTo>
                    <a:pt x="3708" y="1193"/>
                  </a:lnTo>
                  <a:lnTo>
                    <a:pt x="3690" y="1199"/>
                  </a:lnTo>
                  <a:lnTo>
                    <a:pt x="3677" y="1201"/>
                  </a:lnTo>
                  <a:lnTo>
                    <a:pt x="3666" y="1202"/>
                  </a:lnTo>
                  <a:lnTo>
                    <a:pt x="3657" y="1201"/>
                  </a:lnTo>
                  <a:lnTo>
                    <a:pt x="3648" y="1199"/>
                  </a:lnTo>
                  <a:lnTo>
                    <a:pt x="3638" y="1197"/>
                  </a:lnTo>
                  <a:lnTo>
                    <a:pt x="3626" y="1196"/>
                  </a:lnTo>
                  <a:lnTo>
                    <a:pt x="3610" y="1195"/>
                  </a:lnTo>
                  <a:lnTo>
                    <a:pt x="3601" y="1195"/>
                  </a:lnTo>
                  <a:lnTo>
                    <a:pt x="3590" y="1197"/>
                  </a:lnTo>
                  <a:lnTo>
                    <a:pt x="3579" y="1199"/>
                  </a:lnTo>
                  <a:lnTo>
                    <a:pt x="3567" y="1202"/>
                  </a:lnTo>
                  <a:lnTo>
                    <a:pt x="3544" y="1209"/>
                  </a:lnTo>
                  <a:lnTo>
                    <a:pt x="3527" y="1216"/>
                  </a:lnTo>
                  <a:lnTo>
                    <a:pt x="3515" y="1222"/>
                  </a:lnTo>
                  <a:lnTo>
                    <a:pt x="3507" y="1229"/>
                  </a:lnTo>
                  <a:lnTo>
                    <a:pt x="3501" y="1235"/>
                  </a:lnTo>
                  <a:lnTo>
                    <a:pt x="3494" y="1240"/>
                  </a:lnTo>
                  <a:lnTo>
                    <a:pt x="3491" y="1242"/>
                  </a:lnTo>
                  <a:lnTo>
                    <a:pt x="3488" y="1244"/>
                  </a:lnTo>
                  <a:lnTo>
                    <a:pt x="3484" y="1246"/>
                  </a:lnTo>
                  <a:lnTo>
                    <a:pt x="3479" y="1247"/>
                  </a:lnTo>
                  <a:lnTo>
                    <a:pt x="3468" y="1247"/>
                  </a:lnTo>
                  <a:lnTo>
                    <a:pt x="3452" y="1245"/>
                  </a:lnTo>
                  <a:lnTo>
                    <a:pt x="3386" y="1169"/>
                  </a:lnTo>
                  <a:lnTo>
                    <a:pt x="3369" y="1166"/>
                  </a:lnTo>
                  <a:lnTo>
                    <a:pt x="3355" y="1164"/>
                  </a:lnTo>
                  <a:lnTo>
                    <a:pt x="3348" y="1163"/>
                  </a:lnTo>
                  <a:lnTo>
                    <a:pt x="3340" y="1161"/>
                  </a:lnTo>
                  <a:lnTo>
                    <a:pt x="3333" y="1158"/>
                  </a:lnTo>
                  <a:lnTo>
                    <a:pt x="3325" y="1155"/>
                  </a:lnTo>
                  <a:lnTo>
                    <a:pt x="3307" y="1147"/>
                  </a:lnTo>
                  <a:lnTo>
                    <a:pt x="3294" y="1142"/>
                  </a:lnTo>
                  <a:lnTo>
                    <a:pt x="3289" y="1142"/>
                  </a:lnTo>
                  <a:lnTo>
                    <a:pt x="3283" y="1142"/>
                  </a:lnTo>
                  <a:lnTo>
                    <a:pt x="3279" y="1143"/>
                  </a:lnTo>
                  <a:lnTo>
                    <a:pt x="3276" y="1147"/>
                  </a:lnTo>
                  <a:lnTo>
                    <a:pt x="3257" y="1170"/>
                  </a:lnTo>
                  <a:lnTo>
                    <a:pt x="3224" y="1214"/>
                  </a:lnTo>
                  <a:lnTo>
                    <a:pt x="3194" y="1167"/>
                  </a:lnTo>
                  <a:lnTo>
                    <a:pt x="3108" y="1195"/>
                  </a:lnTo>
                  <a:lnTo>
                    <a:pt x="3095" y="1190"/>
                  </a:lnTo>
                  <a:lnTo>
                    <a:pt x="3084" y="1187"/>
                  </a:lnTo>
                  <a:lnTo>
                    <a:pt x="3075" y="1183"/>
                  </a:lnTo>
                  <a:lnTo>
                    <a:pt x="3067" y="1182"/>
                  </a:lnTo>
                  <a:lnTo>
                    <a:pt x="3061" y="1182"/>
                  </a:lnTo>
                  <a:lnTo>
                    <a:pt x="3055" y="1182"/>
                  </a:lnTo>
                  <a:lnTo>
                    <a:pt x="3051" y="1184"/>
                  </a:lnTo>
                  <a:lnTo>
                    <a:pt x="3046" y="1187"/>
                  </a:lnTo>
                  <a:lnTo>
                    <a:pt x="3038" y="1192"/>
                  </a:lnTo>
                  <a:lnTo>
                    <a:pt x="3030" y="1199"/>
                  </a:lnTo>
                  <a:lnTo>
                    <a:pt x="3024" y="1203"/>
                  </a:lnTo>
                  <a:lnTo>
                    <a:pt x="3018" y="1208"/>
                  </a:lnTo>
                  <a:lnTo>
                    <a:pt x="3011" y="1212"/>
                  </a:lnTo>
                  <a:lnTo>
                    <a:pt x="3002" y="1216"/>
                  </a:lnTo>
                  <a:lnTo>
                    <a:pt x="2913" y="1135"/>
                  </a:lnTo>
                  <a:lnTo>
                    <a:pt x="2905" y="1120"/>
                  </a:lnTo>
                  <a:lnTo>
                    <a:pt x="2899" y="1107"/>
                  </a:lnTo>
                  <a:lnTo>
                    <a:pt x="2890" y="1094"/>
                  </a:lnTo>
                  <a:lnTo>
                    <a:pt x="2882" y="1083"/>
                  </a:lnTo>
                  <a:lnTo>
                    <a:pt x="2877" y="1079"/>
                  </a:lnTo>
                  <a:lnTo>
                    <a:pt x="2871" y="1075"/>
                  </a:lnTo>
                  <a:lnTo>
                    <a:pt x="2865" y="1072"/>
                  </a:lnTo>
                  <a:lnTo>
                    <a:pt x="2858" y="1070"/>
                  </a:lnTo>
                  <a:lnTo>
                    <a:pt x="2850" y="1069"/>
                  </a:lnTo>
                  <a:lnTo>
                    <a:pt x="2843" y="1069"/>
                  </a:lnTo>
                  <a:lnTo>
                    <a:pt x="2834" y="1070"/>
                  </a:lnTo>
                  <a:lnTo>
                    <a:pt x="2824" y="1072"/>
                  </a:lnTo>
                  <a:lnTo>
                    <a:pt x="2811" y="1100"/>
                  </a:lnTo>
                  <a:lnTo>
                    <a:pt x="2809" y="1104"/>
                  </a:lnTo>
                  <a:lnTo>
                    <a:pt x="2809" y="1108"/>
                  </a:lnTo>
                  <a:lnTo>
                    <a:pt x="2810" y="1109"/>
                  </a:lnTo>
                  <a:lnTo>
                    <a:pt x="2810" y="1110"/>
                  </a:lnTo>
                  <a:lnTo>
                    <a:pt x="2807" y="1112"/>
                  </a:lnTo>
                  <a:lnTo>
                    <a:pt x="2790" y="1120"/>
                  </a:lnTo>
                  <a:lnTo>
                    <a:pt x="2776" y="1108"/>
                  </a:lnTo>
                  <a:lnTo>
                    <a:pt x="2761" y="1096"/>
                  </a:lnTo>
                  <a:lnTo>
                    <a:pt x="2746" y="1084"/>
                  </a:lnTo>
                  <a:lnTo>
                    <a:pt x="2729" y="1074"/>
                  </a:lnTo>
                  <a:lnTo>
                    <a:pt x="2713" y="1066"/>
                  </a:lnTo>
                  <a:lnTo>
                    <a:pt x="2693" y="1060"/>
                  </a:lnTo>
                  <a:lnTo>
                    <a:pt x="2673" y="1054"/>
                  </a:lnTo>
                  <a:lnTo>
                    <a:pt x="2651" y="1049"/>
                  </a:lnTo>
                  <a:lnTo>
                    <a:pt x="2630" y="1043"/>
                  </a:lnTo>
                  <a:lnTo>
                    <a:pt x="2609" y="1038"/>
                  </a:lnTo>
                  <a:lnTo>
                    <a:pt x="2589" y="1033"/>
                  </a:lnTo>
                  <a:lnTo>
                    <a:pt x="2572" y="1026"/>
                  </a:lnTo>
                  <a:lnTo>
                    <a:pt x="2561" y="1021"/>
                  </a:lnTo>
                  <a:lnTo>
                    <a:pt x="2553" y="1016"/>
                  </a:lnTo>
                  <a:lnTo>
                    <a:pt x="2547" y="1010"/>
                  </a:lnTo>
                  <a:lnTo>
                    <a:pt x="2543" y="1003"/>
                  </a:lnTo>
                  <a:lnTo>
                    <a:pt x="2536" y="989"/>
                  </a:lnTo>
                  <a:lnTo>
                    <a:pt x="2526" y="970"/>
                  </a:lnTo>
                  <a:lnTo>
                    <a:pt x="2518" y="959"/>
                  </a:lnTo>
                  <a:lnTo>
                    <a:pt x="2510" y="951"/>
                  </a:lnTo>
                  <a:lnTo>
                    <a:pt x="2502" y="942"/>
                  </a:lnTo>
                  <a:lnTo>
                    <a:pt x="2493" y="935"/>
                  </a:lnTo>
                  <a:lnTo>
                    <a:pt x="2484" y="928"/>
                  </a:lnTo>
                  <a:lnTo>
                    <a:pt x="2474" y="923"/>
                  </a:lnTo>
                  <a:lnTo>
                    <a:pt x="2464" y="918"/>
                  </a:lnTo>
                  <a:lnTo>
                    <a:pt x="2453" y="914"/>
                  </a:lnTo>
                  <a:lnTo>
                    <a:pt x="2432" y="906"/>
                  </a:lnTo>
                  <a:lnTo>
                    <a:pt x="2409" y="901"/>
                  </a:lnTo>
                  <a:lnTo>
                    <a:pt x="2387" y="897"/>
                  </a:lnTo>
                  <a:lnTo>
                    <a:pt x="2364" y="895"/>
                  </a:lnTo>
                  <a:lnTo>
                    <a:pt x="2318" y="889"/>
                  </a:lnTo>
                  <a:lnTo>
                    <a:pt x="2278" y="884"/>
                  </a:lnTo>
                  <a:lnTo>
                    <a:pt x="2269" y="882"/>
                  </a:lnTo>
                  <a:lnTo>
                    <a:pt x="2260" y="880"/>
                  </a:lnTo>
                  <a:lnTo>
                    <a:pt x="2252" y="877"/>
                  </a:lnTo>
                  <a:lnTo>
                    <a:pt x="2243" y="874"/>
                  </a:lnTo>
                  <a:lnTo>
                    <a:pt x="2236" y="871"/>
                  </a:lnTo>
                  <a:lnTo>
                    <a:pt x="2230" y="866"/>
                  </a:lnTo>
                  <a:lnTo>
                    <a:pt x="2224" y="861"/>
                  </a:lnTo>
                  <a:lnTo>
                    <a:pt x="2219" y="856"/>
                  </a:lnTo>
                  <a:lnTo>
                    <a:pt x="2246" y="8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6" name="Freeform 7">
              <a:extLst>
                <a:ext uri="{FF2B5EF4-FFF2-40B4-BE49-F238E27FC236}">
                  <a16:creationId xmlns:a16="http://schemas.microsoft.com/office/drawing/2014/main" id="{51CE7837-0E8B-4983-8D6D-4EB15C51D648}"/>
                </a:ext>
              </a:extLst>
            </p:cNvPr>
            <p:cNvSpPr>
              <a:spLocks/>
            </p:cNvSpPr>
            <p:nvPr/>
          </p:nvSpPr>
          <p:spPr bwMode="auto">
            <a:xfrm>
              <a:off x="1071538" y="1999252"/>
              <a:ext cx="1214678" cy="2036262"/>
            </a:xfrm>
            <a:custGeom>
              <a:avLst/>
              <a:gdLst/>
              <a:ahLst/>
              <a:cxnLst>
                <a:cxn ang="0">
                  <a:pos x="677" y="97"/>
                </a:cxn>
                <a:cxn ang="0">
                  <a:pos x="287" y="8"/>
                </a:cxn>
                <a:cxn ang="0">
                  <a:pos x="316" y="109"/>
                </a:cxn>
                <a:cxn ang="0">
                  <a:pos x="248" y="298"/>
                </a:cxn>
                <a:cxn ang="0">
                  <a:pos x="204" y="435"/>
                </a:cxn>
                <a:cxn ang="0">
                  <a:pos x="84" y="589"/>
                </a:cxn>
                <a:cxn ang="0">
                  <a:pos x="114" y="712"/>
                </a:cxn>
                <a:cxn ang="0">
                  <a:pos x="149" y="923"/>
                </a:cxn>
                <a:cxn ang="0">
                  <a:pos x="97" y="1060"/>
                </a:cxn>
                <a:cxn ang="0">
                  <a:pos x="84" y="1126"/>
                </a:cxn>
                <a:cxn ang="0">
                  <a:pos x="25" y="1222"/>
                </a:cxn>
                <a:cxn ang="0">
                  <a:pos x="94" y="1222"/>
                </a:cxn>
                <a:cxn ang="0">
                  <a:pos x="164" y="1359"/>
                </a:cxn>
                <a:cxn ang="0">
                  <a:pos x="224" y="1460"/>
                </a:cxn>
                <a:cxn ang="0">
                  <a:pos x="275" y="1704"/>
                </a:cxn>
                <a:cxn ang="0">
                  <a:pos x="335" y="1697"/>
                </a:cxn>
                <a:cxn ang="0">
                  <a:pos x="385" y="1615"/>
                </a:cxn>
                <a:cxn ang="0">
                  <a:pos x="488" y="1637"/>
                </a:cxn>
                <a:cxn ang="0">
                  <a:pos x="652" y="1631"/>
                </a:cxn>
                <a:cxn ang="0">
                  <a:pos x="415" y="1670"/>
                </a:cxn>
                <a:cxn ang="0">
                  <a:pos x="446" y="1965"/>
                </a:cxn>
                <a:cxn ang="0">
                  <a:pos x="383" y="1948"/>
                </a:cxn>
                <a:cxn ang="0">
                  <a:pos x="356" y="1785"/>
                </a:cxn>
                <a:cxn ang="0">
                  <a:pos x="254" y="2010"/>
                </a:cxn>
                <a:cxn ang="0">
                  <a:pos x="244" y="2170"/>
                </a:cxn>
                <a:cxn ang="0">
                  <a:pos x="310" y="2310"/>
                </a:cxn>
                <a:cxn ang="0">
                  <a:pos x="345" y="2391"/>
                </a:cxn>
                <a:cxn ang="0">
                  <a:pos x="435" y="2594"/>
                </a:cxn>
                <a:cxn ang="0">
                  <a:pos x="494" y="2724"/>
                </a:cxn>
                <a:cxn ang="0">
                  <a:pos x="577" y="2943"/>
                </a:cxn>
                <a:cxn ang="0">
                  <a:pos x="561" y="3039"/>
                </a:cxn>
                <a:cxn ang="0">
                  <a:pos x="558" y="3121"/>
                </a:cxn>
                <a:cxn ang="0">
                  <a:pos x="589" y="3247"/>
                </a:cxn>
                <a:cxn ang="0">
                  <a:pos x="762" y="3315"/>
                </a:cxn>
                <a:cxn ang="0">
                  <a:pos x="876" y="3360"/>
                </a:cxn>
                <a:cxn ang="0">
                  <a:pos x="962" y="3416"/>
                </a:cxn>
                <a:cxn ang="0">
                  <a:pos x="1039" y="3505"/>
                </a:cxn>
                <a:cxn ang="0">
                  <a:pos x="1155" y="3554"/>
                </a:cxn>
                <a:cxn ang="0">
                  <a:pos x="1208" y="3662"/>
                </a:cxn>
                <a:cxn ang="0">
                  <a:pos x="1336" y="3755"/>
                </a:cxn>
                <a:cxn ang="0">
                  <a:pos x="1403" y="3908"/>
                </a:cxn>
                <a:cxn ang="0">
                  <a:pos x="1509" y="4043"/>
                </a:cxn>
                <a:cxn ang="0">
                  <a:pos x="1445" y="4190"/>
                </a:cxn>
                <a:cxn ang="0">
                  <a:pos x="1506" y="4217"/>
                </a:cxn>
                <a:cxn ang="0">
                  <a:pos x="1489" y="4280"/>
                </a:cxn>
                <a:cxn ang="0">
                  <a:pos x="2271" y="4356"/>
                </a:cxn>
                <a:cxn ang="0">
                  <a:pos x="2435" y="4365"/>
                </a:cxn>
                <a:cxn ang="0">
                  <a:pos x="2425" y="4013"/>
                </a:cxn>
                <a:cxn ang="0">
                  <a:pos x="2562" y="3835"/>
                </a:cxn>
                <a:cxn ang="0">
                  <a:pos x="2583" y="3717"/>
                </a:cxn>
                <a:cxn ang="0">
                  <a:pos x="2526" y="3526"/>
                </a:cxn>
                <a:cxn ang="0">
                  <a:pos x="1871" y="2525"/>
                </a:cxn>
                <a:cxn ang="0">
                  <a:pos x="1609" y="2128"/>
                </a:cxn>
                <a:cxn ang="0">
                  <a:pos x="1348" y="1733"/>
                </a:cxn>
                <a:cxn ang="0">
                  <a:pos x="1233" y="1503"/>
                </a:cxn>
                <a:cxn ang="0">
                  <a:pos x="1273" y="1371"/>
                </a:cxn>
                <a:cxn ang="0">
                  <a:pos x="1298" y="1228"/>
                </a:cxn>
                <a:cxn ang="0">
                  <a:pos x="1522" y="502"/>
                </a:cxn>
              </a:cxnLst>
              <a:rect l="0" t="0" r="r" b="b"/>
              <a:pathLst>
                <a:path w="2607" h="4375">
                  <a:moveTo>
                    <a:pt x="920" y="168"/>
                  </a:moveTo>
                  <a:lnTo>
                    <a:pt x="899" y="162"/>
                  </a:lnTo>
                  <a:lnTo>
                    <a:pt x="879" y="156"/>
                  </a:lnTo>
                  <a:lnTo>
                    <a:pt x="858" y="150"/>
                  </a:lnTo>
                  <a:lnTo>
                    <a:pt x="838" y="145"/>
                  </a:lnTo>
                  <a:lnTo>
                    <a:pt x="817" y="140"/>
                  </a:lnTo>
                  <a:lnTo>
                    <a:pt x="796" y="134"/>
                  </a:lnTo>
                  <a:lnTo>
                    <a:pt x="776" y="127"/>
                  </a:lnTo>
                  <a:lnTo>
                    <a:pt x="754" y="121"/>
                  </a:lnTo>
                  <a:lnTo>
                    <a:pt x="715" y="108"/>
                  </a:lnTo>
                  <a:lnTo>
                    <a:pt x="677" y="97"/>
                  </a:lnTo>
                  <a:lnTo>
                    <a:pt x="638" y="85"/>
                  </a:lnTo>
                  <a:lnTo>
                    <a:pt x="599" y="73"/>
                  </a:lnTo>
                  <a:lnTo>
                    <a:pt x="558" y="60"/>
                  </a:lnTo>
                  <a:lnTo>
                    <a:pt x="519" y="47"/>
                  </a:lnTo>
                  <a:lnTo>
                    <a:pt x="481" y="36"/>
                  </a:lnTo>
                  <a:lnTo>
                    <a:pt x="442" y="24"/>
                  </a:lnTo>
                  <a:lnTo>
                    <a:pt x="423" y="19"/>
                  </a:lnTo>
                  <a:lnTo>
                    <a:pt x="400" y="10"/>
                  </a:lnTo>
                  <a:lnTo>
                    <a:pt x="378" y="4"/>
                  </a:lnTo>
                  <a:lnTo>
                    <a:pt x="362" y="0"/>
                  </a:lnTo>
                  <a:lnTo>
                    <a:pt x="287" y="8"/>
                  </a:lnTo>
                  <a:lnTo>
                    <a:pt x="285" y="16"/>
                  </a:lnTo>
                  <a:lnTo>
                    <a:pt x="285" y="22"/>
                  </a:lnTo>
                  <a:lnTo>
                    <a:pt x="287" y="27"/>
                  </a:lnTo>
                  <a:lnTo>
                    <a:pt x="289" y="32"/>
                  </a:lnTo>
                  <a:lnTo>
                    <a:pt x="295" y="44"/>
                  </a:lnTo>
                  <a:lnTo>
                    <a:pt x="303" y="58"/>
                  </a:lnTo>
                  <a:lnTo>
                    <a:pt x="308" y="65"/>
                  </a:lnTo>
                  <a:lnTo>
                    <a:pt x="311" y="75"/>
                  </a:lnTo>
                  <a:lnTo>
                    <a:pt x="314" y="85"/>
                  </a:lnTo>
                  <a:lnTo>
                    <a:pt x="316" y="97"/>
                  </a:lnTo>
                  <a:lnTo>
                    <a:pt x="316" y="109"/>
                  </a:lnTo>
                  <a:lnTo>
                    <a:pt x="316" y="125"/>
                  </a:lnTo>
                  <a:lnTo>
                    <a:pt x="314" y="142"/>
                  </a:lnTo>
                  <a:lnTo>
                    <a:pt x="310" y="162"/>
                  </a:lnTo>
                  <a:lnTo>
                    <a:pt x="303" y="192"/>
                  </a:lnTo>
                  <a:lnTo>
                    <a:pt x="298" y="213"/>
                  </a:lnTo>
                  <a:lnTo>
                    <a:pt x="295" y="228"/>
                  </a:lnTo>
                  <a:lnTo>
                    <a:pt x="291" y="240"/>
                  </a:lnTo>
                  <a:lnTo>
                    <a:pt x="286" y="251"/>
                  </a:lnTo>
                  <a:lnTo>
                    <a:pt x="277" y="262"/>
                  </a:lnTo>
                  <a:lnTo>
                    <a:pt x="266" y="277"/>
                  </a:lnTo>
                  <a:lnTo>
                    <a:pt x="248" y="298"/>
                  </a:lnTo>
                  <a:lnTo>
                    <a:pt x="242" y="305"/>
                  </a:lnTo>
                  <a:lnTo>
                    <a:pt x="239" y="315"/>
                  </a:lnTo>
                  <a:lnTo>
                    <a:pt x="237" y="325"/>
                  </a:lnTo>
                  <a:lnTo>
                    <a:pt x="235" y="337"/>
                  </a:lnTo>
                  <a:lnTo>
                    <a:pt x="234" y="360"/>
                  </a:lnTo>
                  <a:lnTo>
                    <a:pt x="232" y="382"/>
                  </a:lnTo>
                  <a:lnTo>
                    <a:pt x="229" y="393"/>
                  </a:lnTo>
                  <a:lnTo>
                    <a:pt x="226" y="402"/>
                  </a:lnTo>
                  <a:lnTo>
                    <a:pt x="221" y="411"/>
                  </a:lnTo>
                  <a:lnTo>
                    <a:pt x="216" y="419"/>
                  </a:lnTo>
                  <a:lnTo>
                    <a:pt x="204" y="435"/>
                  </a:lnTo>
                  <a:lnTo>
                    <a:pt x="189" y="450"/>
                  </a:lnTo>
                  <a:lnTo>
                    <a:pt x="171" y="468"/>
                  </a:lnTo>
                  <a:lnTo>
                    <a:pt x="151" y="489"/>
                  </a:lnTo>
                  <a:lnTo>
                    <a:pt x="140" y="501"/>
                  </a:lnTo>
                  <a:lnTo>
                    <a:pt x="129" y="516"/>
                  </a:lnTo>
                  <a:lnTo>
                    <a:pt x="116" y="532"/>
                  </a:lnTo>
                  <a:lnTo>
                    <a:pt x="104" y="550"/>
                  </a:lnTo>
                  <a:lnTo>
                    <a:pt x="98" y="560"/>
                  </a:lnTo>
                  <a:lnTo>
                    <a:pt x="93" y="571"/>
                  </a:lnTo>
                  <a:lnTo>
                    <a:pt x="87" y="580"/>
                  </a:lnTo>
                  <a:lnTo>
                    <a:pt x="84" y="589"/>
                  </a:lnTo>
                  <a:lnTo>
                    <a:pt x="82" y="598"/>
                  </a:lnTo>
                  <a:lnTo>
                    <a:pt x="81" y="607"/>
                  </a:lnTo>
                  <a:lnTo>
                    <a:pt x="80" y="616"/>
                  </a:lnTo>
                  <a:lnTo>
                    <a:pt x="80" y="625"/>
                  </a:lnTo>
                  <a:lnTo>
                    <a:pt x="81" y="633"/>
                  </a:lnTo>
                  <a:lnTo>
                    <a:pt x="82" y="641"/>
                  </a:lnTo>
                  <a:lnTo>
                    <a:pt x="84" y="650"/>
                  </a:lnTo>
                  <a:lnTo>
                    <a:pt x="87" y="658"/>
                  </a:lnTo>
                  <a:lnTo>
                    <a:pt x="95" y="676"/>
                  </a:lnTo>
                  <a:lnTo>
                    <a:pt x="105" y="695"/>
                  </a:lnTo>
                  <a:lnTo>
                    <a:pt x="114" y="712"/>
                  </a:lnTo>
                  <a:lnTo>
                    <a:pt x="121" y="730"/>
                  </a:lnTo>
                  <a:lnTo>
                    <a:pt x="129" y="748"/>
                  </a:lnTo>
                  <a:lnTo>
                    <a:pt x="134" y="767"/>
                  </a:lnTo>
                  <a:lnTo>
                    <a:pt x="138" y="787"/>
                  </a:lnTo>
                  <a:lnTo>
                    <a:pt x="142" y="808"/>
                  </a:lnTo>
                  <a:lnTo>
                    <a:pt x="145" y="829"/>
                  </a:lnTo>
                  <a:lnTo>
                    <a:pt x="149" y="852"/>
                  </a:lnTo>
                  <a:lnTo>
                    <a:pt x="151" y="879"/>
                  </a:lnTo>
                  <a:lnTo>
                    <a:pt x="151" y="902"/>
                  </a:lnTo>
                  <a:lnTo>
                    <a:pt x="150" y="912"/>
                  </a:lnTo>
                  <a:lnTo>
                    <a:pt x="149" y="923"/>
                  </a:lnTo>
                  <a:lnTo>
                    <a:pt x="146" y="932"/>
                  </a:lnTo>
                  <a:lnTo>
                    <a:pt x="144" y="942"/>
                  </a:lnTo>
                  <a:lnTo>
                    <a:pt x="138" y="959"/>
                  </a:lnTo>
                  <a:lnTo>
                    <a:pt x="130" y="976"/>
                  </a:lnTo>
                  <a:lnTo>
                    <a:pt x="119" y="992"/>
                  </a:lnTo>
                  <a:lnTo>
                    <a:pt x="106" y="1011"/>
                  </a:lnTo>
                  <a:lnTo>
                    <a:pt x="100" y="1022"/>
                  </a:lnTo>
                  <a:lnTo>
                    <a:pt x="96" y="1030"/>
                  </a:lnTo>
                  <a:lnTo>
                    <a:pt x="94" y="1038"/>
                  </a:lnTo>
                  <a:lnTo>
                    <a:pt x="94" y="1045"/>
                  </a:lnTo>
                  <a:lnTo>
                    <a:pt x="97" y="1060"/>
                  </a:lnTo>
                  <a:lnTo>
                    <a:pt x="103" y="1081"/>
                  </a:lnTo>
                  <a:lnTo>
                    <a:pt x="105" y="1089"/>
                  </a:lnTo>
                  <a:lnTo>
                    <a:pt x="106" y="1096"/>
                  </a:lnTo>
                  <a:lnTo>
                    <a:pt x="106" y="1102"/>
                  </a:lnTo>
                  <a:lnTo>
                    <a:pt x="106" y="1107"/>
                  </a:lnTo>
                  <a:lnTo>
                    <a:pt x="105" y="1111"/>
                  </a:lnTo>
                  <a:lnTo>
                    <a:pt x="104" y="1116"/>
                  </a:lnTo>
                  <a:lnTo>
                    <a:pt x="102" y="1118"/>
                  </a:lnTo>
                  <a:lnTo>
                    <a:pt x="100" y="1121"/>
                  </a:lnTo>
                  <a:lnTo>
                    <a:pt x="93" y="1124"/>
                  </a:lnTo>
                  <a:lnTo>
                    <a:pt x="84" y="1126"/>
                  </a:lnTo>
                  <a:lnTo>
                    <a:pt x="74" y="1128"/>
                  </a:lnTo>
                  <a:lnTo>
                    <a:pt x="61" y="1130"/>
                  </a:lnTo>
                  <a:lnTo>
                    <a:pt x="53" y="1147"/>
                  </a:lnTo>
                  <a:lnTo>
                    <a:pt x="47" y="1160"/>
                  </a:lnTo>
                  <a:lnTo>
                    <a:pt x="42" y="1169"/>
                  </a:lnTo>
                  <a:lnTo>
                    <a:pt x="37" y="1177"/>
                  </a:lnTo>
                  <a:lnTo>
                    <a:pt x="32" y="1183"/>
                  </a:lnTo>
                  <a:lnTo>
                    <a:pt x="23" y="1190"/>
                  </a:lnTo>
                  <a:lnTo>
                    <a:pt x="14" y="1199"/>
                  </a:lnTo>
                  <a:lnTo>
                    <a:pt x="0" y="1210"/>
                  </a:lnTo>
                  <a:lnTo>
                    <a:pt x="25" y="1222"/>
                  </a:lnTo>
                  <a:lnTo>
                    <a:pt x="41" y="1228"/>
                  </a:lnTo>
                  <a:lnTo>
                    <a:pt x="46" y="1229"/>
                  </a:lnTo>
                  <a:lnTo>
                    <a:pt x="51" y="1230"/>
                  </a:lnTo>
                  <a:lnTo>
                    <a:pt x="54" y="1230"/>
                  </a:lnTo>
                  <a:lnTo>
                    <a:pt x="56" y="1230"/>
                  </a:lnTo>
                  <a:lnTo>
                    <a:pt x="60" y="1228"/>
                  </a:lnTo>
                  <a:lnTo>
                    <a:pt x="66" y="1225"/>
                  </a:lnTo>
                  <a:lnTo>
                    <a:pt x="71" y="1224"/>
                  </a:lnTo>
                  <a:lnTo>
                    <a:pt x="77" y="1223"/>
                  </a:lnTo>
                  <a:lnTo>
                    <a:pt x="84" y="1222"/>
                  </a:lnTo>
                  <a:lnTo>
                    <a:pt x="94" y="1222"/>
                  </a:lnTo>
                  <a:lnTo>
                    <a:pt x="105" y="1254"/>
                  </a:lnTo>
                  <a:lnTo>
                    <a:pt x="115" y="1280"/>
                  </a:lnTo>
                  <a:lnTo>
                    <a:pt x="123" y="1300"/>
                  </a:lnTo>
                  <a:lnTo>
                    <a:pt x="131" y="1316"/>
                  </a:lnTo>
                  <a:lnTo>
                    <a:pt x="137" y="1328"/>
                  </a:lnTo>
                  <a:lnTo>
                    <a:pt x="141" y="1337"/>
                  </a:lnTo>
                  <a:lnTo>
                    <a:pt x="146" y="1343"/>
                  </a:lnTo>
                  <a:lnTo>
                    <a:pt x="150" y="1347"/>
                  </a:lnTo>
                  <a:lnTo>
                    <a:pt x="156" y="1352"/>
                  </a:lnTo>
                  <a:lnTo>
                    <a:pt x="161" y="1356"/>
                  </a:lnTo>
                  <a:lnTo>
                    <a:pt x="164" y="1359"/>
                  </a:lnTo>
                  <a:lnTo>
                    <a:pt x="168" y="1364"/>
                  </a:lnTo>
                  <a:lnTo>
                    <a:pt x="172" y="1372"/>
                  </a:lnTo>
                  <a:lnTo>
                    <a:pt x="176" y="1382"/>
                  </a:lnTo>
                  <a:lnTo>
                    <a:pt x="183" y="1399"/>
                  </a:lnTo>
                  <a:lnTo>
                    <a:pt x="191" y="1414"/>
                  </a:lnTo>
                  <a:lnTo>
                    <a:pt x="195" y="1421"/>
                  </a:lnTo>
                  <a:lnTo>
                    <a:pt x="200" y="1428"/>
                  </a:lnTo>
                  <a:lnTo>
                    <a:pt x="205" y="1434"/>
                  </a:lnTo>
                  <a:lnTo>
                    <a:pt x="213" y="1440"/>
                  </a:lnTo>
                  <a:lnTo>
                    <a:pt x="218" y="1449"/>
                  </a:lnTo>
                  <a:lnTo>
                    <a:pt x="224" y="1460"/>
                  </a:lnTo>
                  <a:lnTo>
                    <a:pt x="231" y="1475"/>
                  </a:lnTo>
                  <a:lnTo>
                    <a:pt x="237" y="1492"/>
                  </a:lnTo>
                  <a:lnTo>
                    <a:pt x="249" y="1527"/>
                  </a:lnTo>
                  <a:lnTo>
                    <a:pt x="256" y="1553"/>
                  </a:lnTo>
                  <a:lnTo>
                    <a:pt x="171" y="1561"/>
                  </a:lnTo>
                  <a:lnTo>
                    <a:pt x="187" y="1658"/>
                  </a:lnTo>
                  <a:lnTo>
                    <a:pt x="243" y="1629"/>
                  </a:lnTo>
                  <a:lnTo>
                    <a:pt x="256" y="1660"/>
                  </a:lnTo>
                  <a:lnTo>
                    <a:pt x="268" y="1691"/>
                  </a:lnTo>
                  <a:lnTo>
                    <a:pt x="271" y="1697"/>
                  </a:lnTo>
                  <a:lnTo>
                    <a:pt x="275" y="1704"/>
                  </a:lnTo>
                  <a:lnTo>
                    <a:pt x="279" y="1708"/>
                  </a:lnTo>
                  <a:lnTo>
                    <a:pt x="283" y="1712"/>
                  </a:lnTo>
                  <a:lnTo>
                    <a:pt x="290" y="1714"/>
                  </a:lnTo>
                  <a:lnTo>
                    <a:pt x="296" y="1716"/>
                  </a:lnTo>
                  <a:lnTo>
                    <a:pt x="303" y="1716"/>
                  </a:lnTo>
                  <a:lnTo>
                    <a:pt x="313" y="1715"/>
                  </a:lnTo>
                  <a:lnTo>
                    <a:pt x="318" y="1713"/>
                  </a:lnTo>
                  <a:lnTo>
                    <a:pt x="322" y="1711"/>
                  </a:lnTo>
                  <a:lnTo>
                    <a:pt x="326" y="1708"/>
                  </a:lnTo>
                  <a:lnTo>
                    <a:pt x="330" y="1705"/>
                  </a:lnTo>
                  <a:lnTo>
                    <a:pt x="335" y="1697"/>
                  </a:lnTo>
                  <a:lnTo>
                    <a:pt x="339" y="1688"/>
                  </a:lnTo>
                  <a:lnTo>
                    <a:pt x="346" y="1668"/>
                  </a:lnTo>
                  <a:lnTo>
                    <a:pt x="351" y="1647"/>
                  </a:lnTo>
                  <a:lnTo>
                    <a:pt x="355" y="1637"/>
                  </a:lnTo>
                  <a:lnTo>
                    <a:pt x="359" y="1629"/>
                  </a:lnTo>
                  <a:lnTo>
                    <a:pt x="362" y="1626"/>
                  </a:lnTo>
                  <a:lnTo>
                    <a:pt x="366" y="1622"/>
                  </a:lnTo>
                  <a:lnTo>
                    <a:pt x="370" y="1619"/>
                  </a:lnTo>
                  <a:lnTo>
                    <a:pt x="374" y="1617"/>
                  </a:lnTo>
                  <a:lnTo>
                    <a:pt x="379" y="1616"/>
                  </a:lnTo>
                  <a:lnTo>
                    <a:pt x="385" y="1615"/>
                  </a:lnTo>
                  <a:lnTo>
                    <a:pt x="391" y="1615"/>
                  </a:lnTo>
                  <a:lnTo>
                    <a:pt x="398" y="1616"/>
                  </a:lnTo>
                  <a:lnTo>
                    <a:pt x="407" y="1617"/>
                  </a:lnTo>
                  <a:lnTo>
                    <a:pt x="415" y="1620"/>
                  </a:lnTo>
                  <a:lnTo>
                    <a:pt x="425" y="1624"/>
                  </a:lnTo>
                  <a:lnTo>
                    <a:pt x="436" y="1628"/>
                  </a:lnTo>
                  <a:lnTo>
                    <a:pt x="444" y="1631"/>
                  </a:lnTo>
                  <a:lnTo>
                    <a:pt x="452" y="1633"/>
                  </a:lnTo>
                  <a:lnTo>
                    <a:pt x="460" y="1635"/>
                  </a:lnTo>
                  <a:lnTo>
                    <a:pt x="470" y="1636"/>
                  </a:lnTo>
                  <a:lnTo>
                    <a:pt x="488" y="1637"/>
                  </a:lnTo>
                  <a:lnTo>
                    <a:pt x="506" y="1637"/>
                  </a:lnTo>
                  <a:lnTo>
                    <a:pt x="525" y="1635"/>
                  </a:lnTo>
                  <a:lnTo>
                    <a:pt x="544" y="1633"/>
                  </a:lnTo>
                  <a:lnTo>
                    <a:pt x="562" y="1630"/>
                  </a:lnTo>
                  <a:lnTo>
                    <a:pt x="580" y="1627"/>
                  </a:lnTo>
                  <a:lnTo>
                    <a:pt x="599" y="1624"/>
                  </a:lnTo>
                  <a:lnTo>
                    <a:pt x="619" y="1621"/>
                  </a:lnTo>
                  <a:lnTo>
                    <a:pt x="628" y="1621"/>
                  </a:lnTo>
                  <a:lnTo>
                    <a:pt x="636" y="1624"/>
                  </a:lnTo>
                  <a:lnTo>
                    <a:pt x="645" y="1626"/>
                  </a:lnTo>
                  <a:lnTo>
                    <a:pt x="652" y="1631"/>
                  </a:lnTo>
                  <a:lnTo>
                    <a:pt x="551" y="1711"/>
                  </a:lnTo>
                  <a:lnTo>
                    <a:pt x="534" y="1698"/>
                  </a:lnTo>
                  <a:lnTo>
                    <a:pt x="523" y="1688"/>
                  </a:lnTo>
                  <a:lnTo>
                    <a:pt x="516" y="1684"/>
                  </a:lnTo>
                  <a:lnTo>
                    <a:pt x="508" y="1680"/>
                  </a:lnTo>
                  <a:lnTo>
                    <a:pt x="496" y="1678"/>
                  </a:lnTo>
                  <a:lnTo>
                    <a:pt x="481" y="1677"/>
                  </a:lnTo>
                  <a:lnTo>
                    <a:pt x="460" y="1675"/>
                  </a:lnTo>
                  <a:lnTo>
                    <a:pt x="437" y="1672"/>
                  </a:lnTo>
                  <a:lnTo>
                    <a:pt x="426" y="1671"/>
                  </a:lnTo>
                  <a:lnTo>
                    <a:pt x="415" y="1670"/>
                  </a:lnTo>
                  <a:lnTo>
                    <a:pt x="406" y="1670"/>
                  </a:lnTo>
                  <a:lnTo>
                    <a:pt x="398" y="1671"/>
                  </a:lnTo>
                  <a:lnTo>
                    <a:pt x="417" y="1851"/>
                  </a:lnTo>
                  <a:lnTo>
                    <a:pt x="422" y="1876"/>
                  </a:lnTo>
                  <a:lnTo>
                    <a:pt x="426" y="1894"/>
                  </a:lnTo>
                  <a:lnTo>
                    <a:pt x="431" y="1911"/>
                  </a:lnTo>
                  <a:lnTo>
                    <a:pt x="439" y="1932"/>
                  </a:lnTo>
                  <a:lnTo>
                    <a:pt x="444" y="1944"/>
                  </a:lnTo>
                  <a:lnTo>
                    <a:pt x="446" y="1955"/>
                  </a:lnTo>
                  <a:lnTo>
                    <a:pt x="447" y="1960"/>
                  </a:lnTo>
                  <a:lnTo>
                    <a:pt x="446" y="1965"/>
                  </a:lnTo>
                  <a:lnTo>
                    <a:pt x="446" y="1969"/>
                  </a:lnTo>
                  <a:lnTo>
                    <a:pt x="444" y="1973"/>
                  </a:lnTo>
                  <a:lnTo>
                    <a:pt x="442" y="1976"/>
                  </a:lnTo>
                  <a:lnTo>
                    <a:pt x="439" y="1980"/>
                  </a:lnTo>
                  <a:lnTo>
                    <a:pt x="436" y="1983"/>
                  </a:lnTo>
                  <a:lnTo>
                    <a:pt x="433" y="1986"/>
                  </a:lnTo>
                  <a:lnTo>
                    <a:pt x="429" y="1988"/>
                  </a:lnTo>
                  <a:lnTo>
                    <a:pt x="424" y="1990"/>
                  </a:lnTo>
                  <a:lnTo>
                    <a:pt x="418" y="1991"/>
                  </a:lnTo>
                  <a:lnTo>
                    <a:pt x="412" y="1992"/>
                  </a:lnTo>
                  <a:lnTo>
                    <a:pt x="383" y="1948"/>
                  </a:lnTo>
                  <a:lnTo>
                    <a:pt x="377" y="1939"/>
                  </a:lnTo>
                  <a:lnTo>
                    <a:pt x="373" y="1929"/>
                  </a:lnTo>
                  <a:lnTo>
                    <a:pt x="370" y="1919"/>
                  </a:lnTo>
                  <a:lnTo>
                    <a:pt x="368" y="1907"/>
                  </a:lnTo>
                  <a:lnTo>
                    <a:pt x="366" y="1884"/>
                  </a:lnTo>
                  <a:lnTo>
                    <a:pt x="366" y="1861"/>
                  </a:lnTo>
                  <a:lnTo>
                    <a:pt x="366" y="1837"/>
                  </a:lnTo>
                  <a:lnTo>
                    <a:pt x="364" y="1814"/>
                  </a:lnTo>
                  <a:lnTo>
                    <a:pt x="362" y="1804"/>
                  </a:lnTo>
                  <a:lnTo>
                    <a:pt x="359" y="1794"/>
                  </a:lnTo>
                  <a:lnTo>
                    <a:pt x="356" y="1785"/>
                  </a:lnTo>
                  <a:lnTo>
                    <a:pt x="351" y="1776"/>
                  </a:lnTo>
                  <a:lnTo>
                    <a:pt x="287" y="1811"/>
                  </a:lnTo>
                  <a:lnTo>
                    <a:pt x="282" y="1863"/>
                  </a:lnTo>
                  <a:lnTo>
                    <a:pt x="277" y="1900"/>
                  </a:lnTo>
                  <a:lnTo>
                    <a:pt x="273" y="1926"/>
                  </a:lnTo>
                  <a:lnTo>
                    <a:pt x="268" y="1944"/>
                  </a:lnTo>
                  <a:lnTo>
                    <a:pt x="263" y="1956"/>
                  </a:lnTo>
                  <a:lnTo>
                    <a:pt x="260" y="1967"/>
                  </a:lnTo>
                  <a:lnTo>
                    <a:pt x="256" y="1980"/>
                  </a:lnTo>
                  <a:lnTo>
                    <a:pt x="253" y="1995"/>
                  </a:lnTo>
                  <a:lnTo>
                    <a:pt x="254" y="2010"/>
                  </a:lnTo>
                  <a:lnTo>
                    <a:pt x="256" y="2032"/>
                  </a:lnTo>
                  <a:lnTo>
                    <a:pt x="258" y="2046"/>
                  </a:lnTo>
                  <a:lnTo>
                    <a:pt x="259" y="2060"/>
                  </a:lnTo>
                  <a:lnTo>
                    <a:pt x="260" y="2073"/>
                  </a:lnTo>
                  <a:lnTo>
                    <a:pt x="259" y="2087"/>
                  </a:lnTo>
                  <a:lnTo>
                    <a:pt x="257" y="2109"/>
                  </a:lnTo>
                  <a:lnTo>
                    <a:pt x="254" y="2128"/>
                  </a:lnTo>
                  <a:lnTo>
                    <a:pt x="251" y="2143"/>
                  </a:lnTo>
                  <a:lnTo>
                    <a:pt x="248" y="2155"/>
                  </a:lnTo>
                  <a:lnTo>
                    <a:pt x="246" y="2163"/>
                  </a:lnTo>
                  <a:lnTo>
                    <a:pt x="244" y="2170"/>
                  </a:lnTo>
                  <a:lnTo>
                    <a:pt x="243" y="2177"/>
                  </a:lnTo>
                  <a:lnTo>
                    <a:pt x="244" y="2182"/>
                  </a:lnTo>
                  <a:lnTo>
                    <a:pt x="247" y="2187"/>
                  </a:lnTo>
                  <a:lnTo>
                    <a:pt x="251" y="2194"/>
                  </a:lnTo>
                  <a:lnTo>
                    <a:pt x="257" y="2201"/>
                  </a:lnTo>
                  <a:lnTo>
                    <a:pt x="266" y="2210"/>
                  </a:lnTo>
                  <a:lnTo>
                    <a:pt x="290" y="2237"/>
                  </a:lnTo>
                  <a:lnTo>
                    <a:pt x="327" y="2280"/>
                  </a:lnTo>
                  <a:lnTo>
                    <a:pt x="318" y="2294"/>
                  </a:lnTo>
                  <a:lnTo>
                    <a:pt x="312" y="2305"/>
                  </a:lnTo>
                  <a:lnTo>
                    <a:pt x="310" y="2310"/>
                  </a:lnTo>
                  <a:lnTo>
                    <a:pt x="309" y="2315"/>
                  </a:lnTo>
                  <a:lnTo>
                    <a:pt x="308" y="2320"/>
                  </a:lnTo>
                  <a:lnTo>
                    <a:pt x="307" y="2324"/>
                  </a:lnTo>
                  <a:lnTo>
                    <a:pt x="308" y="2328"/>
                  </a:lnTo>
                  <a:lnTo>
                    <a:pt x="309" y="2334"/>
                  </a:lnTo>
                  <a:lnTo>
                    <a:pt x="310" y="2338"/>
                  </a:lnTo>
                  <a:lnTo>
                    <a:pt x="313" y="2343"/>
                  </a:lnTo>
                  <a:lnTo>
                    <a:pt x="319" y="2355"/>
                  </a:lnTo>
                  <a:lnTo>
                    <a:pt x="330" y="2369"/>
                  </a:lnTo>
                  <a:lnTo>
                    <a:pt x="338" y="2380"/>
                  </a:lnTo>
                  <a:lnTo>
                    <a:pt x="345" y="2391"/>
                  </a:lnTo>
                  <a:lnTo>
                    <a:pt x="352" y="2402"/>
                  </a:lnTo>
                  <a:lnTo>
                    <a:pt x="358" y="2414"/>
                  </a:lnTo>
                  <a:lnTo>
                    <a:pt x="369" y="2436"/>
                  </a:lnTo>
                  <a:lnTo>
                    <a:pt x="379" y="2459"/>
                  </a:lnTo>
                  <a:lnTo>
                    <a:pt x="390" y="2482"/>
                  </a:lnTo>
                  <a:lnTo>
                    <a:pt x="399" y="2506"/>
                  </a:lnTo>
                  <a:lnTo>
                    <a:pt x="410" y="2530"/>
                  </a:lnTo>
                  <a:lnTo>
                    <a:pt x="420" y="2553"/>
                  </a:lnTo>
                  <a:lnTo>
                    <a:pt x="428" y="2568"/>
                  </a:lnTo>
                  <a:lnTo>
                    <a:pt x="432" y="2581"/>
                  </a:lnTo>
                  <a:lnTo>
                    <a:pt x="435" y="2594"/>
                  </a:lnTo>
                  <a:lnTo>
                    <a:pt x="436" y="2607"/>
                  </a:lnTo>
                  <a:lnTo>
                    <a:pt x="437" y="2618"/>
                  </a:lnTo>
                  <a:lnTo>
                    <a:pt x="438" y="2630"/>
                  </a:lnTo>
                  <a:lnTo>
                    <a:pt x="440" y="2643"/>
                  </a:lnTo>
                  <a:lnTo>
                    <a:pt x="445" y="2658"/>
                  </a:lnTo>
                  <a:lnTo>
                    <a:pt x="493" y="2686"/>
                  </a:lnTo>
                  <a:lnTo>
                    <a:pt x="496" y="2695"/>
                  </a:lnTo>
                  <a:lnTo>
                    <a:pt x="497" y="2704"/>
                  </a:lnTo>
                  <a:lnTo>
                    <a:pt x="496" y="2711"/>
                  </a:lnTo>
                  <a:lnTo>
                    <a:pt x="495" y="2717"/>
                  </a:lnTo>
                  <a:lnTo>
                    <a:pt x="494" y="2724"/>
                  </a:lnTo>
                  <a:lnTo>
                    <a:pt x="493" y="2730"/>
                  </a:lnTo>
                  <a:lnTo>
                    <a:pt x="492" y="2736"/>
                  </a:lnTo>
                  <a:lnTo>
                    <a:pt x="493" y="2745"/>
                  </a:lnTo>
                  <a:lnTo>
                    <a:pt x="497" y="2750"/>
                  </a:lnTo>
                  <a:lnTo>
                    <a:pt x="507" y="2758"/>
                  </a:lnTo>
                  <a:lnTo>
                    <a:pt x="517" y="2769"/>
                  </a:lnTo>
                  <a:lnTo>
                    <a:pt x="531" y="2779"/>
                  </a:lnTo>
                  <a:lnTo>
                    <a:pt x="555" y="2798"/>
                  </a:lnTo>
                  <a:lnTo>
                    <a:pt x="571" y="2809"/>
                  </a:lnTo>
                  <a:lnTo>
                    <a:pt x="538" y="2902"/>
                  </a:lnTo>
                  <a:lnTo>
                    <a:pt x="577" y="2943"/>
                  </a:lnTo>
                  <a:lnTo>
                    <a:pt x="582" y="2950"/>
                  </a:lnTo>
                  <a:lnTo>
                    <a:pt x="584" y="2956"/>
                  </a:lnTo>
                  <a:lnTo>
                    <a:pt x="585" y="2964"/>
                  </a:lnTo>
                  <a:lnTo>
                    <a:pt x="584" y="2971"/>
                  </a:lnTo>
                  <a:lnTo>
                    <a:pt x="584" y="2980"/>
                  </a:lnTo>
                  <a:lnTo>
                    <a:pt x="582" y="2987"/>
                  </a:lnTo>
                  <a:lnTo>
                    <a:pt x="580" y="2994"/>
                  </a:lnTo>
                  <a:lnTo>
                    <a:pt x="576" y="3002"/>
                  </a:lnTo>
                  <a:lnTo>
                    <a:pt x="570" y="3016"/>
                  </a:lnTo>
                  <a:lnTo>
                    <a:pt x="563" y="3031"/>
                  </a:lnTo>
                  <a:lnTo>
                    <a:pt x="561" y="3039"/>
                  </a:lnTo>
                  <a:lnTo>
                    <a:pt x="557" y="3046"/>
                  </a:lnTo>
                  <a:lnTo>
                    <a:pt x="555" y="3052"/>
                  </a:lnTo>
                  <a:lnTo>
                    <a:pt x="554" y="3060"/>
                  </a:lnTo>
                  <a:lnTo>
                    <a:pt x="553" y="3072"/>
                  </a:lnTo>
                  <a:lnTo>
                    <a:pt x="553" y="3082"/>
                  </a:lnTo>
                  <a:lnTo>
                    <a:pt x="553" y="3089"/>
                  </a:lnTo>
                  <a:lnTo>
                    <a:pt x="554" y="3095"/>
                  </a:lnTo>
                  <a:lnTo>
                    <a:pt x="556" y="3105"/>
                  </a:lnTo>
                  <a:lnTo>
                    <a:pt x="558" y="3111"/>
                  </a:lnTo>
                  <a:lnTo>
                    <a:pt x="558" y="3115"/>
                  </a:lnTo>
                  <a:lnTo>
                    <a:pt x="558" y="3121"/>
                  </a:lnTo>
                  <a:lnTo>
                    <a:pt x="558" y="3127"/>
                  </a:lnTo>
                  <a:lnTo>
                    <a:pt x="556" y="3136"/>
                  </a:lnTo>
                  <a:lnTo>
                    <a:pt x="549" y="3159"/>
                  </a:lnTo>
                  <a:lnTo>
                    <a:pt x="537" y="3195"/>
                  </a:lnTo>
                  <a:lnTo>
                    <a:pt x="543" y="3206"/>
                  </a:lnTo>
                  <a:lnTo>
                    <a:pt x="549" y="3216"/>
                  </a:lnTo>
                  <a:lnTo>
                    <a:pt x="554" y="3224"/>
                  </a:lnTo>
                  <a:lnTo>
                    <a:pt x="561" y="3231"/>
                  </a:lnTo>
                  <a:lnTo>
                    <a:pt x="568" y="3238"/>
                  </a:lnTo>
                  <a:lnTo>
                    <a:pt x="577" y="3243"/>
                  </a:lnTo>
                  <a:lnTo>
                    <a:pt x="589" y="3247"/>
                  </a:lnTo>
                  <a:lnTo>
                    <a:pt x="603" y="3251"/>
                  </a:lnTo>
                  <a:lnTo>
                    <a:pt x="614" y="3254"/>
                  </a:lnTo>
                  <a:lnTo>
                    <a:pt x="627" y="3258"/>
                  </a:lnTo>
                  <a:lnTo>
                    <a:pt x="640" y="3262"/>
                  </a:lnTo>
                  <a:lnTo>
                    <a:pt x="651" y="3267"/>
                  </a:lnTo>
                  <a:lnTo>
                    <a:pt x="674" y="3278"/>
                  </a:lnTo>
                  <a:lnTo>
                    <a:pt x="698" y="3288"/>
                  </a:lnTo>
                  <a:lnTo>
                    <a:pt x="720" y="3299"/>
                  </a:lnTo>
                  <a:lnTo>
                    <a:pt x="741" y="3308"/>
                  </a:lnTo>
                  <a:lnTo>
                    <a:pt x="751" y="3311"/>
                  </a:lnTo>
                  <a:lnTo>
                    <a:pt x="762" y="3315"/>
                  </a:lnTo>
                  <a:lnTo>
                    <a:pt x="771" y="3317"/>
                  </a:lnTo>
                  <a:lnTo>
                    <a:pt x="781" y="3318"/>
                  </a:lnTo>
                  <a:lnTo>
                    <a:pt x="803" y="3319"/>
                  </a:lnTo>
                  <a:lnTo>
                    <a:pt x="818" y="3319"/>
                  </a:lnTo>
                  <a:lnTo>
                    <a:pt x="829" y="3320"/>
                  </a:lnTo>
                  <a:lnTo>
                    <a:pt x="838" y="3322"/>
                  </a:lnTo>
                  <a:lnTo>
                    <a:pt x="844" y="3326"/>
                  </a:lnTo>
                  <a:lnTo>
                    <a:pt x="850" y="3333"/>
                  </a:lnTo>
                  <a:lnTo>
                    <a:pt x="859" y="3341"/>
                  </a:lnTo>
                  <a:lnTo>
                    <a:pt x="869" y="3354"/>
                  </a:lnTo>
                  <a:lnTo>
                    <a:pt x="876" y="3360"/>
                  </a:lnTo>
                  <a:lnTo>
                    <a:pt x="881" y="3364"/>
                  </a:lnTo>
                  <a:lnTo>
                    <a:pt x="886" y="3368"/>
                  </a:lnTo>
                  <a:lnTo>
                    <a:pt x="891" y="3372"/>
                  </a:lnTo>
                  <a:lnTo>
                    <a:pt x="901" y="3376"/>
                  </a:lnTo>
                  <a:lnTo>
                    <a:pt x="910" y="3380"/>
                  </a:lnTo>
                  <a:lnTo>
                    <a:pt x="919" y="3382"/>
                  </a:lnTo>
                  <a:lnTo>
                    <a:pt x="928" y="3385"/>
                  </a:lnTo>
                  <a:lnTo>
                    <a:pt x="938" y="3390"/>
                  </a:lnTo>
                  <a:lnTo>
                    <a:pt x="947" y="3399"/>
                  </a:lnTo>
                  <a:lnTo>
                    <a:pt x="956" y="3407"/>
                  </a:lnTo>
                  <a:lnTo>
                    <a:pt x="962" y="3416"/>
                  </a:lnTo>
                  <a:lnTo>
                    <a:pt x="967" y="3424"/>
                  </a:lnTo>
                  <a:lnTo>
                    <a:pt x="973" y="3434"/>
                  </a:lnTo>
                  <a:lnTo>
                    <a:pt x="978" y="3442"/>
                  </a:lnTo>
                  <a:lnTo>
                    <a:pt x="984" y="3451"/>
                  </a:lnTo>
                  <a:lnTo>
                    <a:pt x="993" y="3459"/>
                  </a:lnTo>
                  <a:lnTo>
                    <a:pt x="1002" y="3467"/>
                  </a:lnTo>
                  <a:lnTo>
                    <a:pt x="1012" y="3474"/>
                  </a:lnTo>
                  <a:lnTo>
                    <a:pt x="1019" y="3479"/>
                  </a:lnTo>
                  <a:lnTo>
                    <a:pt x="1026" y="3486"/>
                  </a:lnTo>
                  <a:lnTo>
                    <a:pt x="1034" y="3497"/>
                  </a:lnTo>
                  <a:lnTo>
                    <a:pt x="1039" y="3505"/>
                  </a:lnTo>
                  <a:lnTo>
                    <a:pt x="1042" y="3511"/>
                  </a:lnTo>
                  <a:lnTo>
                    <a:pt x="1043" y="3515"/>
                  </a:lnTo>
                  <a:lnTo>
                    <a:pt x="1044" y="3517"/>
                  </a:lnTo>
                  <a:lnTo>
                    <a:pt x="1044" y="3519"/>
                  </a:lnTo>
                  <a:lnTo>
                    <a:pt x="1045" y="3521"/>
                  </a:lnTo>
                  <a:lnTo>
                    <a:pt x="1048" y="3525"/>
                  </a:lnTo>
                  <a:lnTo>
                    <a:pt x="1055" y="3531"/>
                  </a:lnTo>
                  <a:lnTo>
                    <a:pt x="1120" y="3533"/>
                  </a:lnTo>
                  <a:lnTo>
                    <a:pt x="1126" y="3536"/>
                  </a:lnTo>
                  <a:lnTo>
                    <a:pt x="1139" y="3543"/>
                  </a:lnTo>
                  <a:lnTo>
                    <a:pt x="1155" y="3554"/>
                  </a:lnTo>
                  <a:lnTo>
                    <a:pt x="1172" y="3566"/>
                  </a:lnTo>
                  <a:lnTo>
                    <a:pt x="1189" y="3581"/>
                  </a:lnTo>
                  <a:lnTo>
                    <a:pt x="1202" y="3597"/>
                  </a:lnTo>
                  <a:lnTo>
                    <a:pt x="1209" y="3604"/>
                  </a:lnTo>
                  <a:lnTo>
                    <a:pt x="1213" y="3613"/>
                  </a:lnTo>
                  <a:lnTo>
                    <a:pt x="1216" y="3620"/>
                  </a:lnTo>
                  <a:lnTo>
                    <a:pt x="1217" y="3627"/>
                  </a:lnTo>
                  <a:lnTo>
                    <a:pt x="1217" y="3638"/>
                  </a:lnTo>
                  <a:lnTo>
                    <a:pt x="1216" y="3648"/>
                  </a:lnTo>
                  <a:lnTo>
                    <a:pt x="1212" y="3656"/>
                  </a:lnTo>
                  <a:lnTo>
                    <a:pt x="1208" y="3662"/>
                  </a:lnTo>
                  <a:lnTo>
                    <a:pt x="1201" y="3668"/>
                  </a:lnTo>
                  <a:lnTo>
                    <a:pt x="1195" y="3672"/>
                  </a:lnTo>
                  <a:lnTo>
                    <a:pt x="1188" y="3676"/>
                  </a:lnTo>
                  <a:lnTo>
                    <a:pt x="1179" y="3681"/>
                  </a:lnTo>
                  <a:lnTo>
                    <a:pt x="1176" y="3741"/>
                  </a:lnTo>
                  <a:lnTo>
                    <a:pt x="1201" y="3742"/>
                  </a:lnTo>
                  <a:lnTo>
                    <a:pt x="1228" y="3743"/>
                  </a:lnTo>
                  <a:lnTo>
                    <a:pt x="1255" y="3745"/>
                  </a:lnTo>
                  <a:lnTo>
                    <a:pt x="1282" y="3747"/>
                  </a:lnTo>
                  <a:lnTo>
                    <a:pt x="1310" y="3750"/>
                  </a:lnTo>
                  <a:lnTo>
                    <a:pt x="1336" y="3755"/>
                  </a:lnTo>
                  <a:lnTo>
                    <a:pt x="1349" y="3757"/>
                  </a:lnTo>
                  <a:lnTo>
                    <a:pt x="1360" y="3761"/>
                  </a:lnTo>
                  <a:lnTo>
                    <a:pt x="1372" y="3765"/>
                  </a:lnTo>
                  <a:lnTo>
                    <a:pt x="1384" y="3770"/>
                  </a:lnTo>
                  <a:lnTo>
                    <a:pt x="1387" y="3821"/>
                  </a:lnTo>
                  <a:lnTo>
                    <a:pt x="1389" y="3857"/>
                  </a:lnTo>
                  <a:lnTo>
                    <a:pt x="1390" y="3871"/>
                  </a:lnTo>
                  <a:lnTo>
                    <a:pt x="1392" y="3883"/>
                  </a:lnTo>
                  <a:lnTo>
                    <a:pt x="1394" y="3892"/>
                  </a:lnTo>
                  <a:lnTo>
                    <a:pt x="1397" y="3900"/>
                  </a:lnTo>
                  <a:lnTo>
                    <a:pt x="1403" y="3908"/>
                  </a:lnTo>
                  <a:lnTo>
                    <a:pt x="1408" y="3915"/>
                  </a:lnTo>
                  <a:lnTo>
                    <a:pt x="1415" y="3923"/>
                  </a:lnTo>
                  <a:lnTo>
                    <a:pt x="1424" y="3931"/>
                  </a:lnTo>
                  <a:lnTo>
                    <a:pt x="1448" y="3953"/>
                  </a:lnTo>
                  <a:lnTo>
                    <a:pt x="1483" y="3985"/>
                  </a:lnTo>
                  <a:lnTo>
                    <a:pt x="1488" y="3991"/>
                  </a:lnTo>
                  <a:lnTo>
                    <a:pt x="1493" y="3998"/>
                  </a:lnTo>
                  <a:lnTo>
                    <a:pt x="1496" y="4006"/>
                  </a:lnTo>
                  <a:lnTo>
                    <a:pt x="1501" y="4015"/>
                  </a:lnTo>
                  <a:lnTo>
                    <a:pt x="1505" y="4029"/>
                  </a:lnTo>
                  <a:lnTo>
                    <a:pt x="1509" y="4043"/>
                  </a:lnTo>
                  <a:lnTo>
                    <a:pt x="1511" y="4055"/>
                  </a:lnTo>
                  <a:lnTo>
                    <a:pt x="1513" y="4069"/>
                  </a:lnTo>
                  <a:lnTo>
                    <a:pt x="1512" y="4082"/>
                  </a:lnTo>
                  <a:lnTo>
                    <a:pt x="1510" y="4094"/>
                  </a:lnTo>
                  <a:lnTo>
                    <a:pt x="1507" y="4107"/>
                  </a:lnTo>
                  <a:lnTo>
                    <a:pt x="1501" y="4120"/>
                  </a:lnTo>
                  <a:lnTo>
                    <a:pt x="1483" y="4142"/>
                  </a:lnTo>
                  <a:lnTo>
                    <a:pt x="1458" y="4169"/>
                  </a:lnTo>
                  <a:lnTo>
                    <a:pt x="1453" y="4177"/>
                  </a:lnTo>
                  <a:lnTo>
                    <a:pt x="1449" y="4184"/>
                  </a:lnTo>
                  <a:lnTo>
                    <a:pt x="1445" y="4190"/>
                  </a:lnTo>
                  <a:lnTo>
                    <a:pt x="1442" y="4198"/>
                  </a:lnTo>
                  <a:lnTo>
                    <a:pt x="1440" y="4205"/>
                  </a:lnTo>
                  <a:lnTo>
                    <a:pt x="1439" y="4212"/>
                  </a:lnTo>
                  <a:lnTo>
                    <a:pt x="1442" y="4219"/>
                  </a:lnTo>
                  <a:lnTo>
                    <a:pt x="1445" y="4225"/>
                  </a:lnTo>
                  <a:lnTo>
                    <a:pt x="1457" y="4213"/>
                  </a:lnTo>
                  <a:lnTo>
                    <a:pt x="1470" y="4201"/>
                  </a:lnTo>
                  <a:lnTo>
                    <a:pt x="1482" y="4190"/>
                  </a:lnTo>
                  <a:lnTo>
                    <a:pt x="1492" y="4184"/>
                  </a:lnTo>
                  <a:lnTo>
                    <a:pt x="1501" y="4202"/>
                  </a:lnTo>
                  <a:lnTo>
                    <a:pt x="1506" y="4217"/>
                  </a:lnTo>
                  <a:lnTo>
                    <a:pt x="1510" y="4228"/>
                  </a:lnTo>
                  <a:lnTo>
                    <a:pt x="1513" y="4238"/>
                  </a:lnTo>
                  <a:lnTo>
                    <a:pt x="1514" y="4244"/>
                  </a:lnTo>
                  <a:lnTo>
                    <a:pt x="1514" y="4249"/>
                  </a:lnTo>
                  <a:lnTo>
                    <a:pt x="1513" y="4253"/>
                  </a:lnTo>
                  <a:lnTo>
                    <a:pt x="1511" y="4256"/>
                  </a:lnTo>
                  <a:lnTo>
                    <a:pt x="1505" y="4260"/>
                  </a:lnTo>
                  <a:lnTo>
                    <a:pt x="1498" y="4264"/>
                  </a:lnTo>
                  <a:lnTo>
                    <a:pt x="1495" y="4267"/>
                  </a:lnTo>
                  <a:lnTo>
                    <a:pt x="1492" y="4272"/>
                  </a:lnTo>
                  <a:lnTo>
                    <a:pt x="1489" y="4280"/>
                  </a:lnTo>
                  <a:lnTo>
                    <a:pt x="1488" y="4288"/>
                  </a:lnTo>
                  <a:lnTo>
                    <a:pt x="1580" y="4297"/>
                  </a:lnTo>
                  <a:lnTo>
                    <a:pt x="1671" y="4306"/>
                  </a:lnTo>
                  <a:lnTo>
                    <a:pt x="1763" y="4315"/>
                  </a:lnTo>
                  <a:lnTo>
                    <a:pt x="1855" y="4323"/>
                  </a:lnTo>
                  <a:lnTo>
                    <a:pt x="1946" y="4331"/>
                  </a:lnTo>
                  <a:lnTo>
                    <a:pt x="2038" y="4339"/>
                  </a:lnTo>
                  <a:lnTo>
                    <a:pt x="2130" y="4346"/>
                  </a:lnTo>
                  <a:lnTo>
                    <a:pt x="2221" y="4351"/>
                  </a:lnTo>
                  <a:lnTo>
                    <a:pt x="2248" y="4354"/>
                  </a:lnTo>
                  <a:lnTo>
                    <a:pt x="2271" y="4356"/>
                  </a:lnTo>
                  <a:lnTo>
                    <a:pt x="2290" y="4358"/>
                  </a:lnTo>
                  <a:lnTo>
                    <a:pt x="2306" y="4360"/>
                  </a:lnTo>
                  <a:lnTo>
                    <a:pt x="2331" y="4365"/>
                  </a:lnTo>
                  <a:lnTo>
                    <a:pt x="2347" y="4369"/>
                  </a:lnTo>
                  <a:lnTo>
                    <a:pt x="2359" y="4374"/>
                  </a:lnTo>
                  <a:lnTo>
                    <a:pt x="2369" y="4375"/>
                  </a:lnTo>
                  <a:lnTo>
                    <a:pt x="2375" y="4375"/>
                  </a:lnTo>
                  <a:lnTo>
                    <a:pt x="2380" y="4374"/>
                  </a:lnTo>
                  <a:lnTo>
                    <a:pt x="2388" y="4373"/>
                  </a:lnTo>
                  <a:lnTo>
                    <a:pt x="2397" y="4370"/>
                  </a:lnTo>
                  <a:lnTo>
                    <a:pt x="2435" y="4365"/>
                  </a:lnTo>
                  <a:lnTo>
                    <a:pt x="2356" y="4173"/>
                  </a:lnTo>
                  <a:lnTo>
                    <a:pt x="2357" y="4167"/>
                  </a:lnTo>
                  <a:lnTo>
                    <a:pt x="2358" y="4161"/>
                  </a:lnTo>
                  <a:lnTo>
                    <a:pt x="2360" y="4153"/>
                  </a:lnTo>
                  <a:lnTo>
                    <a:pt x="2365" y="4145"/>
                  </a:lnTo>
                  <a:lnTo>
                    <a:pt x="2374" y="4125"/>
                  </a:lnTo>
                  <a:lnTo>
                    <a:pt x="2387" y="4102"/>
                  </a:lnTo>
                  <a:lnTo>
                    <a:pt x="2400" y="4075"/>
                  </a:lnTo>
                  <a:lnTo>
                    <a:pt x="2413" y="4046"/>
                  </a:lnTo>
                  <a:lnTo>
                    <a:pt x="2419" y="4030"/>
                  </a:lnTo>
                  <a:lnTo>
                    <a:pt x="2425" y="4013"/>
                  </a:lnTo>
                  <a:lnTo>
                    <a:pt x="2429" y="3996"/>
                  </a:lnTo>
                  <a:lnTo>
                    <a:pt x="2433" y="3978"/>
                  </a:lnTo>
                  <a:lnTo>
                    <a:pt x="2456" y="3963"/>
                  </a:lnTo>
                  <a:lnTo>
                    <a:pt x="2472" y="3952"/>
                  </a:lnTo>
                  <a:lnTo>
                    <a:pt x="2484" y="3944"/>
                  </a:lnTo>
                  <a:lnTo>
                    <a:pt x="2491" y="3935"/>
                  </a:lnTo>
                  <a:lnTo>
                    <a:pt x="2505" y="3915"/>
                  </a:lnTo>
                  <a:lnTo>
                    <a:pt x="2529" y="3877"/>
                  </a:lnTo>
                  <a:lnTo>
                    <a:pt x="2540" y="3863"/>
                  </a:lnTo>
                  <a:lnTo>
                    <a:pt x="2550" y="3849"/>
                  </a:lnTo>
                  <a:lnTo>
                    <a:pt x="2562" y="3835"/>
                  </a:lnTo>
                  <a:lnTo>
                    <a:pt x="2575" y="3821"/>
                  </a:lnTo>
                  <a:lnTo>
                    <a:pt x="2587" y="3809"/>
                  </a:lnTo>
                  <a:lnTo>
                    <a:pt x="2595" y="3798"/>
                  </a:lnTo>
                  <a:lnTo>
                    <a:pt x="2602" y="3788"/>
                  </a:lnTo>
                  <a:lnTo>
                    <a:pt x="2605" y="3779"/>
                  </a:lnTo>
                  <a:lnTo>
                    <a:pt x="2607" y="3771"/>
                  </a:lnTo>
                  <a:lnTo>
                    <a:pt x="2607" y="3763"/>
                  </a:lnTo>
                  <a:lnTo>
                    <a:pt x="2606" y="3756"/>
                  </a:lnTo>
                  <a:lnTo>
                    <a:pt x="2603" y="3749"/>
                  </a:lnTo>
                  <a:lnTo>
                    <a:pt x="2594" y="3734"/>
                  </a:lnTo>
                  <a:lnTo>
                    <a:pt x="2583" y="3717"/>
                  </a:lnTo>
                  <a:lnTo>
                    <a:pt x="2577" y="3709"/>
                  </a:lnTo>
                  <a:lnTo>
                    <a:pt x="2571" y="3698"/>
                  </a:lnTo>
                  <a:lnTo>
                    <a:pt x="2566" y="3688"/>
                  </a:lnTo>
                  <a:lnTo>
                    <a:pt x="2561" y="3675"/>
                  </a:lnTo>
                  <a:lnTo>
                    <a:pt x="2551" y="3644"/>
                  </a:lnTo>
                  <a:lnTo>
                    <a:pt x="2544" y="3618"/>
                  </a:lnTo>
                  <a:lnTo>
                    <a:pt x="2538" y="3597"/>
                  </a:lnTo>
                  <a:lnTo>
                    <a:pt x="2535" y="3580"/>
                  </a:lnTo>
                  <a:lnTo>
                    <a:pt x="2532" y="3554"/>
                  </a:lnTo>
                  <a:lnTo>
                    <a:pt x="2528" y="3533"/>
                  </a:lnTo>
                  <a:lnTo>
                    <a:pt x="2526" y="3526"/>
                  </a:lnTo>
                  <a:lnTo>
                    <a:pt x="2524" y="3521"/>
                  </a:lnTo>
                  <a:lnTo>
                    <a:pt x="2522" y="3518"/>
                  </a:lnTo>
                  <a:lnTo>
                    <a:pt x="2520" y="3516"/>
                  </a:lnTo>
                  <a:lnTo>
                    <a:pt x="2515" y="3512"/>
                  </a:lnTo>
                  <a:lnTo>
                    <a:pt x="2508" y="3505"/>
                  </a:lnTo>
                  <a:lnTo>
                    <a:pt x="2494" y="3486"/>
                  </a:lnTo>
                  <a:lnTo>
                    <a:pt x="2482" y="3465"/>
                  </a:lnTo>
                  <a:lnTo>
                    <a:pt x="2469" y="3445"/>
                  </a:lnTo>
                  <a:lnTo>
                    <a:pt x="2457" y="3426"/>
                  </a:lnTo>
                  <a:lnTo>
                    <a:pt x="1895" y="2561"/>
                  </a:lnTo>
                  <a:lnTo>
                    <a:pt x="1871" y="2525"/>
                  </a:lnTo>
                  <a:lnTo>
                    <a:pt x="1848" y="2489"/>
                  </a:lnTo>
                  <a:lnTo>
                    <a:pt x="1825" y="2453"/>
                  </a:lnTo>
                  <a:lnTo>
                    <a:pt x="1802" y="2416"/>
                  </a:lnTo>
                  <a:lnTo>
                    <a:pt x="1778" y="2380"/>
                  </a:lnTo>
                  <a:lnTo>
                    <a:pt x="1754" y="2344"/>
                  </a:lnTo>
                  <a:lnTo>
                    <a:pt x="1730" y="2307"/>
                  </a:lnTo>
                  <a:lnTo>
                    <a:pt x="1705" y="2272"/>
                  </a:lnTo>
                  <a:lnTo>
                    <a:pt x="1681" y="2237"/>
                  </a:lnTo>
                  <a:lnTo>
                    <a:pt x="1656" y="2201"/>
                  </a:lnTo>
                  <a:lnTo>
                    <a:pt x="1633" y="2165"/>
                  </a:lnTo>
                  <a:lnTo>
                    <a:pt x="1609" y="2128"/>
                  </a:lnTo>
                  <a:lnTo>
                    <a:pt x="1586" y="2092"/>
                  </a:lnTo>
                  <a:lnTo>
                    <a:pt x="1562" y="2057"/>
                  </a:lnTo>
                  <a:lnTo>
                    <a:pt x="1538" y="2021"/>
                  </a:lnTo>
                  <a:lnTo>
                    <a:pt x="1514" y="1984"/>
                  </a:lnTo>
                  <a:lnTo>
                    <a:pt x="1490" y="1948"/>
                  </a:lnTo>
                  <a:lnTo>
                    <a:pt x="1467" y="1912"/>
                  </a:lnTo>
                  <a:lnTo>
                    <a:pt x="1443" y="1876"/>
                  </a:lnTo>
                  <a:lnTo>
                    <a:pt x="1419" y="1841"/>
                  </a:lnTo>
                  <a:lnTo>
                    <a:pt x="1395" y="1805"/>
                  </a:lnTo>
                  <a:lnTo>
                    <a:pt x="1372" y="1769"/>
                  </a:lnTo>
                  <a:lnTo>
                    <a:pt x="1348" y="1733"/>
                  </a:lnTo>
                  <a:lnTo>
                    <a:pt x="1324" y="1697"/>
                  </a:lnTo>
                  <a:lnTo>
                    <a:pt x="1291" y="1652"/>
                  </a:lnTo>
                  <a:lnTo>
                    <a:pt x="1266" y="1616"/>
                  </a:lnTo>
                  <a:lnTo>
                    <a:pt x="1255" y="1600"/>
                  </a:lnTo>
                  <a:lnTo>
                    <a:pt x="1246" y="1587"/>
                  </a:lnTo>
                  <a:lnTo>
                    <a:pt x="1239" y="1573"/>
                  </a:lnTo>
                  <a:lnTo>
                    <a:pt x="1234" y="1560"/>
                  </a:lnTo>
                  <a:lnTo>
                    <a:pt x="1231" y="1548"/>
                  </a:lnTo>
                  <a:lnTo>
                    <a:pt x="1230" y="1534"/>
                  </a:lnTo>
                  <a:lnTo>
                    <a:pt x="1230" y="1519"/>
                  </a:lnTo>
                  <a:lnTo>
                    <a:pt x="1233" y="1503"/>
                  </a:lnTo>
                  <a:lnTo>
                    <a:pt x="1238" y="1487"/>
                  </a:lnTo>
                  <a:lnTo>
                    <a:pt x="1244" y="1467"/>
                  </a:lnTo>
                  <a:lnTo>
                    <a:pt x="1254" y="1444"/>
                  </a:lnTo>
                  <a:lnTo>
                    <a:pt x="1266" y="1419"/>
                  </a:lnTo>
                  <a:lnTo>
                    <a:pt x="1272" y="1406"/>
                  </a:lnTo>
                  <a:lnTo>
                    <a:pt x="1276" y="1400"/>
                  </a:lnTo>
                  <a:lnTo>
                    <a:pt x="1280" y="1395"/>
                  </a:lnTo>
                  <a:lnTo>
                    <a:pt x="1288" y="1385"/>
                  </a:lnTo>
                  <a:lnTo>
                    <a:pt x="1280" y="1379"/>
                  </a:lnTo>
                  <a:lnTo>
                    <a:pt x="1276" y="1375"/>
                  </a:lnTo>
                  <a:lnTo>
                    <a:pt x="1273" y="1371"/>
                  </a:lnTo>
                  <a:lnTo>
                    <a:pt x="1270" y="1365"/>
                  </a:lnTo>
                  <a:lnTo>
                    <a:pt x="1268" y="1359"/>
                  </a:lnTo>
                  <a:lnTo>
                    <a:pt x="1266" y="1352"/>
                  </a:lnTo>
                  <a:lnTo>
                    <a:pt x="1266" y="1345"/>
                  </a:lnTo>
                  <a:lnTo>
                    <a:pt x="1266" y="1338"/>
                  </a:lnTo>
                  <a:lnTo>
                    <a:pt x="1267" y="1331"/>
                  </a:lnTo>
                  <a:lnTo>
                    <a:pt x="1268" y="1323"/>
                  </a:lnTo>
                  <a:lnTo>
                    <a:pt x="1270" y="1316"/>
                  </a:lnTo>
                  <a:lnTo>
                    <a:pt x="1280" y="1286"/>
                  </a:lnTo>
                  <a:lnTo>
                    <a:pt x="1290" y="1259"/>
                  </a:lnTo>
                  <a:lnTo>
                    <a:pt x="1298" y="1228"/>
                  </a:lnTo>
                  <a:lnTo>
                    <a:pt x="1312" y="1186"/>
                  </a:lnTo>
                  <a:lnTo>
                    <a:pt x="1328" y="1134"/>
                  </a:lnTo>
                  <a:lnTo>
                    <a:pt x="1347" y="1072"/>
                  </a:lnTo>
                  <a:lnTo>
                    <a:pt x="1368" y="1004"/>
                  </a:lnTo>
                  <a:lnTo>
                    <a:pt x="1391" y="931"/>
                  </a:lnTo>
                  <a:lnTo>
                    <a:pt x="1414" y="856"/>
                  </a:lnTo>
                  <a:lnTo>
                    <a:pt x="1437" y="780"/>
                  </a:lnTo>
                  <a:lnTo>
                    <a:pt x="1460" y="705"/>
                  </a:lnTo>
                  <a:lnTo>
                    <a:pt x="1483" y="632"/>
                  </a:lnTo>
                  <a:lnTo>
                    <a:pt x="1504" y="565"/>
                  </a:lnTo>
                  <a:lnTo>
                    <a:pt x="1522" y="502"/>
                  </a:lnTo>
                  <a:lnTo>
                    <a:pt x="1536" y="450"/>
                  </a:lnTo>
                  <a:lnTo>
                    <a:pt x="1549" y="408"/>
                  </a:lnTo>
                  <a:lnTo>
                    <a:pt x="1556" y="378"/>
                  </a:lnTo>
                  <a:lnTo>
                    <a:pt x="1560" y="362"/>
                  </a:lnTo>
                  <a:lnTo>
                    <a:pt x="920" y="168"/>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7" name="Freeform 8">
              <a:extLst>
                <a:ext uri="{FF2B5EF4-FFF2-40B4-BE49-F238E27FC236}">
                  <a16:creationId xmlns:a16="http://schemas.microsoft.com/office/drawing/2014/main" id="{044C21DF-F475-4ACE-86A5-C7B623E0465C}"/>
                </a:ext>
              </a:extLst>
            </p:cNvPr>
            <p:cNvSpPr>
              <a:spLocks/>
            </p:cNvSpPr>
            <p:nvPr/>
          </p:nvSpPr>
          <p:spPr bwMode="auto">
            <a:xfrm>
              <a:off x="2660679" y="1062163"/>
              <a:ext cx="1482950" cy="981802"/>
            </a:xfrm>
            <a:custGeom>
              <a:avLst/>
              <a:gdLst/>
              <a:ahLst/>
              <a:cxnLst>
                <a:cxn ang="0">
                  <a:pos x="130" y="583"/>
                </a:cxn>
                <a:cxn ang="0">
                  <a:pos x="151" y="599"/>
                </a:cxn>
                <a:cxn ang="0">
                  <a:pos x="185" y="616"/>
                </a:cxn>
                <a:cxn ang="0">
                  <a:pos x="202" y="660"/>
                </a:cxn>
                <a:cxn ang="0">
                  <a:pos x="197" y="703"/>
                </a:cxn>
                <a:cxn ang="0">
                  <a:pos x="203" y="772"/>
                </a:cxn>
                <a:cxn ang="0">
                  <a:pos x="221" y="814"/>
                </a:cxn>
                <a:cxn ang="0">
                  <a:pos x="259" y="857"/>
                </a:cxn>
                <a:cxn ang="0">
                  <a:pos x="255" y="886"/>
                </a:cxn>
                <a:cxn ang="0">
                  <a:pos x="238" y="930"/>
                </a:cxn>
                <a:cxn ang="0">
                  <a:pos x="273" y="991"/>
                </a:cxn>
                <a:cxn ang="0">
                  <a:pos x="294" y="1057"/>
                </a:cxn>
                <a:cxn ang="0">
                  <a:pos x="285" y="1098"/>
                </a:cxn>
                <a:cxn ang="0">
                  <a:pos x="250" y="1138"/>
                </a:cxn>
                <a:cxn ang="0">
                  <a:pos x="209" y="1175"/>
                </a:cxn>
                <a:cxn ang="0">
                  <a:pos x="197" y="1230"/>
                </a:cxn>
                <a:cxn ang="0">
                  <a:pos x="285" y="1340"/>
                </a:cxn>
                <a:cxn ang="0">
                  <a:pos x="277" y="1409"/>
                </a:cxn>
                <a:cxn ang="0">
                  <a:pos x="293" y="1466"/>
                </a:cxn>
                <a:cxn ang="0">
                  <a:pos x="307" y="1563"/>
                </a:cxn>
                <a:cxn ang="0">
                  <a:pos x="322" y="1641"/>
                </a:cxn>
                <a:cxn ang="0">
                  <a:pos x="361" y="1691"/>
                </a:cxn>
                <a:cxn ang="0">
                  <a:pos x="389" y="1725"/>
                </a:cxn>
                <a:cxn ang="0">
                  <a:pos x="407" y="1787"/>
                </a:cxn>
                <a:cxn ang="0">
                  <a:pos x="433" y="1852"/>
                </a:cxn>
                <a:cxn ang="0">
                  <a:pos x="501" y="1914"/>
                </a:cxn>
                <a:cxn ang="0">
                  <a:pos x="574" y="1942"/>
                </a:cxn>
                <a:cxn ang="0">
                  <a:pos x="649" y="1925"/>
                </a:cxn>
                <a:cxn ang="0">
                  <a:pos x="703" y="1928"/>
                </a:cxn>
                <a:cxn ang="0">
                  <a:pos x="743" y="1953"/>
                </a:cxn>
                <a:cxn ang="0">
                  <a:pos x="796" y="1967"/>
                </a:cxn>
                <a:cxn ang="0">
                  <a:pos x="888" y="1967"/>
                </a:cxn>
                <a:cxn ang="0">
                  <a:pos x="910" y="1986"/>
                </a:cxn>
                <a:cxn ang="0">
                  <a:pos x="1006" y="2022"/>
                </a:cxn>
                <a:cxn ang="0">
                  <a:pos x="1022" y="1991"/>
                </a:cxn>
                <a:cxn ang="0">
                  <a:pos x="1056" y="1835"/>
                </a:cxn>
                <a:cxn ang="0">
                  <a:pos x="1177" y="1840"/>
                </a:cxn>
                <a:cxn ang="0">
                  <a:pos x="1326" y="1868"/>
                </a:cxn>
                <a:cxn ang="0">
                  <a:pos x="1476" y="1892"/>
                </a:cxn>
                <a:cxn ang="0">
                  <a:pos x="1804" y="1943"/>
                </a:cxn>
                <a:cxn ang="0">
                  <a:pos x="2258" y="2012"/>
                </a:cxn>
                <a:cxn ang="0">
                  <a:pos x="2714" y="2073"/>
                </a:cxn>
                <a:cxn ang="0">
                  <a:pos x="3162" y="538"/>
                </a:cxn>
                <a:cxn ang="0">
                  <a:pos x="3035" y="521"/>
                </a:cxn>
                <a:cxn ang="0">
                  <a:pos x="2488" y="442"/>
                </a:cxn>
                <a:cxn ang="0">
                  <a:pos x="1632" y="300"/>
                </a:cxn>
                <a:cxn ang="0">
                  <a:pos x="781" y="140"/>
                </a:cxn>
                <a:cxn ang="0">
                  <a:pos x="86" y="9"/>
                </a:cxn>
                <a:cxn ang="0">
                  <a:pos x="41" y="147"/>
                </a:cxn>
                <a:cxn ang="0">
                  <a:pos x="0" y="303"/>
                </a:cxn>
                <a:cxn ang="0">
                  <a:pos x="16" y="356"/>
                </a:cxn>
                <a:cxn ang="0">
                  <a:pos x="78" y="452"/>
                </a:cxn>
                <a:cxn ang="0">
                  <a:pos x="114" y="521"/>
                </a:cxn>
              </a:cxnLst>
              <a:rect l="0" t="0" r="r" b="b"/>
              <a:pathLst>
                <a:path w="3183" h="2107">
                  <a:moveTo>
                    <a:pt x="133" y="534"/>
                  </a:moveTo>
                  <a:lnTo>
                    <a:pt x="131" y="550"/>
                  </a:lnTo>
                  <a:lnTo>
                    <a:pt x="129" y="564"/>
                  </a:lnTo>
                  <a:lnTo>
                    <a:pt x="129" y="575"/>
                  </a:lnTo>
                  <a:lnTo>
                    <a:pt x="130" y="583"/>
                  </a:lnTo>
                  <a:lnTo>
                    <a:pt x="132" y="589"/>
                  </a:lnTo>
                  <a:lnTo>
                    <a:pt x="134" y="593"/>
                  </a:lnTo>
                  <a:lnTo>
                    <a:pt x="137" y="596"/>
                  </a:lnTo>
                  <a:lnTo>
                    <a:pt x="141" y="598"/>
                  </a:lnTo>
                  <a:lnTo>
                    <a:pt x="151" y="599"/>
                  </a:lnTo>
                  <a:lnTo>
                    <a:pt x="162" y="601"/>
                  </a:lnTo>
                  <a:lnTo>
                    <a:pt x="168" y="602"/>
                  </a:lnTo>
                  <a:lnTo>
                    <a:pt x="174" y="605"/>
                  </a:lnTo>
                  <a:lnTo>
                    <a:pt x="180" y="609"/>
                  </a:lnTo>
                  <a:lnTo>
                    <a:pt x="185" y="616"/>
                  </a:lnTo>
                  <a:lnTo>
                    <a:pt x="192" y="626"/>
                  </a:lnTo>
                  <a:lnTo>
                    <a:pt x="197" y="636"/>
                  </a:lnTo>
                  <a:lnTo>
                    <a:pt x="200" y="644"/>
                  </a:lnTo>
                  <a:lnTo>
                    <a:pt x="202" y="652"/>
                  </a:lnTo>
                  <a:lnTo>
                    <a:pt x="202" y="660"/>
                  </a:lnTo>
                  <a:lnTo>
                    <a:pt x="202" y="667"/>
                  </a:lnTo>
                  <a:lnTo>
                    <a:pt x="201" y="676"/>
                  </a:lnTo>
                  <a:lnTo>
                    <a:pt x="200" y="684"/>
                  </a:lnTo>
                  <a:lnTo>
                    <a:pt x="198" y="693"/>
                  </a:lnTo>
                  <a:lnTo>
                    <a:pt x="197" y="703"/>
                  </a:lnTo>
                  <a:lnTo>
                    <a:pt x="196" y="714"/>
                  </a:lnTo>
                  <a:lnTo>
                    <a:pt x="196" y="725"/>
                  </a:lnTo>
                  <a:lnTo>
                    <a:pt x="197" y="739"/>
                  </a:lnTo>
                  <a:lnTo>
                    <a:pt x="200" y="755"/>
                  </a:lnTo>
                  <a:lnTo>
                    <a:pt x="203" y="772"/>
                  </a:lnTo>
                  <a:lnTo>
                    <a:pt x="210" y="791"/>
                  </a:lnTo>
                  <a:lnTo>
                    <a:pt x="213" y="800"/>
                  </a:lnTo>
                  <a:lnTo>
                    <a:pt x="216" y="806"/>
                  </a:lnTo>
                  <a:lnTo>
                    <a:pt x="218" y="811"/>
                  </a:lnTo>
                  <a:lnTo>
                    <a:pt x="221" y="814"/>
                  </a:lnTo>
                  <a:lnTo>
                    <a:pt x="229" y="821"/>
                  </a:lnTo>
                  <a:lnTo>
                    <a:pt x="242" y="833"/>
                  </a:lnTo>
                  <a:lnTo>
                    <a:pt x="250" y="841"/>
                  </a:lnTo>
                  <a:lnTo>
                    <a:pt x="256" y="850"/>
                  </a:lnTo>
                  <a:lnTo>
                    <a:pt x="259" y="857"/>
                  </a:lnTo>
                  <a:lnTo>
                    <a:pt x="261" y="863"/>
                  </a:lnTo>
                  <a:lnTo>
                    <a:pt x="261" y="870"/>
                  </a:lnTo>
                  <a:lnTo>
                    <a:pt x="260" y="875"/>
                  </a:lnTo>
                  <a:lnTo>
                    <a:pt x="258" y="880"/>
                  </a:lnTo>
                  <a:lnTo>
                    <a:pt x="255" y="886"/>
                  </a:lnTo>
                  <a:lnTo>
                    <a:pt x="249" y="896"/>
                  </a:lnTo>
                  <a:lnTo>
                    <a:pt x="242" y="909"/>
                  </a:lnTo>
                  <a:lnTo>
                    <a:pt x="240" y="915"/>
                  </a:lnTo>
                  <a:lnTo>
                    <a:pt x="238" y="922"/>
                  </a:lnTo>
                  <a:lnTo>
                    <a:pt x="238" y="930"/>
                  </a:lnTo>
                  <a:lnTo>
                    <a:pt x="239" y="939"/>
                  </a:lnTo>
                  <a:lnTo>
                    <a:pt x="246" y="950"/>
                  </a:lnTo>
                  <a:lnTo>
                    <a:pt x="258" y="968"/>
                  </a:lnTo>
                  <a:lnTo>
                    <a:pt x="266" y="978"/>
                  </a:lnTo>
                  <a:lnTo>
                    <a:pt x="273" y="991"/>
                  </a:lnTo>
                  <a:lnTo>
                    <a:pt x="280" y="1005"/>
                  </a:lnTo>
                  <a:lnTo>
                    <a:pt x="286" y="1018"/>
                  </a:lnTo>
                  <a:lnTo>
                    <a:pt x="291" y="1034"/>
                  </a:lnTo>
                  <a:lnTo>
                    <a:pt x="293" y="1050"/>
                  </a:lnTo>
                  <a:lnTo>
                    <a:pt x="294" y="1057"/>
                  </a:lnTo>
                  <a:lnTo>
                    <a:pt x="293" y="1066"/>
                  </a:lnTo>
                  <a:lnTo>
                    <a:pt x="293" y="1074"/>
                  </a:lnTo>
                  <a:lnTo>
                    <a:pt x="291" y="1083"/>
                  </a:lnTo>
                  <a:lnTo>
                    <a:pt x="288" y="1090"/>
                  </a:lnTo>
                  <a:lnTo>
                    <a:pt x="285" y="1098"/>
                  </a:lnTo>
                  <a:lnTo>
                    <a:pt x="279" y="1107"/>
                  </a:lnTo>
                  <a:lnTo>
                    <a:pt x="274" y="1115"/>
                  </a:lnTo>
                  <a:lnTo>
                    <a:pt x="267" y="1123"/>
                  </a:lnTo>
                  <a:lnTo>
                    <a:pt x="259" y="1131"/>
                  </a:lnTo>
                  <a:lnTo>
                    <a:pt x="250" y="1138"/>
                  </a:lnTo>
                  <a:lnTo>
                    <a:pt x="239" y="1147"/>
                  </a:lnTo>
                  <a:lnTo>
                    <a:pt x="227" y="1155"/>
                  </a:lnTo>
                  <a:lnTo>
                    <a:pt x="217" y="1165"/>
                  </a:lnTo>
                  <a:lnTo>
                    <a:pt x="213" y="1170"/>
                  </a:lnTo>
                  <a:lnTo>
                    <a:pt x="209" y="1175"/>
                  </a:lnTo>
                  <a:lnTo>
                    <a:pt x="205" y="1181"/>
                  </a:lnTo>
                  <a:lnTo>
                    <a:pt x="203" y="1187"/>
                  </a:lnTo>
                  <a:lnTo>
                    <a:pt x="199" y="1199"/>
                  </a:lnTo>
                  <a:lnTo>
                    <a:pt x="197" y="1213"/>
                  </a:lnTo>
                  <a:lnTo>
                    <a:pt x="197" y="1230"/>
                  </a:lnTo>
                  <a:lnTo>
                    <a:pt x="197" y="1249"/>
                  </a:lnTo>
                  <a:lnTo>
                    <a:pt x="178" y="1368"/>
                  </a:lnTo>
                  <a:lnTo>
                    <a:pt x="272" y="1322"/>
                  </a:lnTo>
                  <a:lnTo>
                    <a:pt x="279" y="1331"/>
                  </a:lnTo>
                  <a:lnTo>
                    <a:pt x="285" y="1340"/>
                  </a:lnTo>
                  <a:lnTo>
                    <a:pt x="287" y="1348"/>
                  </a:lnTo>
                  <a:lnTo>
                    <a:pt x="287" y="1355"/>
                  </a:lnTo>
                  <a:lnTo>
                    <a:pt x="283" y="1373"/>
                  </a:lnTo>
                  <a:lnTo>
                    <a:pt x="278" y="1398"/>
                  </a:lnTo>
                  <a:lnTo>
                    <a:pt x="277" y="1409"/>
                  </a:lnTo>
                  <a:lnTo>
                    <a:pt x="277" y="1418"/>
                  </a:lnTo>
                  <a:lnTo>
                    <a:pt x="278" y="1426"/>
                  </a:lnTo>
                  <a:lnTo>
                    <a:pt x="279" y="1432"/>
                  </a:lnTo>
                  <a:lnTo>
                    <a:pt x="286" y="1446"/>
                  </a:lnTo>
                  <a:lnTo>
                    <a:pt x="293" y="1466"/>
                  </a:lnTo>
                  <a:lnTo>
                    <a:pt x="297" y="1485"/>
                  </a:lnTo>
                  <a:lnTo>
                    <a:pt x="300" y="1505"/>
                  </a:lnTo>
                  <a:lnTo>
                    <a:pt x="302" y="1524"/>
                  </a:lnTo>
                  <a:lnTo>
                    <a:pt x="305" y="1544"/>
                  </a:lnTo>
                  <a:lnTo>
                    <a:pt x="307" y="1563"/>
                  </a:lnTo>
                  <a:lnTo>
                    <a:pt x="309" y="1582"/>
                  </a:lnTo>
                  <a:lnTo>
                    <a:pt x="312" y="1601"/>
                  </a:lnTo>
                  <a:lnTo>
                    <a:pt x="316" y="1620"/>
                  </a:lnTo>
                  <a:lnTo>
                    <a:pt x="319" y="1630"/>
                  </a:lnTo>
                  <a:lnTo>
                    <a:pt x="322" y="1641"/>
                  </a:lnTo>
                  <a:lnTo>
                    <a:pt x="327" y="1649"/>
                  </a:lnTo>
                  <a:lnTo>
                    <a:pt x="331" y="1657"/>
                  </a:lnTo>
                  <a:lnTo>
                    <a:pt x="340" y="1670"/>
                  </a:lnTo>
                  <a:lnTo>
                    <a:pt x="351" y="1681"/>
                  </a:lnTo>
                  <a:lnTo>
                    <a:pt x="361" y="1691"/>
                  </a:lnTo>
                  <a:lnTo>
                    <a:pt x="371" y="1701"/>
                  </a:lnTo>
                  <a:lnTo>
                    <a:pt x="376" y="1706"/>
                  </a:lnTo>
                  <a:lnTo>
                    <a:pt x="380" y="1712"/>
                  </a:lnTo>
                  <a:lnTo>
                    <a:pt x="385" y="1718"/>
                  </a:lnTo>
                  <a:lnTo>
                    <a:pt x="389" y="1725"/>
                  </a:lnTo>
                  <a:lnTo>
                    <a:pt x="393" y="1736"/>
                  </a:lnTo>
                  <a:lnTo>
                    <a:pt x="397" y="1746"/>
                  </a:lnTo>
                  <a:lnTo>
                    <a:pt x="399" y="1757"/>
                  </a:lnTo>
                  <a:lnTo>
                    <a:pt x="403" y="1767"/>
                  </a:lnTo>
                  <a:lnTo>
                    <a:pt x="407" y="1787"/>
                  </a:lnTo>
                  <a:lnTo>
                    <a:pt x="412" y="1809"/>
                  </a:lnTo>
                  <a:lnTo>
                    <a:pt x="415" y="1819"/>
                  </a:lnTo>
                  <a:lnTo>
                    <a:pt x="419" y="1830"/>
                  </a:lnTo>
                  <a:lnTo>
                    <a:pt x="426" y="1840"/>
                  </a:lnTo>
                  <a:lnTo>
                    <a:pt x="433" y="1852"/>
                  </a:lnTo>
                  <a:lnTo>
                    <a:pt x="442" y="1862"/>
                  </a:lnTo>
                  <a:lnTo>
                    <a:pt x="452" y="1875"/>
                  </a:lnTo>
                  <a:lnTo>
                    <a:pt x="466" y="1886"/>
                  </a:lnTo>
                  <a:lnTo>
                    <a:pt x="480" y="1899"/>
                  </a:lnTo>
                  <a:lnTo>
                    <a:pt x="501" y="1914"/>
                  </a:lnTo>
                  <a:lnTo>
                    <a:pt x="518" y="1924"/>
                  </a:lnTo>
                  <a:lnTo>
                    <a:pt x="535" y="1933"/>
                  </a:lnTo>
                  <a:lnTo>
                    <a:pt x="549" y="1938"/>
                  </a:lnTo>
                  <a:lnTo>
                    <a:pt x="563" y="1941"/>
                  </a:lnTo>
                  <a:lnTo>
                    <a:pt x="574" y="1942"/>
                  </a:lnTo>
                  <a:lnTo>
                    <a:pt x="585" y="1942"/>
                  </a:lnTo>
                  <a:lnTo>
                    <a:pt x="595" y="1941"/>
                  </a:lnTo>
                  <a:lnTo>
                    <a:pt x="616" y="1935"/>
                  </a:lnTo>
                  <a:lnTo>
                    <a:pt x="638" y="1929"/>
                  </a:lnTo>
                  <a:lnTo>
                    <a:pt x="649" y="1925"/>
                  </a:lnTo>
                  <a:lnTo>
                    <a:pt x="662" y="1924"/>
                  </a:lnTo>
                  <a:lnTo>
                    <a:pt x="675" y="1923"/>
                  </a:lnTo>
                  <a:lnTo>
                    <a:pt x="691" y="1924"/>
                  </a:lnTo>
                  <a:lnTo>
                    <a:pt x="698" y="1925"/>
                  </a:lnTo>
                  <a:lnTo>
                    <a:pt x="703" y="1928"/>
                  </a:lnTo>
                  <a:lnTo>
                    <a:pt x="708" y="1931"/>
                  </a:lnTo>
                  <a:lnTo>
                    <a:pt x="713" y="1934"/>
                  </a:lnTo>
                  <a:lnTo>
                    <a:pt x="724" y="1941"/>
                  </a:lnTo>
                  <a:lnTo>
                    <a:pt x="736" y="1950"/>
                  </a:lnTo>
                  <a:lnTo>
                    <a:pt x="743" y="1953"/>
                  </a:lnTo>
                  <a:lnTo>
                    <a:pt x="751" y="1957"/>
                  </a:lnTo>
                  <a:lnTo>
                    <a:pt x="760" y="1960"/>
                  </a:lnTo>
                  <a:lnTo>
                    <a:pt x="770" y="1963"/>
                  </a:lnTo>
                  <a:lnTo>
                    <a:pt x="782" y="1966"/>
                  </a:lnTo>
                  <a:lnTo>
                    <a:pt x="796" y="1967"/>
                  </a:lnTo>
                  <a:lnTo>
                    <a:pt x="811" y="1968"/>
                  </a:lnTo>
                  <a:lnTo>
                    <a:pt x="828" y="1967"/>
                  </a:lnTo>
                  <a:lnTo>
                    <a:pt x="860" y="1966"/>
                  </a:lnTo>
                  <a:lnTo>
                    <a:pt x="881" y="1966"/>
                  </a:lnTo>
                  <a:lnTo>
                    <a:pt x="888" y="1967"/>
                  </a:lnTo>
                  <a:lnTo>
                    <a:pt x="895" y="1968"/>
                  </a:lnTo>
                  <a:lnTo>
                    <a:pt x="899" y="1970"/>
                  </a:lnTo>
                  <a:lnTo>
                    <a:pt x="902" y="1972"/>
                  </a:lnTo>
                  <a:lnTo>
                    <a:pt x="907" y="1977"/>
                  </a:lnTo>
                  <a:lnTo>
                    <a:pt x="910" y="1986"/>
                  </a:lnTo>
                  <a:lnTo>
                    <a:pt x="916" y="1996"/>
                  </a:lnTo>
                  <a:lnTo>
                    <a:pt x="925" y="2009"/>
                  </a:lnTo>
                  <a:lnTo>
                    <a:pt x="940" y="2023"/>
                  </a:lnTo>
                  <a:lnTo>
                    <a:pt x="1004" y="2023"/>
                  </a:lnTo>
                  <a:lnTo>
                    <a:pt x="1006" y="2022"/>
                  </a:lnTo>
                  <a:lnTo>
                    <a:pt x="1009" y="2020"/>
                  </a:lnTo>
                  <a:lnTo>
                    <a:pt x="1012" y="2017"/>
                  </a:lnTo>
                  <a:lnTo>
                    <a:pt x="1014" y="2013"/>
                  </a:lnTo>
                  <a:lnTo>
                    <a:pt x="1018" y="2003"/>
                  </a:lnTo>
                  <a:lnTo>
                    <a:pt x="1022" y="1991"/>
                  </a:lnTo>
                  <a:lnTo>
                    <a:pt x="1031" y="1960"/>
                  </a:lnTo>
                  <a:lnTo>
                    <a:pt x="1039" y="1925"/>
                  </a:lnTo>
                  <a:lnTo>
                    <a:pt x="1045" y="1891"/>
                  </a:lnTo>
                  <a:lnTo>
                    <a:pt x="1052" y="1859"/>
                  </a:lnTo>
                  <a:lnTo>
                    <a:pt x="1056" y="1835"/>
                  </a:lnTo>
                  <a:lnTo>
                    <a:pt x="1058" y="1821"/>
                  </a:lnTo>
                  <a:lnTo>
                    <a:pt x="1087" y="1824"/>
                  </a:lnTo>
                  <a:lnTo>
                    <a:pt x="1118" y="1830"/>
                  </a:lnTo>
                  <a:lnTo>
                    <a:pt x="1148" y="1835"/>
                  </a:lnTo>
                  <a:lnTo>
                    <a:pt x="1177" y="1840"/>
                  </a:lnTo>
                  <a:lnTo>
                    <a:pt x="1207" y="1846"/>
                  </a:lnTo>
                  <a:lnTo>
                    <a:pt x="1236" y="1852"/>
                  </a:lnTo>
                  <a:lnTo>
                    <a:pt x="1266" y="1858"/>
                  </a:lnTo>
                  <a:lnTo>
                    <a:pt x="1295" y="1863"/>
                  </a:lnTo>
                  <a:lnTo>
                    <a:pt x="1326" y="1868"/>
                  </a:lnTo>
                  <a:lnTo>
                    <a:pt x="1356" y="1873"/>
                  </a:lnTo>
                  <a:lnTo>
                    <a:pt x="1387" y="1877"/>
                  </a:lnTo>
                  <a:lnTo>
                    <a:pt x="1416" y="1882"/>
                  </a:lnTo>
                  <a:lnTo>
                    <a:pt x="1447" y="1886"/>
                  </a:lnTo>
                  <a:lnTo>
                    <a:pt x="1476" y="1892"/>
                  </a:lnTo>
                  <a:lnTo>
                    <a:pt x="1507" y="1896"/>
                  </a:lnTo>
                  <a:lnTo>
                    <a:pt x="1537" y="1901"/>
                  </a:lnTo>
                  <a:lnTo>
                    <a:pt x="1625" y="1916"/>
                  </a:lnTo>
                  <a:lnTo>
                    <a:pt x="1714" y="1930"/>
                  </a:lnTo>
                  <a:lnTo>
                    <a:pt x="1804" y="1943"/>
                  </a:lnTo>
                  <a:lnTo>
                    <a:pt x="1894" y="1958"/>
                  </a:lnTo>
                  <a:lnTo>
                    <a:pt x="1984" y="1972"/>
                  </a:lnTo>
                  <a:lnTo>
                    <a:pt x="2076" y="1984"/>
                  </a:lnTo>
                  <a:lnTo>
                    <a:pt x="2166" y="1998"/>
                  </a:lnTo>
                  <a:lnTo>
                    <a:pt x="2258" y="2012"/>
                  </a:lnTo>
                  <a:lnTo>
                    <a:pt x="2350" y="2025"/>
                  </a:lnTo>
                  <a:lnTo>
                    <a:pt x="2442" y="2037"/>
                  </a:lnTo>
                  <a:lnTo>
                    <a:pt x="2532" y="2050"/>
                  </a:lnTo>
                  <a:lnTo>
                    <a:pt x="2624" y="2061"/>
                  </a:lnTo>
                  <a:lnTo>
                    <a:pt x="2714" y="2073"/>
                  </a:lnTo>
                  <a:lnTo>
                    <a:pt x="2805" y="2085"/>
                  </a:lnTo>
                  <a:lnTo>
                    <a:pt x="2895" y="2096"/>
                  </a:lnTo>
                  <a:lnTo>
                    <a:pt x="2983" y="2107"/>
                  </a:lnTo>
                  <a:lnTo>
                    <a:pt x="3183" y="543"/>
                  </a:lnTo>
                  <a:lnTo>
                    <a:pt x="3162" y="538"/>
                  </a:lnTo>
                  <a:lnTo>
                    <a:pt x="3138" y="534"/>
                  </a:lnTo>
                  <a:lnTo>
                    <a:pt x="3113" y="529"/>
                  </a:lnTo>
                  <a:lnTo>
                    <a:pt x="3086" y="526"/>
                  </a:lnTo>
                  <a:lnTo>
                    <a:pt x="3060" y="524"/>
                  </a:lnTo>
                  <a:lnTo>
                    <a:pt x="3035" y="521"/>
                  </a:lnTo>
                  <a:lnTo>
                    <a:pt x="3011" y="519"/>
                  </a:lnTo>
                  <a:lnTo>
                    <a:pt x="2987" y="516"/>
                  </a:lnTo>
                  <a:lnTo>
                    <a:pt x="2823" y="492"/>
                  </a:lnTo>
                  <a:lnTo>
                    <a:pt x="2656" y="467"/>
                  </a:lnTo>
                  <a:lnTo>
                    <a:pt x="2488" y="442"/>
                  </a:lnTo>
                  <a:lnTo>
                    <a:pt x="2318" y="416"/>
                  </a:lnTo>
                  <a:lnTo>
                    <a:pt x="2148" y="387"/>
                  </a:lnTo>
                  <a:lnTo>
                    <a:pt x="1977" y="359"/>
                  </a:lnTo>
                  <a:lnTo>
                    <a:pt x="1805" y="329"/>
                  </a:lnTo>
                  <a:lnTo>
                    <a:pt x="1632" y="300"/>
                  </a:lnTo>
                  <a:lnTo>
                    <a:pt x="1460" y="269"/>
                  </a:lnTo>
                  <a:lnTo>
                    <a:pt x="1290" y="238"/>
                  </a:lnTo>
                  <a:lnTo>
                    <a:pt x="1118" y="205"/>
                  </a:lnTo>
                  <a:lnTo>
                    <a:pt x="948" y="172"/>
                  </a:lnTo>
                  <a:lnTo>
                    <a:pt x="781" y="140"/>
                  </a:lnTo>
                  <a:lnTo>
                    <a:pt x="613" y="106"/>
                  </a:lnTo>
                  <a:lnTo>
                    <a:pt x="449" y="72"/>
                  </a:lnTo>
                  <a:lnTo>
                    <a:pt x="286" y="38"/>
                  </a:lnTo>
                  <a:lnTo>
                    <a:pt x="91" y="0"/>
                  </a:lnTo>
                  <a:lnTo>
                    <a:pt x="86" y="9"/>
                  </a:lnTo>
                  <a:lnTo>
                    <a:pt x="81" y="22"/>
                  </a:lnTo>
                  <a:lnTo>
                    <a:pt x="75" y="37"/>
                  </a:lnTo>
                  <a:lnTo>
                    <a:pt x="68" y="56"/>
                  </a:lnTo>
                  <a:lnTo>
                    <a:pt x="55" y="99"/>
                  </a:lnTo>
                  <a:lnTo>
                    <a:pt x="41" y="147"/>
                  </a:lnTo>
                  <a:lnTo>
                    <a:pt x="27" y="194"/>
                  </a:lnTo>
                  <a:lnTo>
                    <a:pt x="16" y="238"/>
                  </a:lnTo>
                  <a:lnTo>
                    <a:pt x="6" y="271"/>
                  </a:lnTo>
                  <a:lnTo>
                    <a:pt x="1" y="293"/>
                  </a:lnTo>
                  <a:lnTo>
                    <a:pt x="0" y="303"/>
                  </a:lnTo>
                  <a:lnTo>
                    <a:pt x="1" y="312"/>
                  </a:lnTo>
                  <a:lnTo>
                    <a:pt x="3" y="323"/>
                  </a:lnTo>
                  <a:lnTo>
                    <a:pt x="6" y="333"/>
                  </a:lnTo>
                  <a:lnTo>
                    <a:pt x="11" y="344"/>
                  </a:lnTo>
                  <a:lnTo>
                    <a:pt x="16" y="356"/>
                  </a:lnTo>
                  <a:lnTo>
                    <a:pt x="23" y="367"/>
                  </a:lnTo>
                  <a:lnTo>
                    <a:pt x="29" y="379"/>
                  </a:lnTo>
                  <a:lnTo>
                    <a:pt x="45" y="403"/>
                  </a:lnTo>
                  <a:lnTo>
                    <a:pt x="61" y="428"/>
                  </a:lnTo>
                  <a:lnTo>
                    <a:pt x="78" y="452"/>
                  </a:lnTo>
                  <a:lnTo>
                    <a:pt x="92" y="478"/>
                  </a:lnTo>
                  <a:lnTo>
                    <a:pt x="102" y="499"/>
                  </a:lnTo>
                  <a:lnTo>
                    <a:pt x="106" y="511"/>
                  </a:lnTo>
                  <a:lnTo>
                    <a:pt x="110" y="516"/>
                  </a:lnTo>
                  <a:lnTo>
                    <a:pt x="114" y="521"/>
                  </a:lnTo>
                  <a:lnTo>
                    <a:pt x="121" y="526"/>
                  </a:lnTo>
                  <a:lnTo>
                    <a:pt x="133" y="534"/>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8" name="Freeform 9">
              <a:extLst>
                <a:ext uri="{FF2B5EF4-FFF2-40B4-BE49-F238E27FC236}">
                  <a16:creationId xmlns:a16="http://schemas.microsoft.com/office/drawing/2014/main" id="{065D510E-98CE-4FBB-A791-9790B674CB78}"/>
                </a:ext>
              </a:extLst>
            </p:cNvPr>
            <p:cNvSpPr>
              <a:spLocks/>
            </p:cNvSpPr>
            <p:nvPr/>
          </p:nvSpPr>
          <p:spPr bwMode="auto">
            <a:xfrm>
              <a:off x="3023964" y="3424450"/>
              <a:ext cx="1013474" cy="1050733"/>
            </a:xfrm>
            <a:custGeom>
              <a:avLst/>
              <a:gdLst/>
              <a:ahLst/>
              <a:cxnLst>
                <a:cxn ang="0">
                  <a:pos x="2176" y="245"/>
                </a:cxn>
                <a:cxn ang="0">
                  <a:pos x="2062" y="232"/>
                </a:cxn>
                <a:cxn ang="0">
                  <a:pos x="1947" y="217"/>
                </a:cxn>
                <a:cxn ang="0">
                  <a:pos x="1832" y="203"/>
                </a:cxn>
                <a:cxn ang="0">
                  <a:pos x="1715" y="189"/>
                </a:cxn>
                <a:cxn ang="0">
                  <a:pos x="1598" y="175"/>
                </a:cxn>
                <a:cxn ang="0">
                  <a:pos x="1480" y="161"/>
                </a:cxn>
                <a:cxn ang="0">
                  <a:pos x="1363" y="146"/>
                </a:cxn>
                <a:cxn ang="0">
                  <a:pos x="1245" y="131"/>
                </a:cxn>
                <a:cxn ang="0">
                  <a:pos x="1127" y="116"/>
                </a:cxn>
                <a:cxn ang="0">
                  <a:pos x="1009" y="100"/>
                </a:cxn>
                <a:cxn ang="0">
                  <a:pos x="892" y="85"/>
                </a:cxn>
                <a:cxn ang="0">
                  <a:pos x="776" y="68"/>
                </a:cxn>
                <a:cxn ang="0">
                  <a:pos x="662" y="52"/>
                </a:cxn>
                <a:cxn ang="0">
                  <a:pos x="547" y="36"/>
                </a:cxn>
                <a:cxn ang="0">
                  <a:pos x="434" y="18"/>
                </a:cxn>
                <a:cxn ang="0">
                  <a:pos x="323" y="0"/>
                </a:cxn>
                <a:cxn ang="0">
                  <a:pos x="308" y="104"/>
                </a:cxn>
                <a:cxn ang="0">
                  <a:pos x="292" y="207"/>
                </a:cxn>
                <a:cxn ang="0">
                  <a:pos x="276" y="311"/>
                </a:cxn>
                <a:cxn ang="0">
                  <a:pos x="260" y="415"/>
                </a:cxn>
                <a:cxn ang="0">
                  <a:pos x="244" y="518"/>
                </a:cxn>
                <a:cxn ang="0">
                  <a:pos x="228" y="622"/>
                </a:cxn>
                <a:cxn ang="0">
                  <a:pos x="213" y="726"/>
                </a:cxn>
                <a:cxn ang="0">
                  <a:pos x="198" y="830"/>
                </a:cxn>
                <a:cxn ang="0">
                  <a:pos x="182" y="933"/>
                </a:cxn>
                <a:cxn ang="0">
                  <a:pos x="167" y="1038"/>
                </a:cxn>
                <a:cxn ang="0">
                  <a:pos x="152" y="1141"/>
                </a:cxn>
                <a:cxn ang="0">
                  <a:pos x="137" y="1245"/>
                </a:cxn>
                <a:cxn ang="0">
                  <a:pos x="122" y="1349"/>
                </a:cxn>
                <a:cxn ang="0">
                  <a:pos x="107" y="1453"/>
                </a:cxn>
                <a:cxn ang="0">
                  <a:pos x="93" y="1557"/>
                </a:cxn>
                <a:cxn ang="0">
                  <a:pos x="78" y="1660"/>
                </a:cxn>
                <a:cxn ang="0">
                  <a:pos x="73" y="1696"/>
                </a:cxn>
                <a:cxn ang="0">
                  <a:pos x="68" y="1731"/>
                </a:cxn>
                <a:cxn ang="0">
                  <a:pos x="63" y="1766"/>
                </a:cxn>
                <a:cxn ang="0">
                  <a:pos x="58" y="1800"/>
                </a:cxn>
                <a:cxn ang="0">
                  <a:pos x="53" y="1835"/>
                </a:cxn>
                <a:cxn ang="0">
                  <a:pos x="47" y="1870"/>
                </a:cxn>
                <a:cxn ang="0">
                  <a:pos x="42" y="1905"/>
                </a:cxn>
                <a:cxn ang="0">
                  <a:pos x="37" y="1940"/>
                </a:cxn>
                <a:cxn ang="0">
                  <a:pos x="32" y="1972"/>
                </a:cxn>
                <a:cxn ang="0">
                  <a:pos x="26" y="2007"/>
                </a:cxn>
                <a:cxn ang="0">
                  <a:pos x="21" y="2044"/>
                </a:cxn>
                <a:cxn ang="0">
                  <a:pos x="15" y="2081"/>
                </a:cxn>
                <a:cxn ang="0">
                  <a:pos x="9" y="2119"/>
                </a:cxn>
                <a:cxn ang="0">
                  <a:pos x="5" y="2154"/>
                </a:cxn>
                <a:cxn ang="0">
                  <a:pos x="2" y="2188"/>
                </a:cxn>
                <a:cxn ang="0">
                  <a:pos x="0" y="2219"/>
                </a:cxn>
                <a:cxn ang="0">
                  <a:pos x="225" y="2257"/>
                </a:cxn>
                <a:cxn ang="0">
                  <a:pos x="263" y="2087"/>
                </a:cxn>
                <a:cxn ang="0">
                  <a:pos x="848" y="2165"/>
                </a:cxn>
                <a:cxn ang="0">
                  <a:pos x="852" y="2094"/>
                </a:cxn>
                <a:cxn ang="0">
                  <a:pos x="2014" y="2206"/>
                </a:cxn>
                <a:cxn ang="0">
                  <a:pos x="2176" y="245"/>
                </a:cxn>
              </a:cxnLst>
              <a:rect l="0" t="0" r="r" b="b"/>
              <a:pathLst>
                <a:path w="2176" h="2257">
                  <a:moveTo>
                    <a:pt x="2176" y="245"/>
                  </a:moveTo>
                  <a:lnTo>
                    <a:pt x="2062" y="232"/>
                  </a:lnTo>
                  <a:lnTo>
                    <a:pt x="1947" y="217"/>
                  </a:lnTo>
                  <a:lnTo>
                    <a:pt x="1832" y="203"/>
                  </a:lnTo>
                  <a:lnTo>
                    <a:pt x="1715" y="189"/>
                  </a:lnTo>
                  <a:lnTo>
                    <a:pt x="1598" y="175"/>
                  </a:lnTo>
                  <a:lnTo>
                    <a:pt x="1480" y="161"/>
                  </a:lnTo>
                  <a:lnTo>
                    <a:pt x="1363" y="146"/>
                  </a:lnTo>
                  <a:lnTo>
                    <a:pt x="1245" y="131"/>
                  </a:lnTo>
                  <a:lnTo>
                    <a:pt x="1127" y="116"/>
                  </a:lnTo>
                  <a:lnTo>
                    <a:pt x="1009" y="100"/>
                  </a:lnTo>
                  <a:lnTo>
                    <a:pt x="892" y="85"/>
                  </a:lnTo>
                  <a:lnTo>
                    <a:pt x="776" y="68"/>
                  </a:lnTo>
                  <a:lnTo>
                    <a:pt x="662" y="52"/>
                  </a:lnTo>
                  <a:lnTo>
                    <a:pt x="547" y="36"/>
                  </a:lnTo>
                  <a:lnTo>
                    <a:pt x="434" y="18"/>
                  </a:lnTo>
                  <a:lnTo>
                    <a:pt x="323" y="0"/>
                  </a:lnTo>
                  <a:lnTo>
                    <a:pt x="308" y="104"/>
                  </a:lnTo>
                  <a:lnTo>
                    <a:pt x="292" y="207"/>
                  </a:lnTo>
                  <a:lnTo>
                    <a:pt x="276" y="311"/>
                  </a:lnTo>
                  <a:lnTo>
                    <a:pt x="260" y="415"/>
                  </a:lnTo>
                  <a:lnTo>
                    <a:pt x="244" y="518"/>
                  </a:lnTo>
                  <a:lnTo>
                    <a:pt x="228" y="622"/>
                  </a:lnTo>
                  <a:lnTo>
                    <a:pt x="213" y="726"/>
                  </a:lnTo>
                  <a:lnTo>
                    <a:pt x="198" y="830"/>
                  </a:lnTo>
                  <a:lnTo>
                    <a:pt x="182" y="933"/>
                  </a:lnTo>
                  <a:lnTo>
                    <a:pt x="167" y="1038"/>
                  </a:lnTo>
                  <a:lnTo>
                    <a:pt x="152" y="1141"/>
                  </a:lnTo>
                  <a:lnTo>
                    <a:pt x="137" y="1245"/>
                  </a:lnTo>
                  <a:lnTo>
                    <a:pt x="122" y="1349"/>
                  </a:lnTo>
                  <a:lnTo>
                    <a:pt x="107" y="1453"/>
                  </a:lnTo>
                  <a:lnTo>
                    <a:pt x="93" y="1557"/>
                  </a:lnTo>
                  <a:lnTo>
                    <a:pt x="78" y="1660"/>
                  </a:lnTo>
                  <a:lnTo>
                    <a:pt x="73" y="1696"/>
                  </a:lnTo>
                  <a:lnTo>
                    <a:pt x="68" y="1731"/>
                  </a:lnTo>
                  <a:lnTo>
                    <a:pt x="63" y="1766"/>
                  </a:lnTo>
                  <a:lnTo>
                    <a:pt x="58" y="1800"/>
                  </a:lnTo>
                  <a:lnTo>
                    <a:pt x="53" y="1835"/>
                  </a:lnTo>
                  <a:lnTo>
                    <a:pt x="47" y="1870"/>
                  </a:lnTo>
                  <a:lnTo>
                    <a:pt x="42" y="1905"/>
                  </a:lnTo>
                  <a:lnTo>
                    <a:pt x="37" y="1940"/>
                  </a:lnTo>
                  <a:lnTo>
                    <a:pt x="32" y="1972"/>
                  </a:lnTo>
                  <a:lnTo>
                    <a:pt x="26" y="2007"/>
                  </a:lnTo>
                  <a:lnTo>
                    <a:pt x="21" y="2044"/>
                  </a:lnTo>
                  <a:lnTo>
                    <a:pt x="15" y="2081"/>
                  </a:lnTo>
                  <a:lnTo>
                    <a:pt x="9" y="2119"/>
                  </a:lnTo>
                  <a:lnTo>
                    <a:pt x="5" y="2154"/>
                  </a:lnTo>
                  <a:lnTo>
                    <a:pt x="2" y="2188"/>
                  </a:lnTo>
                  <a:lnTo>
                    <a:pt x="0" y="2219"/>
                  </a:lnTo>
                  <a:lnTo>
                    <a:pt x="225" y="2257"/>
                  </a:lnTo>
                  <a:lnTo>
                    <a:pt x="263" y="2087"/>
                  </a:lnTo>
                  <a:lnTo>
                    <a:pt x="848" y="2165"/>
                  </a:lnTo>
                  <a:lnTo>
                    <a:pt x="852" y="2094"/>
                  </a:lnTo>
                  <a:lnTo>
                    <a:pt x="2014" y="2206"/>
                  </a:lnTo>
                  <a:lnTo>
                    <a:pt x="2176" y="245"/>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9" name="Freeform 10">
              <a:extLst>
                <a:ext uri="{FF2B5EF4-FFF2-40B4-BE49-F238E27FC236}">
                  <a16:creationId xmlns:a16="http://schemas.microsoft.com/office/drawing/2014/main" id="{72B66B0F-CBB2-43C5-9E69-FB3C59B7C8EC}"/>
                </a:ext>
              </a:extLst>
            </p:cNvPr>
            <p:cNvSpPr>
              <a:spLocks/>
            </p:cNvSpPr>
            <p:nvPr/>
          </p:nvSpPr>
          <p:spPr bwMode="auto">
            <a:xfrm>
              <a:off x="2131586" y="3292176"/>
              <a:ext cx="1033966" cy="1162514"/>
            </a:xfrm>
            <a:custGeom>
              <a:avLst/>
              <a:gdLst/>
              <a:ahLst/>
              <a:cxnLst>
                <a:cxn ang="0">
                  <a:pos x="1999" y="244"/>
                </a:cxn>
                <a:cxn ang="0">
                  <a:pos x="1694" y="192"/>
                </a:cxn>
                <a:cxn ang="0">
                  <a:pos x="1389" y="140"/>
                </a:cxn>
                <a:cxn ang="0">
                  <a:pos x="1092" y="86"/>
                </a:cxn>
                <a:cxn ang="0">
                  <a:pos x="946" y="58"/>
                </a:cxn>
                <a:cxn ang="0">
                  <a:pos x="849" y="41"/>
                </a:cxn>
                <a:cxn ang="0">
                  <a:pos x="749" y="20"/>
                </a:cxn>
                <a:cxn ang="0">
                  <a:pos x="645" y="1"/>
                </a:cxn>
                <a:cxn ang="0">
                  <a:pos x="550" y="322"/>
                </a:cxn>
                <a:cxn ang="0">
                  <a:pos x="309" y="323"/>
                </a:cxn>
                <a:cxn ang="0">
                  <a:pos x="298" y="379"/>
                </a:cxn>
                <a:cxn ang="0">
                  <a:pos x="275" y="447"/>
                </a:cxn>
                <a:cxn ang="0">
                  <a:pos x="269" y="493"/>
                </a:cxn>
                <a:cxn ang="0">
                  <a:pos x="280" y="561"/>
                </a:cxn>
                <a:cxn ang="0">
                  <a:pos x="289" y="629"/>
                </a:cxn>
                <a:cxn ang="0">
                  <a:pos x="285" y="678"/>
                </a:cxn>
                <a:cxn ang="0">
                  <a:pos x="266" y="720"/>
                </a:cxn>
                <a:cxn ang="0">
                  <a:pos x="263" y="735"/>
                </a:cxn>
                <a:cxn ang="0">
                  <a:pos x="286" y="842"/>
                </a:cxn>
                <a:cxn ang="0">
                  <a:pos x="310" y="921"/>
                </a:cxn>
                <a:cxn ang="0">
                  <a:pos x="338" y="960"/>
                </a:cxn>
                <a:cxn ang="0">
                  <a:pos x="353" y="999"/>
                </a:cxn>
                <a:cxn ang="0">
                  <a:pos x="341" y="1025"/>
                </a:cxn>
                <a:cxn ang="0">
                  <a:pos x="305" y="1061"/>
                </a:cxn>
                <a:cxn ang="0">
                  <a:pos x="245" y="1147"/>
                </a:cxn>
                <a:cxn ang="0">
                  <a:pos x="219" y="1196"/>
                </a:cxn>
                <a:cxn ang="0">
                  <a:pos x="202" y="1212"/>
                </a:cxn>
                <a:cxn ang="0">
                  <a:pos x="181" y="1217"/>
                </a:cxn>
                <a:cxn ang="0">
                  <a:pos x="167" y="1237"/>
                </a:cxn>
                <a:cxn ang="0">
                  <a:pos x="152" y="1285"/>
                </a:cxn>
                <a:cxn ang="0">
                  <a:pos x="129" y="1330"/>
                </a:cxn>
                <a:cxn ang="0">
                  <a:pos x="105" y="1371"/>
                </a:cxn>
                <a:cxn ang="0">
                  <a:pos x="98" y="1423"/>
                </a:cxn>
                <a:cxn ang="0">
                  <a:pos x="114" y="1468"/>
                </a:cxn>
                <a:cxn ang="0">
                  <a:pos x="156" y="1538"/>
                </a:cxn>
                <a:cxn ang="0">
                  <a:pos x="173" y="1580"/>
                </a:cxn>
                <a:cxn ang="0">
                  <a:pos x="50" y="1622"/>
                </a:cxn>
                <a:cxn ang="0">
                  <a:pos x="18" y="1660"/>
                </a:cxn>
                <a:cxn ang="0">
                  <a:pos x="326" y="1886"/>
                </a:cxn>
                <a:cxn ang="0">
                  <a:pos x="513" y="1992"/>
                </a:cxn>
                <a:cxn ang="0">
                  <a:pos x="706" y="2097"/>
                </a:cxn>
                <a:cxn ang="0">
                  <a:pos x="898" y="2205"/>
                </a:cxn>
                <a:cxn ang="0">
                  <a:pos x="1084" y="2310"/>
                </a:cxn>
                <a:cxn ang="0">
                  <a:pos x="1204" y="2377"/>
                </a:cxn>
                <a:cxn ang="0">
                  <a:pos x="1249" y="2389"/>
                </a:cxn>
                <a:cxn ang="0">
                  <a:pos x="1446" y="2423"/>
                </a:cxn>
                <a:cxn ang="0">
                  <a:pos x="1803" y="2484"/>
                </a:cxn>
                <a:cxn ang="0">
                  <a:pos x="1900" y="2495"/>
                </a:cxn>
              </a:cxnLst>
              <a:rect l="0" t="0" r="r" b="b"/>
              <a:pathLst>
                <a:path w="2219" h="2495">
                  <a:moveTo>
                    <a:pt x="2219" y="282"/>
                  </a:moveTo>
                  <a:lnTo>
                    <a:pt x="2147" y="269"/>
                  </a:lnTo>
                  <a:lnTo>
                    <a:pt x="2073" y="256"/>
                  </a:lnTo>
                  <a:lnTo>
                    <a:pt x="1999" y="244"/>
                  </a:lnTo>
                  <a:lnTo>
                    <a:pt x="1923" y="231"/>
                  </a:lnTo>
                  <a:lnTo>
                    <a:pt x="1847" y="218"/>
                  </a:lnTo>
                  <a:lnTo>
                    <a:pt x="1771" y="206"/>
                  </a:lnTo>
                  <a:lnTo>
                    <a:pt x="1694" y="192"/>
                  </a:lnTo>
                  <a:lnTo>
                    <a:pt x="1618" y="179"/>
                  </a:lnTo>
                  <a:lnTo>
                    <a:pt x="1542" y="167"/>
                  </a:lnTo>
                  <a:lnTo>
                    <a:pt x="1465" y="153"/>
                  </a:lnTo>
                  <a:lnTo>
                    <a:pt x="1389" y="140"/>
                  </a:lnTo>
                  <a:lnTo>
                    <a:pt x="1314" y="127"/>
                  </a:lnTo>
                  <a:lnTo>
                    <a:pt x="1239" y="113"/>
                  </a:lnTo>
                  <a:lnTo>
                    <a:pt x="1165" y="99"/>
                  </a:lnTo>
                  <a:lnTo>
                    <a:pt x="1092" y="86"/>
                  </a:lnTo>
                  <a:lnTo>
                    <a:pt x="1020" y="72"/>
                  </a:lnTo>
                  <a:lnTo>
                    <a:pt x="996" y="68"/>
                  </a:lnTo>
                  <a:lnTo>
                    <a:pt x="972" y="63"/>
                  </a:lnTo>
                  <a:lnTo>
                    <a:pt x="946" y="58"/>
                  </a:lnTo>
                  <a:lnTo>
                    <a:pt x="922" y="54"/>
                  </a:lnTo>
                  <a:lnTo>
                    <a:pt x="898" y="50"/>
                  </a:lnTo>
                  <a:lnTo>
                    <a:pt x="874" y="46"/>
                  </a:lnTo>
                  <a:lnTo>
                    <a:pt x="849" y="41"/>
                  </a:lnTo>
                  <a:lnTo>
                    <a:pt x="824" y="37"/>
                  </a:lnTo>
                  <a:lnTo>
                    <a:pt x="802" y="32"/>
                  </a:lnTo>
                  <a:lnTo>
                    <a:pt x="777" y="27"/>
                  </a:lnTo>
                  <a:lnTo>
                    <a:pt x="749" y="20"/>
                  </a:lnTo>
                  <a:lnTo>
                    <a:pt x="722" y="15"/>
                  </a:lnTo>
                  <a:lnTo>
                    <a:pt x="694" y="10"/>
                  </a:lnTo>
                  <a:lnTo>
                    <a:pt x="668" y="4"/>
                  </a:lnTo>
                  <a:lnTo>
                    <a:pt x="645" y="1"/>
                  </a:lnTo>
                  <a:lnTo>
                    <a:pt x="624" y="0"/>
                  </a:lnTo>
                  <a:lnTo>
                    <a:pt x="556" y="302"/>
                  </a:lnTo>
                  <a:lnTo>
                    <a:pt x="553" y="312"/>
                  </a:lnTo>
                  <a:lnTo>
                    <a:pt x="550" y="322"/>
                  </a:lnTo>
                  <a:lnTo>
                    <a:pt x="546" y="330"/>
                  </a:lnTo>
                  <a:lnTo>
                    <a:pt x="541" y="337"/>
                  </a:lnTo>
                  <a:lnTo>
                    <a:pt x="471" y="245"/>
                  </a:lnTo>
                  <a:lnTo>
                    <a:pt x="309" y="323"/>
                  </a:lnTo>
                  <a:lnTo>
                    <a:pt x="308" y="338"/>
                  </a:lnTo>
                  <a:lnTo>
                    <a:pt x="305" y="352"/>
                  </a:lnTo>
                  <a:lnTo>
                    <a:pt x="302" y="366"/>
                  </a:lnTo>
                  <a:lnTo>
                    <a:pt x="298" y="379"/>
                  </a:lnTo>
                  <a:lnTo>
                    <a:pt x="291" y="403"/>
                  </a:lnTo>
                  <a:lnTo>
                    <a:pt x="282" y="425"/>
                  </a:lnTo>
                  <a:lnTo>
                    <a:pt x="278" y="436"/>
                  </a:lnTo>
                  <a:lnTo>
                    <a:pt x="275" y="447"/>
                  </a:lnTo>
                  <a:lnTo>
                    <a:pt x="272" y="459"/>
                  </a:lnTo>
                  <a:lnTo>
                    <a:pt x="270" y="470"/>
                  </a:lnTo>
                  <a:lnTo>
                    <a:pt x="269" y="482"/>
                  </a:lnTo>
                  <a:lnTo>
                    <a:pt x="269" y="493"/>
                  </a:lnTo>
                  <a:lnTo>
                    <a:pt x="270" y="506"/>
                  </a:lnTo>
                  <a:lnTo>
                    <a:pt x="272" y="520"/>
                  </a:lnTo>
                  <a:lnTo>
                    <a:pt x="276" y="540"/>
                  </a:lnTo>
                  <a:lnTo>
                    <a:pt x="280" y="561"/>
                  </a:lnTo>
                  <a:lnTo>
                    <a:pt x="285" y="583"/>
                  </a:lnTo>
                  <a:lnTo>
                    <a:pt x="288" y="606"/>
                  </a:lnTo>
                  <a:lnTo>
                    <a:pt x="289" y="618"/>
                  </a:lnTo>
                  <a:lnTo>
                    <a:pt x="289" y="629"/>
                  </a:lnTo>
                  <a:lnTo>
                    <a:pt x="289" y="642"/>
                  </a:lnTo>
                  <a:lnTo>
                    <a:pt x="289" y="654"/>
                  </a:lnTo>
                  <a:lnTo>
                    <a:pt x="287" y="665"/>
                  </a:lnTo>
                  <a:lnTo>
                    <a:pt x="285" y="678"/>
                  </a:lnTo>
                  <a:lnTo>
                    <a:pt x="281" y="689"/>
                  </a:lnTo>
                  <a:lnTo>
                    <a:pt x="277" y="700"/>
                  </a:lnTo>
                  <a:lnTo>
                    <a:pt x="271" y="714"/>
                  </a:lnTo>
                  <a:lnTo>
                    <a:pt x="266" y="720"/>
                  </a:lnTo>
                  <a:lnTo>
                    <a:pt x="265" y="723"/>
                  </a:lnTo>
                  <a:lnTo>
                    <a:pt x="263" y="726"/>
                  </a:lnTo>
                  <a:lnTo>
                    <a:pt x="262" y="729"/>
                  </a:lnTo>
                  <a:lnTo>
                    <a:pt x="263" y="735"/>
                  </a:lnTo>
                  <a:lnTo>
                    <a:pt x="267" y="754"/>
                  </a:lnTo>
                  <a:lnTo>
                    <a:pt x="272" y="779"/>
                  </a:lnTo>
                  <a:lnTo>
                    <a:pt x="278" y="809"/>
                  </a:lnTo>
                  <a:lnTo>
                    <a:pt x="286" y="842"/>
                  </a:lnTo>
                  <a:lnTo>
                    <a:pt x="294" y="873"/>
                  </a:lnTo>
                  <a:lnTo>
                    <a:pt x="302" y="900"/>
                  </a:lnTo>
                  <a:lnTo>
                    <a:pt x="307" y="912"/>
                  </a:lnTo>
                  <a:lnTo>
                    <a:pt x="310" y="921"/>
                  </a:lnTo>
                  <a:lnTo>
                    <a:pt x="313" y="929"/>
                  </a:lnTo>
                  <a:lnTo>
                    <a:pt x="316" y="933"/>
                  </a:lnTo>
                  <a:lnTo>
                    <a:pt x="329" y="948"/>
                  </a:lnTo>
                  <a:lnTo>
                    <a:pt x="338" y="960"/>
                  </a:lnTo>
                  <a:lnTo>
                    <a:pt x="346" y="971"/>
                  </a:lnTo>
                  <a:lnTo>
                    <a:pt x="350" y="981"/>
                  </a:lnTo>
                  <a:lnTo>
                    <a:pt x="352" y="991"/>
                  </a:lnTo>
                  <a:lnTo>
                    <a:pt x="353" y="999"/>
                  </a:lnTo>
                  <a:lnTo>
                    <a:pt x="352" y="1007"/>
                  </a:lnTo>
                  <a:lnTo>
                    <a:pt x="350" y="1013"/>
                  </a:lnTo>
                  <a:lnTo>
                    <a:pt x="346" y="1019"/>
                  </a:lnTo>
                  <a:lnTo>
                    <a:pt x="341" y="1025"/>
                  </a:lnTo>
                  <a:lnTo>
                    <a:pt x="335" y="1032"/>
                  </a:lnTo>
                  <a:lnTo>
                    <a:pt x="329" y="1037"/>
                  </a:lnTo>
                  <a:lnTo>
                    <a:pt x="316" y="1049"/>
                  </a:lnTo>
                  <a:lnTo>
                    <a:pt x="305" y="1061"/>
                  </a:lnTo>
                  <a:lnTo>
                    <a:pt x="285" y="1087"/>
                  </a:lnTo>
                  <a:lnTo>
                    <a:pt x="263" y="1116"/>
                  </a:lnTo>
                  <a:lnTo>
                    <a:pt x="254" y="1131"/>
                  </a:lnTo>
                  <a:lnTo>
                    <a:pt x="245" y="1147"/>
                  </a:lnTo>
                  <a:lnTo>
                    <a:pt x="236" y="1162"/>
                  </a:lnTo>
                  <a:lnTo>
                    <a:pt x="229" y="1177"/>
                  </a:lnTo>
                  <a:lnTo>
                    <a:pt x="224" y="1188"/>
                  </a:lnTo>
                  <a:lnTo>
                    <a:pt x="219" y="1196"/>
                  </a:lnTo>
                  <a:lnTo>
                    <a:pt x="215" y="1202"/>
                  </a:lnTo>
                  <a:lnTo>
                    <a:pt x="211" y="1207"/>
                  </a:lnTo>
                  <a:lnTo>
                    <a:pt x="207" y="1210"/>
                  </a:lnTo>
                  <a:lnTo>
                    <a:pt x="202" y="1212"/>
                  </a:lnTo>
                  <a:lnTo>
                    <a:pt x="199" y="1213"/>
                  </a:lnTo>
                  <a:lnTo>
                    <a:pt x="195" y="1214"/>
                  </a:lnTo>
                  <a:lnTo>
                    <a:pt x="188" y="1215"/>
                  </a:lnTo>
                  <a:lnTo>
                    <a:pt x="181" y="1217"/>
                  </a:lnTo>
                  <a:lnTo>
                    <a:pt x="177" y="1219"/>
                  </a:lnTo>
                  <a:lnTo>
                    <a:pt x="174" y="1224"/>
                  </a:lnTo>
                  <a:lnTo>
                    <a:pt x="170" y="1230"/>
                  </a:lnTo>
                  <a:lnTo>
                    <a:pt x="167" y="1237"/>
                  </a:lnTo>
                  <a:lnTo>
                    <a:pt x="161" y="1251"/>
                  </a:lnTo>
                  <a:lnTo>
                    <a:pt x="157" y="1264"/>
                  </a:lnTo>
                  <a:lnTo>
                    <a:pt x="154" y="1274"/>
                  </a:lnTo>
                  <a:lnTo>
                    <a:pt x="152" y="1285"/>
                  </a:lnTo>
                  <a:lnTo>
                    <a:pt x="149" y="1294"/>
                  </a:lnTo>
                  <a:lnTo>
                    <a:pt x="143" y="1305"/>
                  </a:lnTo>
                  <a:lnTo>
                    <a:pt x="137" y="1316"/>
                  </a:lnTo>
                  <a:lnTo>
                    <a:pt x="129" y="1330"/>
                  </a:lnTo>
                  <a:lnTo>
                    <a:pt x="122" y="1338"/>
                  </a:lnTo>
                  <a:lnTo>
                    <a:pt x="116" y="1349"/>
                  </a:lnTo>
                  <a:lnTo>
                    <a:pt x="110" y="1359"/>
                  </a:lnTo>
                  <a:lnTo>
                    <a:pt x="105" y="1371"/>
                  </a:lnTo>
                  <a:lnTo>
                    <a:pt x="101" y="1384"/>
                  </a:lnTo>
                  <a:lnTo>
                    <a:pt x="99" y="1396"/>
                  </a:lnTo>
                  <a:lnTo>
                    <a:pt x="97" y="1410"/>
                  </a:lnTo>
                  <a:lnTo>
                    <a:pt x="98" y="1423"/>
                  </a:lnTo>
                  <a:lnTo>
                    <a:pt x="100" y="1433"/>
                  </a:lnTo>
                  <a:lnTo>
                    <a:pt x="103" y="1445"/>
                  </a:lnTo>
                  <a:lnTo>
                    <a:pt x="109" y="1456"/>
                  </a:lnTo>
                  <a:lnTo>
                    <a:pt x="114" y="1468"/>
                  </a:lnTo>
                  <a:lnTo>
                    <a:pt x="128" y="1491"/>
                  </a:lnTo>
                  <a:lnTo>
                    <a:pt x="142" y="1514"/>
                  </a:lnTo>
                  <a:lnTo>
                    <a:pt x="150" y="1526"/>
                  </a:lnTo>
                  <a:lnTo>
                    <a:pt x="156" y="1538"/>
                  </a:lnTo>
                  <a:lnTo>
                    <a:pt x="162" y="1549"/>
                  </a:lnTo>
                  <a:lnTo>
                    <a:pt x="167" y="1560"/>
                  </a:lnTo>
                  <a:lnTo>
                    <a:pt x="171" y="1570"/>
                  </a:lnTo>
                  <a:lnTo>
                    <a:pt x="173" y="1580"/>
                  </a:lnTo>
                  <a:lnTo>
                    <a:pt x="173" y="1589"/>
                  </a:lnTo>
                  <a:lnTo>
                    <a:pt x="171" y="1598"/>
                  </a:lnTo>
                  <a:lnTo>
                    <a:pt x="56" y="1619"/>
                  </a:lnTo>
                  <a:lnTo>
                    <a:pt x="50" y="1622"/>
                  </a:lnTo>
                  <a:lnTo>
                    <a:pt x="43" y="1628"/>
                  </a:lnTo>
                  <a:lnTo>
                    <a:pt x="35" y="1638"/>
                  </a:lnTo>
                  <a:lnTo>
                    <a:pt x="26" y="1648"/>
                  </a:lnTo>
                  <a:lnTo>
                    <a:pt x="18" y="1660"/>
                  </a:lnTo>
                  <a:lnTo>
                    <a:pt x="11" y="1673"/>
                  </a:lnTo>
                  <a:lnTo>
                    <a:pt x="4" y="1686"/>
                  </a:lnTo>
                  <a:lnTo>
                    <a:pt x="0" y="1700"/>
                  </a:lnTo>
                  <a:lnTo>
                    <a:pt x="326" y="1886"/>
                  </a:lnTo>
                  <a:lnTo>
                    <a:pt x="372" y="1912"/>
                  </a:lnTo>
                  <a:lnTo>
                    <a:pt x="418" y="1938"/>
                  </a:lnTo>
                  <a:lnTo>
                    <a:pt x="466" y="1964"/>
                  </a:lnTo>
                  <a:lnTo>
                    <a:pt x="513" y="1992"/>
                  </a:lnTo>
                  <a:lnTo>
                    <a:pt x="561" y="2018"/>
                  </a:lnTo>
                  <a:lnTo>
                    <a:pt x="609" y="2044"/>
                  </a:lnTo>
                  <a:lnTo>
                    <a:pt x="658" y="2071"/>
                  </a:lnTo>
                  <a:lnTo>
                    <a:pt x="706" y="2097"/>
                  </a:lnTo>
                  <a:lnTo>
                    <a:pt x="755" y="2124"/>
                  </a:lnTo>
                  <a:lnTo>
                    <a:pt x="802" y="2151"/>
                  </a:lnTo>
                  <a:lnTo>
                    <a:pt x="850" y="2177"/>
                  </a:lnTo>
                  <a:lnTo>
                    <a:pt x="898" y="2205"/>
                  </a:lnTo>
                  <a:lnTo>
                    <a:pt x="945" y="2231"/>
                  </a:lnTo>
                  <a:lnTo>
                    <a:pt x="993" y="2257"/>
                  </a:lnTo>
                  <a:lnTo>
                    <a:pt x="1039" y="2284"/>
                  </a:lnTo>
                  <a:lnTo>
                    <a:pt x="1084" y="2310"/>
                  </a:lnTo>
                  <a:lnTo>
                    <a:pt x="1129" y="2336"/>
                  </a:lnTo>
                  <a:lnTo>
                    <a:pt x="1160" y="2355"/>
                  </a:lnTo>
                  <a:lnTo>
                    <a:pt x="1184" y="2369"/>
                  </a:lnTo>
                  <a:lnTo>
                    <a:pt x="1204" y="2377"/>
                  </a:lnTo>
                  <a:lnTo>
                    <a:pt x="1214" y="2382"/>
                  </a:lnTo>
                  <a:lnTo>
                    <a:pt x="1225" y="2385"/>
                  </a:lnTo>
                  <a:lnTo>
                    <a:pt x="1236" y="2387"/>
                  </a:lnTo>
                  <a:lnTo>
                    <a:pt x="1249" y="2389"/>
                  </a:lnTo>
                  <a:lnTo>
                    <a:pt x="1281" y="2394"/>
                  </a:lnTo>
                  <a:lnTo>
                    <a:pt x="1326" y="2402"/>
                  </a:lnTo>
                  <a:lnTo>
                    <a:pt x="1373" y="2410"/>
                  </a:lnTo>
                  <a:lnTo>
                    <a:pt x="1446" y="2423"/>
                  </a:lnTo>
                  <a:lnTo>
                    <a:pt x="1533" y="2438"/>
                  </a:lnTo>
                  <a:lnTo>
                    <a:pt x="1628" y="2455"/>
                  </a:lnTo>
                  <a:lnTo>
                    <a:pt x="1721" y="2471"/>
                  </a:lnTo>
                  <a:lnTo>
                    <a:pt x="1803" y="2484"/>
                  </a:lnTo>
                  <a:lnTo>
                    <a:pt x="1838" y="2489"/>
                  </a:lnTo>
                  <a:lnTo>
                    <a:pt x="1866" y="2493"/>
                  </a:lnTo>
                  <a:lnTo>
                    <a:pt x="1887" y="2495"/>
                  </a:lnTo>
                  <a:lnTo>
                    <a:pt x="1900" y="2495"/>
                  </a:lnTo>
                  <a:lnTo>
                    <a:pt x="2219" y="28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0" name="Freeform 11">
              <a:extLst>
                <a:ext uri="{FF2B5EF4-FFF2-40B4-BE49-F238E27FC236}">
                  <a16:creationId xmlns:a16="http://schemas.microsoft.com/office/drawing/2014/main" id="{21A98F33-3CF1-483E-BFE5-87752B865965}"/>
                </a:ext>
              </a:extLst>
            </p:cNvPr>
            <p:cNvSpPr>
              <a:spLocks/>
            </p:cNvSpPr>
            <p:nvPr/>
          </p:nvSpPr>
          <p:spPr bwMode="auto">
            <a:xfrm>
              <a:off x="1650931" y="2170649"/>
              <a:ext cx="968762" cy="1453142"/>
            </a:xfrm>
            <a:custGeom>
              <a:avLst/>
              <a:gdLst/>
              <a:ahLst/>
              <a:cxnLst>
                <a:cxn ang="0">
                  <a:pos x="54" y="1029"/>
                </a:cxn>
                <a:cxn ang="0">
                  <a:pos x="13" y="1102"/>
                </a:cxn>
                <a:cxn ang="0">
                  <a:pos x="3" y="1138"/>
                </a:cxn>
                <a:cxn ang="0">
                  <a:pos x="1" y="1167"/>
                </a:cxn>
                <a:cxn ang="0">
                  <a:pos x="13" y="1203"/>
                </a:cxn>
                <a:cxn ang="0">
                  <a:pos x="70" y="1286"/>
                </a:cxn>
                <a:cxn ang="0">
                  <a:pos x="135" y="1385"/>
                </a:cxn>
                <a:cxn ang="0">
                  <a:pos x="201" y="1483"/>
                </a:cxn>
                <a:cxn ang="0">
                  <a:pos x="294" y="1622"/>
                </a:cxn>
                <a:cxn ang="0">
                  <a:pos x="439" y="1844"/>
                </a:cxn>
                <a:cxn ang="0">
                  <a:pos x="583" y="2063"/>
                </a:cxn>
                <a:cxn ang="0">
                  <a:pos x="728" y="2282"/>
                </a:cxn>
                <a:cxn ang="0">
                  <a:pos x="871" y="2502"/>
                </a:cxn>
                <a:cxn ang="0">
                  <a:pos x="1015" y="2726"/>
                </a:cxn>
                <a:cxn ang="0">
                  <a:pos x="1103" y="2862"/>
                </a:cxn>
                <a:cxn ang="0">
                  <a:pos x="1227" y="3051"/>
                </a:cxn>
                <a:cxn ang="0">
                  <a:pos x="1270" y="3109"/>
                </a:cxn>
                <a:cxn ang="0">
                  <a:pos x="1289" y="3103"/>
                </a:cxn>
                <a:cxn ang="0">
                  <a:pos x="1300" y="3074"/>
                </a:cxn>
                <a:cxn ang="0">
                  <a:pos x="1303" y="3042"/>
                </a:cxn>
                <a:cxn ang="0">
                  <a:pos x="1296" y="2974"/>
                </a:cxn>
                <a:cxn ang="0">
                  <a:pos x="1281" y="2910"/>
                </a:cxn>
                <a:cxn ang="0">
                  <a:pos x="1279" y="2885"/>
                </a:cxn>
                <a:cxn ang="0">
                  <a:pos x="1287" y="2845"/>
                </a:cxn>
                <a:cxn ang="0">
                  <a:pos x="1308" y="2795"/>
                </a:cxn>
                <a:cxn ang="0">
                  <a:pos x="1316" y="2766"/>
                </a:cxn>
                <a:cxn ang="0">
                  <a:pos x="1325" y="2707"/>
                </a:cxn>
                <a:cxn ang="0">
                  <a:pos x="1336" y="2670"/>
                </a:cxn>
                <a:cxn ang="0">
                  <a:pos x="1513" y="2632"/>
                </a:cxn>
                <a:cxn ang="0">
                  <a:pos x="1579" y="2655"/>
                </a:cxn>
                <a:cxn ang="0">
                  <a:pos x="1627" y="2458"/>
                </a:cxn>
                <a:cxn ang="0">
                  <a:pos x="1690" y="2178"/>
                </a:cxn>
                <a:cxn ang="0">
                  <a:pos x="1754" y="1887"/>
                </a:cxn>
                <a:cxn ang="0">
                  <a:pos x="1805" y="1660"/>
                </a:cxn>
                <a:cxn ang="0">
                  <a:pos x="2079" y="445"/>
                </a:cxn>
                <a:cxn ang="0">
                  <a:pos x="1967" y="422"/>
                </a:cxn>
                <a:cxn ang="0">
                  <a:pos x="1777" y="378"/>
                </a:cxn>
                <a:cxn ang="0">
                  <a:pos x="1557" y="323"/>
                </a:cxn>
                <a:cxn ang="0">
                  <a:pos x="1355" y="273"/>
                </a:cxn>
                <a:cxn ang="0">
                  <a:pos x="1218" y="237"/>
                </a:cxn>
                <a:cxn ang="0">
                  <a:pos x="1093" y="201"/>
                </a:cxn>
                <a:cxn ang="0">
                  <a:pos x="932" y="157"/>
                </a:cxn>
                <a:cxn ang="0">
                  <a:pos x="767" y="112"/>
                </a:cxn>
                <a:cxn ang="0">
                  <a:pos x="600" y="68"/>
                </a:cxn>
                <a:cxn ang="0">
                  <a:pos x="437" y="26"/>
                </a:cxn>
                <a:cxn ang="0">
                  <a:pos x="322" y="23"/>
                </a:cxn>
                <a:cxn ang="0">
                  <a:pos x="291" y="119"/>
                </a:cxn>
                <a:cxn ang="0">
                  <a:pos x="264" y="219"/>
                </a:cxn>
                <a:cxn ang="0">
                  <a:pos x="238" y="306"/>
                </a:cxn>
                <a:cxn ang="0">
                  <a:pos x="210" y="398"/>
                </a:cxn>
                <a:cxn ang="0">
                  <a:pos x="181" y="491"/>
                </a:cxn>
                <a:cxn ang="0">
                  <a:pos x="152" y="584"/>
                </a:cxn>
                <a:cxn ang="0">
                  <a:pos x="125" y="676"/>
                </a:cxn>
                <a:cxn ang="0">
                  <a:pos x="99" y="761"/>
                </a:cxn>
                <a:cxn ang="0">
                  <a:pos x="66" y="864"/>
                </a:cxn>
                <a:cxn ang="0">
                  <a:pos x="42" y="950"/>
                </a:cxn>
                <a:cxn ang="0">
                  <a:pos x="36" y="986"/>
                </a:cxn>
              </a:cxnLst>
              <a:rect l="0" t="0" r="r" b="b"/>
              <a:pathLst>
                <a:path w="2079" h="3117">
                  <a:moveTo>
                    <a:pt x="36" y="986"/>
                  </a:moveTo>
                  <a:lnTo>
                    <a:pt x="68" y="1007"/>
                  </a:lnTo>
                  <a:lnTo>
                    <a:pt x="54" y="1029"/>
                  </a:lnTo>
                  <a:lnTo>
                    <a:pt x="33" y="1061"/>
                  </a:lnTo>
                  <a:lnTo>
                    <a:pt x="23" y="1081"/>
                  </a:lnTo>
                  <a:lnTo>
                    <a:pt x="13" y="1102"/>
                  </a:lnTo>
                  <a:lnTo>
                    <a:pt x="9" y="1113"/>
                  </a:lnTo>
                  <a:lnTo>
                    <a:pt x="5" y="1125"/>
                  </a:lnTo>
                  <a:lnTo>
                    <a:pt x="3" y="1138"/>
                  </a:lnTo>
                  <a:lnTo>
                    <a:pt x="1" y="1150"/>
                  </a:lnTo>
                  <a:lnTo>
                    <a:pt x="0" y="1159"/>
                  </a:lnTo>
                  <a:lnTo>
                    <a:pt x="1" y="1167"/>
                  </a:lnTo>
                  <a:lnTo>
                    <a:pt x="3" y="1176"/>
                  </a:lnTo>
                  <a:lnTo>
                    <a:pt x="6" y="1185"/>
                  </a:lnTo>
                  <a:lnTo>
                    <a:pt x="13" y="1203"/>
                  </a:lnTo>
                  <a:lnTo>
                    <a:pt x="24" y="1221"/>
                  </a:lnTo>
                  <a:lnTo>
                    <a:pt x="48" y="1256"/>
                  </a:lnTo>
                  <a:lnTo>
                    <a:pt x="70" y="1286"/>
                  </a:lnTo>
                  <a:lnTo>
                    <a:pt x="92" y="1318"/>
                  </a:lnTo>
                  <a:lnTo>
                    <a:pt x="114" y="1352"/>
                  </a:lnTo>
                  <a:lnTo>
                    <a:pt x="135" y="1385"/>
                  </a:lnTo>
                  <a:lnTo>
                    <a:pt x="157" y="1418"/>
                  </a:lnTo>
                  <a:lnTo>
                    <a:pt x="180" y="1451"/>
                  </a:lnTo>
                  <a:lnTo>
                    <a:pt x="201" y="1483"/>
                  </a:lnTo>
                  <a:lnTo>
                    <a:pt x="222" y="1515"/>
                  </a:lnTo>
                  <a:lnTo>
                    <a:pt x="244" y="1549"/>
                  </a:lnTo>
                  <a:lnTo>
                    <a:pt x="294" y="1622"/>
                  </a:lnTo>
                  <a:lnTo>
                    <a:pt x="342" y="1696"/>
                  </a:lnTo>
                  <a:lnTo>
                    <a:pt x="390" y="1770"/>
                  </a:lnTo>
                  <a:lnTo>
                    <a:pt x="439" y="1844"/>
                  </a:lnTo>
                  <a:lnTo>
                    <a:pt x="487" y="1916"/>
                  </a:lnTo>
                  <a:lnTo>
                    <a:pt x="536" y="1989"/>
                  </a:lnTo>
                  <a:lnTo>
                    <a:pt x="583" y="2063"/>
                  </a:lnTo>
                  <a:lnTo>
                    <a:pt x="632" y="2135"/>
                  </a:lnTo>
                  <a:lnTo>
                    <a:pt x="679" y="2209"/>
                  </a:lnTo>
                  <a:lnTo>
                    <a:pt x="728" y="2282"/>
                  </a:lnTo>
                  <a:lnTo>
                    <a:pt x="775" y="2356"/>
                  </a:lnTo>
                  <a:lnTo>
                    <a:pt x="824" y="2428"/>
                  </a:lnTo>
                  <a:lnTo>
                    <a:pt x="871" y="2502"/>
                  </a:lnTo>
                  <a:lnTo>
                    <a:pt x="919" y="2577"/>
                  </a:lnTo>
                  <a:lnTo>
                    <a:pt x="968" y="2651"/>
                  </a:lnTo>
                  <a:lnTo>
                    <a:pt x="1015" y="2726"/>
                  </a:lnTo>
                  <a:lnTo>
                    <a:pt x="1034" y="2755"/>
                  </a:lnTo>
                  <a:lnTo>
                    <a:pt x="1065" y="2802"/>
                  </a:lnTo>
                  <a:lnTo>
                    <a:pt x="1103" y="2862"/>
                  </a:lnTo>
                  <a:lnTo>
                    <a:pt x="1146" y="2929"/>
                  </a:lnTo>
                  <a:lnTo>
                    <a:pt x="1188" y="2993"/>
                  </a:lnTo>
                  <a:lnTo>
                    <a:pt x="1227" y="3051"/>
                  </a:lnTo>
                  <a:lnTo>
                    <a:pt x="1244" y="3075"/>
                  </a:lnTo>
                  <a:lnTo>
                    <a:pt x="1259" y="3094"/>
                  </a:lnTo>
                  <a:lnTo>
                    <a:pt x="1270" y="3109"/>
                  </a:lnTo>
                  <a:lnTo>
                    <a:pt x="1278" y="3117"/>
                  </a:lnTo>
                  <a:lnTo>
                    <a:pt x="1284" y="3111"/>
                  </a:lnTo>
                  <a:lnTo>
                    <a:pt x="1289" y="3103"/>
                  </a:lnTo>
                  <a:lnTo>
                    <a:pt x="1294" y="3093"/>
                  </a:lnTo>
                  <a:lnTo>
                    <a:pt x="1298" y="3084"/>
                  </a:lnTo>
                  <a:lnTo>
                    <a:pt x="1300" y="3074"/>
                  </a:lnTo>
                  <a:lnTo>
                    <a:pt x="1302" y="3064"/>
                  </a:lnTo>
                  <a:lnTo>
                    <a:pt x="1302" y="3052"/>
                  </a:lnTo>
                  <a:lnTo>
                    <a:pt x="1303" y="3042"/>
                  </a:lnTo>
                  <a:lnTo>
                    <a:pt x="1302" y="3018"/>
                  </a:lnTo>
                  <a:lnTo>
                    <a:pt x="1299" y="2996"/>
                  </a:lnTo>
                  <a:lnTo>
                    <a:pt x="1296" y="2974"/>
                  </a:lnTo>
                  <a:lnTo>
                    <a:pt x="1290" y="2955"/>
                  </a:lnTo>
                  <a:lnTo>
                    <a:pt x="1285" y="2931"/>
                  </a:lnTo>
                  <a:lnTo>
                    <a:pt x="1281" y="2910"/>
                  </a:lnTo>
                  <a:lnTo>
                    <a:pt x="1280" y="2901"/>
                  </a:lnTo>
                  <a:lnTo>
                    <a:pt x="1279" y="2893"/>
                  </a:lnTo>
                  <a:lnTo>
                    <a:pt x="1279" y="2885"/>
                  </a:lnTo>
                  <a:lnTo>
                    <a:pt x="1280" y="2877"/>
                  </a:lnTo>
                  <a:lnTo>
                    <a:pt x="1283" y="2861"/>
                  </a:lnTo>
                  <a:lnTo>
                    <a:pt x="1287" y="2845"/>
                  </a:lnTo>
                  <a:lnTo>
                    <a:pt x="1295" y="2827"/>
                  </a:lnTo>
                  <a:lnTo>
                    <a:pt x="1305" y="2805"/>
                  </a:lnTo>
                  <a:lnTo>
                    <a:pt x="1308" y="2795"/>
                  </a:lnTo>
                  <a:lnTo>
                    <a:pt x="1311" y="2786"/>
                  </a:lnTo>
                  <a:lnTo>
                    <a:pt x="1315" y="2776"/>
                  </a:lnTo>
                  <a:lnTo>
                    <a:pt x="1316" y="2766"/>
                  </a:lnTo>
                  <a:lnTo>
                    <a:pt x="1319" y="2747"/>
                  </a:lnTo>
                  <a:lnTo>
                    <a:pt x="1322" y="2727"/>
                  </a:lnTo>
                  <a:lnTo>
                    <a:pt x="1325" y="2707"/>
                  </a:lnTo>
                  <a:lnTo>
                    <a:pt x="1329" y="2688"/>
                  </a:lnTo>
                  <a:lnTo>
                    <a:pt x="1333" y="2679"/>
                  </a:lnTo>
                  <a:lnTo>
                    <a:pt x="1336" y="2670"/>
                  </a:lnTo>
                  <a:lnTo>
                    <a:pt x="1340" y="2661"/>
                  </a:lnTo>
                  <a:lnTo>
                    <a:pt x="1345" y="2653"/>
                  </a:lnTo>
                  <a:lnTo>
                    <a:pt x="1513" y="2632"/>
                  </a:lnTo>
                  <a:lnTo>
                    <a:pt x="1565" y="2706"/>
                  </a:lnTo>
                  <a:lnTo>
                    <a:pt x="1571" y="2691"/>
                  </a:lnTo>
                  <a:lnTo>
                    <a:pt x="1579" y="2655"/>
                  </a:lnTo>
                  <a:lnTo>
                    <a:pt x="1593" y="2603"/>
                  </a:lnTo>
                  <a:lnTo>
                    <a:pt x="1608" y="2536"/>
                  </a:lnTo>
                  <a:lnTo>
                    <a:pt x="1627" y="2458"/>
                  </a:lnTo>
                  <a:lnTo>
                    <a:pt x="1647" y="2369"/>
                  </a:lnTo>
                  <a:lnTo>
                    <a:pt x="1668" y="2276"/>
                  </a:lnTo>
                  <a:lnTo>
                    <a:pt x="1690" y="2178"/>
                  </a:lnTo>
                  <a:lnTo>
                    <a:pt x="1712" y="2078"/>
                  </a:lnTo>
                  <a:lnTo>
                    <a:pt x="1733" y="1981"/>
                  </a:lnTo>
                  <a:lnTo>
                    <a:pt x="1754" y="1887"/>
                  </a:lnTo>
                  <a:lnTo>
                    <a:pt x="1773" y="1800"/>
                  </a:lnTo>
                  <a:lnTo>
                    <a:pt x="1790" y="1725"/>
                  </a:lnTo>
                  <a:lnTo>
                    <a:pt x="1805" y="1660"/>
                  </a:lnTo>
                  <a:lnTo>
                    <a:pt x="1815" y="1611"/>
                  </a:lnTo>
                  <a:lnTo>
                    <a:pt x="1823" y="1579"/>
                  </a:lnTo>
                  <a:lnTo>
                    <a:pt x="2079" y="445"/>
                  </a:lnTo>
                  <a:lnTo>
                    <a:pt x="2053" y="441"/>
                  </a:lnTo>
                  <a:lnTo>
                    <a:pt x="2015" y="433"/>
                  </a:lnTo>
                  <a:lnTo>
                    <a:pt x="1967" y="422"/>
                  </a:lnTo>
                  <a:lnTo>
                    <a:pt x="1910" y="410"/>
                  </a:lnTo>
                  <a:lnTo>
                    <a:pt x="1847" y="394"/>
                  </a:lnTo>
                  <a:lnTo>
                    <a:pt x="1777" y="378"/>
                  </a:lnTo>
                  <a:lnTo>
                    <a:pt x="1705" y="360"/>
                  </a:lnTo>
                  <a:lnTo>
                    <a:pt x="1631" y="342"/>
                  </a:lnTo>
                  <a:lnTo>
                    <a:pt x="1557" y="323"/>
                  </a:lnTo>
                  <a:lnTo>
                    <a:pt x="1485" y="305"/>
                  </a:lnTo>
                  <a:lnTo>
                    <a:pt x="1417" y="288"/>
                  </a:lnTo>
                  <a:lnTo>
                    <a:pt x="1355" y="273"/>
                  </a:lnTo>
                  <a:lnTo>
                    <a:pt x="1300" y="258"/>
                  </a:lnTo>
                  <a:lnTo>
                    <a:pt x="1253" y="246"/>
                  </a:lnTo>
                  <a:lnTo>
                    <a:pt x="1218" y="237"/>
                  </a:lnTo>
                  <a:lnTo>
                    <a:pt x="1196" y="230"/>
                  </a:lnTo>
                  <a:lnTo>
                    <a:pt x="1145" y="216"/>
                  </a:lnTo>
                  <a:lnTo>
                    <a:pt x="1093" y="201"/>
                  </a:lnTo>
                  <a:lnTo>
                    <a:pt x="1041" y="186"/>
                  </a:lnTo>
                  <a:lnTo>
                    <a:pt x="987" y="171"/>
                  </a:lnTo>
                  <a:lnTo>
                    <a:pt x="932" y="157"/>
                  </a:lnTo>
                  <a:lnTo>
                    <a:pt x="877" y="142"/>
                  </a:lnTo>
                  <a:lnTo>
                    <a:pt x="823" y="127"/>
                  </a:lnTo>
                  <a:lnTo>
                    <a:pt x="767" y="112"/>
                  </a:lnTo>
                  <a:lnTo>
                    <a:pt x="711" y="98"/>
                  </a:lnTo>
                  <a:lnTo>
                    <a:pt x="655" y="83"/>
                  </a:lnTo>
                  <a:lnTo>
                    <a:pt x="600" y="68"/>
                  </a:lnTo>
                  <a:lnTo>
                    <a:pt x="544" y="54"/>
                  </a:lnTo>
                  <a:lnTo>
                    <a:pt x="491" y="40"/>
                  </a:lnTo>
                  <a:lnTo>
                    <a:pt x="437" y="26"/>
                  </a:lnTo>
                  <a:lnTo>
                    <a:pt x="383" y="12"/>
                  </a:lnTo>
                  <a:lnTo>
                    <a:pt x="331" y="0"/>
                  </a:lnTo>
                  <a:lnTo>
                    <a:pt x="322" y="23"/>
                  </a:lnTo>
                  <a:lnTo>
                    <a:pt x="311" y="51"/>
                  </a:lnTo>
                  <a:lnTo>
                    <a:pt x="302" y="84"/>
                  </a:lnTo>
                  <a:lnTo>
                    <a:pt x="291" y="119"/>
                  </a:lnTo>
                  <a:lnTo>
                    <a:pt x="281" y="154"/>
                  </a:lnTo>
                  <a:lnTo>
                    <a:pt x="272" y="188"/>
                  </a:lnTo>
                  <a:lnTo>
                    <a:pt x="264" y="219"/>
                  </a:lnTo>
                  <a:lnTo>
                    <a:pt x="256" y="245"/>
                  </a:lnTo>
                  <a:lnTo>
                    <a:pt x="247" y="276"/>
                  </a:lnTo>
                  <a:lnTo>
                    <a:pt x="238" y="306"/>
                  </a:lnTo>
                  <a:lnTo>
                    <a:pt x="228" y="337"/>
                  </a:lnTo>
                  <a:lnTo>
                    <a:pt x="220" y="367"/>
                  </a:lnTo>
                  <a:lnTo>
                    <a:pt x="210" y="398"/>
                  </a:lnTo>
                  <a:lnTo>
                    <a:pt x="200" y="429"/>
                  </a:lnTo>
                  <a:lnTo>
                    <a:pt x="190" y="459"/>
                  </a:lnTo>
                  <a:lnTo>
                    <a:pt x="181" y="491"/>
                  </a:lnTo>
                  <a:lnTo>
                    <a:pt x="171" y="522"/>
                  </a:lnTo>
                  <a:lnTo>
                    <a:pt x="162" y="553"/>
                  </a:lnTo>
                  <a:lnTo>
                    <a:pt x="152" y="584"/>
                  </a:lnTo>
                  <a:lnTo>
                    <a:pt x="143" y="615"/>
                  </a:lnTo>
                  <a:lnTo>
                    <a:pt x="134" y="646"/>
                  </a:lnTo>
                  <a:lnTo>
                    <a:pt x="125" y="676"/>
                  </a:lnTo>
                  <a:lnTo>
                    <a:pt x="115" y="707"/>
                  </a:lnTo>
                  <a:lnTo>
                    <a:pt x="106" y="737"/>
                  </a:lnTo>
                  <a:lnTo>
                    <a:pt x="99" y="761"/>
                  </a:lnTo>
                  <a:lnTo>
                    <a:pt x="89" y="792"/>
                  </a:lnTo>
                  <a:lnTo>
                    <a:pt x="78" y="827"/>
                  </a:lnTo>
                  <a:lnTo>
                    <a:pt x="66" y="864"/>
                  </a:lnTo>
                  <a:lnTo>
                    <a:pt x="55" y="901"/>
                  </a:lnTo>
                  <a:lnTo>
                    <a:pt x="46" y="934"/>
                  </a:lnTo>
                  <a:lnTo>
                    <a:pt x="42" y="950"/>
                  </a:lnTo>
                  <a:lnTo>
                    <a:pt x="39" y="964"/>
                  </a:lnTo>
                  <a:lnTo>
                    <a:pt x="37" y="976"/>
                  </a:lnTo>
                  <a:lnTo>
                    <a:pt x="36" y="98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1" name="Freeform 12">
              <a:extLst>
                <a:ext uri="{FF2B5EF4-FFF2-40B4-BE49-F238E27FC236}">
                  <a16:creationId xmlns:a16="http://schemas.microsoft.com/office/drawing/2014/main" id="{2AB80992-78D5-43E8-8E10-3E7287B57C77}"/>
                </a:ext>
              </a:extLst>
            </p:cNvPr>
            <p:cNvSpPr>
              <a:spLocks/>
            </p:cNvSpPr>
            <p:nvPr/>
          </p:nvSpPr>
          <p:spPr bwMode="auto">
            <a:xfrm>
              <a:off x="3174868" y="2694153"/>
              <a:ext cx="1078678" cy="853255"/>
            </a:xfrm>
            <a:custGeom>
              <a:avLst/>
              <a:gdLst/>
              <a:ahLst/>
              <a:cxnLst>
                <a:cxn ang="0">
                  <a:pos x="5" y="1552"/>
                </a:cxn>
                <a:cxn ang="0">
                  <a:pos x="92" y="1567"/>
                </a:cxn>
                <a:cxn ang="0">
                  <a:pos x="185" y="1582"/>
                </a:cxn>
                <a:cxn ang="0">
                  <a:pos x="281" y="1596"/>
                </a:cxn>
                <a:cxn ang="0">
                  <a:pos x="381" y="1611"/>
                </a:cxn>
                <a:cxn ang="0">
                  <a:pos x="483" y="1626"/>
                </a:cxn>
                <a:cxn ang="0">
                  <a:pos x="587" y="1641"/>
                </a:cxn>
                <a:cxn ang="0">
                  <a:pos x="694" y="1654"/>
                </a:cxn>
                <a:cxn ang="0">
                  <a:pos x="800" y="1669"/>
                </a:cxn>
                <a:cxn ang="0">
                  <a:pos x="908" y="1683"/>
                </a:cxn>
                <a:cxn ang="0">
                  <a:pos x="1015" y="1695"/>
                </a:cxn>
                <a:cxn ang="0">
                  <a:pos x="1122" y="1709"/>
                </a:cxn>
                <a:cxn ang="0">
                  <a:pos x="1226" y="1722"/>
                </a:cxn>
                <a:cxn ang="0">
                  <a:pos x="1328" y="1733"/>
                </a:cxn>
                <a:cxn ang="0">
                  <a:pos x="1428" y="1745"/>
                </a:cxn>
                <a:cxn ang="0">
                  <a:pos x="1525" y="1756"/>
                </a:cxn>
                <a:cxn ang="0">
                  <a:pos x="1617" y="1767"/>
                </a:cxn>
                <a:cxn ang="0">
                  <a:pos x="2170" y="1828"/>
                </a:cxn>
                <a:cxn ang="0">
                  <a:pos x="2315" y="264"/>
                </a:cxn>
                <a:cxn ang="0">
                  <a:pos x="2299" y="260"/>
                </a:cxn>
                <a:cxn ang="0">
                  <a:pos x="2265" y="255"/>
                </a:cxn>
                <a:cxn ang="0">
                  <a:pos x="2215" y="249"/>
                </a:cxn>
                <a:cxn ang="0">
                  <a:pos x="2154" y="240"/>
                </a:cxn>
                <a:cxn ang="0">
                  <a:pos x="2082" y="232"/>
                </a:cxn>
                <a:cxn ang="0">
                  <a:pos x="2002" y="222"/>
                </a:cxn>
                <a:cxn ang="0">
                  <a:pos x="1916" y="213"/>
                </a:cxn>
                <a:cxn ang="0">
                  <a:pos x="1828" y="202"/>
                </a:cxn>
                <a:cxn ang="0">
                  <a:pos x="1738" y="193"/>
                </a:cxn>
                <a:cxn ang="0">
                  <a:pos x="1648" y="182"/>
                </a:cxn>
                <a:cxn ang="0">
                  <a:pos x="1563" y="173"/>
                </a:cxn>
                <a:cxn ang="0">
                  <a:pos x="1484" y="164"/>
                </a:cxn>
                <a:cxn ang="0">
                  <a:pos x="1413" y="156"/>
                </a:cxn>
                <a:cxn ang="0">
                  <a:pos x="1352" y="150"/>
                </a:cxn>
                <a:cxn ang="0">
                  <a:pos x="1305" y="144"/>
                </a:cxn>
                <a:cxn ang="0">
                  <a:pos x="1272" y="140"/>
                </a:cxn>
                <a:cxn ang="0">
                  <a:pos x="236" y="0"/>
                </a:cxn>
                <a:cxn ang="0">
                  <a:pos x="222" y="90"/>
                </a:cxn>
                <a:cxn ang="0">
                  <a:pos x="208" y="179"/>
                </a:cxn>
                <a:cxn ang="0">
                  <a:pos x="193" y="270"/>
                </a:cxn>
                <a:cxn ang="0">
                  <a:pos x="180" y="360"/>
                </a:cxn>
                <a:cxn ang="0">
                  <a:pos x="165" y="452"/>
                </a:cxn>
                <a:cxn ang="0">
                  <a:pos x="151" y="543"/>
                </a:cxn>
                <a:cxn ang="0">
                  <a:pos x="137" y="634"/>
                </a:cxn>
                <a:cxn ang="0">
                  <a:pos x="124" y="726"/>
                </a:cxn>
                <a:cxn ang="0">
                  <a:pos x="110" y="817"/>
                </a:cxn>
                <a:cxn ang="0">
                  <a:pos x="96" y="908"/>
                </a:cxn>
                <a:cxn ang="0">
                  <a:pos x="83" y="1000"/>
                </a:cxn>
                <a:cxn ang="0">
                  <a:pos x="68" y="1092"/>
                </a:cxn>
                <a:cxn ang="0">
                  <a:pos x="54" y="1182"/>
                </a:cxn>
                <a:cxn ang="0">
                  <a:pos x="40" y="1274"/>
                </a:cxn>
                <a:cxn ang="0">
                  <a:pos x="27" y="1364"/>
                </a:cxn>
                <a:cxn ang="0">
                  <a:pos x="12" y="1455"/>
                </a:cxn>
                <a:cxn ang="0">
                  <a:pos x="8" y="1480"/>
                </a:cxn>
                <a:cxn ang="0">
                  <a:pos x="2" y="1507"/>
                </a:cxn>
                <a:cxn ang="0">
                  <a:pos x="1" y="1519"/>
                </a:cxn>
                <a:cxn ang="0">
                  <a:pos x="0" y="1532"/>
                </a:cxn>
                <a:cxn ang="0">
                  <a:pos x="0" y="1537"/>
                </a:cxn>
                <a:cxn ang="0">
                  <a:pos x="1" y="1543"/>
                </a:cxn>
                <a:cxn ang="0">
                  <a:pos x="2" y="1548"/>
                </a:cxn>
                <a:cxn ang="0">
                  <a:pos x="5" y="1552"/>
                </a:cxn>
              </a:cxnLst>
              <a:rect l="0" t="0" r="r" b="b"/>
              <a:pathLst>
                <a:path w="2315" h="1828">
                  <a:moveTo>
                    <a:pt x="5" y="1552"/>
                  </a:moveTo>
                  <a:lnTo>
                    <a:pt x="92" y="1567"/>
                  </a:lnTo>
                  <a:lnTo>
                    <a:pt x="185" y="1582"/>
                  </a:lnTo>
                  <a:lnTo>
                    <a:pt x="281" y="1596"/>
                  </a:lnTo>
                  <a:lnTo>
                    <a:pt x="381" y="1611"/>
                  </a:lnTo>
                  <a:lnTo>
                    <a:pt x="483" y="1626"/>
                  </a:lnTo>
                  <a:lnTo>
                    <a:pt x="587" y="1641"/>
                  </a:lnTo>
                  <a:lnTo>
                    <a:pt x="694" y="1654"/>
                  </a:lnTo>
                  <a:lnTo>
                    <a:pt x="800" y="1669"/>
                  </a:lnTo>
                  <a:lnTo>
                    <a:pt x="908" y="1683"/>
                  </a:lnTo>
                  <a:lnTo>
                    <a:pt x="1015" y="1695"/>
                  </a:lnTo>
                  <a:lnTo>
                    <a:pt x="1122" y="1709"/>
                  </a:lnTo>
                  <a:lnTo>
                    <a:pt x="1226" y="1722"/>
                  </a:lnTo>
                  <a:lnTo>
                    <a:pt x="1328" y="1733"/>
                  </a:lnTo>
                  <a:lnTo>
                    <a:pt x="1428" y="1745"/>
                  </a:lnTo>
                  <a:lnTo>
                    <a:pt x="1525" y="1756"/>
                  </a:lnTo>
                  <a:lnTo>
                    <a:pt x="1617" y="1767"/>
                  </a:lnTo>
                  <a:lnTo>
                    <a:pt x="2170" y="1828"/>
                  </a:lnTo>
                  <a:lnTo>
                    <a:pt x="2315" y="264"/>
                  </a:lnTo>
                  <a:lnTo>
                    <a:pt x="2299" y="260"/>
                  </a:lnTo>
                  <a:lnTo>
                    <a:pt x="2265" y="255"/>
                  </a:lnTo>
                  <a:lnTo>
                    <a:pt x="2215" y="249"/>
                  </a:lnTo>
                  <a:lnTo>
                    <a:pt x="2154" y="240"/>
                  </a:lnTo>
                  <a:lnTo>
                    <a:pt x="2082" y="232"/>
                  </a:lnTo>
                  <a:lnTo>
                    <a:pt x="2002" y="222"/>
                  </a:lnTo>
                  <a:lnTo>
                    <a:pt x="1916" y="213"/>
                  </a:lnTo>
                  <a:lnTo>
                    <a:pt x="1828" y="202"/>
                  </a:lnTo>
                  <a:lnTo>
                    <a:pt x="1738" y="193"/>
                  </a:lnTo>
                  <a:lnTo>
                    <a:pt x="1648" y="182"/>
                  </a:lnTo>
                  <a:lnTo>
                    <a:pt x="1563" y="173"/>
                  </a:lnTo>
                  <a:lnTo>
                    <a:pt x="1484" y="164"/>
                  </a:lnTo>
                  <a:lnTo>
                    <a:pt x="1413" y="156"/>
                  </a:lnTo>
                  <a:lnTo>
                    <a:pt x="1352" y="150"/>
                  </a:lnTo>
                  <a:lnTo>
                    <a:pt x="1305" y="144"/>
                  </a:lnTo>
                  <a:lnTo>
                    <a:pt x="1272" y="140"/>
                  </a:lnTo>
                  <a:lnTo>
                    <a:pt x="236" y="0"/>
                  </a:lnTo>
                  <a:lnTo>
                    <a:pt x="222" y="90"/>
                  </a:lnTo>
                  <a:lnTo>
                    <a:pt x="208" y="179"/>
                  </a:lnTo>
                  <a:lnTo>
                    <a:pt x="193" y="270"/>
                  </a:lnTo>
                  <a:lnTo>
                    <a:pt x="180" y="360"/>
                  </a:lnTo>
                  <a:lnTo>
                    <a:pt x="165" y="452"/>
                  </a:lnTo>
                  <a:lnTo>
                    <a:pt x="151" y="543"/>
                  </a:lnTo>
                  <a:lnTo>
                    <a:pt x="137" y="634"/>
                  </a:lnTo>
                  <a:lnTo>
                    <a:pt x="124" y="726"/>
                  </a:lnTo>
                  <a:lnTo>
                    <a:pt x="110" y="817"/>
                  </a:lnTo>
                  <a:lnTo>
                    <a:pt x="96" y="908"/>
                  </a:lnTo>
                  <a:lnTo>
                    <a:pt x="83" y="1000"/>
                  </a:lnTo>
                  <a:lnTo>
                    <a:pt x="68" y="1092"/>
                  </a:lnTo>
                  <a:lnTo>
                    <a:pt x="54" y="1182"/>
                  </a:lnTo>
                  <a:lnTo>
                    <a:pt x="40" y="1274"/>
                  </a:lnTo>
                  <a:lnTo>
                    <a:pt x="27" y="1364"/>
                  </a:lnTo>
                  <a:lnTo>
                    <a:pt x="12" y="1455"/>
                  </a:lnTo>
                  <a:lnTo>
                    <a:pt x="8" y="1480"/>
                  </a:lnTo>
                  <a:lnTo>
                    <a:pt x="2" y="1507"/>
                  </a:lnTo>
                  <a:lnTo>
                    <a:pt x="1" y="1519"/>
                  </a:lnTo>
                  <a:lnTo>
                    <a:pt x="0" y="1532"/>
                  </a:lnTo>
                  <a:lnTo>
                    <a:pt x="0" y="1537"/>
                  </a:lnTo>
                  <a:lnTo>
                    <a:pt x="1" y="1543"/>
                  </a:lnTo>
                  <a:lnTo>
                    <a:pt x="2" y="1548"/>
                  </a:lnTo>
                  <a:lnTo>
                    <a:pt x="5" y="155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2" name="Freeform 13">
              <a:extLst>
                <a:ext uri="{FF2B5EF4-FFF2-40B4-BE49-F238E27FC236}">
                  <a16:creationId xmlns:a16="http://schemas.microsoft.com/office/drawing/2014/main" id="{6195C2C7-1E8A-4E2E-9A4D-23C3037CE7C3}"/>
                </a:ext>
              </a:extLst>
            </p:cNvPr>
            <p:cNvSpPr>
              <a:spLocks/>
            </p:cNvSpPr>
            <p:nvPr/>
          </p:nvSpPr>
          <p:spPr bwMode="auto">
            <a:xfrm>
              <a:off x="1211263" y="1267093"/>
              <a:ext cx="1259390" cy="1009749"/>
            </a:xfrm>
            <a:custGeom>
              <a:avLst/>
              <a:gdLst/>
              <a:ahLst/>
              <a:cxnLst>
                <a:cxn ang="0">
                  <a:pos x="364" y="812"/>
                </a:cxn>
                <a:cxn ang="0">
                  <a:pos x="327" y="842"/>
                </a:cxn>
                <a:cxn ang="0">
                  <a:pos x="296" y="878"/>
                </a:cxn>
                <a:cxn ang="0">
                  <a:pos x="267" y="943"/>
                </a:cxn>
                <a:cxn ang="0">
                  <a:pos x="236" y="965"/>
                </a:cxn>
                <a:cxn ang="0">
                  <a:pos x="227" y="1009"/>
                </a:cxn>
                <a:cxn ang="0">
                  <a:pos x="200" y="1041"/>
                </a:cxn>
                <a:cxn ang="0">
                  <a:pos x="176" y="1074"/>
                </a:cxn>
                <a:cxn ang="0">
                  <a:pos x="156" y="1146"/>
                </a:cxn>
                <a:cxn ang="0">
                  <a:pos x="117" y="1194"/>
                </a:cxn>
                <a:cxn ang="0">
                  <a:pos x="2" y="1199"/>
                </a:cxn>
                <a:cxn ang="0">
                  <a:pos x="3" y="1235"/>
                </a:cxn>
                <a:cxn ang="0">
                  <a:pos x="40" y="1281"/>
                </a:cxn>
                <a:cxn ang="0">
                  <a:pos x="63" y="1340"/>
                </a:cxn>
                <a:cxn ang="0">
                  <a:pos x="58" y="1404"/>
                </a:cxn>
                <a:cxn ang="0">
                  <a:pos x="46" y="1434"/>
                </a:cxn>
                <a:cxn ang="0">
                  <a:pos x="640" y="1726"/>
                </a:cxn>
                <a:cxn ang="0">
                  <a:pos x="974" y="1830"/>
                </a:cxn>
                <a:cxn ang="0">
                  <a:pos x="1309" y="1924"/>
                </a:cxn>
                <a:cxn ang="0">
                  <a:pos x="1619" y="2010"/>
                </a:cxn>
                <a:cxn ang="0">
                  <a:pos x="1929" y="2095"/>
                </a:cxn>
                <a:cxn ang="0">
                  <a:pos x="2405" y="1448"/>
                </a:cxn>
                <a:cxn ang="0">
                  <a:pos x="2401" y="1390"/>
                </a:cxn>
                <a:cxn ang="0">
                  <a:pos x="2429" y="1301"/>
                </a:cxn>
                <a:cxn ang="0">
                  <a:pos x="2498" y="1151"/>
                </a:cxn>
                <a:cxn ang="0">
                  <a:pos x="2550" y="1031"/>
                </a:cxn>
                <a:cxn ang="0">
                  <a:pos x="2577" y="968"/>
                </a:cxn>
                <a:cxn ang="0">
                  <a:pos x="2645" y="921"/>
                </a:cxn>
                <a:cxn ang="0">
                  <a:pos x="2699" y="893"/>
                </a:cxn>
                <a:cxn ang="0">
                  <a:pos x="2694" y="847"/>
                </a:cxn>
                <a:cxn ang="0">
                  <a:pos x="2635" y="765"/>
                </a:cxn>
                <a:cxn ang="0">
                  <a:pos x="2558" y="627"/>
                </a:cxn>
                <a:cxn ang="0">
                  <a:pos x="2185" y="524"/>
                </a:cxn>
                <a:cxn ang="0">
                  <a:pos x="2001" y="484"/>
                </a:cxn>
                <a:cxn ang="0">
                  <a:pos x="1934" y="498"/>
                </a:cxn>
                <a:cxn ang="0">
                  <a:pos x="1823" y="501"/>
                </a:cxn>
                <a:cxn ang="0">
                  <a:pos x="1638" y="498"/>
                </a:cxn>
                <a:cxn ang="0">
                  <a:pos x="1541" y="471"/>
                </a:cxn>
                <a:cxn ang="0">
                  <a:pos x="1432" y="466"/>
                </a:cxn>
                <a:cxn ang="0">
                  <a:pos x="1368" y="435"/>
                </a:cxn>
                <a:cxn ang="0">
                  <a:pos x="1314" y="398"/>
                </a:cxn>
                <a:cxn ang="0">
                  <a:pos x="1213" y="400"/>
                </a:cxn>
                <a:cxn ang="0">
                  <a:pos x="1012" y="265"/>
                </a:cxn>
                <a:cxn ang="0">
                  <a:pos x="1008" y="222"/>
                </a:cxn>
                <a:cxn ang="0">
                  <a:pos x="995" y="158"/>
                </a:cxn>
                <a:cxn ang="0">
                  <a:pos x="975" y="122"/>
                </a:cxn>
                <a:cxn ang="0">
                  <a:pos x="813" y="54"/>
                </a:cxn>
                <a:cxn ang="0">
                  <a:pos x="742" y="17"/>
                </a:cxn>
                <a:cxn ang="0">
                  <a:pos x="722" y="2"/>
                </a:cxn>
                <a:cxn ang="0">
                  <a:pos x="701" y="5"/>
                </a:cxn>
                <a:cxn ang="0">
                  <a:pos x="690" y="54"/>
                </a:cxn>
                <a:cxn ang="0">
                  <a:pos x="688" y="146"/>
                </a:cxn>
                <a:cxn ang="0">
                  <a:pos x="628" y="239"/>
                </a:cxn>
                <a:cxn ang="0">
                  <a:pos x="571" y="307"/>
                </a:cxn>
                <a:cxn ang="0">
                  <a:pos x="553" y="366"/>
                </a:cxn>
                <a:cxn ang="0">
                  <a:pos x="517" y="402"/>
                </a:cxn>
                <a:cxn ang="0">
                  <a:pos x="488" y="499"/>
                </a:cxn>
                <a:cxn ang="0">
                  <a:pos x="405" y="669"/>
                </a:cxn>
              </a:cxnLst>
              <a:rect l="0" t="0" r="r" b="b"/>
              <a:pathLst>
                <a:path w="2705" h="2165">
                  <a:moveTo>
                    <a:pt x="405" y="669"/>
                  </a:moveTo>
                  <a:lnTo>
                    <a:pt x="418" y="724"/>
                  </a:lnTo>
                  <a:lnTo>
                    <a:pt x="366" y="760"/>
                  </a:lnTo>
                  <a:lnTo>
                    <a:pt x="364" y="790"/>
                  </a:lnTo>
                  <a:lnTo>
                    <a:pt x="365" y="809"/>
                  </a:lnTo>
                  <a:lnTo>
                    <a:pt x="364" y="812"/>
                  </a:lnTo>
                  <a:lnTo>
                    <a:pt x="363" y="815"/>
                  </a:lnTo>
                  <a:lnTo>
                    <a:pt x="362" y="820"/>
                  </a:lnTo>
                  <a:lnTo>
                    <a:pt x="359" y="823"/>
                  </a:lnTo>
                  <a:lnTo>
                    <a:pt x="351" y="829"/>
                  </a:lnTo>
                  <a:lnTo>
                    <a:pt x="339" y="837"/>
                  </a:lnTo>
                  <a:lnTo>
                    <a:pt x="327" y="842"/>
                  </a:lnTo>
                  <a:lnTo>
                    <a:pt x="318" y="847"/>
                  </a:lnTo>
                  <a:lnTo>
                    <a:pt x="312" y="851"/>
                  </a:lnTo>
                  <a:lnTo>
                    <a:pt x="308" y="855"/>
                  </a:lnTo>
                  <a:lnTo>
                    <a:pt x="304" y="861"/>
                  </a:lnTo>
                  <a:lnTo>
                    <a:pt x="301" y="868"/>
                  </a:lnTo>
                  <a:lnTo>
                    <a:pt x="296" y="878"/>
                  </a:lnTo>
                  <a:lnTo>
                    <a:pt x="290" y="889"/>
                  </a:lnTo>
                  <a:lnTo>
                    <a:pt x="278" y="916"/>
                  </a:lnTo>
                  <a:lnTo>
                    <a:pt x="272" y="932"/>
                  </a:lnTo>
                  <a:lnTo>
                    <a:pt x="269" y="941"/>
                  </a:lnTo>
                  <a:lnTo>
                    <a:pt x="268" y="943"/>
                  </a:lnTo>
                  <a:lnTo>
                    <a:pt x="267" y="943"/>
                  </a:lnTo>
                  <a:lnTo>
                    <a:pt x="265" y="943"/>
                  </a:lnTo>
                  <a:lnTo>
                    <a:pt x="259" y="945"/>
                  </a:lnTo>
                  <a:lnTo>
                    <a:pt x="249" y="951"/>
                  </a:lnTo>
                  <a:lnTo>
                    <a:pt x="244" y="957"/>
                  </a:lnTo>
                  <a:lnTo>
                    <a:pt x="239" y="961"/>
                  </a:lnTo>
                  <a:lnTo>
                    <a:pt x="236" y="965"/>
                  </a:lnTo>
                  <a:lnTo>
                    <a:pt x="233" y="969"/>
                  </a:lnTo>
                  <a:lnTo>
                    <a:pt x="231" y="978"/>
                  </a:lnTo>
                  <a:lnTo>
                    <a:pt x="230" y="986"/>
                  </a:lnTo>
                  <a:lnTo>
                    <a:pt x="229" y="995"/>
                  </a:lnTo>
                  <a:lnTo>
                    <a:pt x="228" y="1004"/>
                  </a:lnTo>
                  <a:lnTo>
                    <a:pt x="227" y="1009"/>
                  </a:lnTo>
                  <a:lnTo>
                    <a:pt x="225" y="1014"/>
                  </a:lnTo>
                  <a:lnTo>
                    <a:pt x="223" y="1019"/>
                  </a:lnTo>
                  <a:lnTo>
                    <a:pt x="219" y="1024"/>
                  </a:lnTo>
                  <a:lnTo>
                    <a:pt x="213" y="1031"/>
                  </a:lnTo>
                  <a:lnTo>
                    <a:pt x="207" y="1037"/>
                  </a:lnTo>
                  <a:lnTo>
                    <a:pt x="200" y="1041"/>
                  </a:lnTo>
                  <a:lnTo>
                    <a:pt x="194" y="1045"/>
                  </a:lnTo>
                  <a:lnTo>
                    <a:pt x="189" y="1049"/>
                  </a:lnTo>
                  <a:lnTo>
                    <a:pt x="184" y="1057"/>
                  </a:lnTo>
                  <a:lnTo>
                    <a:pt x="180" y="1061"/>
                  </a:lnTo>
                  <a:lnTo>
                    <a:pt x="178" y="1066"/>
                  </a:lnTo>
                  <a:lnTo>
                    <a:pt x="176" y="1074"/>
                  </a:lnTo>
                  <a:lnTo>
                    <a:pt x="174" y="1081"/>
                  </a:lnTo>
                  <a:lnTo>
                    <a:pt x="170" y="1105"/>
                  </a:lnTo>
                  <a:lnTo>
                    <a:pt x="167" y="1121"/>
                  </a:lnTo>
                  <a:lnTo>
                    <a:pt x="165" y="1128"/>
                  </a:lnTo>
                  <a:lnTo>
                    <a:pt x="161" y="1136"/>
                  </a:lnTo>
                  <a:lnTo>
                    <a:pt x="156" y="1146"/>
                  </a:lnTo>
                  <a:lnTo>
                    <a:pt x="149" y="1159"/>
                  </a:lnTo>
                  <a:lnTo>
                    <a:pt x="139" y="1174"/>
                  </a:lnTo>
                  <a:lnTo>
                    <a:pt x="131" y="1184"/>
                  </a:lnTo>
                  <a:lnTo>
                    <a:pt x="127" y="1188"/>
                  </a:lnTo>
                  <a:lnTo>
                    <a:pt x="123" y="1192"/>
                  </a:lnTo>
                  <a:lnTo>
                    <a:pt x="117" y="1194"/>
                  </a:lnTo>
                  <a:lnTo>
                    <a:pt x="111" y="1195"/>
                  </a:lnTo>
                  <a:lnTo>
                    <a:pt x="95" y="1196"/>
                  </a:lnTo>
                  <a:lnTo>
                    <a:pt x="73" y="1196"/>
                  </a:lnTo>
                  <a:lnTo>
                    <a:pt x="43" y="1194"/>
                  </a:lnTo>
                  <a:lnTo>
                    <a:pt x="4" y="1192"/>
                  </a:lnTo>
                  <a:lnTo>
                    <a:pt x="2" y="1199"/>
                  </a:lnTo>
                  <a:lnTo>
                    <a:pt x="1" y="1206"/>
                  </a:lnTo>
                  <a:lnTo>
                    <a:pt x="0" y="1213"/>
                  </a:lnTo>
                  <a:lnTo>
                    <a:pt x="0" y="1219"/>
                  </a:lnTo>
                  <a:lnTo>
                    <a:pt x="1" y="1225"/>
                  </a:lnTo>
                  <a:lnTo>
                    <a:pt x="2" y="1231"/>
                  </a:lnTo>
                  <a:lnTo>
                    <a:pt x="3" y="1235"/>
                  </a:lnTo>
                  <a:lnTo>
                    <a:pt x="6" y="1240"/>
                  </a:lnTo>
                  <a:lnTo>
                    <a:pt x="11" y="1249"/>
                  </a:lnTo>
                  <a:lnTo>
                    <a:pt x="17" y="1257"/>
                  </a:lnTo>
                  <a:lnTo>
                    <a:pt x="25" y="1264"/>
                  </a:lnTo>
                  <a:lnTo>
                    <a:pt x="33" y="1273"/>
                  </a:lnTo>
                  <a:lnTo>
                    <a:pt x="40" y="1281"/>
                  </a:lnTo>
                  <a:lnTo>
                    <a:pt x="48" y="1292"/>
                  </a:lnTo>
                  <a:lnTo>
                    <a:pt x="54" y="1302"/>
                  </a:lnTo>
                  <a:lnTo>
                    <a:pt x="59" y="1316"/>
                  </a:lnTo>
                  <a:lnTo>
                    <a:pt x="61" y="1323"/>
                  </a:lnTo>
                  <a:lnTo>
                    <a:pt x="62" y="1332"/>
                  </a:lnTo>
                  <a:lnTo>
                    <a:pt x="63" y="1340"/>
                  </a:lnTo>
                  <a:lnTo>
                    <a:pt x="65" y="1350"/>
                  </a:lnTo>
                  <a:lnTo>
                    <a:pt x="63" y="1360"/>
                  </a:lnTo>
                  <a:lnTo>
                    <a:pt x="63" y="1371"/>
                  </a:lnTo>
                  <a:lnTo>
                    <a:pt x="61" y="1383"/>
                  </a:lnTo>
                  <a:lnTo>
                    <a:pt x="59" y="1396"/>
                  </a:lnTo>
                  <a:lnTo>
                    <a:pt x="58" y="1404"/>
                  </a:lnTo>
                  <a:lnTo>
                    <a:pt x="56" y="1411"/>
                  </a:lnTo>
                  <a:lnTo>
                    <a:pt x="54" y="1415"/>
                  </a:lnTo>
                  <a:lnTo>
                    <a:pt x="53" y="1417"/>
                  </a:lnTo>
                  <a:lnTo>
                    <a:pt x="50" y="1420"/>
                  </a:lnTo>
                  <a:lnTo>
                    <a:pt x="48" y="1423"/>
                  </a:lnTo>
                  <a:lnTo>
                    <a:pt x="46" y="1434"/>
                  </a:lnTo>
                  <a:lnTo>
                    <a:pt x="45" y="1454"/>
                  </a:lnTo>
                  <a:lnTo>
                    <a:pt x="45" y="1490"/>
                  </a:lnTo>
                  <a:lnTo>
                    <a:pt x="46" y="1547"/>
                  </a:lnTo>
                  <a:lnTo>
                    <a:pt x="572" y="1708"/>
                  </a:lnTo>
                  <a:lnTo>
                    <a:pt x="606" y="1716"/>
                  </a:lnTo>
                  <a:lnTo>
                    <a:pt x="640" y="1726"/>
                  </a:lnTo>
                  <a:lnTo>
                    <a:pt x="674" y="1735"/>
                  </a:lnTo>
                  <a:lnTo>
                    <a:pt x="707" y="1745"/>
                  </a:lnTo>
                  <a:lnTo>
                    <a:pt x="774" y="1766"/>
                  </a:lnTo>
                  <a:lnTo>
                    <a:pt x="841" y="1787"/>
                  </a:lnTo>
                  <a:lnTo>
                    <a:pt x="908" y="1809"/>
                  </a:lnTo>
                  <a:lnTo>
                    <a:pt x="974" y="1830"/>
                  </a:lnTo>
                  <a:lnTo>
                    <a:pt x="1041" y="1851"/>
                  </a:lnTo>
                  <a:lnTo>
                    <a:pt x="1109" y="1870"/>
                  </a:lnTo>
                  <a:lnTo>
                    <a:pt x="1158" y="1883"/>
                  </a:lnTo>
                  <a:lnTo>
                    <a:pt x="1208" y="1897"/>
                  </a:lnTo>
                  <a:lnTo>
                    <a:pt x="1258" y="1910"/>
                  </a:lnTo>
                  <a:lnTo>
                    <a:pt x="1309" y="1924"/>
                  </a:lnTo>
                  <a:lnTo>
                    <a:pt x="1360" y="1938"/>
                  </a:lnTo>
                  <a:lnTo>
                    <a:pt x="1411" y="1952"/>
                  </a:lnTo>
                  <a:lnTo>
                    <a:pt x="1463" y="1967"/>
                  </a:lnTo>
                  <a:lnTo>
                    <a:pt x="1515" y="1982"/>
                  </a:lnTo>
                  <a:lnTo>
                    <a:pt x="1567" y="1997"/>
                  </a:lnTo>
                  <a:lnTo>
                    <a:pt x="1619" y="2010"/>
                  </a:lnTo>
                  <a:lnTo>
                    <a:pt x="1670" y="2025"/>
                  </a:lnTo>
                  <a:lnTo>
                    <a:pt x="1722" y="2040"/>
                  </a:lnTo>
                  <a:lnTo>
                    <a:pt x="1775" y="2053"/>
                  </a:lnTo>
                  <a:lnTo>
                    <a:pt x="1826" y="2068"/>
                  </a:lnTo>
                  <a:lnTo>
                    <a:pt x="1877" y="2082"/>
                  </a:lnTo>
                  <a:lnTo>
                    <a:pt x="1929" y="2095"/>
                  </a:lnTo>
                  <a:lnTo>
                    <a:pt x="2203" y="2165"/>
                  </a:lnTo>
                  <a:lnTo>
                    <a:pt x="2383" y="1527"/>
                  </a:lnTo>
                  <a:lnTo>
                    <a:pt x="2391" y="1500"/>
                  </a:lnTo>
                  <a:lnTo>
                    <a:pt x="2400" y="1474"/>
                  </a:lnTo>
                  <a:lnTo>
                    <a:pt x="2403" y="1461"/>
                  </a:lnTo>
                  <a:lnTo>
                    <a:pt x="2405" y="1448"/>
                  </a:lnTo>
                  <a:lnTo>
                    <a:pt x="2405" y="1435"/>
                  </a:lnTo>
                  <a:lnTo>
                    <a:pt x="2404" y="1422"/>
                  </a:lnTo>
                  <a:lnTo>
                    <a:pt x="2402" y="1414"/>
                  </a:lnTo>
                  <a:lnTo>
                    <a:pt x="2401" y="1405"/>
                  </a:lnTo>
                  <a:lnTo>
                    <a:pt x="2401" y="1397"/>
                  </a:lnTo>
                  <a:lnTo>
                    <a:pt x="2401" y="1390"/>
                  </a:lnTo>
                  <a:lnTo>
                    <a:pt x="2402" y="1373"/>
                  </a:lnTo>
                  <a:lnTo>
                    <a:pt x="2405" y="1358"/>
                  </a:lnTo>
                  <a:lnTo>
                    <a:pt x="2410" y="1342"/>
                  </a:lnTo>
                  <a:lnTo>
                    <a:pt x="2415" y="1328"/>
                  </a:lnTo>
                  <a:lnTo>
                    <a:pt x="2422" y="1314"/>
                  </a:lnTo>
                  <a:lnTo>
                    <a:pt x="2429" y="1301"/>
                  </a:lnTo>
                  <a:lnTo>
                    <a:pt x="2444" y="1276"/>
                  </a:lnTo>
                  <a:lnTo>
                    <a:pt x="2458" y="1256"/>
                  </a:lnTo>
                  <a:lnTo>
                    <a:pt x="2468" y="1239"/>
                  </a:lnTo>
                  <a:lnTo>
                    <a:pt x="2473" y="1227"/>
                  </a:lnTo>
                  <a:lnTo>
                    <a:pt x="2487" y="1182"/>
                  </a:lnTo>
                  <a:lnTo>
                    <a:pt x="2498" y="1151"/>
                  </a:lnTo>
                  <a:lnTo>
                    <a:pt x="2506" y="1128"/>
                  </a:lnTo>
                  <a:lnTo>
                    <a:pt x="2515" y="1112"/>
                  </a:lnTo>
                  <a:lnTo>
                    <a:pt x="2522" y="1097"/>
                  </a:lnTo>
                  <a:lnTo>
                    <a:pt x="2530" y="1081"/>
                  </a:lnTo>
                  <a:lnTo>
                    <a:pt x="2539" y="1061"/>
                  </a:lnTo>
                  <a:lnTo>
                    <a:pt x="2550" y="1031"/>
                  </a:lnTo>
                  <a:lnTo>
                    <a:pt x="2562" y="996"/>
                  </a:lnTo>
                  <a:lnTo>
                    <a:pt x="2566" y="978"/>
                  </a:lnTo>
                  <a:lnTo>
                    <a:pt x="2567" y="976"/>
                  </a:lnTo>
                  <a:lnTo>
                    <a:pt x="2570" y="972"/>
                  </a:lnTo>
                  <a:lnTo>
                    <a:pt x="2572" y="970"/>
                  </a:lnTo>
                  <a:lnTo>
                    <a:pt x="2577" y="968"/>
                  </a:lnTo>
                  <a:lnTo>
                    <a:pt x="2589" y="961"/>
                  </a:lnTo>
                  <a:lnTo>
                    <a:pt x="2607" y="951"/>
                  </a:lnTo>
                  <a:lnTo>
                    <a:pt x="2620" y="944"/>
                  </a:lnTo>
                  <a:lnTo>
                    <a:pt x="2628" y="937"/>
                  </a:lnTo>
                  <a:lnTo>
                    <a:pt x="2636" y="929"/>
                  </a:lnTo>
                  <a:lnTo>
                    <a:pt x="2645" y="921"/>
                  </a:lnTo>
                  <a:lnTo>
                    <a:pt x="2660" y="913"/>
                  </a:lnTo>
                  <a:lnTo>
                    <a:pt x="2675" y="907"/>
                  </a:lnTo>
                  <a:lnTo>
                    <a:pt x="2682" y="904"/>
                  </a:lnTo>
                  <a:lnTo>
                    <a:pt x="2688" y="901"/>
                  </a:lnTo>
                  <a:lnTo>
                    <a:pt x="2695" y="898"/>
                  </a:lnTo>
                  <a:lnTo>
                    <a:pt x="2699" y="893"/>
                  </a:lnTo>
                  <a:lnTo>
                    <a:pt x="2703" y="888"/>
                  </a:lnTo>
                  <a:lnTo>
                    <a:pt x="2705" y="883"/>
                  </a:lnTo>
                  <a:lnTo>
                    <a:pt x="2705" y="876"/>
                  </a:lnTo>
                  <a:lnTo>
                    <a:pt x="2704" y="868"/>
                  </a:lnTo>
                  <a:lnTo>
                    <a:pt x="2700" y="859"/>
                  </a:lnTo>
                  <a:lnTo>
                    <a:pt x="2694" y="847"/>
                  </a:lnTo>
                  <a:lnTo>
                    <a:pt x="2685" y="833"/>
                  </a:lnTo>
                  <a:lnTo>
                    <a:pt x="2674" y="819"/>
                  </a:lnTo>
                  <a:lnTo>
                    <a:pt x="2653" y="792"/>
                  </a:lnTo>
                  <a:lnTo>
                    <a:pt x="2641" y="778"/>
                  </a:lnTo>
                  <a:lnTo>
                    <a:pt x="2636" y="769"/>
                  </a:lnTo>
                  <a:lnTo>
                    <a:pt x="2635" y="765"/>
                  </a:lnTo>
                  <a:lnTo>
                    <a:pt x="2635" y="762"/>
                  </a:lnTo>
                  <a:lnTo>
                    <a:pt x="2635" y="757"/>
                  </a:lnTo>
                  <a:lnTo>
                    <a:pt x="2633" y="747"/>
                  </a:lnTo>
                  <a:lnTo>
                    <a:pt x="2625" y="729"/>
                  </a:lnTo>
                  <a:lnTo>
                    <a:pt x="2582" y="631"/>
                  </a:lnTo>
                  <a:lnTo>
                    <a:pt x="2558" y="627"/>
                  </a:lnTo>
                  <a:lnTo>
                    <a:pt x="2528" y="619"/>
                  </a:lnTo>
                  <a:lnTo>
                    <a:pt x="2493" y="611"/>
                  </a:lnTo>
                  <a:lnTo>
                    <a:pt x="2454" y="601"/>
                  </a:lnTo>
                  <a:lnTo>
                    <a:pt x="2368" y="576"/>
                  </a:lnTo>
                  <a:lnTo>
                    <a:pt x="2275" y="549"/>
                  </a:lnTo>
                  <a:lnTo>
                    <a:pt x="2185" y="524"/>
                  </a:lnTo>
                  <a:lnTo>
                    <a:pt x="2104" y="503"/>
                  </a:lnTo>
                  <a:lnTo>
                    <a:pt x="2068" y="494"/>
                  </a:lnTo>
                  <a:lnTo>
                    <a:pt x="2037" y="488"/>
                  </a:lnTo>
                  <a:lnTo>
                    <a:pt x="2023" y="486"/>
                  </a:lnTo>
                  <a:lnTo>
                    <a:pt x="2012" y="485"/>
                  </a:lnTo>
                  <a:lnTo>
                    <a:pt x="2001" y="484"/>
                  </a:lnTo>
                  <a:lnTo>
                    <a:pt x="1993" y="484"/>
                  </a:lnTo>
                  <a:lnTo>
                    <a:pt x="1977" y="486"/>
                  </a:lnTo>
                  <a:lnTo>
                    <a:pt x="1964" y="489"/>
                  </a:lnTo>
                  <a:lnTo>
                    <a:pt x="1953" y="492"/>
                  </a:lnTo>
                  <a:lnTo>
                    <a:pt x="1943" y="495"/>
                  </a:lnTo>
                  <a:lnTo>
                    <a:pt x="1934" y="498"/>
                  </a:lnTo>
                  <a:lnTo>
                    <a:pt x="1922" y="501"/>
                  </a:lnTo>
                  <a:lnTo>
                    <a:pt x="1909" y="501"/>
                  </a:lnTo>
                  <a:lnTo>
                    <a:pt x="1892" y="501"/>
                  </a:lnTo>
                  <a:lnTo>
                    <a:pt x="1875" y="500"/>
                  </a:lnTo>
                  <a:lnTo>
                    <a:pt x="1852" y="500"/>
                  </a:lnTo>
                  <a:lnTo>
                    <a:pt x="1823" y="501"/>
                  </a:lnTo>
                  <a:lnTo>
                    <a:pt x="1791" y="503"/>
                  </a:lnTo>
                  <a:lnTo>
                    <a:pt x="1755" y="504"/>
                  </a:lnTo>
                  <a:lnTo>
                    <a:pt x="1720" y="504"/>
                  </a:lnTo>
                  <a:lnTo>
                    <a:pt x="1685" y="503"/>
                  </a:lnTo>
                  <a:lnTo>
                    <a:pt x="1654" y="500"/>
                  </a:lnTo>
                  <a:lnTo>
                    <a:pt x="1638" y="498"/>
                  </a:lnTo>
                  <a:lnTo>
                    <a:pt x="1625" y="496"/>
                  </a:lnTo>
                  <a:lnTo>
                    <a:pt x="1614" y="493"/>
                  </a:lnTo>
                  <a:lnTo>
                    <a:pt x="1602" y="489"/>
                  </a:lnTo>
                  <a:lnTo>
                    <a:pt x="1581" y="481"/>
                  </a:lnTo>
                  <a:lnTo>
                    <a:pt x="1557" y="474"/>
                  </a:lnTo>
                  <a:lnTo>
                    <a:pt x="1541" y="471"/>
                  </a:lnTo>
                  <a:lnTo>
                    <a:pt x="1525" y="469"/>
                  </a:lnTo>
                  <a:lnTo>
                    <a:pt x="1510" y="467"/>
                  </a:lnTo>
                  <a:lnTo>
                    <a:pt x="1497" y="467"/>
                  </a:lnTo>
                  <a:lnTo>
                    <a:pt x="1469" y="467"/>
                  </a:lnTo>
                  <a:lnTo>
                    <a:pt x="1444" y="467"/>
                  </a:lnTo>
                  <a:lnTo>
                    <a:pt x="1432" y="466"/>
                  </a:lnTo>
                  <a:lnTo>
                    <a:pt x="1421" y="464"/>
                  </a:lnTo>
                  <a:lnTo>
                    <a:pt x="1409" y="461"/>
                  </a:lnTo>
                  <a:lnTo>
                    <a:pt x="1399" y="457"/>
                  </a:lnTo>
                  <a:lnTo>
                    <a:pt x="1388" y="452"/>
                  </a:lnTo>
                  <a:lnTo>
                    <a:pt x="1378" y="445"/>
                  </a:lnTo>
                  <a:lnTo>
                    <a:pt x="1368" y="435"/>
                  </a:lnTo>
                  <a:lnTo>
                    <a:pt x="1359" y="423"/>
                  </a:lnTo>
                  <a:lnTo>
                    <a:pt x="1351" y="415"/>
                  </a:lnTo>
                  <a:lnTo>
                    <a:pt x="1343" y="408"/>
                  </a:lnTo>
                  <a:lnTo>
                    <a:pt x="1333" y="403"/>
                  </a:lnTo>
                  <a:lnTo>
                    <a:pt x="1324" y="400"/>
                  </a:lnTo>
                  <a:lnTo>
                    <a:pt x="1314" y="398"/>
                  </a:lnTo>
                  <a:lnTo>
                    <a:pt x="1304" y="398"/>
                  </a:lnTo>
                  <a:lnTo>
                    <a:pt x="1292" y="398"/>
                  </a:lnTo>
                  <a:lnTo>
                    <a:pt x="1281" y="399"/>
                  </a:lnTo>
                  <a:lnTo>
                    <a:pt x="1255" y="401"/>
                  </a:lnTo>
                  <a:lnTo>
                    <a:pt x="1228" y="401"/>
                  </a:lnTo>
                  <a:lnTo>
                    <a:pt x="1213" y="400"/>
                  </a:lnTo>
                  <a:lnTo>
                    <a:pt x="1197" y="398"/>
                  </a:lnTo>
                  <a:lnTo>
                    <a:pt x="1182" y="394"/>
                  </a:lnTo>
                  <a:lnTo>
                    <a:pt x="1165" y="388"/>
                  </a:lnTo>
                  <a:lnTo>
                    <a:pt x="1009" y="290"/>
                  </a:lnTo>
                  <a:lnTo>
                    <a:pt x="1010" y="275"/>
                  </a:lnTo>
                  <a:lnTo>
                    <a:pt x="1012" y="265"/>
                  </a:lnTo>
                  <a:lnTo>
                    <a:pt x="1015" y="259"/>
                  </a:lnTo>
                  <a:lnTo>
                    <a:pt x="1017" y="254"/>
                  </a:lnTo>
                  <a:lnTo>
                    <a:pt x="1018" y="250"/>
                  </a:lnTo>
                  <a:lnTo>
                    <a:pt x="1018" y="244"/>
                  </a:lnTo>
                  <a:lnTo>
                    <a:pt x="1014" y="236"/>
                  </a:lnTo>
                  <a:lnTo>
                    <a:pt x="1008" y="222"/>
                  </a:lnTo>
                  <a:lnTo>
                    <a:pt x="1001" y="210"/>
                  </a:lnTo>
                  <a:lnTo>
                    <a:pt x="997" y="197"/>
                  </a:lnTo>
                  <a:lnTo>
                    <a:pt x="996" y="186"/>
                  </a:lnTo>
                  <a:lnTo>
                    <a:pt x="996" y="177"/>
                  </a:lnTo>
                  <a:lnTo>
                    <a:pt x="996" y="167"/>
                  </a:lnTo>
                  <a:lnTo>
                    <a:pt x="995" y="158"/>
                  </a:lnTo>
                  <a:lnTo>
                    <a:pt x="993" y="148"/>
                  </a:lnTo>
                  <a:lnTo>
                    <a:pt x="989" y="138"/>
                  </a:lnTo>
                  <a:lnTo>
                    <a:pt x="987" y="134"/>
                  </a:lnTo>
                  <a:lnTo>
                    <a:pt x="983" y="131"/>
                  </a:lnTo>
                  <a:lnTo>
                    <a:pt x="979" y="126"/>
                  </a:lnTo>
                  <a:lnTo>
                    <a:pt x="975" y="122"/>
                  </a:lnTo>
                  <a:lnTo>
                    <a:pt x="964" y="116"/>
                  </a:lnTo>
                  <a:lnTo>
                    <a:pt x="952" y="108"/>
                  </a:lnTo>
                  <a:lnTo>
                    <a:pt x="921" y="94"/>
                  </a:lnTo>
                  <a:lnTo>
                    <a:pt x="886" y="80"/>
                  </a:lnTo>
                  <a:lnTo>
                    <a:pt x="850" y="67"/>
                  </a:lnTo>
                  <a:lnTo>
                    <a:pt x="813" y="54"/>
                  </a:lnTo>
                  <a:lnTo>
                    <a:pt x="796" y="46"/>
                  </a:lnTo>
                  <a:lnTo>
                    <a:pt x="780" y="40"/>
                  </a:lnTo>
                  <a:lnTo>
                    <a:pt x="766" y="33"/>
                  </a:lnTo>
                  <a:lnTo>
                    <a:pt x="754" y="25"/>
                  </a:lnTo>
                  <a:lnTo>
                    <a:pt x="746" y="21"/>
                  </a:lnTo>
                  <a:lnTo>
                    <a:pt x="742" y="17"/>
                  </a:lnTo>
                  <a:lnTo>
                    <a:pt x="740" y="14"/>
                  </a:lnTo>
                  <a:lnTo>
                    <a:pt x="738" y="12"/>
                  </a:lnTo>
                  <a:lnTo>
                    <a:pt x="736" y="9"/>
                  </a:lnTo>
                  <a:lnTo>
                    <a:pt x="733" y="7"/>
                  </a:lnTo>
                  <a:lnTo>
                    <a:pt x="728" y="5"/>
                  </a:lnTo>
                  <a:lnTo>
                    <a:pt x="722" y="2"/>
                  </a:lnTo>
                  <a:lnTo>
                    <a:pt x="718" y="1"/>
                  </a:lnTo>
                  <a:lnTo>
                    <a:pt x="714" y="0"/>
                  </a:lnTo>
                  <a:lnTo>
                    <a:pt x="709" y="1"/>
                  </a:lnTo>
                  <a:lnTo>
                    <a:pt x="706" y="2"/>
                  </a:lnTo>
                  <a:lnTo>
                    <a:pt x="703" y="3"/>
                  </a:lnTo>
                  <a:lnTo>
                    <a:pt x="701" y="5"/>
                  </a:lnTo>
                  <a:lnTo>
                    <a:pt x="699" y="8"/>
                  </a:lnTo>
                  <a:lnTo>
                    <a:pt x="697" y="12"/>
                  </a:lnTo>
                  <a:lnTo>
                    <a:pt x="694" y="20"/>
                  </a:lnTo>
                  <a:lnTo>
                    <a:pt x="692" y="29"/>
                  </a:lnTo>
                  <a:lnTo>
                    <a:pt x="690" y="41"/>
                  </a:lnTo>
                  <a:lnTo>
                    <a:pt x="690" y="54"/>
                  </a:lnTo>
                  <a:lnTo>
                    <a:pt x="692" y="80"/>
                  </a:lnTo>
                  <a:lnTo>
                    <a:pt x="692" y="105"/>
                  </a:lnTo>
                  <a:lnTo>
                    <a:pt x="692" y="118"/>
                  </a:lnTo>
                  <a:lnTo>
                    <a:pt x="692" y="128"/>
                  </a:lnTo>
                  <a:lnTo>
                    <a:pt x="690" y="139"/>
                  </a:lnTo>
                  <a:lnTo>
                    <a:pt x="688" y="146"/>
                  </a:lnTo>
                  <a:lnTo>
                    <a:pt x="682" y="162"/>
                  </a:lnTo>
                  <a:lnTo>
                    <a:pt x="674" y="179"/>
                  </a:lnTo>
                  <a:lnTo>
                    <a:pt x="663" y="195"/>
                  </a:lnTo>
                  <a:lnTo>
                    <a:pt x="653" y="211"/>
                  </a:lnTo>
                  <a:lnTo>
                    <a:pt x="640" y="225"/>
                  </a:lnTo>
                  <a:lnTo>
                    <a:pt x="628" y="239"/>
                  </a:lnTo>
                  <a:lnTo>
                    <a:pt x="617" y="252"/>
                  </a:lnTo>
                  <a:lnTo>
                    <a:pt x="606" y="263"/>
                  </a:lnTo>
                  <a:lnTo>
                    <a:pt x="594" y="277"/>
                  </a:lnTo>
                  <a:lnTo>
                    <a:pt x="581" y="291"/>
                  </a:lnTo>
                  <a:lnTo>
                    <a:pt x="577" y="299"/>
                  </a:lnTo>
                  <a:lnTo>
                    <a:pt x="571" y="307"/>
                  </a:lnTo>
                  <a:lnTo>
                    <a:pt x="568" y="315"/>
                  </a:lnTo>
                  <a:lnTo>
                    <a:pt x="566" y="324"/>
                  </a:lnTo>
                  <a:lnTo>
                    <a:pt x="562" y="346"/>
                  </a:lnTo>
                  <a:lnTo>
                    <a:pt x="559" y="357"/>
                  </a:lnTo>
                  <a:lnTo>
                    <a:pt x="557" y="362"/>
                  </a:lnTo>
                  <a:lnTo>
                    <a:pt x="553" y="366"/>
                  </a:lnTo>
                  <a:lnTo>
                    <a:pt x="550" y="367"/>
                  </a:lnTo>
                  <a:lnTo>
                    <a:pt x="545" y="369"/>
                  </a:lnTo>
                  <a:lnTo>
                    <a:pt x="538" y="375"/>
                  </a:lnTo>
                  <a:lnTo>
                    <a:pt x="526" y="388"/>
                  </a:lnTo>
                  <a:lnTo>
                    <a:pt x="522" y="395"/>
                  </a:lnTo>
                  <a:lnTo>
                    <a:pt x="517" y="402"/>
                  </a:lnTo>
                  <a:lnTo>
                    <a:pt x="513" y="411"/>
                  </a:lnTo>
                  <a:lnTo>
                    <a:pt x="509" y="420"/>
                  </a:lnTo>
                  <a:lnTo>
                    <a:pt x="503" y="439"/>
                  </a:lnTo>
                  <a:lnTo>
                    <a:pt x="498" y="459"/>
                  </a:lnTo>
                  <a:lnTo>
                    <a:pt x="493" y="479"/>
                  </a:lnTo>
                  <a:lnTo>
                    <a:pt x="488" y="499"/>
                  </a:lnTo>
                  <a:lnTo>
                    <a:pt x="483" y="518"/>
                  </a:lnTo>
                  <a:lnTo>
                    <a:pt x="476" y="535"/>
                  </a:lnTo>
                  <a:lnTo>
                    <a:pt x="457" y="577"/>
                  </a:lnTo>
                  <a:lnTo>
                    <a:pt x="442" y="608"/>
                  </a:lnTo>
                  <a:lnTo>
                    <a:pt x="425" y="636"/>
                  </a:lnTo>
                  <a:lnTo>
                    <a:pt x="405" y="669"/>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3" name="Freeform 14">
              <a:extLst>
                <a:ext uri="{FF2B5EF4-FFF2-40B4-BE49-F238E27FC236}">
                  <a16:creationId xmlns:a16="http://schemas.microsoft.com/office/drawing/2014/main" id="{68BFE858-7C78-44E2-9278-55B2EC586E4C}"/>
                </a:ext>
              </a:extLst>
            </p:cNvPr>
            <p:cNvSpPr>
              <a:spLocks/>
            </p:cNvSpPr>
            <p:nvPr/>
          </p:nvSpPr>
          <p:spPr bwMode="auto">
            <a:xfrm>
              <a:off x="3009062" y="1921006"/>
              <a:ext cx="1041418" cy="855119"/>
            </a:xfrm>
            <a:custGeom>
              <a:avLst/>
              <a:gdLst/>
              <a:ahLst/>
              <a:cxnLst>
                <a:cxn ang="0">
                  <a:pos x="63" y="1549"/>
                </a:cxn>
                <a:cxn ang="0">
                  <a:pos x="188" y="1571"/>
                </a:cxn>
                <a:cxn ang="0">
                  <a:pos x="312" y="1594"/>
                </a:cxn>
                <a:cxn ang="0">
                  <a:pos x="436" y="1618"/>
                </a:cxn>
                <a:cxn ang="0">
                  <a:pos x="562" y="1638"/>
                </a:cxn>
                <a:cxn ang="0">
                  <a:pos x="689" y="1658"/>
                </a:cxn>
                <a:cxn ang="0">
                  <a:pos x="819" y="1677"/>
                </a:cxn>
                <a:cxn ang="0">
                  <a:pos x="946" y="1695"/>
                </a:cxn>
                <a:cxn ang="0">
                  <a:pos x="1078" y="1714"/>
                </a:cxn>
                <a:cxn ang="0">
                  <a:pos x="1211" y="1733"/>
                </a:cxn>
                <a:cxn ang="0">
                  <a:pos x="1342" y="1749"/>
                </a:cxn>
                <a:cxn ang="0">
                  <a:pos x="1472" y="1766"/>
                </a:cxn>
                <a:cxn ang="0">
                  <a:pos x="1602" y="1783"/>
                </a:cxn>
                <a:cxn ang="0">
                  <a:pos x="1732" y="1799"/>
                </a:cxn>
                <a:cxn ang="0">
                  <a:pos x="1863" y="1814"/>
                </a:cxn>
                <a:cxn ang="0">
                  <a:pos x="1997" y="1828"/>
                </a:cxn>
                <a:cxn ang="0">
                  <a:pos x="2067" y="1784"/>
                </a:cxn>
                <a:cxn ang="0">
                  <a:pos x="2078" y="1635"/>
                </a:cxn>
                <a:cxn ang="0">
                  <a:pos x="2098" y="1435"/>
                </a:cxn>
                <a:cxn ang="0">
                  <a:pos x="2124" y="1207"/>
                </a:cxn>
                <a:cxn ang="0">
                  <a:pos x="2153" y="964"/>
                </a:cxn>
                <a:cxn ang="0">
                  <a:pos x="2182" y="728"/>
                </a:cxn>
                <a:cxn ang="0">
                  <a:pos x="2209" y="516"/>
                </a:cxn>
                <a:cxn ang="0">
                  <a:pos x="2230" y="345"/>
                </a:cxn>
                <a:cxn ang="0">
                  <a:pos x="2178" y="275"/>
                </a:cxn>
                <a:cxn ang="0">
                  <a:pos x="2057" y="261"/>
                </a:cxn>
                <a:cxn ang="0">
                  <a:pos x="1935" y="244"/>
                </a:cxn>
                <a:cxn ang="0">
                  <a:pos x="1814" y="226"/>
                </a:cxn>
                <a:cxn ang="0">
                  <a:pos x="326" y="0"/>
                </a:cxn>
                <a:cxn ang="0">
                  <a:pos x="309" y="68"/>
                </a:cxn>
                <a:cxn ang="0">
                  <a:pos x="276" y="212"/>
                </a:cxn>
                <a:cxn ang="0">
                  <a:pos x="233" y="410"/>
                </a:cxn>
                <a:cxn ang="0">
                  <a:pos x="185" y="636"/>
                </a:cxn>
                <a:cxn ang="0">
                  <a:pos x="136" y="866"/>
                </a:cxn>
                <a:cxn ang="0">
                  <a:pos x="92" y="1076"/>
                </a:cxn>
                <a:cxn ang="0">
                  <a:pos x="57" y="1241"/>
                </a:cxn>
                <a:cxn ang="0">
                  <a:pos x="37" y="1337"/>
                </a:cxn>
                <a:cxn ang="0">
                  <a:pos x="26" y="1385"/>
                </a:cxn>
                <a:cxn ang="0">
                  <a:pos x="16" y="1439"/>
                </a:cxn>
                <a:cxn ang="0">
                  <a:pos x="6" y="1492"/>
                </a:cxn>
                <a:cxn ang="0">
                  <a:pos x="0" y="1539"/>
                </a:cxn>
              </a:cxnLst>
              <a:rect l="0" t="0" r="r" b="b"/>
              <a:pathLst>
                <a:path w="2238" h="1836">
                  <a:moveTo>
                    <a:pt x="0" y="1539"/>
                  </a:moveTo>
                  <a:lnTo>
                    <a:pt x="63" y="1549"/>
                  </a:lnTo>
                  <a:lnTo>
                    <a:pt x="125" y="1560"/>
                  </a:lnTo>
                  <a:lnTo>
                    <a:pt x="188" y="1571"/>
                  </a:lnTo>
                  <a:lnTo>
                    <a:pt x="250" y="1583"/>
                  </a:lnTo>
                  <a:lnTo>
                    <a:pt x="312" y="1594"/>
                  </a:lnTo>
                  <a:lnTo>
                    <a:pt x="374" y="1606"/>
                  </a:lnTo>
                  <a:lnTo>
                    <a:pt x="436" y="1618"/>
                  </a:lnTo>
                  <a:lnTo>
                    <a:pt x="499" y="1628"/>
                  </a:lnTo>
                  <a:lnTo>
                    <a:pt x="562" y="1638"/>
                  </a:lnTo>
                  <a:lnTo>
                    <a:pt x="625" y="1648"/>
                  </a:lnTo>
                  <a:lnTo>
                    <a:pt x="689" y="1658"/>
                  </a:lnTo>
                  <a:lnTo>
                    <a:pt x="754" y="1667"/>
                  </a:lnTo>
                  <a:lnTo>
                    <a:pt x="819" y="1677"/>
                  </a:lnTo>
                  <a:lnTo>
                    <a:pt x="883" y="1686"/>
                  </a:lnTo>
                  <a:lnTo>
                    <a:pt x="946" y="1695"/>
                  </a:lnTo>
                  <a:lnTo>
                    <a:pt x="1011" y="1704"/>
                  </a:lnTo>
                  <a:lnTo>
                    <a:pt x="1078" y="1714"/>
                  </a:lnTo>
                  <a:lnTo>
                    <a:pt x="1144" y="1723"/>
                  </a:lnTo>
                  <a:lnTo>
                    <a:pt x="1211" y="1733"/>
                  </a:lnTo>
                  <a:lnTo>
                    <a:pt x="1276" y="1741"/>
                  </a:lnTo>
                  <a:lnTo>
                    <a:pt x="1342" y="1749"/>
                  </a:lnTo>
                  <a:lnTo>
                    <a:pt x="1407" y="1758"/>
                  </a:lnTo>
                  <a:lnTo>
                    <a:pt x="1472" y="1766"/>
                  </a:lnTo>
                  <a:lnTo>
                    <a:pt x="1538" y="1775"/>
                  </a:lnTo>
                  <a:lnTo>
                    <a:pt x="1602" y="1783"/>
                  </a:lnTo>
                  <a:lnTo>
                    <a:pt x="1667" y="1790"/>
                  </a:lnTo>
                  <a:lnTo>
                    <a:pt x="1732" y="1799"/>
                  </a:lnTo>
                  <a:lnTo>
                    <a:pt x="1798" y="1806"/>
                  </a:lnTo>
                  <a:lnTo>
                    <a:pt x="1863" y="1814"/>
                  </a:lnTo>
                  <a:lnTo>
                    <a:pt x="1930" y="1821"/>
                  </a:lnTo>
                  <a:lnTo>
                    <a:pt x="1997" y="1828"/>
                  </a:lnTo>
                  <a:lnTo>
                    <a:pt x="2064" y="1836"/>
                  </a:lnTo>
                  <a:lnTo>
                    <a:pt x="2067" y="1784"/>
                  </a:lnTo>
                  <a:lnTo>
                    <a:pt x="2071" y="1717"/>
                  </a:lnTo>
                  <a:lnTo>
                    <a:pt x="2078" y="1635"/>
                  </a:lnTo>
                  <a:lnTo>
                    <a:pt x="2088" y="1540"/>
                  </a:lnTo>
                  <a:lnTo>
                    <a:pt x="2098" y="1435"/>
                  </a:lnTo>
                  <a:lnTo>
                    <a:pt x="2111" y="1324"/>
                  </a:lnTo>
                  <a:lnTo>
                    <a:pt x="2124" y="1207"/>
                  </a:lnTo>
                  <a:lnTo>
                    <a:pt x="2138" y="1086"/>
                  </a:lnTo>
                  <a:lnTo>
                    <a:pt x="2153" y="964"/>
                  </a:lnTo>
                  <a:lnTo>
                    <a:pt x="2168" y="844"/>
                  </a:lnTo>
                  <a:lnTo>
                    <a:pt x="2182" y="728"/>
                  </a:lnTo>
                  <a:lnTo>
                    <a:pt x="2196" y="618"/>
                  </a:lnTo>
                  <a:lnTo>
                    <a:pt x="2209" y="516"/>
                  </a:lnTo>
                  <a:lnTo>
                    <a:pt x="2220" y="424"/>
                  </a:lnTo>
                  <a:lnTo>
                    <a:pt x="2230" y="345"/>
                  </a:lnTo>
                  <a:lnTo>
                    <a:pt x="2238" y="282"/>
                  </a:lnTo>
                  <a:lnTo>
                    <a:pt x="2178" y="275"/>
                  </a:lnTo>
                  <a:lnTo>
                    <a:pt x="2118" y="268"/>
                  </a:lnTo>
                  <a:lnTo>
                    <a:pt x="2057" y="261"/>
                  </a:lnTo>
                  <a:lnTo>
                    <a:pt x="1996" y="252"/>
                  </a:lnTo>
                  <a:lnTo>
                    <a:pt x="1935" y="244"/>
                  </a:lnTo>
                  <a:lnTo>
                    <a:pt x="1874" y="235"/>
                  </a:lnTo>
                  <a:lnTo>
                    <a:pt x="1814" y="226"/>
                  </a:lnTo>
                  <a:lnTo>
                    <a:pt x="1754" y="217"/>
                  </a:lnTo>
                  <a:lnTo>
                    <a:pt x="326" y="0"/>
                  </a:lnTo>
                  <a:lnTo>
                    <a:pt x="319" y="22"/>
                  </a:lnTo>
                  <a:lnTo>
                    <a:pt x="309" y="68"/>
                  </a:lnTo>
                  <a:lnTo>
                    <a:pt x="294" y="132"/>
                  </a:lnTo>
                  <a:lnTo>
                    <a:pt x="276" y="212"/>
                  </a:lnTo>
                  <a:lnTo>
                    <a:pt x="255" y="306"/>
                  </a:lnTo>
                  <a:lnTo>
                    <a:pt x="233" y="410"/>
                  </a:lnTo>
                  <a:lnTo>
                    <a:pt x="210" y="521"/>
                  </a:lnTo>
                  <a:lnTo>
                    <a:pt x="185" y="636"/>
                  </a:lnTo>
                  <a:lnTo>
                    <a:pt x="160" y="753"/>
                  </a:lnTo>
                  <a:lnTo>
                    <a:pt x="136" y="866"/>
                  </a:lnTo>
                  <a:lnTo>
                    <a:pt x="113" y="975"/>
                  </a:lnTo>
                  <a:lnTo>
                    <a:pt x="92" y="1076"/>
                  </a:lnTo>
                  <a:lnTo>
                    <a:pt x="73" y="1166"/>
                  </a:lnTo>
                  <a:lnTo>
                    <a:pt x="57" y="1241"/>
                  </a:lnTo>
                  <a:lnTo>
                    <a:pt x="44" y="1299"/>
                  </a:lnTo>
                  <a:lnTo>
                    <a:pt x="37" y="1337"/>
                  </a:lnTo>
                  <a:lnTo>
                    <a:pt x="32" y="1360"/>
                  </a:lnTo>
                  <a:lnTo>
                    <a:pt x="26" y="1385"/>
                  </a:lnTo>
                  <a:lnTo>
                    <a:pt x="21" y="1411"/>
                  </a:lnTo>
                  <a:lnTo>
                    <a:pt x="16" y="1439"/>
                  </a:lnTo>
                  <a:lnTo>
                    <a:pt x="11" y="1466"/>
                  </a:lnTo>
                  <a:lnTo>
                    <a:pt x="6" y="1492"/>
                  </a:lnTo>
                  <a:lnTo>
                    <a:pt x="2" y="1516"/>
                  </a:lnTo>
                  <a:lnTo>
                    <a:pt x="0" y="1539"/>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14" name="Freeform 15">
              <a:extLst>
                <a:ext uri="{FF2B5EF4-FFF2-40B4-BE49-F238E27FC236}">
                  <a16:creationId xmlns:a16="http://schemas.microsoft.com/office/drawing/2014/main" id="{F84B1290-FF24-46D6-B3E7-3A6C8A493AD1}"/>
                </a:ext>
              </a:extLst>
            </p:cNvPr>
            <p:cNvSpPr>
              <a:spLocks/>
            </p:cNvSpPr>
            <p:nvPr/>
          </p:nvSpPr>
          <p:spPr bwMode="auto">
            <a:xfrm>
              <a:off x="2425942" y="2383031"/>
              <a:ext cx="849529" cy="1032103"/>
            </a:xfrm>
            <a:custGeom>
              <a:avLst/>
              <a:gdLst/>
              <a:ahLst/>
              <a:cxnLst>
                <a:cxn ang="0">
                  <a:pos x="0" y="1936"/>
                </a:cxn>
                <a:cxn ang="0">
                  <a:pos x="49" y="1944"/>
                </a:cxn>
                <a:cxn ang="0">
                  <a:pos x="98" y="1952"/>
                </a:cxn>
                <a:cxn ang="0">
                  <a:pos x="148" y="1962"/>
                </a:cxn>
                <a:cxn ang="0">
                  <a:pos x="197" y="1970"/>
                </a:cxn>
                <a:cxn ang="0">
                  <a:pos x="246" y="1980"/>
                </a:cxn>
                <a:cxn ang="0">
                  <a:pos x="295" y="1988"/>
                </a:cxn>
                <a:cxn ang="0">
                  <a:pos x="345" y="1998"/>
                </a:cxn>
                <a:cxn ang="0">
                  <a:pos x="394" y="2007"/>
                </a:cxn>
                <a:cxn ang="0">
                  <a:pos x="444" y="2016"/>
                </a:cxn>
                <a:cxn ang="0">
                  <a:pos x="493" y="2026"/>
                </a:cxn>
                <a:cxn ang="0">
                  <a:pos x="543" y="2035"/>
                </a:cxn>
                <a:cxn ang="0">
                  <a:pos x="592" y="2045"/>
                </a:cxn>
                <a:cxn ang="0">
                  <a:pos x="642" y="2053"/>
                </a:cxn>
                <a:cxn ang="0">
                  <a:pos x="692" y="2063"/>
                </a:cxn>
                <a:cxn ang="0">
                  <a:pos x="741" y="2071"/>
                </a:cxn>
                <a:cxn ang="0">
                  <a:pos x="791" y="2081"/>
                </a:cxn>
                <a:cxn ang="0">
                  <a:pos x="1592" y="2218"/>
                </a:cxn>
                <a:cxn ang="0">
                  <a:pos x="1827" y="669"/>
                </a:cxn>
                <a:cxn ang="0">
                  <a:pos x="1800" y="663"/>
                </a:cxn>
                <a:cxn ang="0">
                  <a:pos x="1738" y="650"/>
                </a:cxn>
                <a:cxn ang="0">
                  <a:pos x="1650" y="633"/>
                </a:cxn>
                <a:cxn ang="0">
                  <a:pos x="1549" y="614"/>
                </a:cxn>
                <a:cxn ang="0">
                  <a:pos x="1447" y="594"/>
                </a:cxn>
                <a:cxn ang="0">
                  <a:pos x="1352" y="576"/>
                </a:cxn>
                <a:cxn ang="0">
                  <a:pos x="1277" y="562"/>
                </a:cxn>
                <a:cxn ang="0">
                  <a:pos x="1233" y="554"/>
                </a:cxn>
                <a:cxn ang="0">
                  <a:pos x="1309" y="174"/>
                </a:cxn>
                <a:cxn ang="0">
                  <a:pos x="439" y="0"/>
                </a:cxn>
                <a:cxn ang="0">
                  <a:pos x="434" y="12"/>
                </a:cxn>
                <a:cxn ang="0">
                  <a:pos x="426" y="43"/>
                </a:cxn>
                <a:cxn ang="0">
                  <a:pos x="415" y="88"/>
                </a:cxn>
                <a:cxn ang="0">
                  <a:pos x="402" y="145"/>
                </a:cxn>
                <a:cxn ang="0">
                  <a:pos x="386" y="213"/>
                </a:cxn>
                <a:cxn ang="0">
                  <a:pos x="368" y="287"/>
                </a:cxn>
                <a:cxn ang="0">
                  <a:pos x="350" y="368"/>
                </a:cxn>
                <a:cxn ang="0">
                  <a:pos x="331" y="452"/>
                </a:cxn>
                <a:cxn ang="0">
                  <a:pos x="312" y="536"/>
                </a:cxn>
                <a:cxn ang="0">
                  <a:pos x="293" y="619"/>
                </a:cxn>
                <a:cxn ang="0">
                  <a:pos x="275" y="698"/>
                </a:cxn>
                <a:cxn ang="0">
                  <a:pos x="259" y="772"/>
                </a:cxn>
                <a:cxn ang="0">
                  <a:pos x="245" y="837"/>
                </a:cxn>
                <a:cxn ang="0">
                  <a:pos x="232" y="892"/>
                </a:cxn>
                <a:cxn ang="0">
                  <a:pos x="223" y="934"/>
                </a:cxn>
                <a:cxn ang="0">
                  <a:pos x="217" y="961"/>
                </a:cxn>
                <a:cxn ang="0">
                  <a:pos x="211" y="987"/>
                </a:cxn>
                <a:cxn ang="0">
                  <a:pos x="203" y="1028"/>
                </a:cxn>
                <a:cxn ang="0">
                  <a:pos x="190" y="1081"/>
                </a:cxn>
                <a:cxn ang="0">
                  <a:pos x="175" y="1145"/>
                </a:cxn>
                <a:cxn ang="0">
                  <a:pos x="159" y="1217"/>
                </a:cxn>
                <a:cxn ang="0">
                  <a:pos x="141" y="1295"/>
                </a:cxn>
                <a:cxn ang="0">
                  <a:pos x="122" y="1377"/>
                </a:cxn>
                <a:cxn ang="0">
                  <a:pos x="104" y="1460"/>
                </a:cxn>
                <a:cxn ang="0">
                  <a:pos x="85" y="1544"/>
                </a:cxn>
                <a:cxn ang="0">
                  <a:pos x="67" y="1625"/>
                </a:cxn>
                <a:cxn ang="0">
                  <a:pos x="50" y="1701"/>
                </a:cxn>
                <a:cxn ang="0">
                  <a:pos x="34" y="1770"/>
                </a:cxn>
                <a:cxn ang="0">
                  <a:pos x="21" y="1831"/>
                </a:cxn>
                <a:cxn ang="0">
                  <a:pos x="11" y="1880"/>
                </a:cxn>
                <a:cxn ang="0">
                  <a:pos x="3" y="1915"/>
                </a:cxn>
                <a:cxn ang="0">
                  <a:pos x="0" y="1936"/>
                </a:cxn>
              </a:cxnLst>
              <a:rect l="0" t="0" r="r" b="b"/>
              <a:pathLst>
                <a:path w="1827" h="2218">
                  <a:moveTo>
                    <a:pt x="0" y="1936"/>
                  </a:moveTo>
                  <a:lnTo>
                    <a:pt x="49" y="1944"/>
                  </a:lnTo>
                  <a:lnTo>
                    <a:pt x="98" y="1952"/>
                  </a:lnTo>
                  <a:lnTo>
                    <a:pt x="148" y="1962"/>
                  </a:lnTo>
                  <a:lnTo>
                    <a:pt x="197" y="1970"/>
                  </a:lnTo>
                  <a:lnTo>
                    <a:pt x="246" y="1980"/>
                  </a:lnTo>
                  <a:lnTo>
                    <a:pt x="295" y="1988"/>
                  </a:lnTo>
                  <a:lnTo>
                    <a:pt x="345" y="1998"/>
                  </a:lnTo>
                  <a:lnTo>
                    <a:pt x="394" y="2007"/>
                  </a:lnTo>
                  <a:lnTo>
                    <a:pt x="444" y="2016"/>
                  </a:lnTo>
                  <a:lnTo>
                    <a:pt x="493" y="2026"/>
                  </a:lnTo>
                  <a:lnTo>
                    <a:pt x="543" y="2035"/>
                  </a:lnTo>
                  <a:lnTo>
                    <a:pt x="592" y="2045"/>
                  </a:lnTo>
                  <a:lnTo>
                    <a:pt x="642" y="2053"/>
                  </a:lnTo>
                  <a:lnTo>
                    <a:pt x="692" y="2063"/>
                  </a:lnTo>
                  <a:lnTo>
                    <a:pt x="741" y="2071"/>
                  </a:lnTo>
                  <a:lnTo>
                    <a:pt x="791" y="2081"/>
                  </a:lnTo>
                  <a:lnTo>
                    <a:pt x="1592" y="2218"/>
                  </a:lnTo>
                  <a:lnTo>
                    <a:pt x="1827" y="669"/>
                  </a:lnTo>
                  <a:lnTo>
                    <a:pt x="1800" y="663"/>
                  </a:lnTo>
                  <a:lnTo>
                    <a:pt x="1738" y="650"/>
                  </a:lnTo>
                  <a:lnTo>
                    <a:pt x="1650" y="633"/>
                  </a:lnTo>
                  <a:lnTo>
                    <a:pt x="1549" y="614"/>
                  </a:lnTo>
                  <a:lnTo>
                    <a:pt x="1447" y="594"/>
                  </a:lnTo>
                  <a:lnTo>
                    <a:pt x="1352" y="576"/>
                  </a:lnTo>
                  <a:lnTo>
                    <a:pt x="1277" y="562"/>
                  </a:lnTo>
                  <a:lnTo>
                    <a:pt x="1233" y="554"/>
                  </a:lnTo>
                  <a:lnTo>
                    <a:pt x="1309" y="174"/>
                  </a:lnTo>
                  <a:lnTo>
                    <a:pt x="439" y="0"/>
                  </a:lnTo>
                  <a:lnTo>
                    <a:pt x="434" y="12"/>
                  </a:lnTo>
                  <a:lnTo>
                    <a:pt x="426" y="43"/>
                  </a:lnTo>
                  <a:lnTo>
                    <a:pt x="415" y="88"/>
                  </a:lnTo>
                  <a:lnTo>
                    <a:pt x="402" y="145"/>
                  </a:lnTo>
                  <a:lnTo>
                    <a:pt x="386" y="213"/>
                  </a:lnTo>
                  <a:lnTo>
                    <a:pt x="368" y="287"/>
                  </a:lnTo>
                  <a:lnTo>
                    <a:pt x="350" y="368"/>
                  </a:lnTo>
                  <a:lnTo>
                    <a:pt x="331" y="452"/>
                  </a:lnTo>
                  <a:lnTo>
                    <a:pt x="312" y="536"/>
                  </a:lnTo>
                  <a:lnTo>
                    <a:pt x="293" y="619"/>
                  </a:lnTo>
                  <a:lnTo>
                    <a:pt x="275" y="698"/>
                  </a:lnTo>
                  <a:lnTo>
                    <a:pt x="259" y="772"/>
                  </a:lnTo>
                  <a:lnTo>
                    <a:pt x="245" y="837"/>
                  </a:lnTo>
                  <a:lnTo>
                    <a:pt x="232" y="892"/>
                  </a:lnTo>
                  <a:lnTo>
                    <a:pt x="223" y="934"/>
                  </a:lnTo>
                  <a:lnTo>
                    <a:pt x="217" y="961"/>
                  </a:lnTo>
                  <a:lnTo>
                    <a:pt x="211" y="987"/>
                  </a:lnTo>
                  <a:lnTo>
                    <a:pt x="203" y="1028"/>
                  </a:lnTo>
                  <a:lnTo>
                    <a:pt x="190" y="1081"/>
                  </a:lnTo>
                  <a:lnTo>
                    <a:pt x="175" y="1145"/>
                  </a:lnTo>
                  <a:lnTo>
                    <a:pt x="159" y="1217"/>
                  </a:lnTo>
                  <a:lnTo>
                    <a:pt x="141" y="1295"/>
                  </a:lnTo>
                  <a:lnTo>
                    <a:pt x="122" y="1377"/>
                  </a:lnTo>
                  <a:lnTo>
                    <a:pt x="104" y="1460"/>
                  </a:lnTo>
                  <a:lnTo>
                    <a:pt x="85" y="1544"/>
                  </a:lnTo>
                  <a:lnTo>
                    <a:pt x="67" y="1625"/>
                  </a:lnTo>
                  <a:lnTo>
                    <a:pt x="50" y="1701"/>
                  </a:lnTo>
                  <a:lnTo>
                    <a:pt x="34" y="1770"/>
                  </a:lnTo>
                  <a:lnTo>
                    <a:pt x="21" y="1831"/>
                  </a:lnTo>
                  <a:lnTo>
                    <a:pt x="11" y="1880"/>
                  </a:lnTo>
                  <a:lnTo>
                    <a:pt x="3" y="1915"/>
                  </a:lnTo>
                  <a:lnTo>
                    <a:pt x="0" y="193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5" name="Freeform 16">
              <a:extLst>
                <a:ext uri="{FF2B5EF4-FFF2-40B4-BE49-F238E27FC236}">
                  <a16:creationId xmlns:a16="http://schemas.microsoft.com/office/drawing/2014/main" id="{730E2F01-683F-48DB-A1B1-848210FB7673}"/>
                </a:ext>
              </a:extLst>
            </p:cNvPr>
            <p:cNvSpPr>
              <a:spLocks/>
            </p:cNvSpPr>
            <p:nvPr/>
          </p:nvSpPr>
          <p:spPr bwMode="auto">
            <a:xfrm>
              <a:off x="2245231" y="1034217"/>
              <a:ext cx="884927" cy="1419608"/>
            </a:xfrm>
            <a:custGeom>
              <a:avLst/>
              <a:gdLst/>
              <a:ahLst/>
              <a:cxnLst>
                <a:cxn ang="0">
                  <a:pos x="259" y="2742"/>
                </a:cxn>
                <a:cxn ang="0">
                  <a:pos x="569" y="2818"/>
                </a:cxn>
                <a:cxn ang="0">
                  <a:pos x="880" y="2890"/>
                </a:cxn>
                <a:cxn ang="0">
                  <a:pos x="1206" y="2958"/>
                </a:cxn>
                <a:cxn ang="0">
                  <a:pos x="1543" y="3022"/>
                </a:cxn>
                <a:cxn ang="0">
                  <a:pos x="1861" y="2107"/>
                </a:cxn>
                <a:cxn ang="0">
                  <a:pos x="1808" y="2087"/>
                </a:cxn>
                <a:cxn ang="0">
                  <a:pos x="1778" y="2043"/>
                </a:cxn>
                <a:cxn ang="0">
                  <a:pos x="1709" y="2042"/>
                </a:cxn>
                <a:cxn ang="0">
                  <a:pos x="1617" y="2026"/>
                </a:cxn>
                <a:cxn ang="0">
                  <a:pos x="1595" y="2006"/>
                </a:cxn>
                <a:cxn ang="0">
                  <a:pos x="1475" y="2017"/>
                </a:cxn>
                <a:cxn ang="0">
                  <a:pos x="1397" y="1998"/>
                </a:cxn>
                <a:cxn ang="0">
                  <a:pos x="1329" y="1944"/>
                </a:cxn>
                <a:cxn ang="0">
                  <a:pos x="1292" y="1888"/>
                </a:cxn>
                <a:cxn ang="0">
                  <a:pos x="1271" y="1805"/>
                </a:cxn>
                <a:cxn ang="0">
                  <a:pos x="1245" y="1765"/>
                </a:cxn>
                <a:cxn ang="0">
                  <a:pos x="1204" y="1714"/>
                </a:cxn>
                <a:cxn ang="0">
                  <a:pos x="1186" y="1634"/>
                </a:cxn>
                <a:cxn ang="0">
                  <a:pos x="1163" y="1509"/>
                </a:cxn>
                <a:cxn ang="0">
                  <a:pos x="1162" y="1401"/>
                </a:cxn>
                <a:cxn ang="0">
                  <a:pos x="1104" y="1445"/>
                </a:cxn>
                <a:cxn ang="0">
                  <a:pos x="1063" y="1445"/>
                </a:cxn>
                <a:cxn ang="0">
                  <a:pos x="1057" y="1412"/>
                </a:cxn>
                <a:cxn ang="0">
                  <a:pos x="1077" y="1337"/>
                </a:cxn>
                <a:cxn ang="0">
                  <a:pos x="1081" y="1246"/>
                </a:cxn>
                <a:cxn ang="0">
                  <a:pos x="1115" y="1202"/>
                </a:cxn>
                <a:cxn ang="0">
                  <a:pos x="1164" y="1155"/>
                </a:cxn>
                <a:cxn ang="0">
                  <a:pos x="1171" y="1113"/>
                </a:cxn>
                <a:cxn ang="0">
                  <a:pos x="1131" y="1029"/>
                </a:cxn>
                <a:cxn ang="0">
                  <a:pos x="1118" y="899"/>
                </a:cxn>
                <a:cxn ang="0">
                  <a:pos x="1082" y="841"/>
                </a:cxn>
                <a:cxn ang="0">
                  <a:pos x="1018" y="665"/>
                </a:cxn>
                <a:cxn ang="0">
                  <a:pos x="1006" y="636"/>
                </a:cxn>
                <a:cxn ang="0">
                  <a:pos x="997" y="596"/>
                </a:cxn>
                <a:cxn ang="0">
                  <a:pos x="939" y="489"/>
                </a:cxn>
                <a:cxn ang="0">
                  <a:pos x="884" y="403"/>
                </a:cxn>
                <a:cxn ang="0">
                  <a:pos x="881" y="351"/>
                </a:cxn>
                <a:cxn ang="0">
                  <a:pos x="966" y="59"/>
                </a:cxn>
                <a:cxn ang="0">
                  <a:pos x="666" y="228"/>
                </a:cxn>
                <a:cxn ang="0">
                  <a:pos x="500" y="743"/>
                </a:cxn>
                <a:cxn ang="0">
                  <a:pos x="419" y="1005"/>
                </a:cxn>
                <a:cxn ang="0">
                  <a:pos x="381" y="1135"/>
                </a:cxn>
                <a:cxn ang="0">
                  <a:pos x="401" y="1193"/>
                </a:cxn>
                <a:cxn ang="0">
                  <a:pos x="436" y="1270"/>
                </a:cxn>
                <a:cxn ang="0">
                  <a:pos x="489" y="1339"/>
                </a:cxn>
                <a:cxn ang="0">
                  <a:pos x="501" y="1393"/>
                </a:cxn>
                <a:cxn ang="0">
                  <a:pos x="471" y="1418"/>
                </a:cxn>
                <a:cxn ang="0">
                  <a:pos x="412" y="1459"/>
                </a:cxn>
                <a:cxn ang="0">
                  <a:pos x="373" y="1477"/>
                </a:cxn>
                <a:cxn ang="0">
                  <a:pos x="336" y="1568"/>
                </a:cxn>
                <a:cxn ang="0">
                  <a:pos x="282" y="1688"/>
                </a:cxn>
                <a:cxn ang="0">
                  <a:pos x="253" y="1770"/>
                </a:cxn>
                <a:cxn ang="0">
                  <a:pos x="238" y="1779"/>
                </a:cxn>
                <a:cxn ang="0">
                  <a:pos x="199" y="1891"/>
                </a:cxn>
                <a:cxn ang="0">
                  <a:pos x="204" y="1941"/>
                </a:cxn>
                <a:cxn ang="0">
                  <a:pos x="106" y="2299"/>
                </a:cxn>
                <a:cxn ang="0">
                  <a:pos x="30" y="2564"/>
                </a:cxn>
              </a:cxnLst>
              <a:rect l="0" t="0" r="r" b="b"/>
              <a:pathLst>
                <a:path w="1904" h="3051">
                  <a:moveTo>
                    <a:pt x="0" y="2679"/>
                  </a:moveTo>
                  <a:lnTo>
                    <a:pt x="52" y="2691"/>
                  </a:lnTo>
                  <a:lnTo>
                    <a:pt x="104" y="2703"/>
                  </a:lnTo>
                  <a:lnTo>
                    <a:pt x="155" y="2716"/>
                  </a:lnTo>
                  <a:lnTo>
                    <a:pt x="207" y="2728"/>
                  </a:lnTo>
                  <a:lnTo>
                    <a:pt x="259" y="2742"/>
                  </a:lnTo>
                  <a:lnTo>
                    <a:pt x="310" y="2755"/>
                  </a:lnTo>
                  <a:lnTo>
                    <a:pt x="362" y="2767"/>
                  </a:lnTo>
                  <a:lnTo>
                    <a:pt x="414" y="2780"/>
                  </a:lnTo>
                  <a:lnTo>
                    <a:pt x="466" y="2792"/>
                  </a:lnTo>
                  <a:lnTo>
                    <a:pt x="518" y="2805"/>
                  </a:lnTo>
                  <a:lnTo>
                    <a:pt x="569" y="2818"/>
                  </a:lnTo>
                  <a:lnTo>
                    <a:pt x="622" y="2830"/>
                  </a:lnTo>
                  <a:lnTo>
                    <a:pt x="674" y="2843"/>
                  </a:lnTo>
                  <a:lnTo>
                    <a:pt x="726" y="2856"/>
                  </a:lnTo>
                  <a:lnTo>
                    <a:pt x="778" y="2867"/>
                  </a:lnTo>
                  <a:lnTo>
                    <a:pt x="831" y="2880"/>
                  </a:lnTo>
                  <a:lnTo>
                    <a:pt x="880" y="2890"/>
                  </a:lnTo>
                  <a:lnTo>
                    <a:pt x="932" y="2902"/>
                  </a:lnTo>
                  <a:lnTo>
                    <a:pt x="985" y="2914"/>
                  </a:lnTo>
                  <a:lnTo>
                    <a:pt x="1038" y="2924"/>
                  </a:lnTo>
                  <a:lnTo>
                    <a:pt x="1093" y="2936"/>
                  </a:lnTo>
                  <a:lnTo>
                    <a:pt x="1149" y="2947"/>
                  </a:lnTo>
                  <a:lnTo>
                    <a:pt x="1206" y="2958"/>
                  </a:lnTo>
                  <a:lnTo>
                    <a:pt x="1263" y="2969"/>
                  </a:lnTo>
                  <a:lnTo>
                    <a:pt x="1320" y="2981"/>
                  </a:lnTo>
                  <a:lnTo>
                    <a:pt x="1376" y="2992"/>
                  </a:lnTo>
                  <a:lnTo>
                    <a:pt x="1433" y="3002"/>
                  </a:lnTo>
                  <a:lnTo>
                    <a:pt x="1488" y="3013"/>
                  </a:lnTo>
                  <a:lnTo>
                    <a:pt x="1543" y="3022"/>
                  </a:lnTo>
                  <a:lnTo>
                    <a:pt x="1597" y="3033"/>
                  </a:lnTo>
                  <a:lnTo>
                    <a:pt x="1650" y="3042"/>
                  </a:lnTo>
                  <a:lnTo>
                    <a:pt x="1701" y="3051"/>
                  </a:lnTo>
                  <a:lnTo>
                    <a:pt x="1904" y="2103"/>
                  </a:lnTo>
                  <a:lnTo>
                    <a:pt x="1880" y="2105"/>
                  </a:lnTo>
                  <a:lnTo>
                    <a:pt x="1861" y="2107"/>
                  </a:lnTo>
                  <a:lnTo>
                    <a:pt x="1846" y="2105"/>
                  </a:lnTo>
                  <a:lnTo>
                    <a:pt x="1833" y="2103"/>
                  </a:lnTo>
                  <a:lnTo>
                    <a:pt x="1823" y="2100"/>
                  </a:lnTo>
                  <a:lnTo>
                    <a:pt x="1816" y="2096"/>
                  </a:lnTo>
                  <a:lnTo>
                    <a:pt x="1812" y="2092"/>
                  </a:lnTo>
                  <a:lnTo>
                    <a:pt x="1808" y="2087"/>
                  </a:lnTo>
                  <a:lnTo>
                    <a:pt x="1802" y="2075"/>
                  </a:lnTo>
                  <a:lnTo>
                    <a:pt x="1798" y="2063"/>
                  </a:lnTo>
                  <a:lnTo>
                    <a:pt x="1795" y="2057"/>
                  </a:lnTo>
                  <a:lnTo>
                    <a:pt x="1791" y="2052"/>
                  </a:lnTo>
                  <a:lnTo>
                    <a:pt x="1786" y="2046"/>
                  </a:lnTo>
                  <a:lnTo>
                    <a:pt x="1778" y="2043"/>
                  </a:lnTo>
                  <a:lnTo>
                    <a:pt x="1773" y="2041"/>
                  </a:lnTo>
                  <a:lnTo>
                    <a:pt x="1767" y="2040"/>
                  </a:lnTo>
                  <a:lnTo>
                    <a:pt x="1759" y="2040"/>
                  </a:lnTo>
                  <a:lnTo>
                    <a:pt x="1751" y="2040"/>
                  </a:lnTo>
                  <a:lnTo>
                    <a:pt x="1731" y="2041"/>
                  </a:lnTo>
                  <a:lnTo>
                    <a:pt x="1709" y="2042"/>
                  </a:lnTo>
                  <a:lnTo>
                    <a:pt x="1685" y="2042"/>
                  </a:lnTo>
                  <a:lnTo>
                    <a:pt x="1661" y="2040"/>
                  </a:lnTo>
                  <a:lnTo>
                    <a:pt x="1650" y="2038"/>
                  </a:lnTo>
                  <a:lnTo>
                    <a:pt x="1638" y="2035"/>
                  </a:lnTo>
                  <a:lnTo>
                    <a:pt x="1626" y="2031"/>
                  </a:lnTo>
                  <a:lnTo>
                    <a:pt x="1617" y="2026"/>
                  </a:lnTo>
                  <a:lnTo>
                    <a:pt x="1610" y="2021"/>
                  </a:lnTo>
                  <a:lnTo>
                    <a:pt x="1604" y="2018"/>
                  </a:lnTo>
                  <a:lnTo>
                    <a:pt x="1601" y="2014"/>
                  </a:lnTo>
                  <a:lnTo>
                    <a:pt x="1599" y="2011"/>
                  </a:lnTo>
                  <a:lnTo>
                    <a:pt x="1597" y="2009"/>
                  </a:lnTo>
                  <a:lnTo>
                    <a:pt x="1595" y="2006"/>
                  </a:lnTo>
                  <a:lnTo>
                    <a:pt x="1593" y="2005"/>
                  </a:lnTo>
                  <a:lnTo>
                    <a:pt x="1590" y="2004"/>
                  </a:lnTo>
                  <a:lnTo>
                    <a:pt x="1579" y="2003"/>
                  </a:lnTo>
                  <a:lnTo>
                    <a:pt x="1559" y="2005"/>
                  </a:lnTo>
                  <a:lnTo>
                    <a:pt x="1525" y="2010"/>
                  </a:lnTo>
                  <a:lnTo>
                    <a:pt x="1475" y="2017"/>
                  </a:lnTo>
                  <a:lnTo>
                    <a:pt x="1461" y="2017"/>
                  </a:lnTo>
                  <a:lnTo>
                    <a:pt x="1448" y="2016"/>
                  </a:lnTo>
                  <a:lnTo>
                    <a:pt x="1435" y="2014"/>
                  </a:lnTo>
                  <a:lnTo>
                    <a:pt x="1422" y="2010"/>
                  </a:lnTo>
                  <a:lnTo>
                    <a:pt x="1409" y="2004"/>
                  </a:lnTo>
                  <a:lnTo>
                    <a:pt x="1397" y="1998"/>
                  </a:lnTo>
                  <a:lnTo>
                    <a:pt x="1384" y="1991"/>
                  </a:lnTo>
                  <a:lnTo>
                    <a:pt x="1371" y="1982"/>
                  </a:lnTo>
                  <a:lnTo>
                    <a:pt x="1360" y="1974"/>
                  </a:lnTo>
                  <a:lnTo>
                    <a:pt x="1349" y="1964"/>
                  </a:lnTo>
                  <a:lnTo>
                    <a:pt x="1339" y="1955"/>
                  </a:lnTo>
                  <a:lnTo>
                    <a:pt x="1329" y="1944"/>
                  </a:lnTo>
                  <a:lnTo>
                    <a:pt x="1320" y="1935"/>
                  </a:lnTo>
                  <a:lnTo>
                    <a:pt x="1312" y="1924"/>
                  </a:lnTo>
                  <a:lnTo>
                    <a:pt x="1305" y="1915"/>
                  </a:lnTo>
                  <a:lnTo>
                    <a:pt x="1300" y="1905"/>
                  </a:lnTo>
                  <a:lnTo>
                    <a:pt x="1296" y="1897"/>
                  </a:lnTo>
                  <a:lnTo>
                    <a:pt x="1292" y="1888"/>
                  </a:lnTo>
                  <a:lnTo>
                    <a:pt x="1290" y="1879"/>
                  </a:lnTo>
                  <a:lnTo>
                    <a:pt x="1287" y="1868"/>
                  </a:lnTo>
                  <a:lnTo>
                    <a:pt x="1283" y="1848"/>
                  </a:lnTo>
                  <a:lnTo>
                    <a:pt x="1279" y="1829"/>
                  </a:lnTo>
                  <a:lnTo>
                    <a:pt x="1276" y="1817"/>
                  </a:lnTo>
                  <a:lnTo>
                    <a:pt x="1271" y="1805"/>
                  </a:lnTo>
                  <a:lnTo>
                    <a:pt x="1267" y="1796"/>
                  </a:lnTo>
                  <a:lnTo>
                    <a:pt x="1263" y="1787"/>
                  </a:lnTo>
                  <a:lnTo>
                    <a:pt x="1259" y="1781"/>
                  </a:lnTo>
                  <a:lnTo>
                    <a:pt x="1254" y="1776"/>
                  </a:lnTo>
                  <a:lnTo>
                    <a:pt x="1249" y="1770"/>
                  </a:lnTo>
                  <a:lnTo>
                    <a:pt x="1245" y="1765"/>
                  </a:lnTo>
                  <a:lnTo>
                    <a:pt x="1235" y="1757"/>
                  </a:lnTo>
                  <a:lnTo>
                    <a:pt x="1225" y="1746"/>
                  </a:lnTo>
                  <a:lnTo>
                    <a:pt x="1220" y="1740"/>
                  </a:lnTo>
                  <a:lnTo>
                    <a:pt x="1214" y="1732"/>
                  </a:lnTo>
                  <a:lnTo>
                    <a:pt x="1209" y="1724"/>
                  </a:lnTo>
                  <a:lnTo>
                    <a:pt x="1204" y="1714"/>
                  </a:lnTo>
                  <a:lnTo>
                    <a:pt x="1201" y="1704"/>
                  </a:lnTo>
                  <a:lnTo>
                    <a:pt x="1198" y="1695"/>
                  </a:lnTo>
                  <a:lnTo>
                    <a:pt x="1194" y="1685"/>
                  </a:lnTo>
                  <a:lnTo>
                    <a:pt x="1192" y="1676"/>
                  </a:lnTo>
                  <a:lnTo>
                    <a:pt x="1188" y="1655"/>
                  </a:lnTo>
                  <a:lnTo>
                    <a:pt x="1186" y="1634"/>
                  </a:lnTo>
                  <a:lnTo>
                    <a:pt x="1184" y="1613"/>
                  </a:lnTo>
                  <a:lnTo>
                    <a:pt x="1182" y="1592"/>
                  </a:lnTo>
                  <a:lnTo>
                    <a:pt x="1179" y="1571"/>
                  </a:lnTo>
                  <a:lnTo>
                    <a:pt x="1175" y="1551"/>
                  </a:lnTo>
                  <a:lnTo>
                    <a:pt x="1169" y="1525"/>
                  </a:lnTo>
                  <a:lnTo>
                    <a:pt x="1163" y="1509"/>
                  </a:lnTo>
                  <a:lnTo>
                    <a:pt x="1159" y="1501"/>
                  </a:lnTo>
                  <a:lnTo>
                    <a:pt x="1155" y="1494"/>
                  </a:lnTo>
                  <a:lnTo>
                    <a:pt x="1154" y="1486"/>
                  </a:lnTo>
                  <a:lnTo>
                    <a:pt x="1154" y="1470"/>
                  </a:lnTo>
                  <a:lnTo>
                    <a:pt x="1156" y="1444"/>
                  </a:lnTo>
                  <a:lnTo>
                    <a:pt x="1162" y="1401"/>
                  </a:lnTo>
                  <a:lnTo>
                    <a:pt x="1152" y="1406"/>
                  </a:lnTo>
                  <a:lnTo>
                    <a:pt x="1142" y="1415"/>
                  </a:lnTo>
                  <a:lnTo>
                    <a:pt x="1130" y="1426"/>
                  </a:lnTo>
                  <a:lnTo>
                    <a:pt x="1117" y="1436"/>
                  </a:lnTo>
                  <a:lnTo>
                    <a:pt x="1111" y="1441"/>
                  </a:lnTo>
                  <a:lnTo>
                    <a:pt x="1104" y="1445"/>
                  </a:lnTo>
                  <a:lnTo>
                    <a:pt x="1097" y="1448"/>
                  </a:lnTo>
                  <a:lnTo>
                    <a:pt x="1090" y="1450"/>
                  </a:lnTo>
                  <a:lnTo>
                    <a:pt x="1084" y="1451"/>
                  </a:lnTo>
                  <a:lnTo>
                    <a:pt x="1076" y="1451"/>
                  </a:lnTo>
                  <a:lnTo>
                    <a:pt x="1070" y="1449"/>
                  </a:lnTo>
                  <a:lnTo>
                    <a:pt x="1063" y="1445"/>
                  </a:lnTo>
                  <a:lnTo>
                    <a:pt x="1059" y="1442"/>
                  </a:lnTo>
                  <a:lnTo>
                    <a:pt x="1057" y="1439"/>
                  </a:lnTo>
                  <a:lnTo>
                    <a:pt x="1056" y="1435"/>
                  </a:lnTo>
                  <a:lnTo>
                    <a:pt x="1055" y="1431"/>
                  </a:lnTo>
                  <a:lnTo>
                    <a:pt x="1055" y="1422"/>
                  </a:lnTo>
                  <a:lnTo>
                    <a:pt x="1057" y="1412"/>
                  </a:lnTo>
                  <a:lnTo>
                    <a:pt x="1065" y="1392"/>
                  </a:lnTo>
                  <a:lnTo>
                    <a:pt x="1072" y="1374"/>
                  </a:lnTo>
                  <a:lnTo>
                    <a:pt x="1074" y="1365"/>
                  </a:lnTo>
                  <a:lnTo>
                    <a:pt x="1076" y="1355"/>
                  </a:lnTo>
                  <a:lnTo>
                    <a:pt x="1077" y="1347"/>
                  </a:lnTo>
                  <a:lnTo>
                    <a:pt x="1077" y="1337"/>
                  </a:lnTo>
                  <a:lnTo>
                    <a:pt x="1076" y="1319"/>
                  </a:lnTo>
                  <a:lnTo>
                    <a:pt x="1075" y="1300"/>
                  </a:lnTo>
                  <a:lnTo>
                    <a:pt x="1074" y="1283"/>
                  </a:lnTo>
                  <a:lnTo>
                    <a:pt x="1075" y="1265"/>
                  </a:lnTo>
                  <a:lnTo>
                    <a:pt x="1077" y="1255"/>
                  </a:lnTo>
                  <a:lnTo>
                    <a:pt x="1081" y="1246"/>
                  </a:lnTo>
                  <a:lnTo>
                    <a:pt x="1085" y="1237"/>
                  </a:lnTo>
                  <a:lnTo>
                    <a:pt x="1090" y="1228"/>
                  </a:lnTo>
                  <a:lnTo>
                    <a:pt x="1097" y="1218"/>
                  </a:lnTo>
                  <a:lnTo>
                    <a:pt x="1104" y="1211"/>
                  </a:lnTo>
                  <a:lnTo>
                    <a:pt x="1109" y="1207"/>
                  </a:lnTo>
                  <a:lnTo>
                    <a:pt x="1115" y="1202"/>
                  </a:lnTo>
                  <a:lnTo>
                    <a:pt x="1127" y="1195"/>
                  </a:lnTo>
                  <a:lnTo>
                    <a:pt x="1142" y="1184"/>
                  </a:lnTo>
                  <a:lnTo>
                    <a:pt x="1148" y="1176"/>
                  </a:lnTo>
                  <a:lnTo>
                    <a:pt x="1154" y="1170"/>
                  </a:lnTo>
                  <a:lnTo>
                    <a:pt x="1160" y="1162"/>
                  </a:lnTo>
                  <a:lnTo>
                    <a:pt x="1164" y="1155"/>
                  </a:lnTo>
                  <a:lnTo>
                    <a:pt x="1167" y="1148"/>
                  </a:lnTo>
                  <a:lnTo>
                    <a:pt x="1169" y="1141"/>
                  </a:lnTo>
                  <a:lnTo>
                    <a:pt x="1170" y="1134"/>
                  </a:lnTo>
                  <a:lnTo>
                    <a:pt x="1171" y="1127"/>
                  </a:lnTo>
                  <a:lnTo>
                    <a:pt x="1171" y="1120"/>
                  </a:lnTo>
                  <a:lnTo>
                    <a:pt x="1171" y="1113"/>
                  </a:lnTo>
                  <a:lnTo>
                    <a:pt x="1170" y="1107"/>
                  </a:lnTo>
                  <a:lnTo>
                    <a:pt x="1168" y="1099"/>
                  </a:lnTo>
                  <a:lnTo>
                    <a:pt x="1164" y="1087"/>
                  </a:lnTo>
                  <a:lnTo>
                    <a:pt x="1159" y="1074"/>
                  </a:lnTo>
                  <a:lnTo>
                    <a:pt x="1145" y="1050"/>
                  </a:lnTo>
                  <a:lnTo>
                    <a:pt x="1131" y="1029"/>
                  </a:lnTo>
                  <a:lnTo>
                    <a:pt x="1125" y="1020"/>
                  </a:lnTo>
                  <a:lnTo>
                    <a:pt x="1121" y="1012"/>
                  </a:lnTo>
                  <a:lnTo>
                    <a:pt x="1117" y="1004"/>
                  </a:lnTo>
                  <a:lnTo>
                    <a:pt x="1116" y="998"/>
                  </a:lnTo>
                  <a:lnTo>
                    <a:pt x="1139" y="923"/>
                  </a:lnTo>
                  <a:lnTo>
                    <a:pt x="1118" y="899"/>
                  </a:lnTo>
                  <a:lnTo>
                    <a:pt x="1102" y="882"/>
                  </a:lnTo>
                  <a:lnTo>
                    <a:pt x="1098" y="878"/>
                  </a:lnTo>
                  <a:lnTo>
                    <a:pt x="1094" y="873"/>
                  </a:lnTo>
                  <a:lnTo>
                    <a:pt x="1091" y="866"/>
                  </a:lnTo>
                  <a:lnTo>
                    <a:pt x="1088" y="859"/>
                  </a:lnTo>
                  <a:lnTo>
                    <a:pt x="1082" y="841"/>
                  </a:lnTo>
                  <a:lnTo>
                    <a:pt x="1076" y="816"/>
                  </a:lnTo>
                  <a:lnTo>
                    <a:pt x="1065" y="684"/>
                  </a:lnTo>
                  <a:lnTo>
                    <a:pt x="1043" y="675"/>
                  </a:lnTo>
                  <a:lnTo>
                    <a:pt x="1026" y="669"/>
                  </a:lnTo>
                  <a:lnTo>
                    <a:pt x="1022" y="668"/>
                  </a:lnTo>
                  <a:lnTo>
                    <a:pt x="1018" y="665"/>
                  </a:lnTo>
                  <a:lnTo>
                    <a:pt x="1015" y="663"/>
                  </a:lnTo>
                  <a:lnTo>
                    <a:pt x="1012" y="659"/>
                  </a:lnTo>
                  <a:lnTo>
                    <a:pt x="1010" y="655"/>
                  </a:lnTo>
                  <a:lnTo>
                    <a:pt x="1008" y="649"/>
                  </a:lnTo>
                  <a:lnTo>
                    <a:pt x="1007" y="643"/>
                  </a:lnTo>
                  <a:lnTo>
                    <a:pt x="1006" y="636"/>
                  </a:lnTo>
                  <a:lnTo>
                    <a:pt x="1004" y="617"/>
                  </a:lnTo>
                  <a:lnTo>
                    <a:pt x="1004" y="607"/>
                  </a:lnTo>
                  <a:lnTo>
                    <a:pt x="1004" y="604"/>
                  </a:lnTo>
                  <a:lnTo>
                    <a:pt x="1004" y="603"/>
                  </a:lnTo>
                  <a:lnTo>
                    <a:pt x="1002" y="602"/>
                  </a:lnTo>
                  <a:lnTo>
                    <a:pt x="997" y="596"/>
                  </a:lnTo>
                  <a:lnTo>
                    <a:pt x="990" y="583"/>
                  </a:lnTo>
                  <a:lnTo>
                    <a:pt x="977" y="560"/>
                  </a:lnTo>
                  <a:lnTo>
                    <a:pt x="968" y="539"/>
                  </a:lnTo>
                  <a:lnTo>
                    <a:pt x="957" y="521"/>
                  </a:lnTo>
                  <a:lnTo>
                    <a:pt x="949" y="504"/>
                  </a:lnTo>
                  <a:lnTo>
                    <a:pt x="939" y="489"/>
                  </a:lnTo>
                  <a:lnTo>
                    <a:pt x="924" y="465"/>
                  </a:lnTo>
                  <a:lnTo>
                    <a:pt x="910" y="445"/>
                  </a:lnTo>
                  <a:lnTo>
                    <a:pt x="898" y="429"/>
                  </a:lnTo>
                  <a:lnTo>
                    <a:pt x="890" y="415"/>
                  </a:lnTo>
                  <a:lnTo>
                    <a:pt x="887" y="409"/>
                  </a:lnTo>
                  <a:lnTo>
                    <a:pt x="884" y="403"/>
                  </a:lnTo>
                  <a:lnTo>
                    <a:pt x="881" y="395"/>
                  </a:lnTo>
                  <a:lnTo>
                    <a:pt x="880" y="388"/>
                  </a:lnTo>
                  <a:lnTo>
                    <a:pt x="879" y="381"/>
                  </a:lnTo>
                  <a:lnTo>
                    <a:pt x="879" y="371"/>
                  </a:lnTo>
                  <a:lnTo>
                    <a:pt x="880" y="362"/>
                  </a:lnTo>
                  <a:lnTo>
                    <a:pt x="881" y="351"/>
                  </a:lnTo>
                  <a:lnTo>
                    <a:pt x="888" y="325"/>
                  </a:lnTo>
                  <a:lnTo>
                    <a:pt x="896" y="291"/>
                  </a:lnTo>
                  <a:lnTo>
                    <a:pt x="908" y="250"/>
                  </a:lnTo>
                  <a:lnTo>
                    <a:pt x="924" y="198"/>
                  </a:lnTo>
                  <a:lnTo>
                    <a:pt x="943" y="135"/>
                  </a:lnTo>
                  <a:lnTo>
                    <a:pt x="966" y="59"/>
                  </a:lnTo>
                  <a:lnTo>
                    <a:pt x="735" y="0"/>
                  </a:lnTo>
                  <a:lnTo>
                    <a:pt x="729" y="23"/>
                  </a:lnTo>
                  <a:lnTo>
                    <a:pt x="720" y="54"/>
                  </a:lnTo>
                  <a:lnTo>
                    <a:pt x="710" y="91"/>
                  </a:lnTo>
                  <a:lnTo>
                    <a:pt x="697" y="132"/>
                  </a:lnTo>
                  <a:lnTo>
                    <a:pt x="666" y="228"/>
                  </a:lnTo>
                  <a:lnTo>
                    <a:pt x="633" y="333"/>
                  </a:lnTo>
                  <a:lnTo>
                    <a:pt x="597" y="441"/>
                  </a:lnTo>
                  <a:lnTo>
                    <a:pt x="564" y="542"/>
                  </a:lnTo>
                  <a:lnTo>
                    <a:pt x="535" y="631"/>
                  </a:lnTo>
                  <a:lnTo>
                    <a:pt x="514" y="700"/>
                  </a:lnTo>
                  <a:lnTo>
                    <a:pt x="500" y="743"/>
                  </a:lnTo>
                  <a:lnTo>
                    <a:pt x="487" y="787"/>
                  </a:lnTo>
                  <a:lnTo>
                    <a:pt x="474" y="832"/>
                  </a:lnTo>
                  <a:lnTo>
                    <a:pt x="460" y="875"/>
                  </a:lnTo>
                  <a:lnTo>
                    <a:pt x="446" y="918"/>
                  </a:lnTo>
                  <a:lnTo>
                    <a:pt x="433" y="962"/>
                  </a:lnTo>
                  <a:lnTo>
                    <a:pt x="419" y="1005"/>
                  </a:lnTo>
                  <a:lnTo>
                    <a:pt x="406" y="1049"/>
                  </a:lnTo>
                  <a:lnTo>
                    <a:pt x="395" y="1084"/>
                  </a:lnTo>
                  <a:lnTo>
                    <a:pt x="386" y="1109"/>
                  </a:lnTo>
                  <a:lnTo>
                    <a:pt x="384" y="1119"/>
                  </a:lnTo>
                  <a:lnTo>
                    <a:pt x="382" y="1128"/>
                  </a:lnTo>
                  <a:lnTo>
                    <a:pt x="381" y="1135"/>
                  </a:lnTo>
                  <a:lnTo>
                    <a:pt x="381" y="1141"/>
                  </a:lnTo>
                  <a:lnTo>
                    <a:pt x="381" y="1149"/>
                  </a:lnTo>
                  <a:lnTo>
                    <a:pt x="383" y="1155"/>
                  </a:lnTo>
                  <a:lnTo>
                    <a:pt x="386" y="1162"/>
                  </a:lnTo>
                  <a:lnTo>
                    <a:pt x="390" y="1171"/>
                  </a:lnTo>
                  <a:lnTo>
                    <a:pt x="401" y="1193"/>
                  </a:lnTo>
                  <a:lnTo>
                    <a:pt x="418" y="1223"/>
                  </a:lnTo>
                  <a:lnTo>
                    <a:pt x="423" y="1234"/>
                  </a:lnTo>
                  <a:lnTo>
                    <a:pt x="427" y="1245"/>
                  </a:lnTo>
                  <a:lnTo>
                    <a:pt x="430" y="1253"/>
                  </a:lnTo>
                  <a:lnTo>
                    <a:pt x="433" y="1261"/>
                  </a:lnTo>
                  <a:lnTo>
                    <a:pt x="436" y="1270"/>
                  </a:lnTo>
                  <a:lnTo>
                    <a:pt x="440" y="1278"/>
                  </a:lnTo>
                  <a:lnTo>
                    <a:pt x="446" y="1289"/>
                  </a:lnTo>
                  <a:lnTo>
                    <a:pt x="456" y="1300"/>
                  </a:lnTo>
                  <a:lnTo>
                    <a:pt x="468" y="1315"/>
                  </a:lnTo>
                  <a:lnTo>
                    <a:pt x="483" y="1331"/>
                  </a:lnTo>
                  <a:lnTo>
                    <a:pt x="489" y="1339"/>
                  </a:lnTo>
                  <a:lnTo>
                    <a:pt x="495" y="1349"/>
                  </a:lnTo>
                  <a:lnTo>
                    <a:pt x="499" y="1358"/>
                  </a:lnTo>
                  <a:lnTo>
                    <a:pt x="502" y="1370"/>
                  </a:lnTo>
                  <a:lnTo>
                    <a:pt x="503" y="1380"/>
                  </a:lnTo>
                  <a:lnTo>
                    <a:pt x="502" y="1387"/>
                  </a:lnTo>
                  <a:lnTo>
                    <a:pt x="501" y="1393"/>
                  </a:lnTo>
                  <a:lnTo>
                    <a:pt x="500" y="1400"/>
                  </a:lnTo>
                  <a:lnTo>
                    <a:pt x="497" y="1404"/>
                  </a:lnTo>
                  <a:lnTo>
                    <a:pt x="494" y="1407"/>
                  </a:lnTo>
                  <a:lnTo>
                    <a:pt x="489" y="1410"/>
                  </a:lnTo>
                  <a:lnTo>
                    <a:pt x="484" y="1413"/>
                  </a:lnTo>
                  <a:lnTo>
                    <a:pt x="471" y="1418"/>
                  </a:lnTo>
                  <a:lnTo>
                    <a:pt x="458" y="1426"/>
                  </a:lnTo>
                  <a:lnTo>
                    <a:pt x="449" y="1430"/>
                  </a:lnTo>
                  <a:lnTo>
                    <a:pt x="441" y="1435"/>
                  </a:lnTo>
                  <a:lnTo>
                    <a:pt x="433" y="1442"/>
                  </a:lnTo>
                  <a:lnTo>
                    <a:pt x="423" y="1449"/>
                  </a:lnTo>
                  <a:lnTo>
                    <a:pt x="412" y="1459"/>
                  </a:lnTo>
                  <a:lnTo>
                    <a:pt x="404" y="1465"/>
                  </a:lnTo>
                  <a:lnTo>
                    <a:pt x="397" y="1469"/>
                  </a:lnTo>
                  <a:lnTo>
                    <a:pt x="390" y="1472"/>
                  </a:lnTo>
                  <a:lnTo>
                    <a:pt x="382" y="1474"/>
                  </a:lnTo>
                  <a:lnTo>
                    <a:pt x="376" y="1476"/>
                  </a:lnTo>
                  <a:lnTo>
                    <a:pt x="373" y="1477"/>
                  </a:lnTo>
                  <a:lnTo>
                    <a:pt x="370" y="1481"/>
                  </a:lnTo>
                  <a:lnTo>
                    <a:pt x="367" y="1485"/>
                  </a:lnTo>
                  <a:lnTo>
                    <a:pt x="364" y="1491"/>
                  </a:lnTo>
                  <a:lnTo>
                    <a:pt x="356" y="1512"/>
                  </a:lnTo>
                  <a:lnTo>
                    <a:pt x="343" y="1547"/>
                  </a:lnTo>
                  <a:lnTo>
                    <a:pt x="336" y="1568"/>
                  </a:lnTo>
                  <a:lnTo>
                    <a:pt x="326" y="1588"/>
                  </a:lnTo>
                  <a:lnTo>
                    <a:pt x="317" y="1608"/>
                  </a:lnTo>
                  <a:lnTo>
                    <a:pt x="308" y="1628"/>
                  </a:lnTo>
                  <a:lnTo>
                    <a:pt x="299" y="1648"/>
                  </a:lnTo>
                  <a:lnTo>
                    <a:pt x="290" y="1667"/>
                  </a:lnTo>
                  <a:lnTo>
                    <a:pt x="282" y="1688"/>
                  </a:lnTo>
                  <a:lnTo>
                    <a:pt x="275" y="1711"/>
                  </a:lnTo>
                  <a:lnTo>
                    <a:pt x="269" y="1732"/>
                  </a:lnTo>
                  <a:lnTo>
                    <a:pt x="264" y="1749"/>
                  </a:lnTo>
                  <a:lnTo>
                    <a:pt x="260" y="1760"/>
                  </a:lnTo>
                  <a:lnTo>
                    <a:pt x="257" y="1767"/>
                  </a:lnTo>
                  <a:lnTo>
                    <a:pt x="253" y="1770"/>
                  </a:lnTo>
                  <a:lnTo>
                    <a:pt x="251" y="1773"/>
                  </a:lnTo>
                  <a:lnTo>
                    <a:pt x="249" y="1773"/>
                  </a:lnTo>
                  <a:lnTo>
                    <a:pt x="246" y="1773"/>
                  </a:lnTo>
                  <a:lnTo>
                    <a:pt x="244" y="1773"/>
                  </a:lnTo>
                  <a:lnTo>
                    <a:pt x="241" y="1775"/>
                  </a:lnTo>
                  <a:lnTo>
                    <a:pt x="238" y="1779"/>
                  </a:lnTo>
                  <a:lnTo>
                    <a:pt x="232" y="1787"/>
                  </a:lnTo>
                  <a:lnTo>
                    <a:pt x="227" y="1800"/>
                  </a:lnTo>
                  <a:lnTo>
                    <a:pt x="221" y="1817"/>
                  </a:lnTo>
                  <a:lnTo>
                    <a:pt x="212" y="1841"/>
                  </a:lnTo>
                  <a:lnTo>
                    <a:pt x="203" y="1872"/>
                  </a:lnTo>
                  <a:lnTo>
                    <a:pt x="199" y="1891"/>
                  </a:lnTo>
                  <a:lnTo>
                    <a:pt x="198" y="1902"/>
                  </a:lnTo>
                  <a:lnTo>
                    <a:pt x="198" y="1911"/>
                  </a:lnTo>
                  <a:lnTo>
                    <a:pt x="200" y="1917"/>
                  </a:lnTo>
                  <a:lnTo>
                    <a:pt x="202" y="1922"/>
                  </a:lnTo>
                  <a:lnTo>
                    <a:pt x="204" y="1931"/>
                  </a:lnTo>
                  <a:lnTo>
                    <a:pt x="204" y="1941"/>
                  </a:lnTo>
                  <a:lnTo>
                    <a:pt x="201" y="1958"/>
                  </a:lnTo>
                  <a:lnTo>
                    <a:pt x="192" y="1994"/>
                  </a:lnTo>
                  <a:lnTo>
                    <a:pt x="176" y="2053"/>
                  </a:lnTo>
                  <a:lnTo>
                    <a:pt x="155" y="2129"/>
                  </a:lnTo>
                  <a:lnTo>
                    <a:pt x="131" y="2213"/>
                  </a:lnTo>
                  <a:lnTo>
                    <a:pt x="106" y="2299"/>
                  </a:lnTo>
                  <a:lnTo>
                    <a:pt x="83" y="2380"/>
                  </a:lnTo>
                  <a:lnTo>
                    <a:pt x="63" y="2449"/>
                  </a:lnTo>
                  <a:lnTo>
                    <a:pt x="49" y="2496"/>
                  </a:lnTo>
                  <a:lnTo>
                    <a:pt x="44" y="2516"/>
                  </a:lnTo>
                  <a:lnTo>
                    <a:pt x="37" y="2540"/>
                  </a:lnTo>
                  <a:lnTo>
                    <a:pt x="30" y="2564"/>
                  </a:lnTo>
                  <a:lnTo>
                    <a:pt x="23" y="2589"/>
                  </a:lnTo>
                  <a:lnTo>
                    <a:pt x="15" y="2614"/>
                  </a:lnTo>
                  <a:lnTo>
                    <a:pt x="9" y="2638"/>
                  </a:lnTo>
                  <a:lnTo>
                    <a:pt x="4" y="2660"/>
                  </a:lnTo>
                  <a:lnTo>
                    <a:pt x="0" y="267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6" name="Freeform 17">
              <a:extLst>
                <a:ext uri="{FF2B5EF4-FFF2-40B4-BE49-F238E27FC236}">
                  <a16:creationId xmlns:a16="http://schemas.microsoft.com/office/drawing/2014/main" id="{EAEDF749-84ED-430D-8961-79FCB328CBFC}"/>
                </a:ext>
              </a:extLst>
            </p:cNvPr>
            <p:cNvSpPr>
              <a:spLocks/>
            </p:cNvSpPr>
            <p:nvPr/>
          </p:nvSpPr>
          <p:spPr bwMode="auto">
            <a:xfrm>
              <a:off x="4976393" y="1367695"/>
              <a:ext cx="955720" cy="1020927"/>
            </a:xfrm>
            <a:custGeom>
              <a:avLst/>
              <a:gdLst/>
              <a:ahLst/>
              <a:cxnLst>
                <a:cxn ang="0">
                  <a:pos x="2" y="96"/>
                </a:cxn>
                <a:cxn ang="0">
                  <a:pos x="10" y="127"/>
                </a:cxn>
                <a:cxn ang="0">
                  <a:pos x="16" y="189"/>
                </a:cxn>
                <a:cxn ang="0">
                  <a:pos x="37" y="307"/>
                </a:cxn>
                <a:cxn ang="0">
                  <a:pos x="72" y="357"/>
                </a:cxn>
                <a:cxn ang="0">
                  <a:pos x="87" y="432"/>
                </a:cxn>
                <a:cxn ang="0">
                  <a:pos x="119" y="558"/>
                </a:cxn>
                <a:cxn ang="0">
                  <a:pos x="127" y="707"/>
                </a:cxn>
                <a:cxn ang="0">
                  <a:pos x="151" y="849"/>
                </a:cxn>
                <a:cxn ang="0">
                  <a:pos x="166" y="1229"/>
                </a:cxn>
                <a:cxn ang="0">
                  <a:pos x="158" y="1363"/>
                </a:cxn>
                <a:cxn ang="0">
                  <a:pos x="178" y="1454"/>
                </a:cxn>
                <a:cxn ang="0">
                  <a:pos x="178" y="2185"/>
                </a:cxn>
                <a:cxn ang="0">
                  <a:pos x="737" y="2190"/>
                </a:cxn>
                <a:cxn ang="0">
                  <a:pos x="1298" y="2192"/>
                </a:cxn>
                <a:cxn ang="0">
                  <a:pos x="1670" y="2171"/>
                </a:cxn>
                <a:cxn ang="0">
                  <a:pos x="1659" y="2152"/>
                </a:cxn>
                <a:cxn ang="0">
                  <a:pos x="1650" y="2065"/>
                </a:cxn>
                <a:cxn ang="0">
                  <a:pos x="1612" y="2050"/>
                </a:cxn>
                <a:cxn ang="0">
                  <a:pos x="1596" y="2022"/>
                </a:cxn>
                <a:cxn ang="0">
                  <a:pos x="1588" y="1976"/>
                </a:cxn>
                <a:cxn ang="0">
                  <a:pos x="1515" y="1944"/>
                </a:cxn>
                <a:cxn ang="0">
                  <a:pos x="1471" y="1910"/>
                </a:cxn>
                <a:cxn ang="0">
                  <a:pos x="1427" y="1842"/>
                </a:cxn>
                <a:cxn ang="0">
                  <a:pos x="1366" y="1814"/>
                </a:cxn>
                <a:cxn ang="0">
                  <a:pos x="1320" y="1811"/>
                </a:cxn>
                <a:cxn ang="0">
                  <a:pos x="1200" y="1586"/>
                </a:cxn>
                <a:cxn ang="0">
                  <a:pos x="1234" y="1519"/>
                </a:cxn>
                <a:cxn ang="0">
                  <a:pos x="1240" y="1456"/>
                </a:cxn>
                <a:cxn ang="0">
                  <a:pos x="1287" y="1248"/>
                </a:cxn>
                <a:cxn ang="0">
                  <a:pos x="1352" y="1193"/>
                </a:cxn>
                <a:cxn ang="0">
                  <a:pos x="1369" y="1097"/>
                </a:cxn>
                <a:cxn ang="0">
                  <a:pos x="1369" y="954"/>
                </a:cxn>
                <a:cxn ang="0">
                  <a:pos x="1402" y="886"/>
                </a:cxn>
                <a:cxn ang="0">
                  <a:pos x="1419" y="823"/>
                </a:cxn>
                <a:cxn ang="0">
                  <a:pos x="1459" y="774"/>
                </a:cxn>
                <a:cxn ang="0">
                  <a:pos x="1528" y="744"/>
                </a:cxn>
                <a:cxn ang="0">
                  <a:pos x="1578" y="702"/>
                </a:cxn>
                <a:cxn ang="0">
                  <a:pos x="1635" y="601"/>
                </a:cxn>
                <a:cxn ang="0">
                  <a:pos x="1756" y="503"/>
                </a:cxn>
                <a:cxn ang="0">
                  <a:pos x="1898" y="425"/>
                </a:cxn>
                <a:cxn ang="0">
                  <a:pos x="2050" y="356"/>
                </a:cxn>
                <a:cxn ang="0">
                  <a:pos x="1998" y="327"/>
                </a:cxn>
                <a:cxn ang="0">
                  <a:pos x="1890" y="315"/>
                </a:cxn>
                <a:cxn ang="0">
                  <a:pos x="1733" y="350"/>
                </a:cxn>
                <a:cxn ang="0">
                  <a:pos x="1623" y="360"/>
                </a:cxn>
                <a:cxn ang="0">
                  <a:pos x="1522" y="359"/>
                </a:cxn>
                <a:cxn ang="0">
                  <a:pos x="1433" y="320"/>
                </a:cxn>
                <a:cxn ang="0">
                  <a:pos x="1399" y="307"/>
                </a:cxn>
                <a:cxn ang="0">
                  <a:pos x="1265" y="292"/>
                </a:cxn>
                <a:cxn ang="0">
                  <a:pos x="1223" y="283"/>
                </a:cxn>
                <a:cxn ang="0">
                  <a:pos x="1212" y="174"/>
                </a:cxn>
                <a:cxn ang="0">
                  <a:pos x="1147" y="226"/>
                </a:cxn>
                <a:cxn ang="0">
                  <a:pos x="1118" y="216"/>
                </a:cxn>
                <a:cxn ang="0">
                  <a:pos x="1051" y="191"/>
                </a:cxn>
                <a:cxn ang="0">
                  <a:pos x="908" y="167"/>
                </a:cxn>
                <a:cxn ang="0">
                  <a:pos x="823" y="141"/>
                </a:cxn>
                <a:cxn ang="0">
                  <a:pos x="698" y="127"/>
                </a:cxn>
                <a:cxn ang="0">
                  <a:pos x="660" y="96"/>
                </a:cxn>
                <a:cxn ang="0">
                  <a:pos x="562" y="66"/>
                </a:cxn>
              </a:cxnLst>
              <a:rect l="0" t="0" r="r" b="b"/>
              <a:pathLst>
                <a:path w="2050" h="2192">
                  <a:moveTo>
                    <a:pt x="36" y="3"/>
                  </a:moveTo>
                  <a:lnTo>
                    <a:pt x="28" y="20"/>
                  </a:lnTo>
                  <a:lnTo>
                    <a:pt x="21" y="40"/>
                  </a:lnTo>
                  <a:lnTo>
                    <a:pt x="14" y="61"/>
                  </a:lnTo>
                  <a:lnTo>
                    <a:pt x="7" y="81"/>
                  </a:lnTo>
                  <a:lnTo>
                    <a:pt x="2" y="96"/>
                  </a:lnTo>
                  <a:lnTo>
                    <a:pt x="0" y="104"/>
                  </a:lnTo>
                  <a:lnTo>
                    <a:pt x="1" y="110"/>
                  </a:lnTo>
                  <a:lnTo>
                    <a:pt x="3" y="115"/>
                  </a:lnTo>
                  <a:lnTo>
                    <a:pt x="6" y="118"/>
                  </a:lnTo>
                  <a:lnTo>
                    <a:pt x="9" y="124"/>
                  </a:lnTo>
                  <a:lnTo>
                    <a:pt x="10" y="127"/>
                  </a:lnTo>
                  <a:lnTo>
                    <a:pt x="11" y="133"/>
                  </a:lnTo>
                  <a:lnTo>
                    <a:pt x="12" y="139"/>
                  </a:lnTo>
                  <a:lnTo>
                    <a:pt x="12" y="147"/>
                  </a:lnTo>
                  <a:lnTo>
                    <a:pt x="12" y="168"/>
                  </a:lnTo>
                  <a:lnTo>
                    <a:pt x="13" y="182"/>
                  </a:lnTo>
                  <a:lnTo>
                    <a:pt x="16" y="189"/>
                  </a:lnTo>
                  <a:lnTo>
                    <a:pt x="18" y="194"/>
                  </a:lnTo>
                  <a:lnTo>
                    <a:pt x="22" y="197"/>
                  </a:lnTo>
                  <a:lnTo>
                    <a:pt x="26" y="200"/>
                  </a:lnTo>
                  <a:lnTo>
                    <a:pt x="32" y="206"/>
                  </a:lnTo>
                  <a:lnTo>
                    <a:pt x="39" y="217"/>
                  </a:lnTo>
                  <a:lnTo>
                    <a:pt x="37" y="307"/>
                  </a:lnTo>
                  <a:lnTo>
                    <a:pt x="47" y="318"/>
                  </a:lnTo>
                  <a:lnTo>
                    <a:pt x="55" y="327"/>
                  </a:lnTo>
                  <a:lnTo>
                    <a:pt x="61" y="335"/>
                  </a:lnTo>
                  <a:lnTo>
                    <a:pt x="66" y="343"/>
                  </a:lnTo>
                  <a:lnTo>
                    <a:pt x="70" y="350"/>
                  </a:lnTo>
                  <a:lnTo>
                    <a:pt x="72" y="357"/>
                  </a:lnTo>
                  <a:lnTo>
                    <a:pt x="75" y="363"/>
                  </a:lnTo>
                  <a:lnTo>
                    <a:pt x="76" y="371"/>
                  </a:lnTo>
                  <a:lnTo>
                    <a:pt x="78" y="387"/>
                  </a:lnTo>
                  <a:lnTo>
                    <a:pt x="82" y="407"/>
                  </a:lnTo>
                  <a:lnTo>
                    <a:pt x="84" y="418"/>
                  </a:lnTo>
                  <a:lnTo>
                    <a:pt x="87" y="432"/>
                  </a:lnTo>
                  <a:lnTo>
                    <a:pt x="92" y="448"/>
                  </a:lnTo>
                  <a:lnTo>
                    <a:pt x="99" y="464"/>
                  </a:lnTo>
                  <a:lnTo>
                    <a:pt x="106" y="487"/>
                  </a:lnTo>
                  <a:lnTo>
                    <a:pt x="111" y="510"/>
                  </a:lnTo>
                  <a:lnTo>
                    <a:pt x="116" y="534"/>
                  </a:lnTo>
                  <a:lnTo>
                    <a:pt x="119" y="558"/>
                  </a:lnTo>
                  <a:lnTo>
                    <a:pt x="121" y="582"/>
                  </a:lnTo>
                  <a:lnTo>
                    <a:pt x="123" y="608"/>
                  </a:lnTo>
                  <a:lnTo>
                    <a:pt x="124" y="632"/>
                  </a:lnTo>
                  <a:lnTo>
                    <a:pt x="125" y="656"/>
                  </a:lnTo>
                  <a:lnTo>
                    <a:pt x="126" y="683"/>
                  </a:lnTo>
                  <a:lnTo>
                    <a:pt x="127" y="707"/>
                  </a:lnTo>
                  <a:lnTo>
                    <a:pt x="128" y="731"/>
                  </a:lnTo>
                  <a:lnTo>
                    <a:pt x="131" y="754"/>
                  </a:lnTo>
                  <a:lnTo>
                    <a:pt x="134" y="777"/>
                  </a:lnTo>
                  <a:lnTo>
                    <a:pt x="139" y="801"/>
                  </a:lnTo>
                  <a:lnTo>
                    <a:pt x="144" y="824"/>
                  </a:lnTo>
                  <a:lnTo>
                    <a:pt x="151" y="849"/>
                  </a:lnTo>
                  <a:lnTo>
                    <a:pt x="156" y="1080"/>
                  </a:lnTo>
                  <a:lnTo>
                    <a:pt x="157" y="1112"/>
                  </a:lnTo>
                  <a:lnTo>
                    <a:pt x="160" y="1145"/>
                  </a:lnTo>
                  <a:lnTo>
                    <a:pt x="164" y="1177"/>
                  </a:lnTo>
                  <a:lnTo>
                    <a:pt x="166" y="1209"/>
                  </a:lnTo>
                  <a:lnTo>
                    <a:pt x="166" y="1229"/>
                  </a:lnTo>
                  <a:lnTo>
                    <a:pt x="165" y="1247"/>
                  </a:lnTo>
                  <a:lnTo>
                    <a:pt x="164" y="1264"/>
                  </a:lnTo>
                  <a:lnTo>
                    <a:pt x="162" y="1281"/>
                  </a:lnTo>
                  <a:lnTo>
                    <a:pt x="159" y="1313"/>
                  </a:lnTo>
                  <a:lnTo>
                    <a:pt x="157" y="1346"/>
                  </a:lnTo>
                  <a:lnTo>
                    <a:pt x="158" y="1363"/>
                  </a:lnTo>
                  <a:lnTo>
                    <a:pt x="160" y="1379"/>
                  </a:lnTo>
                  <a:lnTo>
                    <a:pt x="163" y="1395"/>
                  </a:lnTo>
                  <a:lnTo>
                    <a:pt x="167" y="1410"/>
                  </a:lnTo>
                  <a:lnTo>
                    <a:pt x="172" y="1424"/>
                  </a:lnTo>
                  <a:lnTo>
                    <a:pt x="175" y="1439"/>
                  </a:lnTo>
                  <a:lnTo>
                    <a:pt x="178" y="1454"/>
                  </a:lnTo>
                  <a:lnTo>
                    <a:pt x="180" y="1470"/>
                  </a:lnTo>
                  <a:lnTo>
                    <a:pt x="180" y="1502"/>
                  </a:lnTo>
                  <a:lnTo>
                    <a:pt x="180" y="1537"/>
                  </a:lnTo>
                  <a:lnTo>
                    <a:pt x="179" y="1572"/>
                  </a:lnTo>
                  <a:lnTo>
                    <a:pt x="178" y="1606"/>
                  </a:lnTo>
                  <a:lnTo>
                    <a:pt x="178" y="2185"/>
                  </a:lnTo>
                  <a:lnTo>
                    <a:pt x="271" y="2185"/>
                  </a:lnTo>
                  <a:lnTo>
                    <a:pt x="364" y="2186"/>
                  </a:lnTo>
                  <a:lnTo>
                    <a:pt x="458" y="2187"/>
                  </a:lnTo>
                  <a:lnTo>
                    <a:pt x="551" y="2188"/>
                  </a:lnTo>
                  <a:lnTo>
                    <a:pt x="645" y="2189"/>
                  </a:lnTo>
                  <a:lnTo>
                    <a:pt x="737" y="2190"/>
                  </a:lnTo>
                  <a:lnTo>
                    <a:pt x="831" y="2191"/>
                  </a:lnTo>
                  <a:lnTo>
                    <a:pt x="924" y="2191"/>
                  </a:lnTo>
                  <a:lnTo>
                    <a:pt x="1018" y="2192"/>
                  </a:lnTo>
                  <a:lnTo>
                    <a:pt x="1111" y="2192"/>
                  </a:lnTo>
                  <a:lnTo>
                    <a:pt x="1204" y="2192"/>
                  </a:lnTo>
                  <a:lnTo>
                    <a:pt x="1298" y="2192"/>
                  </a:lnTo>
                  <a:lnTo>
                    <a:pt x="1391" y="2192"/>
                  </a:lnTo>
                  <a:lnTo>
                    <a:pt x="1484" y="2191"/>
                  </a:lnTo>
                  <a:lnTo>
                    <a:pt x="1577" y="2189"/>
                  </a:lnTo>
                  <a:lnTo>
                    <a:pt x="1671" y="2188"/>
                  </a:lnTo>
                  <a:lnTo>
                    <a:pt x="1671" y="2179"/>
                  </a:lnTo>
                  <a:lnTo>
                    <a:pt x="1670" y="2171"/>
                  </a:lnTo>
                  <a:lnTo>
                    <a:pt x="1670" y="2167"/>
                  </a:lnTo>
                  <a:lnTo>
                    <a:pt x="1668" y="2164"/>
                  </a:lnTo>
                  <a:lnTo>
                    <a:pt x="1666" y="2161"/>
                  </a:lnTo>
                  <a:lnTo>
                    <a:pt x="1662" y="2159"/>
                  </a:lnTo>
                  <a:lnTo>
                    <a:pt x="1660" y="2157"/>
                  </a:lnTo>
                  <a:lnTo>
                    <a:pt x="1659" y="2152"/>
                  </a:lnTo>
                  <a:lnTo>
                    <a:pt x="1658" y="2147"/>
                  </a:lnTo>
                  <a:lnTo>
                    <a:pt x="1657" y="2139"/>
                  </a:lnTo>
                  <a:lnTo>
                    <a:pt x="1657" y="2113"/>
                  </a:lnTo>
                  <a:lnTo>
                    <a:pt x="1659" y="2072"/>
                  </a:lnTo>
                  <a:lnTo>
                    <a:pt x="1655" y="2068"/>
                  </a:lnTo>
                  <a:lnTo>
                    <a:pt x="1650" y="2065"/>
                  </a:lnTo>
                  <a:lnTo>
                    <a:pt x="1645" y="2062"/>
                  </a:lnTo>
                  <a:lnTo>
                    <a:pt x="1639" y="2060"/>
                  </a:lnTo>
                  <a:lnTo>
                    <a:pt x="1630" y="2057"/>
                  </a:lnTo>
                  <a:lnTo>
                    <a:pt x="1620" y="2054"/>
                  </a:lnTo>
                  <a:lnTo>
                    <a:pt x="1615" y="2052"/>
                  </a:lnTo>
                  <a:lnTo>
                    <a:pt x="1612" y="2050"/>
                  </a:lnTo>
                  <a:lnTo>
                    <a:pt x="1608" y="2048"/>
                  </a:lnTo>
                  <a:lnTo>
                    <a:pt x="1605" y="2045"/>
                  </a:lnTo>
                  <a:lnTo>
                    <a:pt x="1601" y="2041"/>
                  </a:lnTo>
                  <a:lnTo>
                    <a:pt x="1599" y="2035"/>
                  </a:lnTo>
                  <a:lnTo>
                    <a:pt x="1597" y="2029"/>
                  </a:lnTo>
                  <a:lnTo>
                    <a:pt x="1596" y="2022"/>
                  </a:lnTo>
                  <a:lnTo>
                    <a:pt x="1595" y="2009"/>
                  </a:lnTo>
                  <a:lnTo>
                    <a:pt x="1595" y="1999"/>
                  </a:lnTo>
                  <a:lnTo>
                    <a:pt x="1594" y="1990"/>
                  </a:lnTo>
                  <a:lnTo>
                    <a:pt x="1592" y="1983"/>
                  </a:lnTo>
                  <a:lnTo>
                    <a:pt x="1590" y="1980"/>
                  </a:lnTo>
                  <a:lnTo>
                    <a:pt x="1588" y="1976"/>
                  </a:lnTo>
                  <a:lnTo>
                    <a:pt x="1584" y="1973"/>
                  </a:lnTo>
                  <a:lnTo>
                    <a:pt x="1579" y="1970"/>
                  </a:lnTo>
                  <a:lnTo>
                    <a:pt x="1568" y="1964"/>
                  </a:lnTo>
                  <a:lnTo>
                    <a:pt x="1551" y="1958"/>
                  </a:lnTo>
                  <a:lnTo>
                    <a:pt x="1531" y="1950"/>
                  </a:lnTo>
                  <a:lnTo>
                    <a:pt x="1515" y="1944"/>
                  </a:lnTo>
                  <a:lnTo>
                    <a:pt x="1502" y="1937"/>
                  </a:lnTo>
                  <a:lnTo>
                    <a:pt x="1493" y="1931"/>
                  </a:lnTo>
                  <a:lnTo>
                    <a:pt x="1484" y="1926"/>
                  </a:lnTo>
                  <a:lnTo>
                    <a:pt x="1479" y="1921"/>
                  </a:lnTo>
                  <a:lnTo>
                    <a:pt x="1474" y="1915"/>
                  </a:lnTo>
                  <a:lnTo>
                    <a:pt x="1471" y="1910"/>
                  </a:lnTo>
                  <a:lnTo>
                    <a:pt x="1466" y="1897"/>
                  </a:lnTo>
                  <a:lnTo>
                    <a:pt x="1458" y="1883"/>
                  </a:lnTo>
                  <a:lnTo>
                    <a:pt x="1453" y="1874"/>
                  </a:lnTo>
                  <a:lnTo>
                    <a:pt x="1447" y="1865"/>
                  </a:lnTo>
                  <a:lnTo>
                    <a:pt x="1438" y="1854"/>
                  </a:lnTo>
                  <a:lnTo>
                    <a:pt x="1427" y="1842"/>
                  </a:lnTo>
                  <a:lnTo>
                    <a:pt x="1415" y="1830"/>
                  </a:lnTo>
                  <a:lnTo>
                    <a:pt x="1403" y="1822"/>
                  </a:lnTo>
                  <a:lnTo>
                    <a:pt x="1393" y="1817"/>
                  </a:lnTo>
                  <a:lnTo>
                    <a:pt x="1383" y="1814"/>
                  </a:lnTo>
                  <a:lnTo>
                    <a:pt x="1375" y="1813"/>
                  </a:lnTo>
                  <a:lnTo>
                    <a:pt x="1366" y="1814"/>
                  </a:lnTo>
                  <a:lnTo>
                    <a:pt x="1359" y="1815"/>
                  </a:lnTo>
                  <a:lnTo>
                    <a:pt x="1351" y="1816"/>
                  </a:lnTo>
                  <a:lnTo>
                    <a:pt x="1343" y="1817"/>
                  </a:lnTo>
                  <a:lnTo>
                    <a:pt x="1336" y="1817"/>
                  </a:lnTo>
                  <a:lnTo>
                    <a:pt x="1329" y="1815"/>
                  </a:lnTo>
                  <a:lnTo>
                    <a:pt x="1320" y="1811"/>
                  </a:lnTo>
                  <a:lnTo>
                    <a:pt x="1312" y="1805"/>
                  </a:lnTo>
                  <a:lnTo>
                    <a:pt x="1302" y="1794"/>
                  </a:lnTo>
                  <a:lnTo>
                    <a:pt x="1293" y="1779"/>
                  </a:lnTo>
                  <a:lnTo>
                    <a:pt x="1282" y="1762"/>
                  </a:lnTo>
                  <a:lnTo>
                    <a:pt x="1199" y="1599"/>
                  </a:lnTo>
                  <a:lnTo>
                    <a:pt x="1200" y="1586"/>
                  </a:lnTo>
                  <a:lnTo>
                    <a:pt x="1202" y="1573"/>
                  </a:lnTo>
                  <a:lnTo>
                    <a:pt x="1205" y="1562"/>
                  </a:lnTo>
                  <a:lnTo>
                    <a:pt x="1209" y="1554"/>
                  </a:lnTo>
                  <a:lnTo>
                    <a:pt x="1219" y="1539"/>
                  </a:lnTo>
                  <a:lnTo>
                    <a:pt x="1229" y="1526"/>
                  </a:lnTo>
                  <a:lnTo>
                    <a:pt x="1234" y="1519"/>
                  </a:lnTo>
                  <a:lnTo>
                    <a:pt x="1238" y="1512"/>
                  </a:lnTo>
                  <a:lnTo>
                    <a:pt x="1241" y="1503"/>
                  </a:lnTo>
                  <a:lnTo>
                    <a:pt x="1243" y="1494"/>
                  </a:lnTo>
                  <a:lnTo>
                    <a:pt x="1244" y="1483"/>
                  </a:lnTo>
                  <a:lnTo>
                    <a:pt x="1243" y="1471"/>
                  </a:lnTo>
                  <a:lnTo>
                    <a:pt x="1240" y="1456"/>
                  </a:lnTo>
                  <a:lnTo>
                    <a:pt x="1236" y="1438"/>
                  </a:lnTo>
                  <a:lnTo>
                    <a:pt x="1203" y="1262"/>
                  </a:lnTo>
                  <a:lnTo>
                    <a:pt x="1232" y="1260"/>
                  </a:lnTo>
                  <a:lnTo>
                    <a:pt x="1267" y="1256"/>
                  </a:lnTo>
                  <a:lnTo>
                    <a:pt x="1277" y="1253"/>
                  </a:lnTo>
                  <a:lnTo>
                    <a:pt x="1287" y="1248"/>
                  </a:lnTo>
                  <a:lnTo>
                    <a:pt x="1298" y="1243"/>
                  </a:lnTo>
                  <a:lnTo>
                    <a:pt x="1309" y="1237"/>
                  </a:lnTo>
                  <a:lnTo>
                    <a:pt x="1319" y="1228"/>
                  </a:lnTo>
                  <a:lnTo>
                    <a:pt x="1330" y="1219"/>
                  </a:lnTo>
                  <a:lnTo>
                    <a:pt x="1341" y="1206"/>
                  </a:lnTo>
                  <a:lnTo>
                    <a:pt x="1352" y="1193"/>
                  </a:lnTo>
                  <a:lnTo>
                    <a:pt x="1356" y="1184"/>
                  </a:lnTo>
                  <a:lnTo>
                    <a:pt x="1360" y="1175"/>
                  </a:lnTo>
                  <a:lnTo>
                    <a:pt x="1363" y="1164"/>
                  </a:lnTo>
                  <a:lnTo>
                    <a:pt x="1365" y="1153"/>
                  </a:lnTo>
                  <a:lnTo>
                    <a:pt x="1368" y="1126"/>
                  </a:lnTo>
                  <a:lnTo>
                    <a:pt x="1369" y="1097"/>
                  </a:lnTo>
                  <a:lnTo>
                    <a:pt x="1369" y="1067"/>
                  </a:lnTo>
                  <a:lnTo>
                    <a:pt x="1368" y="1039"/>
                  </a:lnTo>
                  <a:lnTo>
                    <a:pt x="1366" y="1013"/>
                  </a:lnTo>
                  <a:lnTo>
                    <a:pt x="1366" y="991"/>
                  </a:lnTo>
                  <a:lnTo>
                    <a:pt x="1368" y="969"/>
                  </a:lnTo>
                  <a:lnTo>
                    <a:pt x="1369" y="954"/>
                  </a:lnTo>
                  <a:lnTo>
                    <a:pt x="1370" y="945"/>
                  </a:lnTo>
                  <a:lnTo>
                    <a:pt x="1372" y="938"/>
                  </a:lnTo>
                  <a:lnTo>
                    <a:pt x="1379" y="926"/>
                  </a:lnTo>
                  <a:lnTo>
                    <a:pt x="1393" y="906"/>
                  </a:lnTo>
                  <a:lnTo>
                    <a:pt x="1398" y="895"/>
                  </a:lnTo>
                  <a:lnTo>
                    <a:pt x="1402" y="886"/>
                  </a:lnTo>
                  <a:lnTo>
                    <a:pt x="1404" y="875"/>
                  </a:lnTo>
                  <a:lnTo>
                    <a:pt x="1406" y="866"/>
                  </a:lnTo>
                  <a:lnTo>
                    <a:pt x="1409" y="855"/>
                  </a:lnTo>
                  <a:lnTo>
                    <a:pt x="1411" y="845"/>
                  </a:lnTo>
                  <a:lnTo>
                    <a:pt x="1414" y="834"/>
                  </a:lnTo>
                  <a:lnTo>
                    <a:pt x="1419" y="823"/>
                  </a:lnTo>
                  <a:lnTo>
                    <a:pt x="1424" y="811"/>
                  </a:lnTo>
                  <a:lnTo>
                    <a:pt x="1431" y="801"/>
                  </a:lnTo>
                  <a:lnTo>
                    <a:pt x="1438" y="792"/>
                  </a:lnTo>
                  <a:lnTo>
                    <a:pt x="1444" y="786"/>
                  </a:lnTo>
                  <a:lnTo>
                    <a:pt x="1452" y="780"/>
                  </a:lnTo>
                  <a:lnTo>
                    <a:pt x="1459" y="774"/>
                  </a:lnTo>
                  <a:lnTo>
                    <a:pt x="1468" y="770"/>
                  </a:lnTo>
                  <a:lnTo>
                    <a:pt x="1475" y="767"/>
                  </a:lnTo>
                  <a:lnTo>
                    <a:pt x="1492" y="759"/>
                  </a:lnTo>
                  <a:lnTo>
                    <a:pt x="1510" y="753"/>
                  </a:lnTo>
                  <a:lnTo>
                    <a:pt x="1518" y="749"/>
                  </a:lnTo>
                  <a:lnTo>
                    <a:pt x="1528" y="744"/>
                  </a:lnTo>
                  <a:lnTo>
                    <a:pt x="1537" y="738"/>
                  </a:lnTo>
                  <a:lnTo>
                    <a:pt x="1548" y="732"/>
                  </a:lnTo>
                  <a:lnTo>
                    <a:pt x="1556" y="725"/>
                  </a:lnTo>
                  <a:lnTo>
                    <a:pt x="1565" y="717"/>
                  </a:lnTo>
                  <a:lnTo>
                    <a:pt x="1572" y="710"/>
                  </a:lnTo>
                  <a:lnTo>
                    <a:pt x="1578" y="702"/>
                  </a:lnTo>
                  <a:lnTo>
                    <a:pt x="1588" y="687"/>
                  </a:lnTo>
                  <a:lnTo>
                    <a:pt x="1596" y="671"/>
                  </a:lnTo>
                  <a:lnTo>
                    <a:pt x="1605" y="655"/>
                  </a:lnTo>
                  <a:lnTo>
                    <a:pt x="1612" y="638"/>
                  </a:lnTo>
                  <a:lnTo>
                    <a:pt x="1623" y="620"/>
                  </a:lnTo>
                  <a:lnTo>
                    <a:pt x="1635" y="601"/>
                  </a:lnTo>
                  <a:lnTo>
                    <a:pt x="1645" y="591"/>
                  </a:lnTo>
                  <a:lnTo>
                    <a:pt x="1655" y="579"/>
                  </a:lnTo>
                  <a:lnTo>
                    <a:pt x="1669" y="568"/>
                  </a:lnTo>
                  <a:lnTo>
                    <a:pt x="1684" y="555"/>
                  </a:lnTo>
                  <a:lnTo>
                    <a:pt x="1718" y="529"/>
                  </a:lnTo>
                  <a:lnTo>
                    <a:pt x="1756" y="503"/>
                  </a:lnTo>
                  <a:lnTo>
                    <a:pt x="1795" y="478"/>
                  </a:lnTo>
                  <a:lnTo>
                    <a:pt x="1833" y="456"/>
                  </a:lnTo>
                  <a:lnTo>
                    <a:pt x="1851" y="447"/>
                  </a:lnTo>
                  <a:lnTo>
                    <a:pt x="1868" y="438"/>
                  </a:lnTo>
                  <a:lnTo>
                    <a:pt x="1884" y="431"/>
                  </a:lnTo>
                  <a:lnTo>
                    <a:pt x="1898" y="425"/>
                  </a:lnTo>
                  <a:lnTo>
                    <a:pt x="1945" y="409"/>
                  </a:lnTo>
                  <a:lnTo>
                    <a:pt x="1981" y="396"/>
                  </a:lnTo>
                  <a:lnTo>
                    <a:pt x="1998" y="389"/>
                  </a:lnTo>
                  <a:lnTo>
                    <a:pt x="2013" y="380"/>
                  </a:lnTo>
                  <a:lnTo>
                    <a:pt x="2031" y="370"/>
                  </a:lnTo>
                  <a:lnTo>
                    <a:pt x="2050" y="356"/>
                  </a:lnTo>
                  <a:lnTo>
                    <a:pt x="2046" y="350"/>
                  </a:lnTo>
                  <a:lnTo>
                    <a:pt x="2040" y="344"/>
                  </a:lnTo>
                  <a:lnTo>
                    <a:pt x="2031" y="339"/>
                  </a:lnTo>
                  <a:lnTo>
                    <a:pt x="2022" y="335"/>
                  </a:lnTo>
                  <a:lnTo>
                    <a:pt x="2010" y="331"/>
                  </a:lnTo>
                  <a:lnTo>
                    <a:pt x="1998" y="327"/>
                  </a:lnTo>
                  <a:lnTo>
                    <a:pt x="1985" y="324"/>
                  </a:lnTo>
                  <a:lnTo>
                    <a:pt x="1971" y="321"/>
                  </a:lnTo>
                  <a:lnTo>
                    <a:pt x="1943" y="317"/>
                  </a:lnTo>
                  <a:lnTo>
                    <a:pt x="1914" y="315"/>
                  </a:lnTo>
                  <a:lnTo>
                    <a:pt x="1902" y="315"/>
                  </a:lnTo>
                  <a:lnTo>
                    <a:pt x="1890" y="315"/>
                  </a:lnTo>
                  <a:lnTo>
                    <a:pt x="1880" y="316"/>
                  </a:lnTo>
                  <a:lnTo>
                    <a:pt x="1870" y="317"/>
                  </a:lnTo>
                  <a:lnTo>
                    <a:pt x="1830" y="325"/>
                  </a:lnTo>
                  <a:lnTo>
                    <a:pt x="1796" y="334"/>
                  </a:lnTo>
                  <a:lnTo>
                    <a:pt x="1764" y="342"/>
                  </a:lnTo>
                  <a:lnTo>
                    <a:pt x="1733" y="350"/>
                  </a:lnTo>
                  <a:lnTo>
                    <a:pt x="1716" y="353"/>
                  </a:lnTo>
                  <a:lnTo>
                    <a:pt x="1700" y="355"/>
                  </a:lnTo>
                  <a:lnTo>
                    <a:pt x="1683" y="357"/>
                  </a:lnTo>
                  <a:lnTo>
                    <a:pt x="1664" y="359"/>
                  </a:lnTo>
                  <a:lnTo>
                    <a:pt x="1645" y="360"/>
                  </a:lnTo>
                  <a:lnTo>
                    <a:pt x="1623" y="360"/>
                  </a:lnTo>
                  <a:lnTo>
                    <a:pt x="1599" y="359"/>
                  </a:lnTo>
                  <a:lnTo>
                    <a:pt x="1574" y="357"/>
                  </a:lnTo>
                  <a:lnTo>
                    <a:pt x="1555" y="356"/>
                  </a:lnTo>
                  <a:lnTo>
                    <a:pt x="1542" y="357"/>
                  </a:lnTo>
                  <a:lnTo>
                    <a:pt x="1532" y="358"/>
                  </a:lnTo>
                  <a:lnTo>
                    <a:pt x="1522" y="359"/>
                  </a:lnTo>
                  <a:lnTo>
                    <a:pt x="1515" y="360"/>
                  </a:lnTo>
                  <a:lnTo>
                    <a:pt x="1506" y="359"/>
                  </a:lnTo>
                  <a:lnTo>
                    <a:pt x="1494" y="355"/>
                  </a:lnTo>
                  <a:lnTo>
                    <a:pt x="1479" y="349"/>
                  </a:lnTo>
                  <a:lnTo>
                    <a:pt x="1452" y="332"/>
                  </a:lnTo>
                  <a:lnTo>
                    <a:pt x="1433" y="320"/>
                  </a:lnTo>
                  <a:lnTo>
                    <a:pt x="1427" y="315"/>
                  </a:lnTo>
                  <a:lnTo>
                    <a:pt x="1421" y="312"/>
                  </a:lnTo>
                  <a:lnTo>
                    <a:pt x="1416" y="310"/>
                  </a:lnTo>
                  <a:lnTo>
                    <a:pt x="1411" y="307"/>
                  </a:lnTo>
                  <a:lnTo>
                    <a:pt x="1405" y="307"/>
                  </a:lnTo>
                  <a:lnTo>
                    <a:pt x="1399" y="307"/>
                  </a:lnTo>
                  <a:lnTo>
                    <a:pt x="1392" y="310"/>
                  </a:lnTo>
                  <a:lnTo>
                    <a:pt x="1382" y="312"/>
                  </a:lnTo>
                  <a:lnTo>
                    <a:pt x="1358" y="319"/>
                  </a:lnTo>
                  <a:lnTo>
                    <a:pt x="1320" y="330"/>
                  </a:lnTo>
                  <a:lnTo>
                    <a:pt x="1291" y="292"/>
                  </a:lnTo>
                  <a:lnTo>
                    <a:pt x="1265" y="292"/>
                  </a:lnTo>
                  <a:lnTo>
                    <a:pt x="1246" y="292"/>
                  </a:lnTo>
                  <a:lnTo>
                    <a:pt x="1239" y="291"/>
                  </a:lnTo>
                  <a:lnTo>
                    <a:pt x="1233" y="290"/>
                  </a:lnTo>
                  <a:lnTo>
                    <a:pt x="1227" y="289"/>
                  </a:lnTo>
                  <a:lnTo>
                    <a:pt x="1224" y="286"/>
                  </a:lnTo>
                  <a:lnTo>
                    <a:pt x="1223" y="283"/>
                  </a:lnTo>
                  <a:lnTo>
                    <a:pt x="1223" y="279"/>
                  </a:lnTo>
                  <a:lnTo>
                    <a:pt x="1224" y="275"/>
                  </a:lnTo>
                  <a:lnTo>
                    <a:pt x="1226" y="268"/>
                  </a:lnTo>
                  <a:lnTo>
                    <a:pt x="1237" y="254"/>
                  </a:lnTo>
                  <a:lnTo>
                    <a:pt x="1253" y="233"/>
                  </a:lnTo>
                  <a:lnTo>
                    <a:pt x="1212" y="174"/>
                  </a:lnTo>
                  <a:lnTo>
                    <a:pt x="1208" y="177"/>
                  </a:lnTo>
                  <a:lnTo>
                    <a:pt x="1206" y="180"/>
                  </a:lnTo>
                  <a:lnTo>
                    <a:pt x="1206" y="188"/>
                  </a:lnTo>
                  <a:lnTo>
                    <a:pt x="1207" y="207"/>
                  </a:lnTo>
                  <a:lnTo>
                    <a:pt x="1172" y="219"/>
                  </a:lnTo>
                  <a:lnTo>
                    <a:pt x="1147" y="226"/>
                  </a:lnTo>
                  <a:lnTo>
                    <a:pt x="1135" y="230"/>
                  </a:lnTo>
                  <a:lnTo>
                    <a:pt x="1128" y="231"/>
                  </a:lnTo>
                  <a:lnTo>
                    <a:pt x="1125" y="227"/>
                  </a:lnTo>
                  <a:lnTo>
                    <a:pt x="1123" y="222"/>
                  </a:lnTo>
                  <a:lnTo>
                    <a:pt x="1121" y="219"/>
                  </a:lnTo>
                  <a:lnTo>
                    <a:pt x="1118" y="216"/>
                  </a:lnTo>
                  <a:lnTo>
                    <a:pt x="1113" y="212"/>
                  </a:lnTo>
                  <a:lnTo>
                    <a:pt x="1106" y="207"/>
                  </a:lnTo>
                  <a:lnTo>
                    <a:pt x="1097" y="203"/>
                  </a:lnTo>
                  <a:lnTo>
                    <a:pt x="1084" y="199"/>
                  </a:lnTo>
                  <a:lnTo>
                    <a:pt x="1068" y="195"/>
                  </a:lnTo>
                  <a:lnTo>
                    <a:pt x="1051" y="191"/>
                  </a:lnTo>
                  <a:lnTo>
                    <a:pt x="1019" y="183"/>
                  </a:lnTo>
                  <a:lnTo>
                    <a:pt x="993" y="179"/>
                  </a:lnTo>
                  <a:lnTo>
                    <a:pt x="972" y="176"/>
                  </a:lnTo>
                  <a:lnTo>
                    <a:pt x="950" y="174"/>
                  </a:lnTo>
                  <a:lnTo>
                    <a:pt x="928" y="172"/>
                  </a:lnTo>
                  <a:lnTo>
                    <a:pt x="908" y="167"/>
                  </a:lnTo>
                  <a:lnTo>
                    <a:pt x="889" y="161"/>
                  </a:lnTo>
                  <a:lnTo>
                    <a:pt x="864" y="153"/>
                  </a:lnTo>
                  <a:lnTo>
                    <a:pt x="851" y="148"/>
                  </a:lnTo>
                  <a:lnTo>
                    <a:pt x="840" y="144"/>
                  </a:lnTo>
                  <a:lnTo>
                    <a:pt x="830" y="142"/>
                  </a:lnTo>
                  <a:lnTo>
                    <a:pt x="823" y="141"/>
                  </a:lnTo>
                  <a:lnTo>
                    <a:pt x="792" y="141"/>
                  </a:lnTo>
                  <a:lnTo>
                    <a:pt x="766" y="139"/>
                  </a:lnTo>
                  <a:lnTo>
                    <a:pt x="744" y="137"/>
                  </a:lnTo>
                  <a:lnTo>
                    <a:pt x="726" y="135"/>
                  </a:lnTo>
                  <a:lnTo>
                    <a:pt x="711" y="130"/>
                  </a:lnTo>
                  <a:lnTo>
                    <a:pt x="698" y="127"/>
                  </a:lnTo>
                  <a:lnTo>
                    <a:pt x="689" y="123"/>
                  </a:lnTo>
                  <a:lnTo>
                    <a:pt x="682" y="118"/>
                  </a:lnTo>
                  <a:lnTo>
                    <a:pt x="675" y="113"/>
                  </a:lnTo>
                  <a:lnTo>
                    <a:pt x="670" y="107"/>
                  </a:lnTo>
                  <a:lnTo>
                    <a:pt x="666" y="101"/>
                  </a:lnTo>
                  <a:lnTo>
                    <a:pt x="660" y="96"/>
                  </a:lnTo>
                  <a:lnTo>
                    <a:pt x="656" y="89"/>
                  </a:lnTo>
                  <a:lnTo>
                    <a:pt x="650" y="83"/>
                  </a:lnTo>
                  <a:lnTo>
                    <a:pt x="644" y="78"/>
                  </a:lnTo>
                  <a:lnTo>
                    <a:pt x="635" y="71"/>
                  </a:lnTo>
                  <a:lnTo>
                    <a:pt x="581" y="37"/>
                  </a:lnTo>
                  <a:lnTo>
                    <a:pt x="562" y="66"/>
                  </a:lnTo>
                  <a:lnTo>
                    <a:pt x="501" y="0"/>
                  </a:lnTo>
                  <a:lnTo>
                    <a:pt x="36" y="3"/>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7" name="Freeform 18">
              <a:extLst>
                <a:ext uri="{FF2B5EF4-FFF2-40B4-BE49-F238E27FC236}">
                  <a16:creationId xmlns:a16="http://schemas.microsoft.com/office/drawing/2014/main" id="{EAE0E125-12B3-41CF-96A9-37236B387496}"/>
                </a:ext>
              </a:extLst>
            </p:cNvPr>
            <p:cNvSpPr>
              <a:spLocks/>
            </p:cNvSpPr>
            <p:nvPr/>
          </p:nvSpPr>
          <p:spPr bwMode="auto">
            <a:xfrm>
              <a:off x="4195794" y="2992233"/>
              <a:ext cx="1101034" cy="590571"/>
            </a:xfrm>
            <a:custGeom>
              <a:avLst/>
              <a:gdLst/>
              <a:ahLst/>
              <a:cxnLst>
                <a:cxn ang="0">
                  <a:pos x="134" y="1187"/>
                </a:cxn>
                <a:cxn ang="0">
                  <a:pos x="352" y="1199"/>
                </a:cxn>
                <a:cxn ang="0">
                  <a:pos x="582" y="1209"/>
                </a:cxn>
                <a:cxn ang="0">
                  <a:pos x="814" y="1217"/>
                </a:cxn>
                <a:cxn ang="0">
                  <a:pos x="1038" y="1226"/>
                </a:cxn>
                <a:cxn ang="0">
                  <a:pos x="1251" y="1235"/>
                </a:cxn>
                <a:cxn ang="0">
                  <a:pos x="1474" y="1242"/>
                </a:cxn>
                <a:cxn ang="0">
                  <a:pos x="1694" y="1250"/>
                </a:cxn>
                <a:cxn ang="0">
                  <a:pos x="1901" y="1263"/>
                </a:cxn>
                <a:cxn ang="0">
                  <a:pos x="2135" y="1268"/>
                </a:cxn>
                <a:cxn ang="0">
                  <a:pos x="2357" y="1270"/>
                </a:cxn>
                <a:cxn ang="0">
                  <a:pos x="2362" y="1214"/>
                </a:cxn>
                <a:cxn ang="0">
                  <a:pos x="2361" y="1060"/>
                </a:cxn>
                <a:cxn ang="0">
                  <a:pos x="2353" y="873"/>
                </a:cxn>
                <a:cxn ang="0">
                  <a:pos x="2346" y="483"/>
                </a:cxn>
                <a:cxn ang="0">
                  <a:pos x="2342" y="453"/>
                </a:cxn>
                <a:cxn ang="0">
                  <a:pos x="2303" y="421"/>
                </a:cxn>
                <a:cxn ang="0">
                  <a:pos x="2285" y="397"/>
                </a:cxn>
                <a:cxn ang="0">
                  <a:pos x="2271" y="367"/>
                </a:cxn>
                <a:cxn ang="0">
                  <a:pos x="2263" y="333"/>
                </a:cxn>
                <a:cxn ang="0">
                  <a:pos x="2262" y="298"/>
                </a:cxn>
                <a:cxn ang="0">
                  <a:pos x="2270" y="262"/>
                </a:cxn>
                <a:cxn ang="0">
                  <a:pos x="2290" y="223"/>
                </a:cxn>
                <a:cxn ang="0">
                  <a:pos x="2297" y="204"/>
                </a:cxn>
                <a:cxn ang="0">
                  <a:pos x="2291" y="183"/>
                </a:cxn>
                <a:cxn ang="0">
                  <a:pos x="2265" y="156"/>
                </a:cxn>
                <a:cxn ang="0">
                  <a:pos x="2206" y="118"/>
                </a:cxn>
                <a:cxn ang="0">
                  <a:pos x="2156" y="91"/>
                </a:cxn>
                <a:cxn ang="0">
                  <a:pos x="2131" y="86"/>
                </a:cxn>
                <a:cxn ang="0">
                  <a:pos x="2055" y="85"/>
                </a:cxn>
                <a:cxn ang="0">
                  <a:pos x="1973" y="84"/>
                </a:cxn>
                <a:cxn ang="0">
                  <a:pos x="1891" y="81"/>
                </a:cxn>
                <a:cxn ang="0">
                  <a:pos x="1755" y="76"/>
                </a:cxn>
                <a:cxn ang="0">
                  <a:pos x="1511" y="69"/>
                </a:cxn>
                <a:cxn ang="0">
                  <a:pos x="1268" y="60"/>
                </a:cxn>
                <a:cxn ang="0">
                  <a:pos x="1024" y="51"/>
                </a:cxn>
                <a:cxn ang="0">
                  <a:pos x="781" y="39"/>
                </a:cxn>
                <a:cxn ang="0">
                  <a:pos x="538" y="25"/>
                </a:cxn>
                <a:cxn ang="0">
                  <a:pos x="98" y="64"/>
                </a:cxn>
                <a:cxn ang="0">
                  <a:pos x="76" y="289"/>
                </a:cxn>
                <a:cxn ang="0">
                  <a:pos x="48" y="598"/>
                </a:cxn>
                <a:cxn ang="0">
                  <a:pos x="20" y="903"/>
                </a:cxn>
                <a:cxn ang="0">
                  <a:pos x="3" y="1123"/>
                </a:cxn>
              </a:cxnLst>
              <a:rect l="0" t="0" r="r" b="b"/>
              <a:pathLst>
                <a:path w="2363" h="1270">
                  <a:moveTo>
                    <a:pt x="0" y="1176"/>
                  </a:moveTo>
                  <a:lnTo>
                    <a:pt x="66" y="1182"/>
                  </a:lnTo>
                  <a:lnTo>
                    <a:pt x="134" y="1187"/>
                  </a:lnTo>
                  <a:lnTo>
                    <a:pt x="206" y="1191"/>
                  </a:lnTo>
                  <a:lnTo>
                    <a:pt x="278" y="1195"/>
                  </a:lnTo>
                  <a:lnTo>
                    <a:pt x="352" y="1199"/>
                  </a:lnTo>
                  <a:lnTo>
                    <a:pt x="428" y="1203"/>
                  </a:lnTo>
                  <a:lnTo>
                    <a:pt x="505" y="1206"/>
                  </a:lnTo>
                  <a:lnTo>
                    <a:pt x="582" y="1209"/>
                  </a:lnTo>
                  <a:lnTo>
                    <a:pt x="660" y="1211"/>
                  </a:lnTo>
                  <a:lnTo>
                    <a:pt x="737" y="1214"/>
                  </a:lnTo>
                  <a:lnTo>
                    <a:pt x="814" y="1217"/>
                  </a:lnTo>
                  <a:lnTo>
                    <a:pt x="890" y="1220"/>
                  </a:lnTo>
                  <a:lnTo>
                    <a:pt x="965" y="1223"/>
                  </a:lnTo>
                  <a:lnTo>
                    <a:pt x="1038" y="1226"/>
                  </a:lnTo>
                  <a:lnTo>
                    <a:pt x="1111" y="1229"/>
                  </a:lnTo>
                  <a:lnTo>
                    <a:pt x="1180" y="1232"/>
                  </a:lnTo>
                  <a:lnTo>
                    <a:pt x="1251" y="1235"/>
                  </a:lnTo>
                  <a:lnTo>
                    <a:pt x="1324" y="1237"/>
                  </a:lnTo>
                  <a:lnTo>
                    <a:pt x="1399" y="1240"/>
                  </a:lnTo>
                  <a:lnTo>
                    <a:pt x="1474" y="1242"/>
                  </a:lnTo>
                  <a:lnTo>
                    <a:pt x="1549" y="1245"/>
                  </a:lnTo>
                  <a:lnTo>
                    <a:pt x="1623" y="1247"/>
                  </a:lnTo>
                  <a:lnTo>
                    <a:pt x="1694" y="1250"/>
                  </a:lnTo>
                  <a:lnTo>
                    <a:pt x="1761" y="1255"/>
                  </a:lnTo>
                  <a:lnTo>
                    <a:pt x="1827" y="1260"/>
                  </a:lnTo>
                  <a:lnTo>
                    <a:pt x="1901" y="1263"/>
                  </a:lnTo>
                  <a:lnTo>
                    <a:pt x="1977" y="1265"/>
                  </a:lnTo>
                  <a:lnTo>
                    <a:pt x="2056" y="1266"/>
                  </a:lnTo>
                  <a:lnTo>
                    <a:pt x="2135" y="1268"/>
                  </a:lnTo>
                  <a:lnTo>
                    <a:pt x="2213" y="1268"/>
                  </a:lnTo>
                  <a:lnTo>
                    <a:pt x="2288" y="1269"/>
                  </a:lnTo>
                  <a:lnTo>
                    <a:pt x="2357" y="1270"/>
                  </a:lnTo>
                  <a:lnTo>
                    <a:pt x="2360" y="1256"/>
                  </a:lnTo>
                  <a:lnTo>
                    <a:pt x="2361" y="1237"/>
                  </a:lnTo>
                  <a:lnTo>
                    <a:pt x="2362" y="1214"/>
                  </a:lnTo>
                  <a:lnTo>
                    <a:pt x="2363" y="1188"/>
                  </a:lnTo>
                  <a:lnTo>
                    <a:pt x="2362" y="1127"/>
                  </a:lnTo>
                  <a:lnTo>
                    <a:pt x="2361" y="1060"/>
                  </a:lnTo>
                  <a:lnTo>
                    <a:pt x="2357" y="992"/>
                  </a:lnTo>
                  <a:lnTo>
                    <a:pt x="2355" y="928"/>
                  </a:lnTo>
                  <a:lnTo>
                    <a:pt x="2353" y="873"/>
                  </a:lnTo>
                  <a:lnTo>
                    <a:pt x="2352" y="831"/>
                  </a:lnTo>
                  <a:lnTo>
                    <a:pt x="2346" y="503"/>
                  </a:lnTo>
                  <a:lnTo>
                    <a:pt x="2346" y="483"/>
                  </a:lnTo>
                  <a:lnTo>
                    <a:pt x="2345" y="469"/>
                  </a:lnTo>
                  <a:lnTo>
                    <a:pt x="2344" y="460"/>
                  </a:lnTo>
                  <a:lnTo>
                    <a:pt x="2342" y="453"/>
                  </a:lnTo>
                  <a:lnTo>
                    <a:pt x="2330" y="443"/>
                  </a:lnTo>
                  <a:lnTo>
                    <a:pt x="2310" y="427"/>
                  </a:lnTo>
                  <a:lnTo>
                    <a:pt x="2303" y="421"/>
                  </a:lnTo>
                  <a:lnTo>
                    <a:pt x="2296" y="413"/>
                  </a:lnTo>
                  <a:lnTo>
                    <a:pt x="2291" y="405"/>
                  </a:lnTo>
                  <a:lnTo>
                    <a:pt x="2285" y="397"/>
                  </a:lnTo>
                  <a:lnTo>
                    <a:pt x="2279" y="387"/>
                  </a:lnTo>
                  <a:lnTo>
                    <a:pt x="2275" y="378"/>
                  </a:lnTo>
                  <a:lnTo>
                    <a:pt x="2271" y="367"/>
                  </a:lnTo>
                  <a:lnTo>
                    <a:pt x="2268" y="357"/>
                  </a:lnTo>
                  <a:lnTo>
                    <a:pt x="2265" y="345"/>
                  </a:lnTo>
                  <a:lnTo>
                    <a:pt x="2263" y="333"/>
                  </a:lnTo>
                  <a:lnTo>
                    <a:pt x="2262" y="322"/>
                  </a:lnTo>
                  <a:lnTo>
                    <a:pt x="2262" y="310"/>
                  </a:lnTo>
                  <a:lnTo>
                    <a:pt x="2262" y="298"/>
                  </a:lnTo>
                  <a:lnTo>
                    <a:pt x="2264" y="286"/>
                  </a:lnTo>
                  <a:lnTo>
                    <a:pt x="2266" y="273"/>
                  </a:lnTo>
                  <a:lnTo>
                    <a:pt x="2270" y="262"/>
                  </a:lnTo>
                  <a:lnTo>
                    <a:pt x="2278" y="244"/>
                  </a:lnTo>
                  <a:lnTo>
                    <a:pt x="2287" y="230"/>
                  </a:lnTo>
                  <a:lnTo>
                    <a:pt x="2290" y="223"/>
                  </a:lnTo>
                  <a:lnTo>
                    <a:pt x="2293" y="216"/>
                  </a:lnTo>
                  <a:lnTo>
                    <a:pt x="2296" y="210"/>
                  </a:lnTo>
                  <a:lnTo>
                    <a:pt x="2297" y="204"/>
                  </a:lnTo>
                  <a:lnTo>
                    <a:pt x="2296" y="196"/>
                  </a:lnTo>
                  <a:lnTo>
                    <a:pt x="2294" y="190"/>
                  </a:lnTo>
                  <a:lnTo>
                    <a:pt x="2291" y="183"/>
                  </a:lnTo>
                  <a:lnTo>
                    <a:pt x="2285" y="174"/>
                  </a:lnTo>
                  <a:lnTo>
                    <a:pt x="2275" y="166"/>
                  </a:lnTo>
                  <a:lnTo>
                    <a:pt x="2265" y="156"/>
                  </a:lnTo>
                  <a:lnTo>
                    <a:pt x="2250" y="147"/>
                  </a:lnTo>
                  <a:lnTo>
                    <a:pt x="2232" y="135"/>
                  </a:lnTo>
                  <a:lnTo>
                    <a:pt x="2206" y="118"/>
                  </a:lnTo>
                  <a:lnTo>
                    <a:pt x="2187" y="106"/>
                  </a:lnTo>
                  <a:lnTo>
                    <a:pt x="2171" y="97"/>
                  </a:lnTo>
                  <a:lnTo>
                    <a:pt x="2156" y="91"/>
                  </a:lnTo>
                  <a:lnTo>
                    <a:pt x="2149" y="89"/>
                  </a:lnTo>
                  <a:lnTo>
                    <a:pt x="2140" y="87"/>
                  </a:lnTo>
                  <a:lnTo>
                    <a:pt x="2131" y="86"/>
                  </a:lnTo>
                  <a:lnTo>
                    <a:pt x="2119" y="85"/>
                  </a:lnTo>
                  <a:lnTo>
                    <a:pt x="2092" y="84"/>
                  </a:lnTo>
                  <a:lnTo>
                    <a:pt x="2055" y="85"/>
                  </a:lnTo>
                  <a:lnTo>
                    <a:pt x="2028" y="85"/>
                  </a:lnTo>
                  <a:lnTo>
                    <a:pt x="2000" y="84"/>
                  </a:lnTo>
                  <a:lnTo>
                    <a:pt x="1973" y="84"/>
                  </a:lnTo>
                  <a:lnTo>
                    <a:pt x="1945" y="83"/>
                  </a:lnTo>
                  <a:lnTo>
                    <a:pt x="1918" y="82"/>
                  </a:lnTo>
                  <a:lnTo>
                    <a:pt x="1891" y="81"/>
                  </a:lnTo>
                  <a:lnTo>
                    <a:pt x="1863" y="79"/>
                  </a:lnTo>
                  <a:lnTo>
                    <a:pt x="1836" y="78"/>
                  </a:lnTo>
                  <a:lnTo>
                    <a:pt x="1755" y="76"/>
                  </a:lnTo>
                  <a:lnTo>
                    <a:pt x="1674" y="73"/>
                  </a:lnTo>
                  <a:lnTo>
                    <a:pt x="1592" y="71"/>
                  </a:lnTo>
                  <a:lnTo>
                    <a:pt x="1511" y="69"/>
                  </a:lnTo>
                  <a:lnTo>
                    <a:pt x="1430" y="66"/>
                  </a:lnTo>
                  <a:lnTo>
                    <a:pt x="1349" y="64"/>
                  </a:lnTo>
                  <a:lnTo>
                    <a:pt x="1268" y="60"/>
                  </a:lnTo>
                  <a:lnTo>
                    <a:pt x="1187" y="57"/>
                  </a:lnTo>
                  <a:lnTo>
                    <a:pt x="1106" y="54"/>
                  </a:lnTo>
                  <a:lnTo>
                    <a:pt x="1024" y="51"/>
                  </a:lnTo>
                  <a:lnTo>
                    <a:pt x="943" y="48"/>
                  </a:lnTo>
                  <a:lnTo>
                    <a:pt x="862" y="44"/>
                  </a:lnTo>
                  <a:lnTo>
                    <a:pt x="781" y="39"/>
                  </a:lnTo>
                  <a:lnTo>
                    <a:pt x="700" y="35"/>
                  </a:lnTo>
                  <a:lnTo>
                    <a:pt x="619" y="30"/>
                  </a:lnTo>
                  <a:lnTo>
                    <a:pt x="538" y="25"/>
                  </a:lnTo>
                  <a:lnTo>
                    <a:pt x="108" y="0"/>
                  </a:lnTo>
                  <a:lnTo>
                    <a:pt x="103" y="21"/>
                  </a:lnTo>
                  <a:lnTo>
                    <a:pt x="98" y="64"/>
                  </a:lnTo>
                  <a:lnTo>
                    <a:pt x="92" y="124"/>
                  </a:lnTo>
                  <a:lnTo>
                    <a:pt x="85" y="201"/>
                  </a:lnTo>
                  <a:lnTo>
                    <a:pt x="76" y="289"/>
                  </a:lnTo>
                  <a:lnTo>
                    <a:pt x="67" y="387"/>
                  </a:lnTo>
                  <a:lnTo>
                    <a:pt x="57" y="491"/>
                  </a:lnTo>
                  <a:lnTo>
                    <a:pt x="48" y="598"/>
                  </a:lnTo>
                  <a:lnTo>
                    <a:pt x="38" y="704"/>
                  </a:lnTo>
                  <a:lnTo>
                    <a:pt x="29" y="808"/>
                  </a:lnTo>
                  <a:lnTo>
                    <a:pt x="20" y="903"/>
                  </a:lnTo>
                  <a:lnTo>
                    <a:pt x="13" y="991"/>
                  </a:lnTo>
                  <a:lnTo>
                    <a:pt x="8" y="1065"/>
                  </a:lnTo>
                  <a:lnTo>
                    <a:pt x="3" y="1123"/>
                  </a:lnTo>
                  <a:lnTo>
                    <a:pt x="0" y="1161"/>
                  </a:lnTo>
                  <a:lnTo>
                    <a:pt x="0" y="117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8" name="Freeform 19">
              <a:extLst>
                <a:ext uri="{FF2B5EF4-FFF2-40B4-BE49-F238E27FC236}">
                  <a16:creationId xmlns:a16="http://schemas.microsoft.com/office/drawing/2014/main" id="{132FAC27-6190-4EB9-89F9-DC42D69E815E}"/>
                </a:ext>
              </a:extLst>
            </p:cNvPr>
            <p:cNvSpPr>
              <a:spLocks/>
            </p:cNvSpPr>
            <p:nvPr/>
          </p:nvSpPr>
          <p:spPr bwMode="auto">
            <a:xfrm>
              <a:off x="4015084" y="1872568"/>
              <a:ext cx="1039557" cy="691174"/>
            </a:xfrm>
            <a:custGeom>
              <a:avLst/>
              <a:gdLst/>
              <a:ahLst/>
              <a:cxnLst>
                <a:cxn ang="0">
                  <a:pos x="26" y="1166"/>
                </a:cxn>
                <a:cxn ang="0">
                  <a:pos x="103" y="1174"/>
                </a:cxn>
                <a:cxn ang="0">
                  <a:pos x="237" y="1182"/>
                </a:cxn>
                <a:cxn ang="0">
                  <a:pos x="342" y="1190"/>
                </a:cxn>
                <a:cxn ang="0">
                  <a:pos x="511" y="1201"/>
                </a:cxn>
                <a:cxn ang="0">
                  <a:pos x="733" y="1215"/>
                </a:cxn>
                <a:cxn ang="0">
                  <a:pos x="959" y="1230"/>
                </a:cxn>
                <a:cxn ang="0">
                  <a:pos x="1143" y="1244"/>
                </a:cxn>
                <a:cxn ang="0">
                  <a:pos x="1233" y="1256"/>
                </a:cxn>
                <a:cxn ang="0">
                  <a:pos x="1272" y="1276"/>
                </a:cxn>
                <a:cxn ang="0">
                  <a:pos x="1323" y="1290"/>
                </a:cxn>
                <a:cxn ang="0">
                  <a:pos x="1347" y="1296"/>
                </a:cxn>
                <a:cxn ang="0">
                  <a:pos x="1373" y="1313"/>
                </a:cxn>
                <a:cxn ang="0">
                  <a:pos x="1392" y="1328"/>
                </a:cxn>
                <a:cxn ang="0">
                  <a:pos x="1413" y="1335"/>
                </a:cxn>
                <a:cxn ang="0">
                  <a:pos x="1498" y="1351"/>
                </a:cxn>
                <a:cxn ang="0">
                  <a:pos x="1569" y="1367"/>
                </a:cxn>
                <a:cxn ang="0">
                  <a:pos x="1620" y="1384"/>
                </a:cxn>
                <a:cxn ang="0">
                  <a:pos x="1680" y="1413"/>
                </a:cxn>
                <a:cxn ang="0">
                  <a:pos x="1711" y="1427"/>
                </a:cxn>
                <a:cxn ang="0">
                  <a:pos x="1735" y="1433"/>
                </a:cxn>
                <a:cxn ang="0">
                  <a:pos x="1759" y="1431"/>
                </a:cxn>
                <a:cxn ang="0">
                  <a:pos x="1828" y="1404"/>
                </a:cxn>
                <a:cxn ang="0">
                  <a:pos x="1877" y="1389"/>
                </a:cxn>
                <a:cxn ang="0">
                  <a:pos x="1915" y="1386"/>
                </a:cxn>
                <a:cxn ang="0">
                  <a:pos x="1946" y="1388"/>
                </a:cxn>
                <a:cxn ang="0">
                  <a:pos x="1980" y="1396"/>
                </a:cxn>
                <a:cxn ang="0">
                  <a:pos x="2008" y="1402"/>
                </a:cxn>
                <a:cxn ang="0">
                  <a:pos x="2032" y="1404"/>
                </a:cxn>
                <a:cxn ang="0">
                  <a:pos x="2224" y="1485"/>
                </a:cxn>
                <a:cxn ang="0">
                  <a:pos x="2217" y="1420"/>
                </a:cxn>
                <a:cxn ang="0">
                  <a:pos x="2218" y="1377"/>
                </a:cxn>
                <a:cxn ang="0">
                  <a:pos x="2225" y="1285"/>
                </a:cxn>
                <a:cxn ang="0">
                  <a:pos x="2221" y="1215"/>
                </a:cxn>
                <a:cxn ang="0">
                  <a:pos x="2210" y="1167"/>
                </a:cxn>
                <a:cxn ang="0">
                  <a:pos x="2197" y="1143"/>
                </a:cxn>
                <a:cxn ang="0">
                  <a:pos x="2157" y="1103"/>
                </a:cxn>
                <a:cxn ang="0">
                  <a:pos x="2227" y="1063"/>
                </a:cxn>
                <a:cxn ang="0">
                  <a:pos x="2230" y="929"/>
                </a:cxn>
                <a:cxn ang="0">
                  <a:pos x="2232" y="746"/>
                </a:cxn>
                <a:cxn ang="0">
                  <a:pos x="2233" y="557"/>
                </a:cxn>
                <a:cxn ang="0">
                  <a:pos x="2230" y="410"/>
                </a:cxn>
                <a:cxn ang="0">
                  <a:pos x="2220" y="120"/>
                </a:cxn>
                <a:cxn ang="0">
                  <a:pos x="1945" y="113"/>
                </a:cxn>
                <a:cxn ang="0">
                  <a:pos x="1645" y="102"/>
                </a:cxn>
                <a:cxn ang="0">
                  <a:pos x="1336" y="86"/>
                </a:cxn>
                <a:cxn ang="0">
                  <a:pos x="1031" y="68"/>
                </a:cxn>
                <a:cxn ang="0">
                  <a:pos x="744" y="47"/>
                </a:cxn>
                <a:cxn ang="0">
                  <a:pos x="0" y="1161"/>
                </a:cxn>
              </a:cxnLst>
              <a:rect l="0" t="0" r="r" b="b"/>
              <a:pathLst>
                <a:path w="2233" h="1485">
                  <a:moveTo>
                    <a:pt x="0" y="1161"/>
                  </a:moveTo>
                  <a:lnTo>
                    <a:pt x="11" y="1164"/>
                  </a:lnTo>
                  <a:lnTo>
                    <a:pt x="26" y="1166"/>
                  </a:lnTo>
                  <a:lnTo>
                    <a:pt x="42" y="1168"/>
                  </a:lnTo>
                  <a:lnTo>
                    <a:pt x="60" y="1171"/>
                  </a:lnTo>
                  <a:lnTo>
                    <a:pt x="103" y="1174"/>
                  </a:lnTo>
                  <a:lnTo>
                    <a:pt x="148" y="1177"/>
                  </a:lnTo>
                  <a:lnTo>
                    <a:pt x="194" y="1180"/>
                  </a:lnTo>
                  <a:lnTo>
                    <a:pt x="237" y="1182"/>
                  </a:lnTo>
                  <a:lnTo>
                    <a:pt x="275" y="1184"/>
                  </a:lnTo>
                  <a:lnTo>
                    <a:pt x="306" y="1186"/>
                  </a:lnTo>
                  <a:lnTo>
                    <a:pt x="342" y="1190"/>
                  </a:lnTo>
                  <a:lnTo>
                    <a:pt x="389" y="1193"/>
                  </a:lnTo>
                  <a:lnTo>
                    <a:pt x="447" y="1197"/>
                  </a:lnTo>
                  <a:lnTo>
                    <a:pt x="511" y="1201"/>
                  </a:lnTo>
                  <a:lnTo>
                    <a:pt x="582" y="1205"/>
                  </a:lnTo>
                  <a:lnTo>
                    <a:pt x="656" y="1210"/>
                  </a:lnTo>
                  <a:lnTo>
                    <a:pt x="733" y="1215"/>
                  </a:lnTo>
                  <a:lnTo>
                    <a:pt x="811" y="1220"/>
                  </a:lnTo>
                  <a:lnTo>
                    <a:pt x="887" y="1224"/>
                  </a:lnTo>
                  <a:lnTo>
                    <a:pt x="959" y="1230"/>
                  </a:lnTo>
                  <a:lnTo>
                    <a:pt x="1028" y="1235"/>
                  </a:lnTo>
                  <a:lnTo>
                    <a:pt x="1089" y="1239"/>
                  </a:lnTo>
                  <a:lnTo>
                    <a:pt x="1143" y="1244"/>
                  </a:lnTo>
                  <a:lnTo>
                    <a:pt x="1186" y="1249"/>
                  </a:lnTo>
                  <a:lnTo>
                    <a:pt x="1216" y="1253"/>
                  </a:lnTo>
                  <a:lnTo>
                    <a:pt x="1233" y="1256"/>
                  </a:lnTo>
                  <a:lnTo>
                    <a:pt x="1246" y="1261"/>
                  </a:lnTo>
                  <a:lnTo>
                    <a:pt x="1259" y="1269"/>
                  </a:lnTo>
                  <a:lnTo>
                    <a:pt x="1272" y="1276"/>
                  </a:lnTo>
                  <a:lnTo>
                    <a:pt x="1288" y="1282"/>
                  </a:lnTo>
                  <a:lnTo>
                    <a:pt x="1305" y="1286"/>
                  </a:lnTo>
                  <a:lnTo>
                    <a:pt x="1323" y="1290"/>
                  </a:lnTo>
                  <a:lnTo>
                    <a:pt x="1331" y="1292"/>
                  </a:lnTo>
                  <a:lnTo>
                    <a:pt x="1340" y="1294"/>
                  </a:lnTo>
                  <a:lnTo>
                    <a:pt x="1347" y="1296"/>
                  </a:lnTo>
                  <a:lnTo>
                    <a:pt x="1353" y="1299"/>
                  </a:lnTo>
                  <a:lnTo>
                    <a:pt x="1365" y="1307"/>
                  </a:lnTo>
                  <a:lnTo>
                    <a:pt x="1373" y="1313"/>
                  </a:lnTo>
                  <a:lnTo>
                    <a:pt x="1380" y="1318"/>
                  </a:lnTo>
                  <a:lnTo>
                    <a:pt x="1387" y="1324"/>
                  </a:lnTo>
                  <a:lnTo>
                    <a:pt x="1392" y="1328"/>
                  </a:lnTo>
                  <a:lnTo>
                    <a:pt x="1398" y="1330"/>
                  </a:lnTo>
                  <a:lnTo>
                    <a:pt x="1404" y="1333"/>
                  </a:lnTo>
                  <a:lnTo>
                    <a:pt x="1413" y="1335"/>
                  </a:lnTo>
                  <a:lnTo>
                    <a:pt x="1436" y="1340"/>
                  </a:lnTo>
                  <a:lnTo>
                    <a:pt x="1468" y="1347"/>
                  </a:lnTo>
                  <a:lnTo>
                    <a:pt x="1498" y="1351"/>
                  </a:lnTo>
                  <a:lnTo>
                    <a:pt x="1524" y="1356"/>
                  </a:lnTo>
                  <a:lnTo>
                    <a:pt x="1548" y="1361"/>
                  </a:lnTo>
                  <a:lnTo>
                    <a:pt x="1569" y="1367"/>
                  </a:lnTo>
                  <a:lnTo>
                    <a:pt x="1588" y="1373"/>
                  </a:lnTo>
                  <a:lnTo>
                    <a:pt x="1605" y="1378"/>
                  </a:lnTo>
                  <a:lnTo>
                    <a:pt x="1620" y="1384"/>
                  </a:lnTo>
                  <a:lnTo>
                    <a:pt x="1634" y="1391"/>
                  </a:lnTo>
                  <a:lnTo>
                    <a:pt x="1658" y="1402"/>
                  </a:lnTo>
                  <a:lnTo>
                    <a:pt x="1680" y="1413"/>
                  </a:lnTo>
                  <a:lnTo>
                    <a:pt x="1690" y="1418"/>
                  </a:lnTo>
                  <a:lnTo>
                    <a:pt x="1700" y="1422"/>
                  </a:lnTo>
                  <a:lnTo>
                    <a:pt x="1711" y="1427"/>
                  </a:lnTo>
                  <a:lnTo>
                    <a:pt x="1722" y="1431"/>
                  </a:lnTo>
                  <a:lnTo>
                    <a:pt x="1728" y="1432"/>
                  </a:lnTo>
                  <a:lnTo>
                    <a:pt x="1735" y="1433"/>
                  </a:lnTo>
                  <a:lnTo>
                    <a:pt x="1740" y="1433"/>
                  </a:lnTo>
                  <a:lnTo>
                    <a:pt x="1746" y="1433"/>
                  </a:lnTo>
                  <a:lnTo>
                    <a:pt x="1759" y="1431"/>
                  </a:lnTo>
                  <a:lnTo>
                    <a:pt x="1772" y="1427"/>
                  </a:lnTo>
                  <a:lnTo>
                    <a:pt x="1799" y="1416"/>
                  </a:lnTo>
                  <a:lnTo>
                    <a:pt x="1828" y="1404"/>
                  </a:lnTo>
                  <a:lnTo>
                    <a:pt x="1843" y="1398"/>
                  </a:lnTo>
                  <a:lnTo>
                    <a:pt x="1860" y="1393"/>
                  </a:lnTo>
                  <a:lnTo>
                    <a:pt x="1877" y="1389"/>
                  </a:lnTo>
                  <a:lnTo>
                    <a:pt x="1895" y="1386"/>
                  </a:lnTo>
                  <a:lnTo>
                    <a:pt x="1904" y="1386"/>
                  </a:lnTo>
                  <a:lnTo>
                    <a:pt x="1915" y="1386"/>
                  </a:lnTo>
                  <a:lnTo>
                    <a:pt x="1924" y="1386"/>
                  </a:lnTo>
                  <a:lnTo>
                    <a:pt x="1935" y="1387"/>
                  </a:lnTo>
                  <a:lnTo>
                    <a:pt x="1946" y="1388"/>
                  </a:lnTo>
                  <a:lnTo>
                    <a:pt x="1957" y="1390"/>
                  </a:lnTo>
                  <a:lnTo>
                    <a:pt x="1969" y="1393"/>
                  </a:lnTo>
                  <a:lnTo>
                    <a:pt x="1980" y="1396"/>
                  </a:lnTo>
                  <a:lnTo>
                    <a:pt x="1990" y="1399"/>
                  </a:lnTo>
                  <a:lnTo>
                    <a:pt x="1999" y="1401"/>
                  </a:lnTo>
                  <a:lnTo>
                    <a:pt x="2008" y="1402"/>
                  </a:lnTo>
                  <a:lnTo>
                    <a:pt x="2016" y="1403"/>
                  </a:lnTo>
                  <a:lnTo>
                    <a:pt x="2024" y="1403"/>
                  </a:lnTo>
                  <a:lnTo>
                    <a:pt x="2032" y="1404"/>
                  </a:lnTo>
                  <a:lnTo>
                    <a:pt x="2041" y="1407"/>
                  </a:lnTo>
                  <a:lnTo>
                    <a:pt x="2051" y="1410"/>
                  </a:lnTo>
                  <a:lnTo>
                    <a:pt x="2224" y="1485"/>
                  </a:lnTo>
                  <a:lnTo>
                    <a:pt x="2222" y="1457"/>
                  </a:lnTo>
                  <a:lnTo>
                    <a:pt x="2218" y="1432"/>
                  </a:lnTo>
                  <a:lnTo>
                    <a:pt x="2217" y="1420"/>
                  </a:lnTo>
                  <a:lnTo>
                    <a:pt x="2217" y="1407"/>
                  </a:lnTo>
                  <a:lnTo>
                    <a:pt x="2217" y="1393"/>
                  </a:lnTo>
                  <a:lnTo>
                    <a:pt x="2218" y="1377"/>
                  </a:lnTo>
                  <a:lnTo>
                    <a:pt x="2221" y="1352"/>
                  </a:lnTo>
                  <a:lnTo>
                    <a:pt x="2224" y="1320"/>
                  </a:lnTo>
                  <a:lnTo>
                    <a:pt x="2225" y="1285"/>
                  </a:lnTo>
                  <a:lnTo>
                    <a:pt x="2224" y="1250"/>
                  </a:lnTo>
                  <a:lnTo>
                    <a:pt x="2223" y="1232"/>
                  </a:lnTo>
                  <a:lnTo>
                    <a:pt x="2221" y="1215"/>
                  </a:lnTo>
                  <a:lnTo>
                    <a:pt x="2218" y="1198"/>
                  </a:lnTo>
                  <a:lnTo>
                    <a:pt x="2214" y="1182"/>
                  </a:lnTo>
                  <a:lnTo>
                    <a:pt x="2210" y="1167"/>
                  </a:lnTo>
                  <a:lnTo>
                    <a:pt x="2205" y="1154"/>
                  </a:lnTo>
                  <a:lnTo>
                    <a:pt x="2202" y="1148"/>
                  </a:lnTo>
                  <a:lnTo>
                    <a:pt x="2197" y="1143"/>
                  </a:lnTo>
                  <a:lnTo>
                    <a:pt x="2194" y="1138"/>
                  </a:lnTo>
                  <a:lnTo>
                    <a:pt x="2190" y="1134"/>
                  </a:lnTo>
                  <a:lnTo>
                    <a:pt x="2157" y="1103"/>
                  </a:lnTo>
                  <a:lnTo>
                    <a:pt x="2224" y="1100"/>
                  </a:lnTo>
                  <a:lnTo>
                    <a:pt x="2225" y="1087"/>
                  </a:lnTo>
                  <a:lnTo>
                    <a:pt x="2227" y="1063"/>
                  </a:lnTo>
                  <a:lnTo>
                    <a:pt x="2228" y="1027"/>
                  </a:lnTo>
                  <a:lnTo>
                    <a:pt x="2229" y="982"/>
                  </a:lnTo>
                  <a:lnTo>
                    <a:pt x="2230" y="929"/>
                  </a:lnTo>
                  <a:lnTo>
                    <a:pt x="2231" y="871"/>
                  </a:lnTo>
                  <a:lnTo>
                    <a:pt x="2232" y="810"/>
                  </a:lnTo>
                  <a:lnTo>
                    <a:pt x="2232" y="746"/>
                  </a:lnTo>
                  <a:lnTo>
                    <a:pt x="2233" y="681"/>
                  </a:lnTo>
                  <a:lnTo>
                    <a:pt x="2233" y="617"/>
                  </a:lnTo>
                  <a:lnTo>
                    <a:pt x="2233" y="557"/>
                  </a:lnTo>
                  <a:lnTo>
                    <a:pt x="2232" y="500"/>
                  </a:lnTo>
                  <a:lnTo>
                    <a:pt x="2232" y="451"/>
                  </a:lnTo>
                  <a:lnTo>
                    <a:pt x="2230" y="410"/>
                  </a:lnTo>
                  <a:lnTo>
                    <a:pt x="2229" y="377"/>
                  </a:lnTo>
                  <a:lnTo>
                    <a:pt x="2227" y="357"/>
                  </a:lnTo>
                  <a:lnTo>
                    <a:pt x="2220" y="120"/>
                  </a:lnTo>
                  <a:lnTo>
                    <a:pt x="2131" y="118"/>
                  </a:lnTo>
                  <a:lnTo>
                    <a:pt x="2039" y="116"/>
                  </a:lnTo>
                  <a:lnTo>
                    <a:pt x="1945" y="113"/>
                  </a:lnTo>
                  <a:lnTo>
                    <a:pt x="1847" y="110"/>
                  </a:lnTo>
                  <a:lnTo>
                    <a:pt x="1747" y="106"/>
                  </a:lnTo>
                  <a:lnTo>
                    <a:pt x="1645" y="102"/>
                  </a:lnTo>
                  <a:lnTo>
                    <a:pt x="1543" y="97"/>
                  </a:lnTo>
                  <a:lnTo>
                    <a:pt x="1440" y="92"/>
                  </a:lnTo>
                  <a:lnTo>
                    <a:pt x="1336" y="86"/>
                  </a:lnTo>
                  <a:lnTo>
                    <a:pt x="1233" y="81"/>
                  </a:lnTo>
                  <a:lnTo>
                    <a:pt x="1132" y="75"/>
                  </a:lnTo>
                  <a:lnTo>
                    <a:pt x="1031" y="68"/>
                  </a:lnTo>
                  <a:lnTo>
                    <a:pt x="933" y="61"/>
                  </a:lnTo>
                  <a:lnTo>
                    <a:pt x="837" y="55"/>
                  </a:lnTo>
                  <a:lnTo>
                    <a:pt x="744" y="47"/>
                  </a:lnTo>
                  <a:lnTo>
                    <a:pt x="655" y="40"/>
                  </a:lnTo>
                  <a:lnTo>
                    <a:pt x="144" y="0"/>
                  </a:lnTo>
                  <a:lnTo>
                    <a:pt x="0" y="1161"/>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19" name="Freeform 20">
              <a:extLst>
                <a:ext uri="{FF2B5EF4-FFF2-40B4-BE49-F238E27FC236}">
                  <a16:creationId xmlns:a16="http://schemas.microsoft.com/office/drawing/2014/main" id="{EC5E0A1D-C9E0-4A09-A619-5724E0C706BF}"/>
                </a:ext>
              </a:extLst>
            </p:cNvPr>
            <p:cNvSpPr>
              <a:spLocks/>
            </p:cNvSpPr>
            <p:nvPr/>
          </p:nvSpPr>
          <p:spPr bwMode="auto">
            <a:xfrm>
              <a:off x="3977824" y="2422154"/>
              <a:ext cx="1212814" cy="601749"/>
            </a:xfrm>
            <a:custGeom>
              <a:avLst/>
              <a:gdLst/>
              <a:ahLst/>
              <a:cxnLst>
                <a:cxn ang="0">
                  <a:pos x="581" y="1206"/>
                </a:cxn>
                <a:cxn ang="0">
                  <a:pos x="668" y="1216"/>
                </a:cxn>
                <a:cxn ang="0">
                  <a:pos x="765" y="1220"/>
                </a:cxn>
                <a:cxn ang="0">
                  <a:pos x="935" y="1231"/>
                </a:cxn>
                <a:cxn ang="0">
                  <a:pos x="1267" y="1251"/>
                </a:cxn>
                <a:cxn ang="0">
                  <a:pos x="1602" y="1265"/>
                </a:cxn>
                <a:cxn ang="0">
                  <a:pos x="1938" y="1278"/>
                </a:cxn>
                <a:cxn ang="0">
                  <a:pos x="2272" y="1287"/>
                </a:cxn>
                <a:cxn ang="0">
                  <a:pos x="2605" y="1294"/>
                </a:cxn>
                <a:cxn ang="0">
                  <a:pos x="2601" y="1267"/>
                </a:cxn>
                <a:cxn ang="0">
                  <a:pos x="2584" y="1224"/>
                </a:cxn>
                <a:cxn ang="0">
                  <a:pos x="2561" y="1176"/>
                </a:cxn>
                <a:cxn ang="0">
                  <a:pos x="2562" y="1157"/>
                </a:cxn>
                <a:cxn ang="0">
                  <a:pos x="2572" y="1138"/>
                </a:cxn>
                <a:cxn ang="0">
                  <a:pos x="2568" y="1122"/>
                </a:cxn>
                <a:cxn ang="0">
                  <a:pos x="2545" y="1095"/>
                </a:cxn>
                <a:cxn ang="0">
                  <a:pos x="2509" y="1060"/>
                </a:cxn>
                <a:cxn ang="0">
                  <a:pos x="2487" y="1028"/>
                </a:cxn>
                <a:cxn ang="0">
                  <a:pos x="2477" y="977"/>
                </a:cxn>
                <a:cxn ang="0">
                  <a:pos x="2477" y="917"/>
                </a:cxn>
                <a:cxn ang="0">
                  <a:pos x="2478" y="855"/>
                </a:cxn>
                <a:cxn ang="0">
                  <a:pos x="2471" y="802"/>
                </a:cxn>
                <a:cxn ang="0">
                  <a:pos x="2453" y="766"/>
                </a:cxn>
                <a:cxn ang="0">
                  <a:pos x="2432" y="726"/>
                </a:cxn>
                <a:cxn ang="0">
                  <a:pos x="2413" y="633"/>
                </a:cxn>
                <a:cxn ang="0">
                  <a:pos x="2404" y="578"/>
                </a:cxn>
                <a:cxn ang="0">
                  <a:pos x="2392" y="555"/>
                </a:cxn>
                <a:cxn ang="0">
                  <a:pos x="2381" y="547"/>
                </a:cxn>
                <a:cxn ang="0">
                  <a:pos x="2372" y="525"/>
                </a:cxn>
                <a:cxn ang="0">
                  <a:pos x="2368" y="484"/>
                </a:cxn>
                <a:cxn ang="0">
                  <a:pos x="2355" y="457"/>
                </a:cxn>
                <a:cxn ang="0">
                  <a:pos x="2263" y="308"/>
                </a:cxn>
                <a:cxn ang="0">
                  <a:pos x="2175" y="266"/>
                </a:cxn>
                <a:cxn ang="0">
                  <a:pos x="2113" y="246"/>
                </a:cxn>
                <a:cxn ang="0">
                  <a:pos x="2062" y="238"/>
                </a:cxn>
                <a:cxn ang="0">
                  <a:pos x="2018" y="227"/>
                </a:cxn>
                <a:cxn ang="0">
                  <a:pos x="1979" y="222"/>
                </a:cxn>
                <a:cxn ang="0">
                  <a:pos x="1948" y="229"/>
                </a:cxn>
                <a:cxn ang="0">
                  <a:pos x="1863" y="261"/>
                </a:cxn>
                <a:cxn ang="0">
                  <a:pos x="1831" y="269"/>
                </a:cxn>
                <a:cxn ang="0">
                  <a:pos x="1801" y="267"/>
                </a:cxn>
                <a:cxn ang="0">
                  <a:pos x="1755" y="248"/>
                </a:cxn>
                <a:cxn ang="0">
                  <a:pos x="1677" y="212"/>
                </a:cxn>
                <a:cxn ang="0">
                  <a:pos x="1617" y="195"/>
                </a:cxn>
                <a:cxn ang="0">
                  <a:pos x="1517" y="176"/>
                </a:cxn>
                <a:cxn ang="0">
                  <a:pos x="1463" y="159"/>
                </a:cxn>
                <a:cxn ang="0">
                  <a:pos x="1427" y="137"/>
                </a:cxn>
                <a:cxn ang="0">
                  <a:pos x="1383" y="117"/>
                </a:cxn>
                <a:cxn ang="0">
                  <a:pos x="1324" y="100"/>
                </a:cxn>
                <a:cxn ang="0">
                  <a:pos x="1204" y="80"/>
                </a:cxn>
                <a:cxn ang="0">
                  <a:pos x="984" y="60"/>
                </a:cxn>
                <a:cxn ang="0">
                  <a:pos x="705" y="45"/>
                </a:cxn>
                <a:cxn ang="0">
                  <a:pos x="71" y="64"/>
                </a:cxn>
                <a:cxn ang="0">
                  <a:pos x="52" y="212"/>
                </a:cxn>
                <a:cxn ang="0">
                  <a:pos x="32" y="390"/>
                </a:cxn>
                <a:cxn ang="0">
                  <a:pos x="13" y="566"/>
                </a:cxn>
                <a:cxn ang="0">
                  <a:pos x="2" y="706"/>
                </a:cxn>
              </a:cxnLst>
              <a:rect l="0" t="0" r="r" b="b"/>
              <a:pathLst>
                <a:path w="2605" h="1294">
                  <a:moveTo>
                    <a:pt x="0" y="763"/>
                  </a:moveTo>
                  <a:lnTo>
                    <a:pt x="612" y="837"/>
                  </a:lnTo>
                  <a:lnTo>
                    <a:pt x="581" y="1206"/>
                  </a:lnTo>
                  <a:lnTo>
                    <a:pt x="607" y="1211"/>
                  </a:lnTo>
                  <a:lnTo>
                    <a:pt x="637" y="1214"/>
                  </a:lnTo>
                  <a:lnTo>
                    <a:pt x="668" y="1216"/>
                  </a:lnTo>
                  <a:lnTo>
                    <a:pt x="701" y="1218"/>
                  </a:lnTo>
                  <a:lnTo>
                    <a:pt x="734" y="1219"/>
                  </a:lnTo>
                  <a:lnTo>
                    <a:pt x="765" y="1220"/>
                  </a:lnTo>
                  <a:lnTo>
                    <a:pt x="796" y="1222"/>
                  </a:lnTo>
                  <a:lnTo>
                    <a:pt x="824" y="1223"/>
                  </a:lnTo>
                  <a:lnTo>
                    <a:pt x="935" y="1231"/>
                  </a:lnTo>
                  <a:lnTo>
                    <a:pt x="1044" y="1238"/>
                  </a:lnTo>
                  <a:lnTo>
                    <a:pt x="1156" y="1244"/>
                  </a:lnTo>
                  <a:lnTo>
                    <a:pt x="1267" y="1251"/>
                  </a:lnTo>
                  <a:lnTo>
                    <a:pt x="1379" y="1256"/>
                  </a:lnTo>
                  <a:lnTo>
                    <a:pt x="1490" y="1261"/>
                  </a:lnTo>
                  <a:lnTo>
                    <a:pt x="1602" y="1265"/>
                  </a:lnTo>
                  <a:lnTo>
                    <a:pt x="1714" y="1270"/>
                  </a:lnTo>
                  <a:lnTo>
                    <a:pt x="1826" y="1274"/>
                  </a:lnTo>
                  <a:lnTo>
                    <a:pt x="1938" y="1278"/>
                  </a:lnTo>
                  <a:lnTo>
                    <a:pt x="2050" y="1281"/>
                  </a:lnTo>
                  <a:lnTo>
                    <a:pt x="2161" y="1284"/>
                  </a:lnTo>
                  <a:lnTo>
                    <a:pt x="2272" y="1287"/>
                  </a:lnTo>
                  <a:lnTo>
                    <a:pt x="2384" y="1290"/>
                  </a:lnTo>
                  <a:lnTo>
                    <a:pt x="2494" y="1292"/>
                  </a:lnTo>
                  <a:lnTo>
                    <a:pt x="2605" y="1294"/>
                  </a:lnTo>
                  <a:lnTo>
                    <a:pt x="2604" y="1285"/>
                  </a:lnTo>
                  <a:lnTo>
                    <a:pt x="2603" y="1276"/>
                  </a:lnTo>
                  <a:lnTo>
                    <a:pt x="2601" y="1267"/>
                  </a:lnTo>
                  <a:lnTo>
                    <a:pt x="2598" y="1258"/>
                  </a:lnTo>
                  <a:lnTo>
                    <a:pt x="2591" y="1240"/>
                  </a:lnTo>
                  <a:lnTo>
                    <a:pt x="2584" y="1224"/>
                  </a:lnTo>
                  <a:lnTo>
                    <a:pt x="2569" y="1198"/>
                  </a:lnTo>
                  <a:lnTo>
                    <a:pt x="2563" y="1185"/>
                  </a:lnTo>
                  <a:lnTo>
                    <a:pt x="2561" y="1176"/>
                  </a:lnTo>
                  <a:lnTo>
                    <a:pt x="2560" y="1169"/>
                  </a:lnTo>
                  <a:lnTo>
                    <a:pt x="2561" y="1162"/>
                  </a:lnTo>
                  <a:lnTo>
                    <a:pt x="2562" y="1157"/>
                  </a:lnTo>
                  <a:lnTo>
                    <a:pt x="2567" y="1149"/>
                  </a:lnTo>
                  <a:lnTo>
                    <a:pt x="2571" y="1142"/>
                  </a:lnTo>
                  <a:lnTo>
                    <a:pt x="2572" y="1138"/>
                  </a:lnTo>
                  <a:lnTo>
                    <a:pt x="2572" y="1134"/>
                  </a:lnTo>
                  <a:lnTo>
                    <a:pt x="2571" y="1128"/>
                  </a:lnTo>
                  <a:lnTo>
                    <a:pt x="2568" y="1122"/>
                  </a:lnTo>
                  <a:lnTo>
                    <a:pt x="2563" y="1115"/>
                  </a:lnTo>
                  <a:lnTo>
                    <a:pt x="2556" y="1105"/>
                  </a:lnTo>
                  <a:lnTo>
                    <a:pt x="2545" y="1095"/>
                  </a:lnTo>
                  <a:lnTo>
                    <a:pt x="2531" y="1081"/>
                  </a:lnTo>
                  <a:lnTo>
                    <a:pt x="2520" y="1069"/>
                  </a:lnTo>
                  <a:lnTo>
                    <a:pt x="2509" y="1060"/>
                  </a:lnTo>
                  <a:lnTo>
                    <a:pt x="2501" y="1049"/>
                  </a:lnTo>
                  <a:lnTo>
                    <a:pt x="2493" y="1040"/>
                  </a:lnTo>
                  <a:lnTo>
                    <a:pt x="2487" y="1028"/>
                  </a:lnTo>
                  <a:lnTo>
                    <a:pt x="2483" y="1015"/>
                  </a:lnTo>
                  <a:lnTo>
                    <a:pt x="2480" y="998"/>
                  </a:lnTo>
                  <a:lnTo>
                    <a:pt x="2477" y="977"/>
                  </a:lnTo>
                  <a:lnTo>
                    <a:pt x="2477" y="958"/>
                  </a:lnTo>
                  <a:lnTo>
                    <a:pt x="2477" y="938"/>
                  </a:lnTo>
                  <a:lnTo>
                    <a:pt x="2477" y="917"/>
                  </a:lnTo>
                  <a:lnTo>
                    <a:pt x="2478" y="896"/>
                  </a:lnTo>
                  <a:lnTo>
                    <a:pt x="2478" y="875"/>
                  </a:lnTo>
                  <a:lnTo>
                    <a:pt x="2478" y="855"/>
                  </a:lnTo>
                  <a:lnTo>
                    <a:pt x="2477" y="836"/>
                  </a:lnTo>
                  <a:lnTo>
                    <a:pt x="2474" y="817"/>
                  </a:lnTo>
                  <a:lnTo>
                    <a:pt x="2471" y="802"/>
                  </a:lnTo>
                  <a:lnTo>
                    <a:pt x="2466" y="788"/>
                  </a:lnTo>
                  <a:lnTo>
                    <a:pt x="2460" y="778"/>
                  </a:lnTo>
                  <a:lnTo>
                    <a:pt x="2453" y="766"/>
                  </a:lnTo>
                  <a:lnTo>
                    <a:pt x="2446" y="754"/>
                  </a:lnTo>
                  <a:lnTo>
                    <a:pt x="2440" y="742"/>
                  </a:lnTo>
                  <a:lnTo>
                    <a:pt x="2432" y="726"/>
                  </a:lnTo>
                  <a:lnTo>
                    <a:pt x="2426" y="707"/>
                  </a:lnTo>
                  <a:lnTo>
                    <a:pt x="2420" y="674"/>
                  </a:lnTo>
                  <a:lnTo>
                    <a:pt x="2413" y="633"/>
                  </a:lnTo>
                  <a:lnTo>
                    <a:pt x="2410" y="612"/>
                  </a:lnTo>
                  <a:lnTo>
                    <a:pt x="2407" y="594"/>
                  </a:lnTo>
                  <a:lnTo>
                    <a:pt x="2404" y="578"/>
                  </a:lnTo>
                  <a:lnTo>
                    <a:pt x="2401" y="569"/>
                  </a:lnTo>
                  <a:lnTo>
                    <a:pt x="2396" y="561"/>
                  </a:lnTo>
                  <a:lnTo>
                    <a:pt x="2392" y="555"/>
                  </a:lnTo>
                  <a:lnTo>
                    <a:pt x="2388" y="552"/>
                  </a:lnTo>
                  <a:lnTo>
                    <a:pt x="2385" y="550"/>
                  </a:lnTo>
                  <a:lnTo>
                    <a:pt x="2381" y="547"/>
                  </a:lnTo>
                  <a:lnTo>
                    <a:pt x="2377" y="543"/>
                  </a:lnTo>
                  <a:lnTo>
                    <a:pt x="2374" y="535"/>
                  </a:lnTo>
                  <a:lnTo>
                    <a:pt x="2372" y="525"/>
                  </a:lnTo>
                  <a:lnTo>
                    <a:pt x="2369" y="504"/>
                  </a:lnTo>
                  <a:lnTo>
                    <a:pt x="2369" y="490"/>
                  </a:lnTo>
                  <a:lnTo>
                    <a:pt x="2368" y="484"/>
                  </a:lnTo>
                  <a:lnTo>
                    <a:pt x="2366" y="476"/>
                  </a:lnTo>
                  <a:lnTo>
                    <a:pt x="2362" y="468"/>
                  </a:lnTo>
                  <a:lnTo>
                    <a:pt x="2355" y="457"/>
                  </a:lnTo>
                  <a:lnTo>
                    <a:pt x="2314" y="334"/>
                  </a:lnTo>
                  <a:lnTo>
                    <a:pt x="2289" y="321"/>
                  </a:lnTo>
                  <a:lnTo>
                    <a:pt x="2263" y="308"/>
                  </a:lnTo>
                  <a:lnTo>
                    <a:pt x="2234" y="293"/>
                  </a:lnTo>
                  <a:lnTo>
                    <a:pt x="2206" y="278"/>
                  </a:lnTo>
                  <a:lnTo>
                    <a:pt x="2175" y="266"/>
                  </a:lnTo>
                  <a:lnTo>
                    <a:pt x="2145" y="254"/>
                  </a:lnTo>
                  <a:lnTo>
                    <a:pt x="2129" y="250"/>
                  </a:lnTo>
                  <a:lnTo>
                    <a:pt x="2113" y="246"/>
                  </a:lnTo>
                  <a:lnTo>
                    <a:pt x="2097" y="242"/>
                  </a:lnTo>
                  <a:lnTo>
                    <a:pt x="2081" y="240"/>
                  </a:lnTo>
                  <a:lnTo>
                    <a:pt x="2062" y="238"/>
                  </a:lnTo>
                  <a:lnTo>
                    <a:pt x="2047" y="234"/>
                  </a:lnTo>
                  <a:lnTo>
                    <a:pt x="2032" y="230"/>
                  </a:lnTo>
                  <a:lnTo>
                    <a:pt x="2018" y="227"/>
                  </a:lnTo>
                  <a:lnTo>
                    <a:pt x="2003" y="223"/>
                  </a:lnTo>
                  <a:lnTo>
                    <a:pt x="1988" y="222"/>
                  </a:lnTo>
                  <a:lnTo>
                    <a:pt x="1979" y="222"/>
                  </a:lnTo>
                  <a:lnTo>
                    <a:pt x="1970" y="223"/>
                  </a:lnTo>
                  <a:lnTo>
                    <a:pt x="1959" y="225"/>
                  </a:lnTo>
                  <a:lnTo>
                    <a:pt x="1948" y="229"/>
                  </a:lnTo>
                  <a:lnTo>
                    <a:pt x="1915" y="240"/>
                  </a:lnTo>
                  <a:lnTo>
                    <a:pt x="1880" y="254"/>
                  </a:lnTo>
                  <a:lnTo>
                    <a:pt x="1863" y="261"/>
                  </a:lnTo>
                  <a:lnTo>
                    <a:pt x="1846" y="266"/>
                  </a:lnTo>
                  <a:lnTo>
                    <a:pt x="1838" y="268"/>
                  </a:lnTo>
                  <a:lnTo>
                    <a:pt x="1831" y="269"/>
                  </a:lnTo>
                  <a:lnTo>
                    <a:pt x="1823" y="270"/>
                  </a:lnTo>
                  <a:lnTo>
                    <a:pt x="1816" y="270"/>
                  </a:lnTo>
                  <a:lnTo>
                    <a:pt x="1801" y="267"/>
                  </a:lnTo>
                  <a:lnTo>
                    <a:pt x="1785" y="261"/>
                  </a:lnTo>
                  <a:lnTo>
                    <a:pt x="1771" y="255"/>
                  </a:lnTo>
                  <a:lnTo>
                    <a:pt x="1755" y="248"/>
                  </a:lnTo>
                  <a:lnTo>
                    <a:pt x="1725" y="232"/>
                  </a:lnTo>
                  <a:lnTo>
                    <a:pt x="1699" y="219"/>
                  </a:lnTo>
                  <a:lnTo>
                    <a:pt x="1677" y="212"/>
                  </a:lnTo>
                  <a:lnTo>
                    <a:pt x="1656" y="204"/>
                  </a:lnTo>
                  <a:lnTo>
                    <a:pt x="1636" y="199"/>
                  </a:lnTo>
                  <a:lnTo>
                    <a:pt x="1617" y="195"/>
                  </a:lnTo>
                  <a:lnTo>
                    <a:pt x="1581" y="188"/>
                  </a:lnTo>
                  <a:lnTo>
                    <a:pt x="1547" y="182"/>
                  </a:lnTo>
                  <a:lnTo>
                    <a:pt x="1517" y="176"/>
                  </a:lnTo>
                  <a:lnTo>
                    <a:pt x="1489" y="170"/>
                  </a:lnTo>
                  <a:lnTo>
                    <a:pt x="1475" y="164"/>
                  </a:lnTo>
                  <a:lnTo>
                    <a:pt x="1463" y="159"/>
                  </a:lnTo>
                  <a:lnTo>
                    <a:pt x="1450" y="153"/>
                  </a:lnTo>
                  <a:lnTo>
                    <a:pt x="1439" y="144"/>
                  </a:lnTo>
                  <a:lnTo>
                    <a:pt x="1427" y="137"/>
                  </a:lnTo>
                  <a:lnTo>
                    <a:pt x="1414" y="130"/>
                  </a:lnTo>
                  <a:lnTo>
                    <a:pt x="1400" y="123"/>
                  </a:lnTo>
                  <a:lnTo>
                    <a:pt x="1383" y="117"/>
                  </a:lnTo>
                  <a:lnTo>
                    <a:pt x="1365" y="111"/>
                  </a:lnTo>
                  <a:lnTo>
                    <a:pt x="1345" y="105"/>
                  </a:lnTo>
                  <a:lnTo>
                    <a:pt x="1324" y="100"/>
                  </a:lnTo>
                  <a:lnTo>
                    <a:pt x="1302" y="96"/>
                  </a:lnTo>
                  <a:lnTo>
                    <a:pt x="1254" y="87"/>
                  </a:lnTo>
                  <a:lnTo>
                    <a:pt x="1204" y="80"/>
                  </a:lnTo>
                  <a:lnTo>
                    <a:pt x="1151" y="74"/>
                  </a:lnTo>
                  <a:lnTo>
                    <a:pt x="1096" y="69"/>
                  </a:lnTo>
                  <a:lnTo>
                    <a:pt x="984" y="60"/>
                  </a:lnTo>
                  <a:lnTo>
                    <a:pt x="877" y="54"/>
                  </a:lnTo>
                  <a:lnTo>
                    <a:pt x="782" y="50"/>
                  </a:lnTo>
                  <a:lnTo>
                    <a:pt x="705" y="45"/>
                  </a:lnTo>
                  <a:lnTo>
                    <a:pt x="79" y="0"/>
                  </a:lnTo>
                  <a:lnTo>
                    <a:pt x="75" y="28"/>
                  </a:lnTo>
                  <a:lnTo>
                    <a:pt x="71" y="64"/>
                  </a:lnTo>
                  <a:lnTo>
                    <a:pt x="64" y="107"/>
                  </a:lnTo>
                  <a:lnTo>
                    <a:pt x="58" y="157"/>
                  </a:lnTo>
                  <a:lnTo>
                    <a:pt x="52" y="212"/>
                  </a:lnTo>
                  <a:lnTo>
                    <a:pt x="46" y="269"/>
                  </a:lnTo>
                  <a:lnTo>
                    <a:pt x="38" y="329"/>
                  </a:lnTo>
                  <a:lnTo>
                    <a:pt x="32" y="390"/>
                  </a:lnTo>
                  <a:lnTo>
                    <a:pt x="24" y="451"/>
                  </a:lnTo>
                  <a:lnTo>
                    <a:pt x="19" y="510"/>
                  </a:lnTo>
                  <a:lnTo>
                    <a:pt x="13" y="566"/>
                  </a:lnTo>
                  <a:lnTo>
                    <a:pt x="9" y="619"/>
                  </a:lnTo>
                  <a:lnTo>
                    <a:pt x="4" y="666"/>
                  </a:lnTo>
                  <a:lnTo>
                    <a:pt x="2" y="706"/>
                  </a:lnTo>
                  <a:lnTo>
                    <a:pt x="0" y="739"/>
                  </a:lnTo>
                  <a:lnTo>
                    <a:pt x="0" y="763"/>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20" name="Freeform 21">
              <a:extLst>
                <a:ext uri="{FF2B5EF4-FFF2-40B4-BE49-F238E27FC236}">
                  <a16:creationId xmlns:a16="http://schemas.microsoft.com/office/drawing/2014/main" id="{04C99C0D-F810-4451-949D-9E26BAA72822}"/>
                </a:ext>
              </a:extLst>
            </p:cNvPr>
            <p:cNvSpPr>
              <a:spLocks/>
            </p:cNvSpPr>
            <p:nvPr/>
          </p:nvSpPr>
          <p:spPr bwMode="auto">
            <a:xfrm>
              <a:off x="4037440" y="3539956"/>
              <a:ext cx="1283608" cy="687447"/>
            </a:xfrm>
            <a:custGeom>
              <a:avLst/>
              <a:gdLst/>
              <a:ahLst/>
              <a:cxnLst>
                <a:cxn ang="0">
                  <a:pos x="2536" y="1363"/>
                </a:cxn>
                <a:cxn ang="0">
                  <a:pos x="2570" y="1369"/>
                </a:cxn>
                <a:cxn ang="0">
                  <a:pos x="2609" y="1392"/>
                </a:cxn>
                <a:cxn ang="0">
                  <a:pos x="2706" y="1461"/>
                </a:cxn>
                <a:cxn ang="0">
                  <a:pos x="2746" y="1474"/>
                </a:cxn>
                <a:cxn ang="0">
                  <a:pos x="2749" y="1290"/>
                </a:cxn>
                <a:cxn ang="0">
                  <a:pos x="2745" y="1029"/>
                </a:cxn>
                <a:cxn ang="0">
                  <a:pos x="2737" y="765"/>
                </a:cxn>
                <a:cxn ang="0">
                  <a:pos x="2718" y="516"/>
                </a:cxn>
                <a:cxn ang="0">
                  <a:pos x="2701" y="328"/>
                </a:cxn>
                <a:cxn ang="0">
                  <a:pos x="2699" y="156"/>
                </a:cxn>
                <a:cxn ang="0">
                  <a:pos x="2426" y="105"/>
                </a:cxn>
                <a:cxn ang="0">
                  <a:pos x="2054" y="92"/>
                </a:cxn>
                <a:cxn ang="0">
                  <a:pos x="1834" y="82"/>
                </a:cxn>
                <a:cxn ang="0">
                  <a:pos x="1653" y="76"/>
                </a:cxn>
                <a:cxn ang="0">
                  <a:pos x="332" y="23"/>
                </a:cxn>
                <a:cxn ang="0">
                  <a:pos x="309" y="30"/>
                </a:cxn>
                <a:cxn ang="0">
                  <a:pos x="215" y="20"/>
                </a:cxn>
                <a:cxn ang="0">
                  <a:pos x="55" y="3"/>
                </a:cxn>
                <a:cxn ang="0">
                  <a:pos x="14" y="9"/>
                </a:cxn>
                <a:cxn ang="0">
                  <a:pos x="4" y="77"/>
                </a:cxn>
                <a:cxn ang="0">
                  <a:pos x="0" y="166"/>
                </a:cxn>
                <a:cxn ang="0">
                  <a:pos x="19" y="177"/>
                </a:cxn>
                <a:cxn ang="0">
                  <a:pos x="927" y="254"/>
                </a:cxn>
                <a:cxn ang="0">
                  <a:pos x="949" y="267"/>
                </a:cxn>
                <a:cxn ang="0">
                  <a:pos x="947" y="357"/>
                </a:cxn>
                <a:cxn ang="0">
                  <a:pos x="936" y="606"/>
                </a:cxn>
                <a:cxn ang="0">
                  <a:pos x="924" y="1007"/>
                </a:cxn>
                <a:cxn ang="0">
                  <a:pos x="1144" y="1088"/>
                </a:cxn>
                <a:cxn ang="0">
                  <a:pos x="1203" y="1123"/>
                </a:cxn>
                <a:cxn ang="0">
                  <a:pos x="1240" y="1178"/>
                </a:cxn>
                <a:cxn ang="0">
                  <a:pos x="1268" y="1203"/>
                </a:cxn>
                <a:cxn ang="0">
                  <a:pos x="1347" y="1227"/>
                </a:cxn>
                <a:cxn ang="0">
                  <a:pos x="1424" y="1252"/>
                </a:cxn>
                <a:cxn ang="0">
                  <a:pos x="1455" y="1274"/>
                </a:cxn>
                <a:cxn ang="0">
                  <a:pos x="1478" y="1292"/>
                </a:cxn>
                <a:cxn ang="0">
                  <a:pos x="1518" y="1256"/>
                </a:cxn>
                <a:cxn ang="0">
                  <a:pos x="1546" y="1246"/>
                </a:cxn>
                <a:cxn ang="0">
                  <a:pos x="1575" y="1261"/>
                </a:cxn>
                <a:cxn ang="0">
                  <a:pos x="1611" y="1313"/>
                </a:cxn>
                <a:cxn ang="0">
                  <a:pos x="1635" y="1359"/>
                </a:cxn>
                <a:cxn ang="0">
                  <a:pos x="1660" y="1382"/>
                </a:cxn>
                <a:cxn ang="0">
                  <a:pos x="1774" y="1362"/>
                </a:cxn>
                <a:cxn ang="0">
                  <a:pos x="1813" y="1376"/>
                </a:cxn>
                <a:cxn ang="0">
                  <a:pos x="1897" y="1342"/>
                </a:cxn>
                <a:cxn ang="0">
                  <a:pos x="2018" y="1333"/>
                </a:cxn>
                <a:cxn ang="0">
                  <a:pos x="2095" y="1350"/>
                </a:cxn>
                <a:cxn ang="0">
                  <a:pos x="2119" y="1364"/>
                </a:cxn>
                <a:cxn ang="0">
                  <a:pos x="2145" y="1424"/>
                </a:cxn>
                <a:cxn ang="0">
                  <a:pos x="2223" y="1389"/>
                </a:cxn>
                <a:cxn ang="0">
                  <a:pos x="2286" y="1372"/>
                </a:cxn>
                <a:cxn ang="0">
                  <a:pos x="2346" y="1379"/>
                </a:cxn>
                <a:cxn ang="0">
                  <a:pos x="2387" y="1368"/>
                </a:cxn>
                <a:cxn ang="0">
                  <a:pos x="2427" y="1364"/>
                </a:cxn>
              </a:cxnLst>
              <a:rect l="0" t="0" r="r" b="b"/>
              <a:pathLst>
                <a:path w="2752" h="1474">
                  <a:moveTo>
                    <a:pt x="2474" y="1364"/>
                  </a:moveTo>
                  <a:lnTo>
                    <a:pt x="2503" y="1363"/>
                  </a:lnTo>
                  <a:lnTo>
                    <a:pt x="2527" y="1363"/>
                  </a:lnTo>
                  <a:lnTo>
                    <a:pt x="2536" y="1363"/>
                  </a:lnTo>
                  <a:lnTo>
                    <a:pt x="2546" y="1364"/>
                  </a:lnTo>
                  <a:lnTo>
                    <a:pt x="2554" y="1365"/>
                  </a:lnTo>
                  <a:lnTo>
                    <a:pt x="2562" y="1367"/>
                  </a:lnTo>
                  <a:lnTo>
                    <a:pt x="2570" y="1369"/>
                  </a:lnTo>
                  <a:lnTo>
                    <a:pt x="2577" y="1372"/>
                  </a:lnTo>
                  <a:lnTo>
                    <a:pt x="2585" y="1376"/>
                  </a:lnTo>
                  <a:lnTo>
                    <a:pt x="2592" y="1381"/>
                  </a:lnTo>
                  <a:lnTo>
                    <a:pt x="2609" y="1392"/>
                  </a:lnTo>
                  <a:lnTo>
                    <a:pt x="2628" y="1407"/>
                  </a:lnTo>
                  <a:lnTo>
                    <a:pt x="2654" y="1427"/>
                  </a:lnTo>
                  <a:lnTo>
                    <a:pt x="2688" y="1450"/>
                  </a:lnTo>
                  <a:lnTo>
                    <a:pt x="2706" y="1461"/>
                  </a:lnTo>
                  <a:lnTo>
                    <a:pt x="2723" y="1469"/>
                  </a:lnTo>
                  <a:lnTo>
                    <a:pt x="2730" y="1471"/>
                  </a:lnTo>
                  <a:lnTo>
                    <a:pt x="2739" y="1473"/>
                  </a:lnTo>
                  <a:lnTo>
                    <a:pt x="2746" y="1474"/>
                  </a:lnTo>
                  <a:lnTo>
                    <a:pt x="2752" y="1473"/>
                  </a:lnTo>
                  <a:lnTo>
                    <a:pt x="2751" y="1414"/>
                  </a:lnTo>
                  <a:lnTo>
                    <a:pt x="2750" y="1353"/>
                  </a:lnTo>
                  <a:lnTo>
                    <a:pt x="2749" y="1290"/>
                  </a:lnTo>
                  <a:lnTo>
                    <a:pt x="2748" y="1226"/>
                  </a:lnTo>
                  <a:lnTo>
                    <a:pt x="2747" y="1160"/>
                  </a:lnTo>
                  <a:lnTo>
                    <a:pt x="2746" y="1095"/>
                  </a:lnTo>
                  <a:lnTo>
                    <a:pt x="2745" y="1029"/>
                  </a:lnTo>
                  <a:lnTo>
                    <a:pt x="2744" y="962"/>
                  </a:lnTo>
                  <a:lnTo>
                    <a:pt x="2742" y="896"/>
                  </a:lnTo>
                  <a:lnTo>
                    <a:pt x="2740" y="831"/>
                  </a:lnTo>
                  <a:lnTo>
                    <a:pt x="2737" y="765"/>
                  </a:lnTo>
                  <a:lnTo>
                    <a:pt x="2732" y="701"/>
                  </a:lnTo>
                  <a:lnTo>
                    <a:pt x="2728" y="638"/>
                  </a:lnTo>
                  <a:lnTo>
                    <a:pt x="2724" y="576"/>
                  </a:lnTo>
                  <a:lnTo>
                    <a:pt x="2718" y="516"/>
                  </a:lnTo>
                  <a:lnTo>
                    <a:pt x="2711" y="458"/>
                  </a:lnTo>
                  <a:lnTo>
                    <a:pt x="2706" y="413"/>
                  </a:lnTo>
                  <a:lnTo>
                    <a:pt x="2703" y="371"/>
                  </a:lnTo>
                  <a:lnTo>
                    <a:pt x="2701" y="328"/>
                  </a:lnTo>
                  <a:lnTo>
                    <a:pt x="2699" y="286"/>
                  </a:lnTo>
                  <a:lnTo>
                    <a:pt x="2699" y="244"/>
                  </a:lnTo>
                  <a:lnTo>
                    <a:pt x="2699" y="201"/>
                  </a:lnTo>
                  <a:lnTo>
                    <a:pt x="2699" y="156"/>
                  </a:lnTo>
                  <a:lnTo>
                    <a:pt x="2699" y="112"/>
                  </a:lnTo>
                  <a:lnTo>
                    <a:pt x="2612" y="110"/>
                  </a:lnTo>
                  <a:lnTo>
                    <a:pt x="2520" y="108"/>
                  </a:lnTo>
                  <a:lnTo>
                    <a:pt x="2426" y="105"/>
                  </a:lnTo>
                  <a:lnTo>
                    <a:pt x="2331" y="103"/>
                  </a:lnTo>
                  <a:lnTo>
                    <a:pt x="2236" y="99"/>
                  </a:lnTo>
                  <a:lnTo>
                    <a:pt x="2143" y="96"/>
                  </a:lnTo>
                  <a:lnTo>
                    <a:pt x="2054" y="92"/>
                  </a:lnTo>
                  <a:lnTo>
                    <a:pt x="1970" y="88"/>
                  </a:lnTo>
                  <a:lnTo>
                    <a:pt x="1925" y="86"/>
                  </a:lnTo>
                  <a:lnTo>
                    <a:pt x="1880" y="84"/>
                  </a:lnTo>
                  <a:lnTo>
                    <a:pt x="1834" y="82"/>
                  </a:lnTo>
                  <a:lnTo>
                    <a:pt x="1789" y="80"/>
                  </a:lnTo>
                  <a:lnTo>
                    <a:pt x="1744" y="79"/>
                  </a:lnTo>
                  <a:lnTo>
                    <a:pt x="1699" y="78"/>
                  </a:lnTo>
                  <a:lnTo>
                    <a:pt x="1653" y="76"/>
                  </a:lnTo>
                  <a:lnTo>
                    <a:pt x="1608" y="74"/>
                  </a:lnTo>
                  <a:lnTo>
                    <a:pt x="346" y="17"/>
                  </a:lnTo>
                  <a:lnTo>
                    <a:pt x="337" y="19"/>
                  </a:lnTo>
                  <a:lnTo>
                    <a:pt x="332" y="23"/>
                  </a:lnTo>
                  <a:lnTo>
                    <a:pt x="329" y="25"/>
                  </a:lnTo>
                  <a:lnTo>
                    <a:pt x="326" y="28"/>
                  </a:lnTo>
                  <a:lnTo>
                    <a:pt x="319" y="29"/>
                  </a:lnTo>
                  <a:lnTo>
                    <a:pt x="309" y="30"/>
                  </a:lnTo>
                  <a:lnTo>
                    <a:pt x="293" y="29"/>
                  </a:lnTo>
                  <a:lnTo>
                    <a:pt x="268" y="26"/>
                  </a:lnTo>
                  <a:lnTo>
                    <a:pt x="248" y="24"/>
                  </a:lnTo>
                  <a:lnTo>
                    <a:pt x="215" y="20"/>
                  </a:lnTo>
                  <a:lnTo>
                    <a:pt x="175" y="15"/>
                  </a:lnTo>
                  <a:lnTo>
                    <a:pt x="133" y="11"/>
                  </a:lnTo>
                  <a:lnTo>
                    <a:pt x="91" y="6"/>
                  </a:lnTo>
                  <a:lnTo>
                    <a:pt x="55" y="3"/>
                  </a:lnTo>
                  <a:lnTo>
                    <a:pt x="29" y="0"/>
                  </a:lnTo>
                  <a:lnTo>
                    <a:pt x="18" y="0"/>
                  </a:lnTo>
                  <a:lnTo>
                    <a:pt x="16" y="4"/>
                  </a:lnTo>
                  <a:lnTo>
                    <a:pt x="14" y="9"/>
                  </a:lnTo>
                  <a:lnTo>
                    <a:pt x="12" y="17"/>
                  </a:lnTo>
                  <a:lnTo>
                    <a:pt x="9" y="27"/>
                  </a:lnTo>
                  <a:lnTo>
                    <a:pt x="6" y="50"/>
                  </a:lnTo>
                  <a:lnTo>
                    <a:pt x="4" y="77"/>
                  </a:lnTo>
                  <a:lnTo>
                    <a:pt x="2" y="105"/>
                  </a:lnTo>
                  <a:lnTo>
                    <a:pt x="1" y="131"/>
                  </a:lnTo>
                  <a:lnTo>
                    <a:pt x="0" y="152"/>
                  </a:lnTo>
                  <a:lnTo>
                    <a:pt x="0" y="166"/>
                  </a:lnTo>
                  <a:lnTo>
                    <a:pt x="3" y="169"/>
                  </a:lnTo>
                  <a:lnTo>
                    <a:pt x="6" y="173"/>
                  </a:lnTo>
                  <a:lnTo>
                    <a:pt x="10" y="175"/>
                  </a:lnTo>
                  <a:lnTo>
                    <a:pt x="19" y="177"/>
                  </a:lnTo>
                  <a:lnTo>
                    <a:pt x="32" y="180"/>
                  </a:lnTo>
                  <a:lnTo>
                    <a:pt x="49" y="181"/>
                  </a:lnTo>
                  <a:lnTo>
                    <a:pt x="911" y="253"/>
                  </a:lnTo>
                  <a:lnTo>
                    <a:pt x="927" y="254"/>
                  </a:lnTo>
                  <a:lnTo>
                    <a:pt x="938" y="256"/>
                  </a:lnTo>
                  <a:lnTo>
                    <a:pt x="944" y="259"/>
                  </a:lnTo>
                  <a:lnTo>
                    <a:pt x="947" y="262"/>
                  </a:lnTo>
                  <a:lnTo>
                    <a:pt x="949" y="267"/>
                  </a:lnTo>
                  <a:lnTo>
                    <a:pt x="949" y="273"/>
                  </a:lnTo>
                  <a:lnTo>
                    <a:pt x="949" y="289"/>
                  </a:lnTo>
                  <a:lnTo>
                    <a:pt x="948" y="322"/>
                  </a:lnTo>
                  <a:lnTo>
                    <a:pt x="947" y="357"/>
                  </a:lnTo>
                  <a:lnTo>
                    <a:pt x="946" y="378"/>
                  </a:lnTo>
                  <a:lnTo>
                    <a:pt x="943" y="422"/>
                  </a:lnTo>
                  <a:lnTo>
                    <a:pt x="940" y="502"/>
                  </a:lnTo>
                  <a:lnTo>
                    <a:pt x="936" y="606"/>
                  </a:lnTo>
                  <a:lnTo>
                    <a:pt x="932" y="721"/>
                  </a:lnTo>
                  <a:lnTo>
                    <a:pt x="928" y="835"/>
                  </a:lnTo>
                  <a:lnTo>
                    <a:pt x="926" y="934"/>
                  </a:lnTo>
                  <a:lnTo>
                    <a:pt x="924" y="1007"/>
                  </a:lnTo>
                  <a:lnTo>
                    <a:pt x="925" y="1040"/>
                  </a:lnTo>
                  <a:lnTo>
                    <a:pt x="1095" y="1075"/>
                  </a:lnTo>
                  <a:lnTo>
                    <a:pt x="1121" y="1081"/>
                  </a:lnTo>
                  <a:lnTo>
                    <a:pt x="1144" y="1088"/>
                  </a:lnTo>
                  <a:lnTo>
                    <a:pt x="1163" y="1096"/>
                  </a:lnTo>
                  <a:lnTo>
                    <a:pt x="1179" y="1105"/>
                  </a:lnTo>
                  <a:lnTo>
                    <a:pt x="1193" y="1113"/>
                  </a:lnTo>
                  <a:lnTo>
                    <a:pt x="1203" y="1123"/>
                  </a:lnTo>
                  <a:lnTo>
                    <a:pt x="1212" y="1132"/>
                  </a:lnTo>
                  <a:lnTo>
                    <a:pt x="1219" y="1142"/>
                  </a:lnTo>
                  <a:lnTo>
                    <a:pt x="1231" y="1160"/>
                  </a:lnTo>
                  <a:lnTo>
                    <a:pt x="1240" y="1178"/>
                  </a:lnTo>
                  <a:lnTo>
                    <a:pt x="1245" y="1186"/>
                  </a:lnTo>
                  <a:lnTo>
                    <a:pt x="1252" y="1192"/>
                  </a:lnTo>
                  <a:lnTo>
                    <a:pt x="1258" y="1198"/>
                  </a:lnTo>
                  <a:lnTo>
                    <a:pt x="1268" y="1203"/>
                  </a:lnTo>
                  <a:lnTo>
                    <a:pt x="1287" y="1210"/>
                  </a:lnTo>
                  <a:lnTo>
                    <a:pt x="1307" y="1214"/>
                  </a:lnTo>
                  <a:lnTo>
                    <a:pt x="1327" y="1220"/>
                  </a:lnTo>
                  <a:lnTo>
                    <a:pt x="1347" y="1227"/>
                  </a:lnTo>
                  <a:lnTo>
                    <a:pt x="1366" y="1233"/>
                  </a:lnTo>
                  <a:lnTo>
                    <a:pt x="1385" y="1238"/>
                  </a:lnTo>
                  <a:lnTo>
                    <a:pt x="1404" y="1245"/>
                  </a:lnTo>
                  <a:lnTo>
                    <a:pt x="1424" y="1252"/>
                  </a:lnTo>
                  <a:lnTo>
                    <a:pt x="1435" y="1257"/>
                  </a:lnTo>
                  <a:lnTo>
                    <a:pt x="1444" y="1264"/>
                  </a:lnTo>
                  <a:lnTo>
                    <a:pt x="1450" y="1269"/>
                  </a:lnTo>
                  <a:lnTo>
                    <a:pt x="1455" y="1274"/>
                  </a:lnTo>
                  <a:lnTo>
                    <a:pt x="1459" y="1280"/>
                  </a:lnTo>
                  <a:lnTo>
                    <a:pt x="1465" y="1284"/>
                  </a:lnTo>
                  <a:lnTo>
                    <a:pt x="1471" y="1288"/>
                  </a:lnTo>
                  <a:lnTo>
                    <a:pt x="1478" y="1292"/>
                  </a:lnTo>
                  <a:lnTo>
                    <a:pt x="1492" y="1280"/>
                  </a:lnTo>
                  <a:lnTo>
                    <a:pt x="1506" y="1267"/>
                  </a:lnTo>
                  <a:lnTo>
                    <a:pt x="1512" y="1262"/>
                  </a:lnTo>
                  <a:lnTo>
                    <a:pt x="1518" y="1256"/>
                  </a:lnTo>
                  <a:lnTo>
                    <a:pt x="1525" y="1252"/>
                  </a:lnTo>
                  <a:lnTo>
                    <a:pt x="1532" y="1248"/>
                  </a:lnTo>
                  <a:lnTo>
                    <a:pt x="1538" y="1247"/>
                  </a:lnTo>
                  <a:lnTo>
                    <a:pt x="1546" y="1246"/>
                  </a:lnTo>
                  <a:lnTo>
                    <a:pt x="1552" y="1247"/>
                  </a:lnTo>
                  <a:lnTo>
                    <a:pt x="1559" y="1249"/>
                  </a:lnTo>
                  <a:lnTo>
                    <a:pt x="1568" y="1254"/>
                  </a:lnTo>
                  <a:lnTo>
                    <a:pt x="1575" y="1261"/>
                  </a:lnTo>
                  <a:lnTo>
                    <a:pt x="1584" y="1270"/>
                  </a:lnTo>
                  <a:lnTo>
                    <a:pt x="1593" y="1282"/>
                  </a:lnTo>
                  <a:lnTo>
                    <a:pt x="1603" y="1297"/>
                  </a:lnTo>
                  <a:lnTo>
                    <a:pt x="1611" y="1313"/>
                  </a:lnTo>
                  <a:lnTo>
                    <a:pt x="1618" y="1329"/>
                  </a:lnTo>
                  <a:lnTo>
                    <a:pt x="1627" y="1344"/>
                  </a:lnTo>
                  <a:lnTo>
                    <a:pt x="1631" y="1351"/>
                  </a:lnTo>
                  <a:lnTo>
                    <a:pt x="1635" y="1359"/>
                  </a:lnTo>
                  <a:lnTo>
                    <a:pt x="1641" y="1365"/>
                  </a:lnTo>
                  <a:lnTo>
                    <a:pt x="1646" y="1371"/>
                  </a:lnTo>
                  <a:lnTo>
                    <a:pt x="1652" y="1376"/>
                  </a:lnTo>
                  <a:lnTo>
                    <a:pt x="1660" y="1382"/>
                  </a:lnTo>
                  <a:lnTo>
                    <a:pt x="1667" y="1387"/>
                  </a:lnTo>
                  <a:lnTo>
                    <a:pt x="1676" y="1391"/>
                  </a:lnTo>
                  <a:lnTo>
                    <a:pt x="1764" y="1360"/>
                  </a:lnTo>
                  <a:lnTo>
                    <a:pt x="1774" y="1362"/>
                  </a:lnTo>
                  <a:lnTo>
                    <a:pt x="1784" y="1365"/>
                  </a:lnTo>
                  <a:lnTo>
                    <a:pt x="1793" y="1368"/>
                  </a:lnTo>
                  <a:lnTo>
                    <a:pt x="1804" y="1372"/>
                  </a:lnTo>
                  <a:lnTo>
                    <a:pt x="1813" y="1376"/>
                  </a:lnTo>
                  <a:lnTo>
                    <a:pt x="1824" y="1380"/>
                  </a:lnTo>
                  <a:lnTo>
                    <a:pt x="1834" y="1383"/>
                  </a:lnTo>
                  <a:lnTo>
                    <a:pt x="1845" y="1386"/>
                  </a:lnTo>
                  <a:lnTo>
                    <a:pt x="1897" y="1342"/>
                  </a:lnTo>
                  <a:lnTo>
                    <a:pt x="1923" y="1391"/>
                  </a:lnTo>
                  <a:lnTo>
                    <a:pt x="1964" y="1319"/>
                  </a:lnTo>
                  <a:lnTo>
                    <a:pt x="1994" y="1326"/>
                  </a:lnTo>
                  <a:lnTo>
                    <a:pt x="2018" y="1333"/>
                  </a:lnTo>
                  <a:lnTo>
                    <a:pt x="2043" y="1340"/>
                  </a:lnTo>
                  <a:lnTo>
                    <a:pt x="2074" y="1346"/>
                  </a:lnTo>
                  <a:lnTo>
                    <a:pt x="2085" y="1348"/>
                  </a:lnTo>
                  <a:lnTo>
                    <a:pt x="2095" y="1350"/>
                  </a:lnTo>
                  <a:lnTo>
                    <a:pt x="2103" y="1353"/>
                  </a:lnTo>
                  <a:lnTo>
                    <a:pt x="2110" y="1356"/>
                  </a:lnTo>
                  <a:lnTo>
                    <a:pt x="2115" y="1360"/>
                  </a:lnTo>
                  <a:lnTo>
                    <a:pt x="2119" y="1364"/>
                  </a:lnTo>
                  <a:lnTo>
                    <a:pt x="2123" y="1368"/>
                  </a:lnTo>
                  <a:lnTo>
                    <a:pt x="2125" y="1373"/>
                  </a:lnTo>
                  <a:lnTo>
                    <a:pt x="2134" y="1395"/>
                  </a:lnTo>
                  <a:lnTo>
                    <a:pt x="2145" y="1424"/>
                  </a:lnTo>
                  <a:lnTo>
                    <a:pt x="2164" y="1415"/>
                  </a:lnTo>
                  <a:lnTo>
                    <a:pt x="2183" y="1406"/>
                  </a:lnTo>
                  <a:lnTo>
                    <a:pt x="2203" y="1398"/>
                  </a:lnTo>
                  <a:lnTo>
                    <a:pt x="2223" y="1389"/>
                  </a:lnTo>
                  <a:lnTo>
                    <a:pt x="2243" y="1382"/>
                  </a:lnTo>
                  <a:lnTo>
                    <a:pt x="2264" y="1375"/>
                  </a:lnTo>
                  <a:lnTo>
                    <a:pt x="2275" y="1374"/>
                  </a:lnTo>
                  <a:lnTo>
                    <a:pt x="2286" y="1372"/>
                  </a:lnTo>
                  <a:lnTo>
                    <a:pt x="2295" y="1372"/>
                  </a:lnTo>
                  <a:lnTo>
                    <a:pt x="2306" y="1372"/>
                  </a:lnTo>
                  <a:lnTo>
                    <a:pt x="2332" y="1375"/>
                  </a:lnTo>
                  <a:lnTo>
                    <a:pt x="2346" y="1379"/>
                  </a:lnTo>
                  <a:lnTo>
                    <a:pt x="2352" y="1379"/>
                  </a:lnTo>
                  <a:lnTo>
                    <a:pt x="2360" y="1378"/>
                  </a:lnTo>
                  <a:lnTo>
                    <a:pt x="2371" y="1374"/>
                  </a:lnTo>
                  <a:lnTo>
                    <a:pt x="2387" y="1368"/>
                  </a:lnTo>
                  <a:lnTo>
                    <a:pt x="2396" y="1366"/>
                  </a:lnTo>
                  <a:lnTo>
                    <a:pt x="2406" y="1365"/>
                  </a:lnTo>
                  <a:lnTo>
                    <a:pt x="2416" y="1364"/>
                  </a:lnTo>
                  <a:lnTo>
                    <a:pt x="2427" y="1364"/>
                  </a:lnTo>
                  <a:lnTo>
                    <a:pt x="2450" y="1364"/>
                  </a:lnTo>
                  <a:lnTo>
                    <a:pt x="2474" y="1364"/>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1" name="Freeform 22">
              <a:extLst>
                <a:ext uri="{FF2B5EF4-FFF2-40B4-BE49-F238E27FC236}">
                  <a16:creationId xmlns:a16="http://schemas.microsoft.com/office/drawing/2014/main" id="{6B07DF50-2B67-4AAA-96A7-8B9F026F8B93}"/>
                </a:ext>
              </a:extLst>
            </p:cNvPr>
            <p:cNvSpPr>
              <a:spLocks/>
            </p:cNvSpPr>
            <p:nvPr/>
          </p:nvSpPr>
          <p:spPr bwMode="auto">
            <a:xfrm>
              <a:off x="4082152" y="1315531"/>
              <a:ext cx="965036" cy="603614"/>
            </a:xfrm>
            <a:custGeom>
              <a:avLst/>
              <a:gdLst/>
              <a:ahLst/>
              <a:cxnLst>
                <a:cxn ang="0">
                  <a:pos x="40" y="1181"/>
                </a:cxn>
                <a:cxn ang="0">
                  <a:pos x="147" y="1193"/>
                </a:cxn>
                <a:cxn ang="0">
                  <a:pos x="281" y="1204"/>
                </a:cxn>
                <a:cxn ang="0">
                  <a:pos x="433" y="1216"/>
                </a:cxn>
                <a:cxn ang="0">
                  <a:pos x="589" y="1227"/>
                </a:cxn>
                <a:cxn ang="0">
                  <a:pos x="740" y="1236"/>
                </a:cxn>
                <a:cxn ang="0">
                  <a:pos x="874" y="1244"/>
                </a:cxn>
                <a:cxn ang="0">
                  <a:pos x="981" y="1251"/>
                </a:cxn>
                <a:cxn ang="0">
                  <a:pos x="2066" y="1295"/>
                </a:cxn>
                <a:cxn ang="0">
                  <a:pos x="2067" y="1270"/>
                </a:cxn>
                <a:cxn ang="0">
                  <a:pos x="2065" y="1241"/>
                </a:cxn>
                <a:cxn ang="0">
                  <a:pos x="2060" y="1185"/>
                </a:cxn>
                <a:cxn ang="0">
                  <a:pos x="2063" y="1126"/>
                </a:cxn>
                <a:cxn ang="0">
                  <a:pos x="2069" y="1069"/>
                </a:cxn>
                <a:cxn ang="0">
                  <a:pos x="2070" y="1039"/>
                </a:cxn>
                <a:cxn ang="0">
                  <a:pos x="2068" y="1012"/>
                </a:cxn>
                <a:cxn ang="0">
                  <a:pos x="2058" y="959"/>
                </a:cxn>
                <a:cxn ang="0">
                  <a:pos x="2044" y="904"/>
                </a:cxn>
                <a:cxn ang="0">
                  <a:pos x="2035" y="845"/>
                </a:cxn>
                <a:cxn ang="0">
                  <a:pos x="2028" y="745"/>
                </a:cxn>
                <a:cxn ang="0">
                  <a:pos x="2023" y="676"/>
                </a:cxn>
                <a:cxn ang="0">
                  <a:pos x="2019" y="642"/>
                </a:cxn>
                <a:cxn ang="0">
                  <a:pos x="2011" y="606"/>
                </a:cxn>
                <a:cxn ang="0">
                  <a:pos x="1984" y="508"/>
                </a:cxn>
                <a:cxn ang="0">
                  <a:pos x="1943" y="399"/>
                </a:cxn>
                <a:cxn ang="0">
                  <a:pos x="1949" y="368"/>
                </a:cxn>
                <a:cxn ang="0">
                  <a:pos x="1948" y="347"/>
                </a:cxn>
                <a:cxn ang="0">
                  <a:pos x="1939" y="325"/>
                </a:cxn>
                <a:cxn ang="0">
                  <a:pos x="1929" y="314"/>
                </a:cxn>
                <a:cxn ang="0">
                  <a:pos x="1923" y="307"/>
                </a:cxn>
                <a:cxn ang="0">
                  <a:pos x="1919" y="286"/>
                </a:cxn>
                <a:cxn ang="0">
                  <a:pos x="1917" y="254"/>
                </a:cxn>
                <a:cxn ang="0">
                  <a:pos x="1914" y="240"/>
                </a:cxn>
                <a:cxn ang="0">
                  <a:pos x="1909" y="233"/>
                </a:cxn>
                <a:cxn ang="0">
                  <a:pos x="1906" y="227"/>
                </a:cxn>
                <a:cxn ang="0">
                  <a:pos x="1907" y="215"/>
                </a:cxn>
                <a:cxn ang="0">
                  <a:pos x="1918" y="171"/>
                </a:cxn>
                <a:cxn ang="0">
                  <a:pos x="1878" y="114"/>
                </a:cxn>
                <a:cxn ang="0">
                  <a:pos x="1765" y="109"/>
                </a:cxn>
                <a:cxn ang="0">
                  <a:pos x="1651" y="102"/>
                </a:cxn>
                <a:cxn ang="0">
                  <a:pos x="1539" y="95"/>
                </a:cxn>
                <a:cxn ang="0">
                  <a:pos x="1429" y="88"/>
                </a:cxn>
                <a:cxn ang="0">
                  <a:pos x="1316" y="81"/>
                </a:cxn>
                <a:cxn ang="0">
                  <a:pos x="1203" y="76"/>
                </a:cxn>
                <a:cxn ang="0">
                  <a:pos x="1090" y="71"/>
                </a:cxn>
                <a:cxn ang="0">
                  <a:pos x="978" y="63"/>
                </a:cxn>
                <a:cxn ang="0">
                  <a:pos x="865" y="56"/>
                </a:cxn>
                <a:cxn ang="0">
                  <a:pos x="751" y="49"/>
                </a:cxn>
                <a:cxn ang="0">
                  <a:pos x="638" y="41"/>
                </a:cxn>
                <a:cxn ang="0">
                  <a:pos x="147" y="0"/>
                </a:cxn>
              </a:cxnLst>
              <a:rect l="0" t="0" r="r" b="b"/>
              <a:pathLst>
                <a:path w="2070" h="1295">
                  <a:moveTo>
                    <a:pt x="0" y="1175"/>
                  </a:moveTo>
                  <a:lnTo>
                    <a:pt x="40" y="1181"/>
                  </a:lnTo>
                  <a:lnTo>
                    <a:pt x="89" y="1187"/>
                  </a:lnTo>
                  <a:lnTo>
                    <a:pt x="147" y="1193"/>
                  </a:lnTo>
                  <a:lnTo>
                    <a:pt x="212" y="1198"/>
                  </a:lnTo>
                  <a:lnTo>
                    <a:pt x="281" y="1204"/>
                  </a:lnTo>
                  <a:lnTo>
                    <a:pt x="356" y="1210"/>
                  </a:lnTo>
                  <a:lnTo>
                    <a:pt x="433" y="1216"/>
                  </a:lnTo>
                  <a:lnTo>
                    <a:pt x="511" y="1221"/>
                  </a:lnTo>
                  <a:lnTo>
                    <a:pt x="589" y="1227"/>
                  </a:lnTo>
                  <a:lnTo>
                    <a:pt x="666" y="1232"/>
                  </a:lnTo>
                  <a:lnTo>
                    <a:pt x="740" y="1236"/>
                  </a:lnTo>
                  <a:lnTo>
                    <a:pt x="810" y="1240"/>
                  </a:lnTo>
                  <a:lnTo>
                    <a:pt x="874" y="1244"/>
                  </a:lnTo>
                  <a:lnTo>
                    <a:pt x="931" y="1248"/>
                  </a:lnTo>
                  <a:lnTo>
                    <a:pt x="981" y="1251"/>
                  </a:lnTo>
                  <a:lnTo>
                    <a:pt x="1021" y="1253"/>
                  </a:lnTo>
                  <a:lnTo>
                    <a:pt x="2066" y="1295"/>
                  </a:lnTo>
                  <a:lnTo>
                    <a:pt x="2067" y="1282"/>
                  </a:lnTo>
                  <a:lnTo>
                    <a:pt x="2067" y="1270"/>
                  </a:lnTo>
                  <a:lnTo>
                    <a:pt x="2067" y="1256"/>
                  </a:lnTo>
                  <a:lnTo>
                    <a:pt x="2065" y="1241"/>
                  </a:lnTo>
                  <a:lnTo>
                    <a:pt x="2062" y="1213"/>
                  </a:lnTo>
                  <a:lnTo>
                    <a:pt x="2060" y="1185"/>
                  </a:lnTo>
                  <a:lnTo>
                    <a:pt x="2061" y="1156"/>
                  </a:lnTo>
                  <a:lnTo>
                    <a:pt x="2063" y="1126"/>
                  </a:lnTo>
                  <a:lnTo>
                    <a:pt x="2066" y="1097"/>
                  </a:lnTo>
                  <a:lnTo>
                    <a:pt x="2069" y="1069"/>
                  </a:lnTo>
                  <a:lnTo>
                    <a:pt x="2070" y="1054"/>
                  </a:lnTo>
                  <a:lnTo>
                    <a:pt x="2070" y="1039"/>
                  </a:lnTo>
                  <a:lnTo>
                    <a:pt x="2069" y="1025"/>
                  </a:lnTo>
                  <a:lnTo>
                    <a:pt x="2068" y="1012"/>
                  </a:lnTo>
                  <a:lnTo>
                    <a:pt x="2063" y="985"/>
                  </a:lnTo>
                  <a:lnTo>
                    <a:pt x="2058" y="959"/>
                  </a:lnTo>
                  <a:lnTo>
                    <a:pt x="2050" y="932"/>
                  </a:lnTo>
                  <a:lnTo>
                    <a:pt x="2044" y="904"/>
                  </a:lnTo>
                  <a:lnTo>
                    <a:pt x="2039" y="876"/>
                  </a:lnTo>
                  <a:lnTo>
                    <a:pt x="2035" y="845"/>
                  </a:lnTo>
                  <a:lnTo>
                    <a:pt x="2030" y="789"/>
                  </a:lnTo>
                  <a:lnTo>
                    <a:pt x="2028" y="745"/>
                  </a:lnTo>
                  <a:lnTo>
                    <a:pt x="2026" y="708"/>
                  </a:lnTo>
                  <a:lnTo>
                    <a:pt x="2023" y="676"/>
                  </a:lnTo>
                  <a:lnTo>
                    <a:pt x="2021" y="659"/>
                  </a:lnTo>
                  <a:lnTo>
                    <a:pt x="2019" y="642"/>
                  </a:lnTo>
                  <a:lnTo>
                    <a:pt x="2016" y="625"/>
                  </a:lnTo>
                  <a:lnTo>
                    <a:pt x="2011" y="606"/>
                  </a:lnTo>
                  <a:lnTo>
                    <a:pt x="2000" y="563"/>
                  </a:lnTo>
                  <a:lnTo>
                    <a:pt x="1984" y="508"/>
                  </a:lnTo>
                  <a:lnTo>
                    <a:pt x="1940" y="419"/>
                  </a:lnTo>
                  <a:lnTo>
                    <a:pt x="1943" y="399"/>
                  </a:lnTo>
                  <a:lnTo>
                    <a:pt x="1947" y="379"/>
                  </a:lnTo>
                  <a:lnTo>
                    <a:pt x="1949" y="368"/>
                  </a:lnTo>
                  <a:lnTo>
                    <a:pt x="1949" y="357"/>
                  </a:lnTo>
                  <a:lnTo>
                    <a:pt x="1948" y="347"/>
                  </a:lnTo>
                  <a:lnTo>
                    <a:pt x="1944" y="336"/>
                  </a:lnTo>
                  <a:lnTo>
                    <a:pt x="1939" y="325"/>
                  </a:lnTo>
                  <a:lnTo>
                    <a:pt x="1933" y="318"/>
                  </a:lnTo>
                  <a:lnTo>
                    <a:pt x="1929" y="314"/>
                  </a:lnTo>
                  <a:lnTo>
                    <a:pt x="1926" y="311"/>
                  </a:lnTo>
                  <a:lnTo>
                    <a:pt x="1923" y="307"/>
                  </a:lnTo>
                  <a:lnTo>
                    <a:pt x="1920" y="298"/>
                  </a:lnTo>
                  <a:lnTo>
                    <a:pt x="1919" y="286"/>
                  </a:lnTo>
                  <a:lnTo>
                    <a:pt x="1918" y="267"/>
                  </a:lnTo>
                  <a:lnTo>
                    <a:pt x="1917" y="254"/>
                  </a:lnTo>
                  <a:lnTo>
                    <a:pt x="1916" y="246"/>
                  </a:lnTo>
                  <a:lnTo>
                    <a:pt x="1914" y="240"/>
                  </a:lnTo>
                  <a:lnTo>
                    <a:pt x="1912" y="237"/>
                  </a:lnTo>
                  <a:lnTo>
                    <a:pt x="1909" y="233"/>
                  </a:lnTo>
                  <a:lnTo>
                    <a:pt x="1907" y="230"/>
                  </a:lnTo>
                  <a:lnTo>
                    <a:pt x="1906" y="227"/>
                  </a:lnTo>
                  <a:lnTo>
                    <a:pt x="1906" y="222"/>
                  </a:lnTo>
                  <a:lnTo>
                    <a:pt x="1907" y="215"/>
                  </a:lnTo>
                  <a:lnTo>
                    <a:pt x="1909" y="205"/>
                  </a:lnTo>
                  <a:lnTo>
                    <a:pt x="1918" y="171"/>
                  </a:lnTo>
                  <a:lnTo>
                    <a:pt x="1932" y="117"/>
                  </a:lnTo>
                  <a:lnTo>
                    <a:pt x="1878" y="114"/>
                  </a:lnTo>
                  <a:lnTo>
                    <a:pt x="1822" y="112"/>
                  </a:lnTo>
                  <a:lnTo>
                    <a:pt x="1765" y="109"/>
                  </a:lnTo>
                  <a:lnTo>
                    <a:pt x="1708" y="105"/>
                  </a:lnTo>
                  <a:lnTo>
                    <a:pt x="1651" y="102"/>
                  </a:lnTo>
                  <a:lnTo>
                    <a:pt x="1595" y="99"/>
                  </a:lnTo>
                  <a:lnTo>
                    <a:pt x="1539" y="95"/>
                  </a:lnTo>
                  <a:lnTo>
                    <a:pt x="1485" y="91"/>
                  </a:lnTo>
                  <a:lnTo>
                    <a:pt x="1429" y="88"/>
                  </a:lnTo>
                  <a:lnTo>
                    <a:pt x="1373" y="84"/>
                  </a:lnTo>
                  <a:lnTo>
                    <a:pt x="1316" y="81"/>
                  </a:lnTo>
                  <a:lnTo>
                    <a:pt x="1260" y="79"/>
                  </a:lnTo>
                  <a:lnTo>
                    <a:pt x="1203" y="76"/>
                  </a:lnTo>
                  <a:lnTo>
                    <a:pt x="1146" y="74"/>
                  </a:lnTo>
                  <a:lnTo>
                    <a:pt x="1090" y="71"/>
                  </a:lnTo>
                  <a:lnTo>
                    <a:pt x="1034" y="66"/>
                  </a:lnTo>
                  <a:lnTo>
                    <a:pt x="978" y="63"/>
                  </a:lnTo>
                  <a:lnTo>
                    <a:pt x="921" y="59"/>
                  </a:lnTo>
                  <a:lnTo>
                    <a:pt x="865" y="56"/>
                  </a:lnTo>
                  <a:lnTo>
                    <a:pt x="808" y="53"/>
                  </a:lnTo>
                  <a:lnTo>
                    <a:pt x="751" y="49"/>
                  </a:lnTo>
                  <a:lnTo>
                    <a:pt x="694" y="45"/>
                  </a:lnTo>
                  <a:lnTo>
                    <a:pt x="638" y="41"/>
                  </a:lnTo>
                  <a:lnTo>
                    <a:pt x="583" y="36"/>
                  </a:lnTo>
                  <a:lnTo>
                    <a:pt x="147" y="0"/>
                  </a:lnTo>
                  <a:lnTo>
                    <a:pt x="0" y="1175"/>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2" name="Freeform 23">
              <a:extLst>
                <a:ext uri="{FF2B5EF4-FFF2-40B4-BE49-F238E27FC236}">
                  <a16:creationId xmlns:a16="http://schemas.microsoft.com/office/drawing/2014/main" id="{CEDC78C0-BA3D-4221-BBA0-0299C31C8F03}"/>
                </a:ext>
              </a:extLst>
            </p:cNvPr>
            <p:cNvSpPr>
              <a:spLocks/>
            </p:cNvSpPr>
            <p:nvPr/>
          </p:nvSpPr>
          <p:spPr bwMode="auto">
            <a:xfrm>
              <a:off x="5175734" y="2930754"/>
              <a:ext cx="953858" cy="802954"/>
            </a:xfrm>
            <a:custGeom>
              <a:avLst/>
              <a:gdLst/>
              <a:ahLst/>
              <a:cxnLst>
                <a:cxn ang="0">
                  <a:pos x="21" y="114"/>
                </a:cxn>
                <a:cxn ang="0">
                  <a:pos x="41" y="169"/>
                </a:cxn>
                <a:cxn ang="0">
                  <a:pos x="67" y="206"/>
                </a:cxn>
                <a:cxn ang="0">
                  <a:pos x="174" y="276"/>
                </a:cxn>
                <a:cxn ang="0">
                  <a:pos x="208" y="317"/>
                </a:cxn>
                <a:cxn ang="0">
                  <a:pos x="191" y="373"/>
                </a:cxn>
                <a:cxn ang="0">
                  <a:pos x="172" y="432"/>
                </a:cxn>
                <a:cxn ang="0">
                  <a:pos x="181" y="492"/>
                </a:cxn>
                <a:cxn ang="0">
                  <a:pos x="216" y="547"/>
                </a:cxn>
                <a:cxn ang="0">
                  <a:pos x="257" y="769"/>
                </a:cxn>
                <a:cxn ang="0">
                  <a:pos x="263" y="1096"/>
                </a:cxn>
                <a:cxn ang="0">
                  <a:pos x="271" y="1424"/>
                </a:cxn>
                <a:cxn ang="0">
                  <a:pos x="410" y="1614"/>
                </a:cxn>
                <a:cxn ang="0">
                  <a:pos x="748" y="1607"/>
                </a:cxn>
                <a:cxn ang="0">
                  <a:pos x="1085" y="1594"/>
                </a:cxn>
                <a:cxn ang="0">
                  <a:pos x="1714" y="1578"/>
                </a:cxn>
                <a:cxn ang="0">
                  <a:pos x="1735" y="1671"/>
                </a:cxn>
                <a:cxn ang="0">
                  <a:pos x="1730" y="1705"/>
                </a:cxn>
                <a:cxn ang="0">
                  <a:pos x="1745" y="1717"/>
                </a:cxn>
                <a:cxn ang="0">
                  <a:pos x="1817" y="1720"/>
                </a:cxn>
                <a:cxn ang="0">
                  <a:pos x="1951" y="1520"/>
                </a:cxn>
                <a:cxn ang="0">
                  <a:pos x="2005" y="1515"/>
                </a:cxn>
                <a:cxn ang="0">
                  <a:pos x="2036" y="1489"/>
                </a:cxn>
                <a:cxn ang="0">
                  <a:pos x="2045" y="1442"/>
                </a:cxn>
                <a:cxn ang="0">
                  <a:pos x="2016" y="1397"/>
                </a:cxn>
                <a:cxn ang="0">
                  <a:pos x="1962" y="1357"/>
                </a:cxn>
                <a:cxn ang="0">
                  <a:pos x="1918" y="1317"/>
                </a:cxn>
                <a:cxn ang="0">
                  <a:pos x="1896" y="1268"/>
                </a:cxn>
                <a:cxn ang="0">
                  <a:pos x="1891" y="1206"/>
                </a:cxn>
                <a:cxn ang="0">
                  <a:pos x="1876" y="1138"/>
                </a:cxn>
                <a:cxn ang="0">
                  <a:pos x="1841" y="1079"/>
                </a:cxn>
                <a:cxn ang="0">
                  <a:pos x="1746" y="1005"/>
                </a:cxn>
                <a:cxn ang="0">
                  <a:pos x="1642" y="891"/>
                </a:cxn>
                <a:cxn ang="0">
                  <a:pos x="1634" y="850"/>
                </a:cxn>
                <a:cxn ang="0">
                  <a:pos x="1665" y="782"/>
                </a:cxn>
                <a:cxn ang="0">
                  <a:pos x="1667" y="710"/>
                </a:cxn>
                <a:cxn ang="0">
                  <a:pos x="1644" y="663"/>
                </a:cxn>
                <a:cxn ang="0">
                  <a:pos x="1614" y="639"/>
                </a:cxn>
                <a:cxn ang="0">
                  <a:pos x="1539" y="630"/>
                </a:cxn>
                <a:cxn ang="0">
                  <a:pos x="1511" y="612"/>
                </a:cxn>
                <a:cxn ang="0">
                  <a:pos x="1485" y="548"/>
                </a:cxn>
                <a:cxn ang="0">
                  <a:pos x="1404" y="441"/>
                </a:cxn>
                <a:cxn ang="0">
                  <a:pos x="1375" y="434"/>
                </a:cxn>
                <a:cxn ang="0">
                  <a:pos x="1321" y="404"/>
                </a:cxn>
                <a:cxn ang="0">
                  <a:pos x="1277" y="366"/>
                </a:cxn>
                <a:cxn ang="0">
                  <a:pos x="1253" y="336"/>
                </a:cxn>
                <a:cxn ang="0">
                  <a:pos x="1263" y="261"/>
                </a:cxn>
                <a:cxn ang="0">
                  <a:pos x="1252" y="157"/>
                </a:cxn>
                <a:cxn ang="0">
                  <a:pos x="1213" y="76"/>
                </a:cxn>
                <a:cxn ang="0">
                  <a:pos x="1178" y="51"/>
                </a:cxn>
                <a:cxn ang="0">
                  <a:pos x="1133" y="10"/>
                </a:cxn>
                <a:cxn ang="0">
                  <a:pos x="1099" y="0"/>
                </a:cxn>
                <a:cxn ang="0">
                  <a:pos x="839" y="4"/>
                </a:cxn>
                <a:cxn ang="0">
                  <a:pos x="549" y="10"/>
                </a:cxn>
                <a:cxn ang="0">
                  <a:pos x="251" y="9"/>
                </a:cxn>
              </a:cxnLst>
              <a:rect l="0" t="0" r="r" b="b"/>
              <a:pathLst>
                <a:path w="2046" h="1722">
                  <a:moveTo>
                    <a:pt x="12" y="11"/>
                  </a:moveTo>
                  <a:lnTo>
                    <a:pt x="0" y="88"/>
                  </a:lnTo>
                  <a:lnTo>
                    <a:pt x="8" y="97"/>
                  </a:lnTo>
                  <a:lnTo>
                    <a:pt x="14" y="105"/>
                  </a:lnTo>
                  <a:lnTo>
                    <a:pt x="21" y="114"/>
                  </a:lnTo>
                  <a:lnTo>
                    <a:pt x="25" y="122"/>
                  </a:lnTo>
                  <a:lnTo>
                    <a:pt x="31" y="138"/>
                  </a:lnTo>
                  <a:lnTo>
                    <a:pt x="35" y="154"/>
                  </a:lnTo>
                  <a:lnTo>
                    <a:pt x="37" y="162"/>
                  </a:lnTo>
                  <a:lnTo>
                    <a:pt x="41" y="169"/>
                  </a:lnTo>
                  <a:lnTo>
                    <a:pt x="44" y="177"/>
                  </a:lnTo>
                  <a:lnTo>
                    <a:pt x="47" y="184"/>
                  </a:lnTo>
                  <a:lnTo>
                    <a:pt x="52" y="192"/>
                  </a:lnTo>
                  <a:lnTo>
                    <a:pt x="59" y="199"/>
                  </a:lnTo>
                  <a:lnTo>
                    <a:pt x="67" y="206"/>
                  </a:lnTo>
                  <a:lnTo>
                    <a:pt x="76" y="214"/>
                  </a:lnTo>
                  <a:lnTo>
                    <a:pt x="115" y="238"/>
                  </a:lnTo>
                  <a:lnTo>
                    <a:pt x="148" y="259"/>
                  </a:lnTo>
                  <a:lnTo>
                    <a:pt x="162" y="267"/>
                  </a:lnTo>
                  <a:lnTo>
                    <a:pt x="174" y="276"/>
                  </a:lnTo>
                  <a:lnTo>
                    <a:pt x="185" y="284"/>
                  </a:lnTo>
                  <a:lnTo>
                    <a:pt x="193" y="293"/>
                  </a:lnTo>
                  <a:lnTo>
                    <a:pt x="200" y="300"/>
                  </a:lnTo>
                  <a:lnTo>
                    <a:pt x="205" y="309"/>
                  </a:lnTo>
                  <a:lnTo>
                    <a:pt x="208" y="317"/>
                  </a:lnTo>
                  <a:lnTo>
                    <a:pt x="208" y="326"/>
                  </a:lnTo>
                  <a:lnTo>
                    <a:pt x="207" y="336"/>
                  </a:lnTo>
                  <a:lnTo>
                    <a:pt x="204" y="348"/>
                  </a:lnTo>
                  <a:lnTo>
                    <a:pt x="199" y="359"/>
                  </a:lnTo>
                  <a:lnTo>
                    <a:pt x="191" y="373"/>
                  </a:lnTo>
                  <a:lnTo>
                    <a:pt x="185" y="384"/>
                  </a:lnTo>
                  <a:lnTo>
                    <a:pt x="180" y="396"/>
                  </a:lnTo>
                  <a:lnTo>
                    <a:pt x="177" y="408"/>
                  </a:lnTo>
                  <a:lnTo>
                    <a:pt x="173" y="419"/>
                  </a:lnTo>
                  <a:lnTo>
                    <a:pt x="172" y="432"/>
                  </a:lnTo>
                  <a:lnTo>
                    <a:pt x="171" y="443"/>
                  </a:lnTo>
                  <a:lnTo>
                    <a:pt x="172" y="456"/>
                  </a:lnTo>
                  <a:lnTo>
                    <a:pt x="173" y="469"/>
                  </a:lnTo>
                  <a:lnTo>
                    <a:pt x="177" y="480"/>
                  </a:lnTo>
                  <a:lnTo>
                    <a:pt x="181" y="492"/>
                  </a:lnTo>
                  <a:lnTo>
                    <a:pt x="185" y="503"/>
                  </a:lnTo>
                  <a:lnTo>
                    <a:pt x="191" y="515"/>
                  </a:lnTo>
                  <a:lnTo>
                    <a:pt x="199" y="526"/>
                  </a:lnTo>
                  <a:lnTo>
                    <a:pt x="206" y="536"/>
                  </a:lnTo>
                  <a:lnTo>
                    <a:pt x="216" y="547"/>
                  </a:lnTo>
                  <a:lnTo>
                    <a:pt x="226" y="556"/>
                  </a:lnTo>
                  <a:lnTo>
                    <a:pt x="256" y="585"/>
                  </a:lnTo>
                  <a:lnTo>
                    <a:pt x="256" y="645"/>
                  </a:lnTo>
                  <a:lnTo>
                    <a:pt x="256" y="707"/>
                  </a:lnTo>
                  <a:lnTo>
                    <a:pt x="257" y="769"/>
                  </a:lnTo>
                  <a:lnTo>
                    <a:pt x="258" y="833"/>
                  </a:lnTo>
                  <a:lnTo>
                    <a:pt x="259" y="899"/>
                  </a:lnTo>
                  <a:lnTo>
                    <a:pt x="260" y="964"/>
                  </a:lnTo>
                  <a:lnTo>
                    <a:pt x="261" y="1029"/>
                  </a:lnTo>
                  <a:lnTo>
                    <a:pt x="263" y="1096"/>
                  </a:lnTo>
                  <a:lnTo>
                    <a:pt x="264" y="1162"/>
                  </a:lnTo>
                  <a:lnTo>
                    <a:pt x="266" y="1228"/>
                  </a:lnTo>
                  <a:lnTo>
                    <a:pt x="268" y="1295"/>
                  </a:lnTo>
                  <a:lnTo>
                    <a:pt x="269" y="1360"/>
                  </a:lnTo>
                  <a:lnTo>
                    <a:pt x="271" y="1424"/>
                  </a:lnTo>
                  <a:lnTo>
                    <a:pt x="272" y="1489"/>
                  </a:lnTo>
                  <a:lnTo>
                    <a:pt x="273" y="1552"/>
                  </a:lnTo>
                  <a:lnTo>
                    <a:pt x="275" y="1613"/>
                  </a:lnTo>
                  <a:lnTo>
                    <a:pt x="343" y="1614"/>
                  </a:lnTo>
                  <a:lnTo>
                    <a:pt x="410" y="1614"/>
                  </a:lnTo>
                  <a:lnTo>
                    <a:pt x="478" y="1613"/>
                  </a:lnTo>
                  <a:lnTo>
                    <a:pt x="545" y="1612"/>
                  </a:lnTo>
                  <a:lnTo>
                    <a:pt x="613" y="1611"/>
                  </a:lnTo>
                  <a:lnTo>
                    <a:pt x="680" y="1609"/>
                  </a:lnTo>
                  <a:lnTo>
                    <a:pt x="748" y="1607"/>
                  </a:lnTo>
                  <a:lnTo>
                    <a:pt x="815" y="1605"/>
                  </a:lnTo>
                  <a:lnTo>
                    <a:pt x="883" y="1601"/>
                  </a:lnTo>
                  <a:lnTo>
                    <a:pt x="950" y="1599"/>
                  </a:lnTo>
                  <a:lnTo>
                    <a:pt x="1017" y="1596"/>
                  </a:lnTo>
                  <a:lnTo>
                    <a:pt x="1085" y="1594"/>
                  </a:lnTo>
                  <a:lnTo>
                    <a:pt x="1151" y="1592"/>
                  </a:lnTo>
                  <a:lnTo>
                    <a:pt x="1219" y="1590"/>
                  </a:lnTo>
                  <a:lnTo>
                    <a:pt x="1285" y="1588"/>
                  </a:lnTo>
                  <a:lnTo>
                    <a:pt x="1353" y="1587"/>
                  </a:lnTo>
                  <a:lnTo>
                    <a:pt x="1714" y="1578"/>
                  </a:lnTo>
                  <a:lnTo>
                    <a:pt x="1740" y="1639"/>
                  </a:lnTo>
                  <a:lnTo>
                    <a:pt x="1740" y="1647"/>
                  </a:lnTo>
                  <a:lnTo>
                    <a:pt x="1739" y="1655"/>
                  </a:lnTo>
                  <a:lnTo>
                    <a:pt x="1737" y="1664"/>
                  </a:lnTo>
                  <a:lnTo>
                    <a:pt x="1735" y="1671"/>
                  </a:lnTo>
                  <a:lnTo>
                    <a:pt x="1732" y="1679"/>
                  </a:lnTo>
                  <a:lnTo>
                    <a:pt x="1730" y="1687"/>
                  </a:lnTo>
                  <a:lnTo>
                    <a:pt x="1729" y="1694"/>
                  </a:lnTo>
                  <a:lnTo>
                    <a:pt x="1729" y="1701"/>
                  </a:lnTo>
                  <a:lnTo>
                    <a:pt x="1730" y="1705"/>
                  </a:lnTo>
                  <a:lnTo>
                    <a:pt x="1731" y="1708"/>
                  </a:lnTo>
                  <a:lnTo>
                    <a:pt x="1733" y="1710"/>
                  </a:lnTo>
                  <a:lnTo>
                    <a:pt x="1736" y="1712"/>
                  </a:lnTo>
                  <a:lnTo>
                    <a:pt x="1739" y="1715"/>
                  </a:lnTo>
                  <a:lnTo>
                    <a:pt x="1745" y="1717"/>
                  </a:lnTo>
                  <a:lnTo>
                    <a:pt x="1750" y="1718"/>
                  </a:lnTo>
                  <a:lnTo>
                    <a:pt x="1756" y="1719"/>
                  </a:lnTo>
                  <a:lnTo>
                    <a:pt x="1772" y="1722"/>
                  </a:lnTo>
                  <a:lnTo>
                    <a:pt x="1792" y="1722"/>
                  </a:lnTo>
                  <a:lnTo>
                    <a:pt x="1817" y="1720"/>
                  </a:lnTo>
                  <a:lnTo>
                    <a:pt x="1849" y="1717"/>
                  </a:lnTo>
                  <a:lnTo>
                    <a:pt x="1887" y="1706"/>
                  </a:lnTo>
                  <a:lnTo>
                    <a:pt x="1926" y="1526"/>
                  </a:lnTo>
                  <a:lnTo>
                    <a:pt x="1938" y="1521"/>
                  </a:lnTo>
                  <a:lnTo>
                    <a:pt x="1951" y="1520"/>
                  </a:lnTo>
                  <a:lnTo>
                    <a:pt x="1964" y="1519"/>
                  </a:lnTo>
                  <a:lnTo>
                    <a:pt x="1975" y="1519"/>
                  </a:lnTo>
                  <a:lnTo>
                    <a:pt x="1987" y="1519"/>
                  </a:lnTo>
                  <a:lnTo>
                    <a:pt x="1998" y="1517"/>
                  </a:lnTo>
                  <a:lnTo>
                    <a:pt x="2005" y="1515"/>
                  </a:lnTo>
                  <a:lnTo>
                    <a:pt x="2010" y="1513"/>
                  </a:lnTo>
                  <a:lnTo>
                    <a:pt x="2015" y="1510"/>
                  </a:lnTo>
                  <a:lnTo>
                    <a:pt x="2021" y="1506"/>
                  </a:lnTo>
                  <a:lnTo>
                    <a:pt x="2029" y="1497"/>
                  </a:lnTo>
                  <a:lnTo>
                    <a:pt x="2036" y="1489"/>
                  </a:lnTo>
                  <a:lnTo>
                    <a:pt x="2042" y="1479"/>
                  </a:lnTo>
                  <a:lnTo>
                    <a:pt x="2045" y="1471"/>
                  </a:lnTo>
                  <a:lnTo>
                    <a:pt x="2046" y="1461"/>
                  </a:lnTo>
                  <a:lnTo>
                    <a:pt x="2046" y="1452"/>
                  </a:lnTo>
                  <a:lnTo>
                    <a:pt x="2045" y="1442"/>
                  </a:lnTo>
                  <a:lnTo>
                    <a:pt x="2042" y="1434"/>
                  </a:lnTo>
                  <a:lnTo>
                    <a:pt x="2037" y="1424"/>
                  </a:lnTo>
                  <a:lnTo>
                    <a:pt x="2032" y="1415"/>
                  </a:lnTo>
                  <a:lnTo>
                    <a:pt x="2025" y="1405"/>
                  </a:lnTo>
                  <a:lnTo>
                    <a:pt x="2016" y="1397"/>
                  </a:lnTo>
                  <a:lnTo>
                    <a:pt x="2008" y="1389"/>
                  </a:lnTo>
                  <a:lnTo>
                    <a:pt x="1997" y="1380"/>
                  </a:lnTo>
                  <a:lnTo>
                    <a:pt x="1986" y="1372"/>
                  </a:lnTo>
                  <a:lnTo>
                    <a:pt x="1974" y="1364"/>
                  </a:lnTo>
                  <a:lnTo>
                    <a:pt x="1962" y="1357"/>
                  </a:lnTo>
                  <a:lnTo>
                    <a:pt x="1951" y="1350"/>
                  </a:lnTo>
                  <a:lnTo>
                    <a:pt x="1942" y="1341"/>
                  </a:lnTo>
                  <a:lnTo>
                    <a:pt x="1933" y="1334"/>
                  </a:lnTo>
                  <a:lnTo>
                    <a:pt x="1926" y="1325"/>
                  </a:lnTo>
                  <a:lnTo>
                    <a:pt x="1918" y="1317"/>
                  </a:lnTo>
                  <a:lnTo>
                    <a:pt x="1912" y="1307"/>
                  </a:lnTo>
                  <a:lnTo>
                    <a:pt x="1907" y="1298"/>
                  </a:lnTo>
                  <a:lnTo>
                    <a:pt x="1903" y="1288"/>
                  </a:lnTo>
                  <a:lnTo>
                    <a:pt x="1899" y="1279"/>
                  </a:lnTo>
                  <a:lnTo>
                    <a:pt x="1896" y="1268"/>
                  </a:lnTo>
                  <a:lnTo>
                    <a:pt x="1894" y="1257"/>
                  </a:lnTo>
                  <a:lnTo>
                    <a:pt x="1892" y="1245"/>
                  </a:lnTo>
                  <a:lnTo>
                    <a:pt x="1891" y="1233"/>
                  </a:lnTo>
                  <a:lnTo>
                    <a:pt x="1891" y="1220"/>
                  </a:lnTo>
                  <a:lnTo>
                    <a:pt x="1891" y="1206"/>
                  </a:lnTo>
                  <a:lnTo>
                    <a:pt x="1890" y="1194"/>
                  </a:lnTo>
                  <a:lnTo>
                    <a:pt x="1889" y="1181"/>
                  </a:lnTo>
                  <a:lnTo>
                    <a:pt x="1887" y="1170"/>
                  </a:lnTo>
                  <a:lnTo>
                    <a:pt x="1885" y="1159"/>
                  </a:lnTo>
                  <a:lnTo>
                    <a:pt x="1876" y="1138"/>
                  </a:lnTo>
                  <a:lnTo>
                    <a:pt x="1867" y="1116"/>
                  </a:lnTo>
                  <a:lnTo>
                    <a:pt x="1859" y="1101"/>
                  </a:lnTo>
                  <a:lnTo>
                    <a:pt x="1853" y="1090"/>
                  </a:lnTo>
                  <a:lnTo>
                    <a:pt x="1848" y="1083"/>
                  </a:lnTo>
                  <a:lnTo>
                    <a:pt x="1841" y="1079"/>
                  </a:lnTo>
                  <a:lnTo>
                    <a:pt x="1828" y="1072"/>
                  </a:lnTo>
                  <a:lnTo>
                    <a:pt x="1806" y="1061"/>
                  </a:lnTo>
                  <a:lnTo>
                    <a:pt x="1793" y="1050"/>
                  </a:lnTo>
                  <a:lnTo>
                    <a:pt x="1772" y="1031"/>
                  </a:lnTo>
                  <a:lnTo>
                    <a:pt x="1746" y="1005"/>
                  </a:lnTo>
                  <a:lnTo>
                    <a:pt x="1716" y="974"/>
                  </a:lnTo>
                  <a:lnTo>
                    <a:pt x="1687" y="944"/>
                  </a:lnTo>
                  <a:lnTo>
                    <a:pt x="1661" y="915"/>
                  </a:lnTo>
                  <a:lnTo>
                    <a:pt x="1651" y="903"/>
                  </a:lnTo>
                  <a:lnTo>
                    <a:pt x="1642" y="891"/>
                  </a:lnTo>
                  <a:lnTo>
                    <a:pt x="1637" y="882"/>
                  </a:lnTo>
                  <a:lnTo>
                    <a:pt x="1634" y="875"/>
                  </a:lnTo>
                  <a:lnTo>
                    <a:pt x="1632" y="867"/>
                  </a:lnTo>
                  <a:lnTo>
                    <a:pt x="1632" y="859"/>
                  </a:lnTo>
                  <a:lnTo>
                    <a:pt x="1634" y="850"/>
                  </a:lnTo>
                  <a:lnTo>
                    <a:pt x="1637" y="841"/>
                  </a:lnTo>
                  <a:lnTo>
                    <a:pt x="1645" y="823"/>
                  </a:lnTo>
                  <a:lnTo>
                    <a:pt x="1656" y="804"/>
                  </a:lnTo>
                  <a:lnTo>
                    <a:pt x="1661" y="793"/>
                  </a:lnTo>
                  <a:lnTo>
                    <a:pt x="1665" y="782"/>
                  </a:lnTo>
                  <a:lnTo>
                    <a:pt x="1669" y="770"/>
                  </a:lnTo>
                  <a:lnTo>
                    <a:pt x="1671" y="756"/>
                  </a:lnTo>
                  <a:lnTo>
                    <a:pt x="1671" y="743"/>
                  </a:lnTo>
                  <a:lnTo>
                    <a:pt x="1670" y="727"/>
                  </a:lnTo>
                  <a:lnTo>
                    <a:pt x="1667" y="710"/>
                  </a:lnTo>
                  <a:lnTo>
                    <a:pt x="1661" y="692"/>
                  </a:lnTo>
                  <a:lnTo>
                    <a:pt x="1657" y="684"/>
                  </a:lnTo>
                  <a:lnTo>
                    <a:pt x="1653" y="675"/>
                  </a:lnTo>
                  <a:lnTo>
                    <a:pt x="1649" y="669"/>
                  </a:lnTo>
                  <a:lnTo>
                    <a:pt x="1644" y="663"/>
                  </a:lnTo>
                  <a:lnTo>
                    <a:pt x="1640" y="656"/>
                  </a:lnTo>
                  <a:lnTo>
                    <a:pt x="1635" y="652"/>
                  </a:lnTo>
                  <a:lnTo>
                    <a:pt x="1630" y="648"/>
                  </a:lnTo>
                  <a:lnTo>
                    <a:pt x="1624" y="645"/>
                  </a:lnTo>
                  <a:lnTo>
                    <a:pt x="1614" y="639"/>
                  </a:lnTo>
                  <a:lnTo>
                    <a:pt x="1603" y="636"/>
                  </a:lnTo>
                  <a:lnTo>
                    <a:pt x="1592" y="634"/>
                  </a:lnTo>
                  <a:lnTo>
                    <a:pt x="1581" y="633"/>
                  </a:lnTo>
                  <a:lnTo>
                    <a:pt x="1559" y="632"/>
                  </a:lnTo>
                  <a:lnTo>
                    <a:pt x="1539" y="630"/>
                  </a:lnTo>
                  <a:lnTo>
                    <a:pt x="1530" y="627"/>
                  </a:lnTo>
                  <a:lnTo>
                    <a:pt x="1521" y="623"/>
                  </a:lnTo>
                  <a:lnTo>
                    <a:pt x="1518" y="619"/>
                  </a:lnTo>
                  <a:lnTo>
                    <a:pt x="1514" y="616"/>
                  </a:lnTo>
                  <a:lnTo>
                    <a:pt x="1511" y="612"/>
                  </a:lnTo>
                  <a:lnTo>
                    <a:pt x="1507" y="607"/>
                  </a:lnTo>
                  <a:lnTo>
                    <a:pt x="1498" y="584"/>
                  </a:lnTo>
                  <a:lnTo>
                    <a:pt x="1493" y="566"/>
                  </a:lnTo>
                  <a:lnTo>
                    <a:pt x="1490" y="557"/>
                  </a:lnTo>
                  <a:lnTo>
                    <a:pt x="1485" y="548"/>
                  </a:lnTo>
                  <a:lnTo>
                    <a:pt x="1480" y="538"/>
                  </a:lnTo>
                  <a:lnTo>
                    <a:pt x="1472" y="527"/>
                  </a:lnTo>
                  <a:lnTo>
                    <a:pt x="1434" y="481"/>
                  </a:lnTo>
                  <a:lnTo>
                    <a:pt x="1414" y="454"/>
                  </a:lnTo>
                  <a:lnTo>
                    <a:pt x="1404" y="441"/>
                  </a:lnTo>
                  <a:lnTo>
                    <a:pt x="1401" y="438"/>
                  </a:lnTo>
                  <a:lnTo>
                    <a:pt x="1399" y="439"/>
                  </a:lnTo>
                  <a:lnTo>
                    <a:pt x="1392" y="439"/>
                  </a:lnTo>
                  <a:lnTo>
                    <a:pt x="1385" y="438"/>
                  </a:lnTo>
                  <a:lnTo>
                    <a:pt x="1375" y="434"/>
                  </a:lnTo>
                  <a:lnTo>
                    <a:pt x="1360" y="428"/>
                  </a:lnTo>
                  <a:lnTo>
                    <a:pt x="1341" y="418"/>
                  </a:lnTo>
                  <a:lnTo>
                    <a:pt x="1330" y="413"/>
                  </a:lnTo>
                  <a:lnTo>
                    <a:pt x="1324" y="409"/>
                  </a:lnTo>
                  <a:lnTo>
                    <a:pt x="1321" y="404"/>
                  </a:lnTo>
                  <a:lnTo>
                    <a:pt x="1319" y="401"/>
                  </a:lnTo>
                  <a:lnTo>
                    <a:pt x="1315" y="397"/>
                  </a:lnTo>
                  <a:lnTo>
                    <a:pt x="1308" y="391"/>
                  </a:lnTo>
                  <a:lnTo>
                    <a:pt x="1296" y="380"/>
                  </a:lnTo>
                  <a:lnTo>
                    <a:pt x="1277" y="366"/>
                  </a:lnTo>
                  <a:lnTo>
                    <a:pt x="1268" y="360"/>
                  </a:lnTo>
                  <a:lnTo>
                    <a:pt x="1262" y="355"/>
                  </a:lnTo>
                  <a:lnTo>
                    <a:pt x="1258" y="349"/>
                  </a:lnTo>
                  <a:lnTo>
                    <a:pt x="1255" y="342"/>
                  </a:lnTo>
                  <a:lnTo>
                    <a:pt x="1253" y="336"/>
                  </a:lnTo>
                  <a:lnTo>
                    <a:pt x="1253" y="330"/>
                  </a:lnTo>
                  <a:lnTo>
                    <a:pt x="1255" y="321"/>
                  </a:lnTo>
                  <a:lnTo>
                    <a:pt x="1257" y="313"/>
                  </a:lnTo>
                  <a:lnTo>
                    <a:pt x="1260" y="291"/>
                  </a:lnTo>
                  <a:lnTo>
                    <a:pt x="1263" y="261"/>
                  </a:lnTo>
                  <a:lnTo>
                    <a:pt x="1263" y="243"/>
                  </a:lnTo>
                  <a:lnTo>
                    <a:pt x="1262" y="223"/>
                  </a:lnTo>
                  <a:lnTo>
                    <a:pt x="1260" y="200"/>
                  </a:lnTo>
                  <a:lnTo>
                    <a:pt x="1256" y="174"/>
                  </a:lnTo>
                  <a:lnTo>
                    <a:pt x="1252" y="157"/>
                  </a:lnTo>
                  <a:lnTo>
                    <a:pt x="1246" y="139"/>
                  </a:lnTo>
                  <a:lnTo>
                    <a:pt x="1239" y="121"/>
                  </a:lnTo>
                  <a:lnTo>
                    <a:pt x="1230" y="104"/>
                  </a:lnTo>
                  <a:lnTo>
                    <a:pt x="1222" y="88"/>
                  </a:lnTo>
                  <a:lnTo>
                    <a:pt x="1213" y="76"/>
                  </a:lnTo>
                  <a:lnTo>
                    <a:pt x="1206" y="66"/>
                  </a:lnTo>
                  <a:lnTo>
                    <a:pt x="1200" y="61"/>
                  </a:lnTo>
                  <a:lnTo>
                    <a:pt x="1190" y="56"/>
                  </a:lnTo>
                  <a:lnTo>
                    <a:pt x="1182" y="53"/>
                  </a:lnTo>
                  <a:lnTo>
                    <a:pt x="1178" y="51"/>
                  </a:lnTo>
                  <a:lnTo>
                    <a:pt x="1172" y="48"/>
                  </a:lnTo>
                  <a:lnTo>
                    <a:pt x="1166" y="45"/>
                  </a:lnTo>
                  <a:lnTo>
                    <a:pt x="1160" y="39"/>
                  </a:lnTo>
                  <a:lnTo>
                    <a:pt x="1143" y="22"/>
                  </a:lnTo>
                  <a:lnTo>
                    <a:pt x="1133" y="10"/>
                  </a:lnTo>
                  <a:lnTo>
                    <a:pt x="1129" y="6"/>
                  </a:lnTo>
                  <a:lnTo>
                    <a:pt x="1126" y="4"/>
                  </a:lnTo>
                  <a:lnTo>
                    <a:pt x="1122" y="2"/>
                  </a:lnTo>
                  <a:lnTo>
                    <a:pt x="1116" y="1"/>
                  </a:lnTo>
                  <a:lnTo>
                    <a:pt x="1099" y="0"/>
                  </a:lnTo>
                  <a:lnTo>
                    <a:pt x="1070" y="1"/>
                  </a:lnTo>
                  <a:lnTo>
                    <a:pt x="1024" y="2"/>
                  </a:lnTo>
                  <a:lnTo>
                    <a:pt x="955" y="3"/>
                  </a:lnTo>
                  <a:lnTo>
                    <a:pt x="897" y="3"/>
                  </a:lnTo>
                  <a:lnTo>
                    <a:pt x="839" y="4"/>
                  </a:lnTo>
                  <a:lnTo>
                    <a:pt x="781" y="5"/>
                  </a:lnTo>
                  <a:lnTo>
                    <a:pt x="723" y="7"/>
                  </a:lnTo>
                  <a:lnTo>
                    <a:pt x="665" y="8"/>
                  </a:lnTo>
                  <a:lnTo>
                    <a:pt x="608" y="9"/>
                  </a:lnTo>
                  <a:lnTo>
                    <a:pt x="549" y="10"/>
                  </a:lnTo>
                  <a:lnTo>
                    <a:pt x="491" y="10"/>
                  </a:lnTo>
                  <a:lnTo>
                    <a:pt x="432" y="10"/>
                  </a:lnTo>
                  <a:lnTo>
                    <a:pt x="371" y="10"/>
                  </a:lnTo>
                  <a:lnTo>
                    <a:pt x="311" y="10"/>
                  </a:lnTo>
                  <a:lnTo>
                    <a:pt x="251" y="9"/>
                  </a:lnTo>
                  <a:lnTo>
                    <a:pt x="191" y="9"/>
                  </a:lnTo>
                  <a:lnTo>
                    <a:pt x="131" y="10"/>
                  </a:lnTo>
                  <a:lnTo>
                    <a:pt x="71" y="10"/>
                  </a:lnTo>
                  <a:lnTo>
                    <a:pt x="12" y="11"/>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3" name="Freeform 24">
              <a:extLst>
                <a:ext uri="{FF2B5EF4-FFF2-40B4-BE49-F238E27FC236}">
                  <a16:creationId xmlns:a16="http://schemas.microsoft.com/office/drawing/2014/main" id="{32A2F175-17A8-49F7-BBEF-F02F8A7CAF1C}"/>
                </a:ext>
              </a:extLst>
            </p:cNvPr>
            <p:cNvSpPr>
              <a:spLocks/>
            </p:cNvSpPr>
            <p:nvPr/>
          </p:nvSpPr>
          <p:spPr bwMode="auto">
            <a:xfrm>
              <a:off x="1531698" y="857232"/>
              <a:ext cx="1047009" cy="696763"/>
            </a:xfrm>
            <a:custGeom>
              <a:avLst/>
              <a:gdLst/>
              <a:ahLst/>
              <a:cxnLst>
                <a:cxn ang="0">
                  <a:pos x="775" y="119"/>
                </a:cxn>
                <a:cxn ang="0">
                  <a:pos x="768" y="215"/>
                </a:cxn>
                <a:cxn ang="0">
                  <a:pos x="729" y="317"/>
                </a:cxn>
                <a:cxn ang="0">
                  <a:pos x="783" y="386"/>
                </a:cxn>
                <a:cxn ang="0">
                  <a:pos x="740" y="389"/>
                </a:cxn>
                <a:cxn ang="0">
                  <a:pos x="703" y="415"/>
                </a:cxn>
                <a:cxn ang="0">
                  <a:pos x="642" y="570"/>
                </a:cxn>
                <a:cxn ang="0">
                  <a:pos x="626" y="611"/>
                </a:cxn>
                <a:cxn ang="0">
                  <a:pos x="615" y="581"/>
                </a:cxn>
                <a:cxn ang="0">
                  <a:pos x="665" y="468"/>
                </a:cxn>
                <a:cxn ang="0">
                  <a:pos x="676" y="416"/>
                </a:cxn>
                <a:cxn ang="0">
                  <a:pos x="637" y="360"/>
                </a:cxn>
                <a:cxn ang="0">
                  <a:pos x="610" y="392"/>
                </a:cxn>
                <a:cxn ang="0">
                  <a:pos x="595" y="433"/>
                </a:cxn>
                <a:cxn ang="0">
                  <a:pos x="620" y="374"/>
                </a:cxn>
                <a:cxn ang="0">
                  <a:pos x="662" y="330"/>
                </a:cxn>
                <a:cxn ang="0">
                  <a:pos x="688" y="266"/>
                </a:cxn>
                <a:cxn ang="0">
                  <a:pos x="646" y="237"/>
                </a:cxn>
                <a:cxn ang="0">
                  <a:pos x="636" y="266"/>
                </a:cxn>
                <a:cxn ang="0">
                  <a:pos x="608" y="258"/>
                </a:cxn>
                <a:cxn ang="0">
                  <a:pos x="555" y="250"/>
                </a:cxn>
                <a:cxn ang="0">
                  <a:pos x="490" y="227"/>
                </a:cxn>
                <a:cxn ang="0">
                  <a:pos x="364" y="175"/>
                </a:cxn>
                <a:cxn ang="0">
                  <a:pos x="290" y="156"/>
                </a:cxn>
                <a:cxn ang="0">
                  <a:pos x="215" y="85"/>
                </a:cxn>
                <a:cxn ang="0">
                  <a:pos x="153" y="116"/>
                </a:cxn>
                <a:cxn ang="0">
                  <a:pos x="130" y="163"/>
                </a:cxn>
                <a:cxn ang="0">
                  <a:pos x="169" y="252"/>
                </a:cxn>
                <a:cxn ang="0">
                  <a:pos x="161" y="367"/>
                </a:cxn>
                <a:cxn ang="0">
                  <a:pos x="134" y="466"/>
                </a:cxn>
                <a:cxn ang="0">
                  <a:pos x="128" y="521"/>
                </a:cxn>
                <a:cxn ang="0">
                  <a:pos x="109" y="643"/>
                </a:cxn>
                <a:cxn ang="0">
                  <a:pos x="121" y="744"/>
                </a:cxn>
                <a:cxn ang="0">
                  <a:pos x="94" y="765"/>
                </a:cxn>
                <a:cxn ang="0">
                  <a:pos x="37" y="814"/>
                </a:cxn>
                <a:cxn ang="0">
                  <a:pos x="38" y="754"/>
                </a:cxn>
                <a:cxn ang="0">
                  <a:pos x="38" y="705"/>
                </a:cxn>
                <a:cxn ang="0">
                  <a:pos x="23" y="718"/>
                </a:cxn>
                <a:cxn ang="0">
                  <a:pos x="19" y="803"/>
                </a:cxn>
                <a:cxn ang="0">
                  <a:pos x="63" y="851"/>
                </a:cxn>
                <a:cxn ang="0">
                  <a:pos x="112" y="851"/>
                </a:cxn>
                <a:cxn ang="0">
                  <a:pos x="180" y="899"/>
                </a:cxn>
                <a:cxn ang="0">
                  <a:pos x="302" y="960"/>
                </a:cxn>
                <a:cxn ang="0">
                  <a:pos x="335" y="1000"/>
                </a:cxn>
                <a:cxn ang="0">
                  <a:pos x="338" y="1173"/>
                </a:cxn>
                <a:cxn ang="0">
                  <a:pos x="400" y="1220"/>
                </a:cxn>
                <a:cxn ang="0">
                  <a:pos x="517" y="1263"/>
                </a:cxn>
                <a:cxn ang="0">
                  <a:pos x="627" y="1266"/>
                </a:cxn>
                <a:cxn ang="0">
                  <a:pos x="677" y="1292"/>
                </a:cxn>
                <a:cxn ang="0">
                  <a:pos x="725" y="1328"/>
                </a:cxn>
                <a:cxn ang="0">
                  <a:pos x="877" y="1344"/>
                </a:cxn>
                <a:cxn ang="0">
                  <a:pos x="1061" y="1374"/>
                </a:cxn>
                <a:cxn ang="0">
                  <a:pos x="1188" y="1359"/>
                </a:cxn>
                <a:cxn ang="0">
                  <a:pos x="1218" y="1368"/>
                </a:cxn>
                <a:cxn ang="0">
                  <a:pos x="1274" y="1354"/>
                </a:cxn>
                <a:cxn ang="0">
                  <a:pos x="1351" y="1353"/>
                </a:cxn>
                <a:cxn ang="0">
                  <a:pos x="1504" y="1392"/>
                </a:cxn>
                <a:cxn ang="0">
                  <a:pos x="2181" y="353"/>
                </a:cxn>
                <a:cxn ang="0">
                  <a:pos x="1878" y="283"/>
                </a:cxn>
                <a:cxn ang="0">
                  <a:pos x="1532" y="197"/>
                </a:cxn>
                <a:cxn ang="0">
                  <a:pos x="1182" y="111"/>
                </a:cxn>
                <a:cxn ang="0">
                  <a:pos x="801" y="44"/>
                </a:cxn>
                <a:cxn ang="0">
                  <a:pos x="764" y="87"/>
                </a:cxn>
              </a:cxnLst>
              <a:rect l="0" t="0" r="r" b="b"/>
              <a:pathLst>
                <a:path w="2248" h="1497">
                  <a:moveTo>
                    <a:pt x="753" y="89"/>
                  </a:moveTo>
                  <a:lnTo>
                    <a:pt x="748" y="97"/>
                  </a:lnTo>
                  <a:lnTo>
                    <a:pt x="744" y="103"/>
                  </a:lnTo>
                  <a:lnTo>
                    <a:pt x="743" y="113"/>
                  </a:lnTo>
                  <a:lnTo>
                    <a:pt x="742" y="125"/>
                  </a:lnTo>
                  <a:lnTo>
                    <a:pt x="775" y="119"/>
                  </a:lnTo>
                  <a:lnTo>
                    <a:pt x="783" y="166"/>
                  </a:lnTo>
                  <a:lnTo>
                    <a:pt x="757" y="180"/>
                  </a:lnTo>
                  <a:lnTo>
                    <a:pt x="763" y="195"/>
                  </a:lnTo>
                  <a:lnTo>
                    <a:pt x="767" y="205"/>
                  </a:lnTo>
                  <a:lnTo>
                    <a:pt x="768" y="211"/>
                  </a:lnTo>
                  <a:lnTo>
                    <a:pt x="768" y="215"/>
                  </a:lnTo>
                  <a:lnTo>
                    <a:pt x="767" y="220"/>
                  </a:lnTo>
                  <a:lnTo>
                    <a:pt x="765" y="225"/>
                  </a:lnTo>
                  <a:lnTo>
                    <a:pt x="761" y="238"/>
                  </a:lnTo>
                  <a:lnTo>
                    <a:pt x="753" y="257"/>
                  </a:lnTo>
                  <a:lnTo>
                    <a:pt x="742" y="282"/>
                  </a:lnTo>
                  <a:lnTo>
                    <a:pt x="729" y="317"/>
                  </a:lnTo>
                  <a:lnTo>
                    <a:pt x="777" y="305"/>
                  </a:lnTo>
                  <a:lnTo>
                    <a:pt x="778" y="335"/>
                  </a:lnTo>
                  <a:lnTo>
                    <a:pt x="779" y="354"/>
                  </a:lnTo>
                  <a:lnTo>
                    <a:pt x="780" y="367"/>
                  </a:lnTo>
                  <a:lnTo>
                    <a:pt x="781" y="376"/>
                  </a:lnTo>
                  <a:lnTo>
                    <a:pt x="783" y="386"/>
                  </a:lnTo>
                  <a:lnTo>
                    <a:pt x="786" y="398"/>
                  </a:lnTo>
                  <a:lnTo>
                    <a:pt x="790" y="418"/>
                  </a:lnTo>
                  <a:lnTo>
                    <a:pt x="796" y="449"/>
                  </a:lnTo>
                  <a:lnTo>
                    <a:pt x="762" y="389"/>
                  </a:lnTo>
                  <a:lnTo>
                    <a:pt x="751" y="388"/>
                  </a:lnTo>
                  <a:lnTo>
                    <a:pt x="740" y="389"/>
                  </a:lnTo>
                  <a:lnTo>
                    <a:pt x="731" y="391"/>
                  </a:lnTo>
                  <a:lnTo>
                    <a:pt x="723" y="394"/>
                  </a:lnTo>
                  <a:lnTo>
                    <a:pt x="717" y="398"/>
                  </a:lnTo>
                  <a:lnTo>
                    <a:pt x="711" y="404"/>
                  </a:lnTo>
                  <a:lnTo>
                    <a:pt x="706" y="409"/>
                  </a:lnTo>
                  <a:lnTo>
                    <a:pt x="703" y="415"/>
                  </a:lnTo>
                  <a:lnTo>
                    <a:pt x="693" y="440"/>
                  </a:lnTo>
                  <a:lnTo>
                    <a:pt x="685" y="458"/>
                  </a:lnTo>
                  <a:lnTo>
                    <a:pt x="655" y="488"/>
                  </a:lnTo>
                  <a:lnTo>
                    <a:pt x="663" y="564"/>
                  </a:lnTo>
                  <a:lnTo>
                    <a:pt x="651" y="567"/>
                  </a:lnTo>
                  <a:lnTo>
                    <a:pt x="642" y="570"/>
                  </a:lnTo>
                  <a:lnTo>
                    <a:pt x="635" y="573"/>
                  </a:lnTo>
                  <a:lnTo>
                    <a:pt x="631" y="576"/>
                  </a:lnTo>
                  <a:lnTo>
                    <a:pt x="629" y="582"/>
                  </a:lnTo>
                  <a:lnTo>
                    <a:pt x="626" y="588"/>
                  </a:lnTo>
                  <a:lnTo>
                    <a:pt x="626" y="598"/>
                  </a:lnTo>
                  <a:lnTo>
                    <a:pt x="626" y="611"/>
                  </a:lnTo>
                  <a:lnTo>
                    <a:pt x="622" y="607"/>
                  </a:lnTo>
                  <a:lnTo>
                    <a:pt x="619" y="603"/>
                  </a:lnTo>
                  <a:lnTo>
                    <a:pt x="616" y="598"/>
                  </a:lnTo>
                  <a:lnTo>
                    <a:pt x="615" y="593"/>
                  </a:lnTo>
                  <a:lnTo>
                    <a:pt x="615" y="587"/>
                  </a:lnTo>
                  <a:lnTo>
                    <a:pt x="615" y="581"/>
                  </a:lnTo>
                  <a:lnTo>
                    <a:pt x="616" y="574"/>
                  </a:lnTo>
                  <a:lnTo>
                    <a:pt x="618" y="566"/>
                  </a:lnTo>
                  <a:lnTo>
                    <a:pt x="629" y="529"/>
                  </a:lnTo>
                  <a:lnTo>
                    <a:pt x="643" y="482"/>
                  </a:lnTo>
                  <a:lnTo>
                    <a:pt x="656" y="474"/>
                  </a:lnTo>
                  <a:lnTo>
                    <a:pt x="665" y="468"/>
                  </a:lnTo>
                  <a:lnTo>
                    <a:pt x="669" y="464"/>
                  </a:lnTo>
                  <a:lnTo>
                    <a:pt x="672" y="460"/>
                  </a:lnTo>
                  <a:lnTo>
                    <a:pt x="673" y="455"/>
                  </a:lnTo>
                  <a:lnTo>
                    <a:pt x="675" y="450"/>
                  </a:lnTo>
                  <a:lnTo>
                    <a:pt x="676" y="435"/>
                  </a:lnTo>
                  <a:lnTo>
                    <a:pt x="676" y="416"/>
                  </a:lnTo>
                  <a:lnTo>
                    <a:pt x="675" y="391"/>
                  </a:lnTo>
                  <a:lnTo>
                    <a:pt x="674" y="358"/>
                  </a:lnTo>
                  <a:lnTo>
                    <a:pt x="662" y="358"/>
                  </a:lnTo>
                  <a:lnTo>
                    <a:pt x="653" y="358"/>
                  </a:lnTo>
                  <a:lnTo>
                    <a:pt x="644" y="359"/>
                  </a:lnTo>
                  <a:lnTo>
                    <a:pt x="637" y="360"/>
                  </a:lnTo>
                  <a:lnTo>
                    <a:pt x="631" y="364"/>
                  </a:lnTo>
                  <a:lnTo>
                    <a:pt x="625" y="367"/>
                  </a:lnTo>
                  <a:lnTo>
                    <a:pt x="620" y="372"/>
                  </a:lnTo>
                  <a:lnTo>
                    <a:pt x="616" y="377"/>
                  </a:lnTo>
                  <a:lnTo>
                    <a:pt x="613" y="384"/>
                  </a:lnTo>
                  <a:lnTo>
                    <a:pt x="610" y="392"/>
                  </a:lnTo>
                  <a:lnTo>
                    <a:pt x="605" y="400"/>
                  </a:lnTo>
                  <a:lnTo>
                    <a:pt x="602" y="411"/>
                  </a:lnTo>
                  <a:lnTo>
                    <a:pt x="595" y="434"/>
                  </a:lnTo>
                  <a:lnTo>
                    <a:pt x="586" y="464"/>
                  </a:lnTo>
                  <a:lnTo>
                    <a:pt x="591" y="449"/>
                  </a:lnTo>
                  <a:lnTo>
                    <a:pt x="595" y="433"/>
                  </a:lnTo>
                  <a:lnTo>
                    <a:pt x="598" y="416"/>
                  </a:lnTo>
                  <a:lnTo>
                    <a:pt x="603" y="401"/>
                  </a:lnTo>
                  <a:lnTo>
                    <a:pt x="607" y="390"/>
                  </a:lnTo>
                  <a:lnTo>
                    <a:pt x="612" y="382"/>
                  </a:lnTo>
                  <a:lnTo>
                    <a:pt x="616" y="377"/>
                  </a:lnTo>
                  <a:lnTo>
                    <a:pt x="620" y="374"/>
                  </a:lnTo>
                  <a:lnTo>
                    <a:pt x="631" y="368"/>
                  </a:lnTo>
                  <a:lnTo>
                    <a:pt x="645" y="356"/>
                  </a:lnTo>
                  <a:lnTo>
                    <a:pt x="651" y="350"/>
                  </a:lnTo>
                  <a:lnTo>
                    <a:pt x="656" y="343"/>
                  </a:lnTo>
                  <a:lnTo>
                    <a:pt x="659" y="337"/>
                  </a:lnTo>
                  <a:lnTo>
                    <a:pt x="662" y="330"/>
                  </a:lnTo>
                  <a:lnTo>
                    <a:pt x="667" y="314"/>
                  </a:lnTo>
                  <a:lnTo>
                    <a:pt x="675" y="296"/>
                  </a:lnTo>
                  <a:lnTo>
                    <a:pt x="681" y="282"/>
                  </a:lnTo>
                  <a:lnTo>
                    <a:pt x="685" y="273"/>
                  </a:lnTo>
                  <a:lnTo>
                    <a:pt x="688" y="269"/>
                  </a:lnTo>
                  <a:lnTo>
                    <a:pt x="688" y="266"/>
                  </a:lnTo>
                  <a:lnTo>
                    <a:pt x="688" y="262"/>
                  </a:lnTo>
                  <a:lnTo>
                    <a:pt x="686" y="260"/>
                  </a:lnTo>
                  <a:lnTo>
                    <a:pt x="682" y="255"/>
                  </a:lnTo>
                  <a:lnTo>
                    <a:pt x="674" y="251"/>
                  </a:lnTo>
                  <a:lnTo>
                    <a:pt x="662" y="244"/>
                  </a:lnTo>
                  <a:lnTo>
                    <a:pt x="646" y="237"/>
                  </a:lnTo>
                  <a:lnTo>
                    <a:pt x="644" y="239"/>
                  </a:lnTo>
                  <a:lnTo>
                    <a:pt x="643" y="243"/>
                  </a:lnTo>
                  <a:lnTo>
                    <a:pt x="640" y="249"/>
                  </a:lnTo>
                  <a:lnTo>
                    <a:pt x="638" y="252"/>
                  </a:lnTo>
                  <a:lnTo>
                    <a:pt x="636" y="256"/>
                  </a:lnTo>
                  <a:lnTo>
                    <a:pt x="636" y="266"/>
                  </a:lnTo>
                  <a:lnTo>
                    <a:pt x="635" y="280"/>
                  </a:lnTo>
                  <a:lnTo>
                    <a:pt x="635" y="302"/>
                  </a:lnTo>
                  <a:lnTo>
                    <a:pt x="612" y="252"/>
                  </a:lnTo>
                  <a:lnTo>
                    <a:pt x="607" y="266"/>
                  </a:lnTo>
                  <a:lnTo>
                    <a:pt x="608" y="261"/>
                  </a:lnTo>
                  <a:lnTo>
                    <a:pt x="608" y="258"/>
                  </a:lnTo>
                  <a:lnTo>
                    <a:pt x="607" y="256"/>
                  </a:lnTo>
                  <a:lnTo>
                    <a:pt x="605" y="257"/>
                  </a:lnTo>
                  <a:lnTo>
                    <a:pt x="599" y="264"/>
                  </a:lnTo>
                  <a:lnTo>
                    <a:pt x="590" y="292"/>
                  </a:lnTo>
                  <a:lnTo>
                    <a:pt x="568" y="267"/>
                  </a:lnTo>
                  <a:lnTo>
                    <a:pt x="555" y="250"/>
                  </a:lnTo>
                  <a:lnTo>
                    <a:pt x="549" y="244"/>
                  </a:lnTo>
                  <a:lnTo>
                    <a:pt x="544" y="239"/>
                  </a:lnTo>
                  <a:lnTo>
                    <a:pt x="539" y="236"/>
                  </a:lnTo>
                  <a:lnTo>
                    <a:pt x="533" y="234"/>
                  </a:lnTo>
                  <a:lnTo>
                    <a:pt x="516" y="230"/>
                  </a:lnTo>
                  <a:lnTo>
                    <a:pt x="490" y="227"/>
                  </a:lnTo>
                  <a:lnTo>
                    <a:pt x="451" y="222"/>
                  </a:lnTo>
                  <a:lnTo>
                    <a:pt x="395" y="213"/>
                  </a:lnTo>
                  <a:lnTo>
                    <a:pt x="384" y="193"/>
                  </a:lnTo>
                  <a:lnTo>
                    <a:pt x="377" y="181"/>
                  </a:lnTo>
                  <a:lnTo>
                    <a:pt x="371" y="178"/>
                  </a:lnTo>
                  <a:lnTo>
                    <a:pt x="364" y="175"/>
                  </a:lnTo>
                  <a:lnTo>
                    <a:pt x="355" y="172"/>
                  </a:lnTo>
                  <a:lnTo>
                    <a:pt x="340" y="169"/>
                  </a:lnTo>
                  <a:lnTo>
                    <a:pt x="319" y="163"/>
                  </a:lnTo>
                  <a:lnTo>
                    <a:pt x="302" y="160"/>
                  </a:lnTo>
                  <a:lnTo>
                    <a:pt x="296" y="158"/>
                  </a:lnTo>
                  <a:lnTo>
                    <a:pt x="290" y="156"/>
                  </a:lnTo>
                  <a:lnTo>
                    <a:pt x="284" y="153"/>
                  </a:lnTo>
                  <a:lnTo>
                    <a:pt x="279" y="150"/>
                  </a:lnTo>
                  <a:lnTo>
                    <a:pt x="268" y="141"/>
                  </a:lnTo>
                  <a:lnTo>
                    <a:pt x="255" y="129"/>
                  </a:lnTo>
                  <a:lnTo>
                    <a:pt x="238" y="111"/>
                  </a:lnTo>
                  <a:lnTo>
                    <a:pt x="215" y="85"/>
                  </a:lnTo>
                  <a:lnTo>
                    <a:pt x="163" y="30"/>
                  </a:lnTo>
                  <a:lnTo>
                    <a:pt x="163" y="57"/>
                  </a:lnTo>
                  <a:lnTo>
                    <a:pt x="163" y="78"/>
                  </a:lnTo>
                  <a:lnTo>
                    <a:pt x="161" y="94"/>
                  </a:lnTo>
                  <a:lnTo>
                    <a:pt x="157" y="105"/>
                  </a:lnTo>
                  <a:lnTo>
                    <a:pt x="153" y="116"/>
                  </a:lnTo>
                  <a:lnTo>
                    <a:pt x="147" y="126"/>
                  </a:lnTo>
                  <a:lnTo>
                    <a:pt x="137" y="139"/>
                  </a:lnTo>
                  <a:lnTo>
                    <a:pt x="126" y="156"/>
                  </a:lnTo>
                  <a:lnTo>
                    <a:pt x="128" y="163"/>
                  </a:lnTo>
                  <a:lnTo>
                    <a:pt x="129" y="163"/>
                  </a:lnTo>
                  <a:lnTo>
                    <a:pt x="130" y="163"/>
                  </a:lnTo>
                  <a:lnTo>
                    <a:pt x="132" y="170"/>
                  </a:lnTo>
                  <a:lnTo>
                    <a:pt x="148" y="207"/>
                  </a:lnTo>
                  <a:lnTo>
                    <a:pt x="159" y="228"/>
                  </a:lnTo>
                  <a:lnTo>
                    <a:pt x="165" y="239"/>
                  </a:lnTo>
                  <a:lnTo>
                    <a:pt x="168" y="246"/>
                  </a:lnTo>
                  <a:lnTo>
                    <a:pt x="169" y="252"/>
                  </a:lnTo>
                  <a:lnTo>
                    <a:pt x="168" y="264"/>
                  </a:lnTo>
                  <a:lnTo>
                    <a:pt x="166" y="287"/>
                  </a:lnTo>
                  <a:lnTo>
                    <a:pt x="164" y="323"/>
                  </a:lnTo>
                  <a:lnTo>
                    <a:pt x="163" y="341"/>
                  </a:lnTo>
                  <a:lnTo>
                    <a:pt x="162" y="355"/>
                  </a:lnTo>
                  <a:lnTo>
                    <a:pt x="161" y="367"/>
                  </a:lnTo>
                  <a:lnTo>
                    <a:pt x="159" y="376"/>
                  </a:lnTo>
                  <a:lnTo>
                    <a:pt x="153" y="395"/>
                  </a:lnTo>
                  <a:lnTo>
                    <a:pt x="143" y="421"/>
                  </a:lnTo>
                  <a:lnTo>
                    <a:pt x="139" y="439"/>
                  </a:lnTo>
                  <a:lnTo>
                    <a:pt x="136" y="454"/>
                  </a:lnTo>
                  <a:lnTo>
                    <a:pt x="134" y="466"/>
                  </a:lnTo>
                  <a:lnTo>
                    <a:pt x="133" y="475"/>
                  </a:lnTo>
                  <a:lnTo>
                    <a:pt x="133" y="489"/>
                  </a:lnTo>
                  <a:lnTo>
                    <a:pt x="133" y="499"/>
                  </a:lnTo>
                  <a:lnTo>
                    <a:pt x="133" y="506"/>
                  </a:lnTo>
                  <a:lnTo>
                    <a:pt x="131" y="512"/>
                  </a:lnTo>
                  <a:lnTo>
                    <a:pt x="128" y="521"/>
                  </a:lnTo>
                  <a:lnTo>
                    <a:pt x="124" y="531"/>
                  </a:lnTo>
                  <a:lnTo>
                    <a:pt x="110" y="561"/>
                  </a:lnTo>
                  <a:lnTo>
                    <a:pt x="86" y="606"/>
                  </a:lnTo>
                  <a:lnTo>
                    <a:pt x="121" y="569"/>
                  </a:lnTo>
                  <a:lnTo>
                    <a:pt x="181" y="630"/>
                  </a:lnTo>
                  <a:lnTo>
                    <a:pt x="109" y="643"/>
                  </a:lnTo>
                  <a:lnTo>
                    <a:pt x="144" y="727"/>
                  </a:lnTo>
                  <a:lnTo>
                    <a:pt x="140" y="732"/>
                  </a:lnTo>
                  <a:lnTo>
                    <a:pt x="135" y="737"/>
                  </a:lnTo>
                  <a:lnTo>
                    <a:pt x="131" y="739"/>
                  </a:lnTo>
                  <a:lnTo>
                    <a:pt x="128" y="741"/>
                  </a:lnTo>
                  <a:lnTo>
                    <a:pt x="121" y="744"/>
                  </a:lnTo>
                  <a:lnTo>
                    <a:pt x="114" y="745"/>
                  </a:lnTo>
                  <a:lnTo>
                    <a:pt x="108" y="748"/>
                  </a:lnTo>
                  <a:lnTo>
                    <a:pt x="102" y="752"/>
                  </a:lnTo>
                  <a:lnTo>
                    <a:pt x="100" y="755"/>
                  </a:lnTo>
                  <a:lnTo>
                    <a:pt x="97" y="760"/>
                  </a:lnTo>
                  <a:lnTo>
                    <a:pt x="94" y="765"/>
                  </a:lnTo>
                  <a:lnTo>
                    <a:pt x="92" y="772"/>
                  </a:lnTo>
                  <a:lnTo>
                    <a:pt x="52" y="828"/>
                  </a:lnTo>
                  <a:lnTo>
                    <a:pt x="47" y="825"/>
                  </a:lnTo>
                  <a:lnTo>
                    <a:pt x="43" y="821"/>
                  </a:lnTo>
                  <a:lnTo>
                    <a:pt x="39" y="818"/>
                  </a:lnTo>
                  <a:lnTo>
                    <a:pt x="37" y="814"/>
                  </a:lnTo>
                  <a:lnTo>
                    <a:pt x="36" y="810"/>
                  </a:lnTo>
                  <a:lnTo>
                    <a:pt x="35" y="807"/>
                  </a:lnTo>
                  <a:lnTo>
                    <a:pt x="34" y="803"/>
                  </a:lnTo>
                  <a:lnTo>
                    <a:pt x="34" y="799"/>
                  </a:lnTo>
                  <a:lnTo>
                    <a:pt x="37" y="780"/>
                  </a:lnTo>
                  <a:lnTo>
                    <a:pt x="38" y="754"/>
                  </a:lnTo>
                  <a:lnTo>
                    <a:pt x="38" y="740"/>
                  </a:lnTo>
                  <a:lnTo>
                    <a:pt x="37" y="729"/>
                  </a:lnTo>
                  <a:lnTo>
                    <a:pt x="36" y="724"/>
                  </a:lnTo>
                  <a:lnTo>
                    <a:pt x="35" y="720"/>
                  </a:lnTo>
                  <a:lnTo>
                    <a:pt x="36" y="713"/>
                  </a:lnTo>
                  <a:lnTo>
                    <a:pt x="38" y="705"/>
                  </a:lnTo>
                  <a:lnTo>
                    <a:pt x="43" y="690"/>
                  </a:lnTo>
                  <a:lnTo>
                    <a:pt x="49" y="668"/>
                  </a:lnTo>
                  <a:lnTo>
                    <a:pt x="0" y="672"/>
                  </a:lnTo>
                  <a:lnTo>
                    <a:pt x="12" y="693"/>
                  </a:lnTo>
                  <a:lnTo>
                    <a:pt x="19" y="710"/>
                  </a:lnTo>
                  <a:lnTo>
                    <a:pt x="23" y="718"/>
                  </a:lnTo>
                  <a:lnTo>
                    <a:pt x="25" y="724"/>
                  </a:lnTo>
                  <a:lnTo>
                    <a:pt x="26" y="730"/>
                  </a:lnTo>
                  <a:lnTo>
                    <a:pt x="26" y="738"/>
                  </a:lnTo>
                  <a:lnTo>
                    <a:pt x="26" y="753"/>
                  </a:lnTo>
                  <a:lnTo>
                    <a:pt x="23" y="774"/>
                  </a:lnTo>
                  <a:lnTo>
                    <a:pt x="19" y="803"/>
                  </a:lnTo>
                  <a:lnTo>
                    <a:pt x="14" y="841"/>
                  </a:lnTo>
                  <a:lnTo>
                    <a:pt x="24" y="847"/>
                  </a:lnTo>
                  <a:lnTo>
                    <a:pt x="32" y="850"/>
                  </a:lnTo>
                  <a:lnTo>
                    <a:pt x="41" y="852"/>
                  </a:lnTo>
                  <a:lnTo>
                    <a:pt x="48" y="853"/>
                  </a:lnTo>
                  <a:lnTo>
                    <a:pt x="63" y="851"/>
                  </a:lnTo>
                  <a:lnTo>
                    <a:pt x="75" y="849"/>
                  </a:lnTo>
                  <a:lnTo>
                    <a:pt x="83" y="847"/>
                  </a:lnTo>
                  <a:lnTo>
                    <a:pt x="89" y="847"/>
                  </a:lnTo>
                  <a:lnTo>
                    <a:pt x="96" y="847"/>
                  </a:lnTo>
                  <a:lnTo>
                    <a:pt x="104" y="848"/>
                  </a:lnTo>
                  <a:lnTo>
                    <a:pt x="112" y="851"/>
                  </a:lnTo>
                  <a:lnTo>
                    <a:pt x="121" y="856"/>
                  </a:lnTo>
                  <a:lnTo>
                    <a:pt x="130" y="862"/>
                  </a:lnTo>
                  <a:lnTo>
                    <a:pt x="141" y="871"/>
                  </a:lnTo>
                  <a:lnTo>
                    <a:pt x="152" y="881"/>
                  </a:lnTo>
                  <a:lnTo>
                    <a:pt x="165" y="890"/>
                  </a:lnTo>
                  <a:lnTo>
                    <a:pt x="180" y="899"/>
                  </a:lnTo>
                  <a:lnTo>
                    <a:pt x="194" y="906"/>
                  </a:lnTo>
                  <a:lnTo>
                    <a:pt x="227" y="921"/>
                  </a:lnTo>
                  <a:lnTo>
                    <a:pt x="259" y="936"/>
                  </a:lnTo>
                  <a:lnTo>
                    <a:pt x="274" y="943"/>
                  </a:lnTo>
                  <a:lnTo>
                    <a:pt x="289" y="951"/>
                  </a:lnTo>
                  <a:lnTo>
                    <a:pt x="302" y="960"/>
                  </a:lnTo>
                  <a:lnTo>
                    <a:pt x="314" y="970"/>
                  </a:lnTo>
                  <a:lnTo>
                    <a:pt x="320" y="976"/>
                  </a:lnTo>
                  <a:lnTo>
                    <a:pt x="324" y="981"/>
                  </a:lnTo>
                  <a:lnTo>
                    <a:pt x="328" y="986"/>
                  </a:lnTo>
                  <a:lnTo>
                    <a:pt x="331" y="993"/>
                  </a:lnTo>
                  <a:lnTo>
                    <a:pt x="335" y="1000"/>
                  </a:lnTo>
                  <a:lnTo>
                    <a:pt x="338" y="1006"/>
                  </a:lnTo>
                  <a:lnTo>
                    <a:pt x="339" y="1014"/>
                  </a:lnTo>
                  <a:lnTo>
                    <a:pt x="340" y="1021"/>
                  </a:lnTo>
                  <a:lnTo>
                    <a:pt x="333" y="1164"/>
                  </a:lnTo>
                  <a:lnTo>
                    <a:pt x="335" y="1169"/>
                  </a:lnTo>
                  <a:lnTo>
                    <a:pt x="338" y="1173"/>
                  </a:lnTo>
                  <a:lnTo>
                    <a:pt x="341" y="1178"/>
                  </a:lnTo>
                  <a:lnTo>
                    <a:pt x="345" y="1182"/>
                  </a:lnTo>
                  <a:lnTo>
                    <a:pt x="356" y="1192"/>
                  </a:lnTo>
                  <a:lnTo>
                    <a:pt x="368" y="1201"/>
                  </a:lnTo>
                  <a:lnTo>
                    <a:pt x="383" y="1211"/>
                  </a:lnTo>
                  <a:lnTo>
                    <a:pt x="400" y="1220"/>
                  </a:lnTo>
                  <a:lnTo>
                    <a:pt x="418" y="1229"/>
                  </a:lnTo>
                  <a:lnTo>
                    <a:pt x="437" y="1238"/>
                  </a:lnTo>
                  <a:lnTo>
                    <a:pt x="457" y="1245"/>
                  </a:lnTo>
                  <a:lnTo>
                    <a:pt x="477" y="1253"/>
                  </a:lnTo>
                  <a:lnTo>
                    <a:pt x="497" y="1259"/>
                  </a:lnTo>
                  <a:lnTo>
                    <a:pt x="517" y="1263"/>
                  </a:lnTo>
                  <a:lnTo>
                    <a:pt x="536" y="1268"/>
                  </a:lnTo>
                  <a:lnTo>
                    <a:pt x="555" y="1270"/>
                  </a:lnTo>
                  <a:lnTo>
                    <a:pt x="572" y="1271"/>
                  </a:lnTo>
                  <a:lnTo>
                    <a:pt x="586" y="1270"/>
                  </a:lnTo>
                  <a:lnTo>
                    <a:pt x="610" y="1266"/>
                  </a:lnTo>
                  <a:lnTo>
                    <a:pt x="627" y="1266"/>
                  </a:lnTo>
                  <a:lnTo>
                    <a:pt x="642" y="1268"/>
                  </a:lnTo>
                  <a:lnTo>
                    <a:pt x="653" y="1270"/>
                  </a:lnTo>
                  <a:lnTo>
                    <a:pt x="661" y="1274"/>
                  </a:lnTo>
                  <a:lnTo>
                    <a:pt x="667" y="1279"/>
                  </a:lnTo>
                  <a:lnTo>
                    <a:pt x="673" y="1285"/>
                  </a:lnTo>
                  <a:lnTo>
                    <a:pt x="677" y="1292"/>
                  </a:lnTo>
                  <a:lnTo>
                    <a:pt x="681" y="1298"/>
                  </a:lnTo>
                  <a:lnTo>
                    <a:pt x="686" y="1305"/>
                  </a:lnTo>
                  <a:lnTo>
                    <a:pt x="693" y="1312"/>
                  </a:lnTo>
                  <a:lnTo>
                    <a:pt x="700" y="1318"/>
                  </a:lnTo>
                  <a:lnTo>
                    <a:pt x="711" y="1323"/>
                  </a:lnTo>
                  <a:lnTo>
                    <a:pt x="725" y="1328"/>
                  </a:lnTo>
                  <a:lnTo>
                    <a:pt x="742" y="1331"/>
                  </a:lnTo>
                  <a:lnTo>
                    <a:pt x="765" y="1332"/>
                  </a:lnTo>
                  <a:lnTo>
                    <a:pt x="796" y="1334"/>
                  </a:lnTo>
                  <a:lnTo>
                    <a:pt x="825" y="1337"/>
                  </a:lnTo>
                  <a:lnTo>
                    <a:pt x="852" y="1340"/>
                  </a:lnTo>
                  <a:lnTo>
                    <a:pt x="877" y="1344"/>
                  </a:lnTo>
                  <a:lnTo>
                    <a:pt x="926" y="1354"/>
                  </a:lnTo>
                  <a:lnTo>
                    <a:pt x="971" y="1362"/>
                  </a:lnTo>
                  <a:lnTo>
                    <a:pt x="992" y="1367"/>
                  </a:lnTo>
                  <a:lnTo>
                    <a:pt x="1014" y="1370"/>
                  </a:lnTo>
                  <a:lnTo>
                    <a:pt x="1037" y="1373"/>
                  </a:lnTo>
                  <a:lnTo>
                    <a:pt x="1061" y="1374"/>
                  </a:lnTo>
                  <a:lnTo>
                    <a:pt x="1084" y="1374"/>
                  </a:lnTo>
                  <a:lnTo>
                    <a:pt x="1109" y="1372"/>
                  </a:lnTo>
                  <a:lnTo>
                    <a:pt x="1135" y="1370"/>
                  </a:lnTo>
                  <a:lnTo>
                    <a:pt x="1163" y="1364"/>
                  </a:lnTo>
                  <a:lnTo>
                    <a:pt x="1178" y="1361"/>
                  </a:lnTo>
                  <a:lnTo>
                    <a:pt x="1188" y="1359"/>
                  </a:lnTo>
                  <a:lnTo>
                    <a:pt x="1193" y="1359"/>
                  </a:lnTo>
                  <a:lnTo>
                    <a:pt x="1196" y="1360"/>
                  </a:lnTo>
                  <a:lnTo>
                    <a:pt x="1200" y="1362"/>
                  </a:lnTo>
                  <a:lnTo>
                    <a:pt x="1205" y="1366"/>
                  </a:lnTo>
                  <a:lnTo>
                    <a:pt x="1211" y="1368"/>
                  </a:lnTo>
                  <a:lnTo>
                    <a:pt x="1218" y="1368"/>
                  </a:lnTo>
                  <a:lnTo>
                    <a:pt x="1224" y="1368"/>
                  </a:lnTo>
                  <a:lnTo>
                    <a:pt x="1229" y="1368"/>
                  </a:lnTo>
                  <a:lnTo>
                    <a:pt x="1240" y="1366"/>
                  </a:lnTo>
                  <a:lnTo>
                    <a:pt x="1250" y="1362"/>
                  </a:lnTo>
                  <a:lnTo>
                    <a:pt x="1262" y="1358"/>
                  </a:lnTo>
                  <a:lnTo>
                    <a:pt x="1274" y="1354"/>
                  </a:lnTo>
                  <a:lnTo>
                    <a:pt x="1288" y="1351"/>
                  </a:lnTo>
                  <a:lnTo>
                    <a:pt x="1304" y="1349"/>
                  </a:lnTo>
                  <a:lnTo>
                    <a:pt x="1314" y="1349"/>
                  </a:lnTo>
                  <a:lnTo>
                    <a:pt x="1326" y="1350"/>
                  </a:lnTo>
                  <a:lnTo>
                    <a:pt x="1339" y="1351"/>
                  </a:lnTo>
                  <a:lnTo>
                    <a:pt x="1351" y="1353"/>
                  </a:lnTo>
                  <a:lnTo>
                    <a:pt x="1378" y="1357"/>
                  </a:lnTo>
                  <a:lnTo>
                    <a:pt x="1405" y="1363"/>
                  </a:lnTo>
                  <a:lnTo>
                    <a:pt x="1431" y="1371"/>
                  </a:lnTo>
                  <a:lnTo>
                    <a:pt x="1458" y="1378"/>
                  </a:lnTo>
                  <a:lnTo>
                    <a:pt x="1482" y="1386"/>
                  </a:lnTo>
                  <a:lnTo>
                    <a:pt x="1504" y="1392"/>
                  </a:lnTo>
                  <a:lnTo>
                    <a:pt x="1895" y="1497"/>
                  </a:lnTo>
                  <a:lnTo>
                    <a:pt x="2248" y="375"/>
                  </a:lnTo>
                  <a:lnTo>
                    <a:pt x="2237" y="371"/>
                  </a:lnTo>
                  <a:lnTo>
                    <a:pt x="2222" y="365"/>
                  </a:lnTo>
                  <a:lnTo>
                    <a:pt x="2203" y="359"/>
                  </a:lnTo>
                  <a:lnTo>
                    <a:pt x="2181" y="353"/>
                  </a:lnTo>
                  <a:lnTo>
                    <a:pt x="2130" y="340"/>
                  </a:lnTo>
                  <a:lnTo>
                    <a:pt x="2073" y="327"/>
                  </a:lnTo>
                  <a:lnTo>
                    <a:pt x="2015" y="314"/>
                  </a:lnTo>
                  <a:lnTo>
                    <a:pt x="1960" y="302"/>
                  </a:lnTo>
                  <a:lnTo>
                    <a:pt x="1913" y="292"/>
                  </a:lnTo>
                  <a:lnTo>
                    <a:pt x="1878" y="283"/>
                  </a:lnTo>
                  <a:lnTo>
                    <a:pt x="1821" y="269"/>
                  </a:lnTo>
                  <a:lnTo>
                    <a:pt x="1763" y="254"/>
                  </a:lnTo>
                  <a:lnTo>
                    <a:pt x="1705" y="239"/>
                  </a:lnTo>
                  <a:lnTo>
                    <a:pt x="1647" y="224"/>
                  </a:lnTo>
                  <a:lnTo>
                    <a:pt x="1590" y="211"/>
                  </a:lnTo>
                  <a:lnTo>
                    <a:pt x="1532" y="197"/>
                  </a:lnTo>
                  <a:lnTo>
                    <a:pt x="1474" y="182"/>
                  </a:lnTo>
                  <a:lnTo>
                    <a:pt x="1415" y="169"/>
                  </a:lnTo>
                  <a:lnTo>
                    <a:pt x="1357" y="154"/>
                  </a:lnTo>
                  <a:lnTo>
                    <a:pt x="1298" y="140"/>
                  </a:lnTo>
                  <a:lnTo>
                    <a:pt x="1240" y="125"/>
                  </a:lnTo>
                  <a:lnTo>
                    <a:pt x="1182" y="111"/>
                  </a:lnTo>
                  <a:lnTo>
                    <a:pt x="1124" y="96"/>
                  </a:lnTo>
                  <a:lnTo>
                    <a:pt x="1066" y="80"/>
                  </a:lnTo>
                  <a:lnTo>
                    <a:pt x="1008" y="64"/>
                  </a:lnTo>
                  <a:lnTo>
                    <a:pt x="951" y="48"/>
                  </a:lnTo>
                  <a:lnTo>
                    <a:pt x="773" y="0"/>
                  </a:lnTo>
                  <a:lnTo>
                    <a:pt x="801" y="44"/>
                  </a:lnTo>
                  <a:lnTo>
                    <a:pt x="795" y="59"/>
                  </a:lnTo>
                  <a:lnTo>
                    <a:pt x="789" y="70"/>
                  </a:lnTo>
                  <a:lnTo>
                    <a:pt x="783" y="77"/>
                  </a:lnTo>
                  <a:lnTo>
                    <a:pt x="777" y="82"/>
                  </a:lnTo>
                  <a:lnTo>
                    <a:pt x="771" y="85"/>
                  </a:lnTo>
                  <a:lnTo>
                    <a:pt x="764" y="87"/>
                  </a:lnTo>
                  <a:lnTo>
                    <a:pt x="759" y="89"/>
                  </a:lnTo>
                  <a:lnTo>
                    <a:pt x="753" y="89"/>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4" name="Freeform 25">
              <a:extLst>
                <a:ext uri="{FF2B5EF4-FFF2-40B4-BE49-F238E27FC236}">
                  <a16:creationId xmlns:a16="http://schemas.microsoft.com/office/drawing/2014/main" id="{618A8248-44E1-46BA-919C-90B36434E73D}"/>
                </a:ext>
              </a:extLst>
            </p:cNvPr>
            <p:cNvSpPr>
              <a:spLocks/>
            </p:cNvSpPr>
            <p:nvPr/>
          </p:nvSpPr>
          <p:spPr bwMode="auto">
            <a:xfrm>
              <a:off x="6703395" y="3879023"/>
              <a:ext cx="767557" cy="821584"/>
            </a:xfrm>
            <a:custGeom>
              <a:avLst/>
              <a:gdLst/>
              <a:ahLst/>
              <a:cxnLst>
                <a:cxn ang="0">
                  <a:pos x="1578" y="1192"/>
                </a:cxn>
                <a:cxn ang="0">
                  <a:pos x="1581" y="1178"/>
                </a:cxn>
                <a:cxn ang="0">
                  <a:pos x="1609" y="1141"/>
                </a:cxn>
                <a:cxn ang="0">
                  <a:pos x="1635" y="1114"/>
                </a:cxn>
                <a:cxn ang="0">
                  <a:pos x="1649" y="1090"/>
                </a:cxn>
                <a:cxn ang="0">
                  <a:pos x="1650" y="1070"/>
                </a:cxn>
                <a:cxn ang="0">
                  <a:pos x="1638" y="1047"/>
                </a:cxn>
                <a:cxn ang="0">
                  <a:pos x="1619" y="1035"/>
                </a:cxn>
                <a:cxn ang="0">
                  <a:pos x="1598" y="1034"/>
                </a:cxn>
                <a:cxn ang="0">
                  <a:pos x="1568" y="1040"/>
                </a:cxn>
                <a:cxn ang="0">
                  <a:pos x="1541" y="1044"/>
                </a:cxn>
                <a:cxn ang="0">
                  <a:pos x="1528" y="1036"/>
                </a:cxn>
                <a:cxn ang="0">
                  <a:pos x="1523" y="1019"/>
                </a:cxn>
                <a:cxn ang="0">
                  <a:pos x="1517" y="964"/>
                </a:cxn>
                <a:cxn ang="0">
                  <a:pos x="1512" y="914"/>
                </a:cxn>
                <a:cxn ang="0">
                  <a:pos x="1501" y="887"/>
                </a:cxn>
                <a:cxn ang="0">
                  <a:pos x="1490" y="870"/>
                </a:cxn>
                <a:cxn ang="0">
                  <a:pos x="1473" y="857"/>
                </a:cxn>
                <a:cxn ang="0">
                  <a:pos x="1455" y="842"/>
                </a:cxn>
                <a:cxn ang="0">
                  <a:pos x="1422" y="796"/>
                </a:cxn>
                <a:cxn ang="0">
                  <a:pos x="1397" y="751"/>
                </a:cxn>
                <a:cxn ang="0">
                  <a:pos x="1351" y="710"/>
                </a:cxn>
                <a:cxn ang="0">
                  <a:pos x="1266" y="640"/>
                </a:cxn>
                <a:cxn ang="0">
                  <a:pos x="1200" y="567"/>
                </a:cxn>
                <a:cxn ang="0">
                  <a:pos x="932" y="296"/>
                </a:cxn>
                <a:cxn ang="0">
                  <a:pos x="879" y="242"/>
                </a:cxn>
                <a:cxn ang="0">
                  <a:pos x="782" y="141"/>
                </a:cxn>
                <a:cxn ang="0">
                  <a:pos x="741" y="92"/>
                </a:cxn>
                <a:cxn ang="0">
                  <a:pos x="734" y="69"/>
                </a:cxn>
                <a:cxn ang="0">
                  <a:pos x="739" y="52"/>
                </a:cxn>
                <a:cxn ang="0">
                  <a:pos x="755" y="33"/>
                </a:cxn>
                <a:cxn ang="0">
                  <a:pos x="783" y="5"/>
                </a:cxn>
                <a:cxn ang="0">
                  <a:pos x="712" y="5"/>
                </a:cxn>
                <a:cxn ang="0">
                  <a:pos x="0" y="78"/>
                </a:cxn>
                <a:cxn ang="0">
                  <a:pos x="47" y="328"/>
                </a:cxn>
                <a:cxn ang="0">
                  <a:pos x="96" y="580"/>
                </a:cxn>
                <a:cxn ang="0">
                  <a:pos x="137" y="772"/>
                </a:cxn>
                <a:cxn ang="0">
                  <a:pos x="155" y="857"/>
                </a:cxn>
                <a:cxn ang="0">
                  <a:pos x="174" y="903"/>
                </a:cxn>
                <a:cxn ang="0">
                  <a:pos x="228" y="996"/>
                </a:cxn>
                <a:cxn ang="0">
                  <a:pos x="277" y="1082"/>
                </a:cxn>
                <a:cxn ang="0">
                  <a:pos x="286" y="1118"/>
                </a:cxn>
                <a:cxn ang="0">
                  <a:pos x="283" y="1134"/>
                </a:cxn>
                <a:cxn ang="0">
                  <a:pos x="269" y="1161"/>
                </a:cxn>
                <a:cxn ang="0">
                  <a:pos x="249" y="1196"/>
                </a:cxn>
                <a:cxn ang="0">
                  <a:pos x="232" y="1258"/>
                </a:cxn>
                <a:cxn ang="0">
                  <a:pos x="224" y="1324"/>
                </a:cxn>
                <a:cxn ang="0">
                  <a:pos x="226" y="1388"/>
                </a:cxn>
                <a:cxn ang="0">
                  <a:pos x="237" y="1451"/>
                </a:cxn>
                <a:cxn ang="0">
                  <a:pos x="261" y="1558"/>
                </a:cxn>
                <a:cxn ang="0">
                  <a:pos x="275" y="1634"/>
                </a:cxn>
                <a:cxn ang="0">
                  <a:pos x="284" y="1671"/>
                </a:cxn>
                <a:cxn ang="0">
                  <a:pos x="314" y="1718"/>
                </a:cxn>
                <a:cxn ang="0">
                  <a:pos x="332" y="1752"/>
                </a:cxn>
                <a:cxn ang="0">
                  <a:pos x="1296" y="1735"/>
                </a:cxn>
                <a:cxn ang="0">
                  <a:pos x="1316" y="1693"/>
                </a:cxn>
                <a:cxn ang="0">
                  <a:pos x="1327" y="1654"/>
                </a:cxn>
                <a:cxn ang="0">
                  <a:pos x="1339" y="1628"/>
                </a:cxn>
                <a:cxn ang="0">
                  <a:pos x="1475" y="1567"/>
                </a:cxn>
                <a:cxn ang="0">
                  <a:pos x="1467" y="1543"/>
                </a:cxn>
                <a:cxn ang="0">
                  <a:pos x="1470" y="1525"/>
                </a:cxn>
                <a:cxn ang="0">
                  <a:pos x="1493" y="1494"/>
                </a:cxn>
                <a:cxn ang="0">
                  <a:pos x="1517" y="1379"/>
                </a:cxn>
              </a:cxnLst>
              <a:rect l="0" t="0" r="r" b="b"/>
              <a:pathLst>
                <a:path w="1651" h="1763">
                  <a:moveTo>
                    <a:pt x="1587" y="1258"/>
                  </a:moveTo>
                  <a:lnTo>
                    <a:pt x="1582" y="1215"/>
                  </a:lnTo>
                  <a:lnTo>
                    <a:pt x="1578" y="1192"/>
                  </a:lnTo>
                  <a:lnTo>
                    <a:pt x="1578" y="1188"/>
                  </a:lnTo>
                  <a:lnTo>
                    <a:pt x="1579" y="1183"/>
                  </a:lnTo>
                  <a:lnTo>
                    <a:pt x="1581" y="1178"/>
                  </a:lnTo>
                  <a:lnTo>
                    <a:pt x="1584" y="1172"/>
                  </a:lnTo>
                  <a:lnTo>
                    <a:pt x="1593" y="1160"/>
                  </a:lnTo>
                  <a:lnTo>
                    <a:pt x="1609" y="1141"/>
                  </a:lnTo>
                  <a:lnTo>
                    <a:pt x="1617" y="1133"/>
                  </a:lnTo>
                  <a:lnTo>
                    <a:pt x="1626" y="1124"/>
                  </a:lnTo>
                  <a:lnTo>
                    <a:pt x="1635" y="1114"/>
                  </a:lnTo>
                  <a:lnTo>
                    <a:pt x="1644" y="1103"/>
                  </a:lnTo>
                  <a:lnTo>
                    <a:pt x="1647" y="1096"/>
                  </a:lnTo>
                  <a:lnTo>
                    <a:pt x="1649" y="1090"/>
                  </a:lnTo>
                  <a:lnTo>
                    <a:pt x="1650" y="1084"/>
                  </a:lnTo>
                  <a:lnTo>
                    <a:pt x="1651" y="1077"/>
                  </a:lnTo>
                  <a:lnTo>
                    <a:pt x="1650" y="1070"/>
                  </a:lnTo>
                  <a:lnTo>
                    <a:pt x="1648" y="1063"/>
                  </a:lnTo>
                  <a:lnTo>
                    <a:pt x="1644" y="1055"/>
                  </a:lnTo>
                  <a:lnTo>
                    <a:pt x="1638" y="1047"/>
                  </a:lnTo>
                  <a:lnTo>
                    <a:pt x="1632" y="1042"/>
                  </a:lnTo>
                  <a:lnTo>
                    <a:pt x="1627" y="1037"/>
                  </a:lnTo>
                  <a:lnTo>
                    <a:pt x="1619" y="1035"/>
                  </a:lnTo>
                  <a:lnTo>
                    <a:pt x="1613" y="1034"/>
                  </a:lnTo>
                  <a:lnTo>
                    <a:pt x="1606" y="1033"/>
                  </a:lnTo>
                  <a:lnTo>
                    <a:pt x="1598" y="1034"/>
                  </a:lnTo>
                  <a:lnTo>
                    <a:pt x="1590" y="1035"/>
                  </a:lnTo>
                  <a:lnTo>
                    <a:pt x="1582" y="1037"/>
                  </a:lnTo>
                  <a:lnTo>
                    <a:pt x="1568" y="1040"/>
                  </a:lnTo>
                  <a:lnTo>
                    <a:pt x="1554" y="1044"/>
                  </a:lnTo>
                  <a:lnTo>
                    <a:pt x="1547" y="1044"/>
                  </a:lnTo>
                  <a:lnTo>
                    <a:pt x="1541" y="1044"/>
                  </a:lnTo>
                  <a:lnTo>
                    <a:pt x="1535" y="1043"/>
                  </a:lnTo>
                  <a:lnTo>
                    <a:pt x="1531" y="1039"/>
                  </a:lnTo>
                  <a:lnTo>
                    <a:pt x="1528" y="1036"/>
                  </a:lnTo>
                  <a:lnTo>
                    <a:pt x="1527" y="1032"/>
                  </a:lnTo>
                  <a:lnTo>
                    <a:pt x="1525" y="1027"/>
                  </a:lnTo>
                  <a:lnTo>
                    <a:pt x="1523" y="1019"/>
                  </a:lnTo>
                  <a:lnTo>
                    <a:pt x="1521" y="1003"/>
                  </a:lnTo>
                  <a:lnTo>
                    <a:pt x="1519" y="984"/>
                  </a:lnTo>
                  <a:lnTo>
                    <a:pt x="1517" y="964"/>
                  </a:lnTo>
                  <a:lnTo>
                    <a:pt x="1516" y="944"/>
                  </a:lnTo>
                  <a:lnTo>
                    <a:pt x="1514" y="927"/>
                  </a:lnTo>
                  <a:lnTo>
                    <a:pt x="1512" y="914"/>
                  </a:lnTo>
                  <a:lnTo>
                    <a:pt x="1508" y="903"/>
                  </a:lnTo>
                  <a:lnTo>
                    <a:pt x="1504" y="894"/>
                  </a:lnTo>
                  <a:lnTo>
                    <a:pt x="1501" y="887"/>
                  </a:lnTo>
                  <a:lnTo>
                    <a:pt x="1497" y="879"/>
                  </a:lnTo>
                  <a:lnTo>
                    <a:pt x="1494" y="874"/>
                  </a:lnTo>
                  <a:lnTo>
                    <a:pt x="1490" y="870"/>
                  </a:lnTo>
                  <a:lnTo>
                    <a:pt x="1486" y="867"/>
                  </a:lnTo>
                  <a:lnTo>
                    <a:pt x="1481" y="862"/>
                  </a:lnTo>
                  <a:lnTo>
                    <a:pt x="1473" y="857"/>
                  </a:lnTo>
                  <a:lnTo>
                    <a:pt x="1464" y="851"/>
                  </a:lnTo>
                  <a:lnTo>
                    <a:pt x="1459" y="847"/>
                  </a:lnTo>
                  <a:lnTo>
                    <a:pt x="1455" y="842"/>
                  </a:lnTo>
                  <a:lnTo>
                    <a:pt x="1450" y="837"/>
                  </a:lnTo>
                  <a:lnTo>
                    <a:pt x="1445" y="830"/>
                  </a:lnTo>
                  <a:lnTo>
                    <a:pt x="1422" y="796"/>
                  </a:lnTo>
                  <a:lnTo>
                    <a:pt x="1410" y="774"/>
                  </a:lnTo>
                  <a:lnTo>
                    <a:pt x="1402" y="760"/>
                  </a:lnTo>
                  <a:lnTo>
                    <a:pt x="1397" y="751"/>
                  </a:lnTo>
                  <a:lnTo>
                    <a:pt x="1390" y="741"/>
                  </a:lnTo>
                  <a:lnTo>
                    <a:pt x="1375" y="730"/>
                  </a:lnTo>
                  <a:lnTo>
                    <a:pt x="1351" y="710"/>
                  </a:lnTo>
                  <a:lnTo>
                    <a:pt x="1311" y="678"/>
                  </a:lnTo>
                  <a:lnTo>
                    <a:pt x="1286" y="659"/>
                  </a:lnTo>
                  <a:lnTo>
                    <a:pt x="1266" y="640"/>
                  </a:lnTo>
                  <a:lnTo>
                    <a:pt x="1248" y="622"/>
                  </a:lnTo>
                  <a:lnTo>
                    <a:pt x="1232" y="604"/>
                  </a:lnTo>
                  <a:lnTo>
                    <a:pt x="1200" y="567"/>
                  </a:lnTo>
                  <a:lnTo>
                    <a:pt x="1166" y="528"/>
                  </a:lnTo>
                  <a:lnTo>
                    <a:pt x="951" y="313"/>
                  </a:lnTo>
                  <a:lnTo>
                    <a:pt x="932" y="296"/>
                  </a:lnTo>
                  <a:lnTo>
                    <a:pt x="914" y="278"/>
                  </a:lnTo>
                  <a:lnTo>
                    <a:pt x="896" y="260"/>
                  </a:lnTo>
                  <a:lnTo>
                    <a:pt x="879" y="242"/>
                  </a:lnTo>
                  <a:lnTo>
                    <a:pt x="848" y="210"/>
                  </a:lnTo>
                  <a:lnTo>
                    <a:pt x="804" y="165"/>
                  </a:lnTo>
                  <a:lnTo>
                    <a:pt x="782" y="141"/>
                  </a:lnTo>
                  <a:lnTo>
                    <a:pt x="763" y="120"/>
                  </a:lnTo>
                  <a:lnTo>
                    <a:pt x="748" y="103"/>
                  </a:lnTo>
                  <a:lnTo>
                    <a:pt x="741" y="92"/>
                  </a:lnTo>
                  <a:lnTo>
                    <a:pt x="737" y="84"/>
                  </a:lnTo>
                  <a:lnTo>
                    <a:pt x="735" y="76"/>
                  </a:lnTo>
                  <a:lnTo>
                    <a:pt x="734" y="69"/>
                  </a:lnTo>
                  <a:lnTo>
                    <a:pt x="735" y="63"/>
                  </a:lnTo>
                  <a:lnTo>
                    <a:pt x="736" y="57"/>
                  </a:lnTo>
                  <a:lnTo>
                    <a:pt x="739" y="52"/>
                  </a:lnTo>
                  <a:lnTo>
                    <a:pt x="743" y="47"/>
                  </a:lnTo>
                  <a:lnTo>
                    <a:pt x="746" y="43"/>
                  </a:lnTo>
                  <a:lnTo>
                    <a:pt x="755" y="33"/>
                  </a:lnTo>
                  <a:lnTo>
                    <a:pt x="765" y="25"/>
                  </a:lnTo>
                  <a:lnTo>
                    <a:pt x="774" y="15"/>
                  </a:lnTo>
                  <a:lnTo>
                    <a:pt x="783" y="5"/>
                  </a:lnTo>
                  <a:lnTo>
                    <a:pt x="736" y="0"/>
                  </a:lnTo>
                  <a:lnTo>
                    <a:pt x="725" y="3"/>
                  </a:lnTo>
                  <a:lnTo>
                    <a:pt x="712" y="5"/>
                  </a:lnTo>
                  <a:lnTo>
                    <a:pt x="699" y="7"/>
                  </a:lnTo>
                  <a:lnTo>
                    <a:pt x="688" y="9"/>
                  </a:lnTo>
                  <a:lnTo>
                    <a:pt x="0" y="78"/>
                  </a:lnTo>
                  <a:lnTo>
                    <a:pt x="16" y="161"/>
                  </a:lnTo>
                  <a:lnTo>
                    <a:pt x="31" y="244"/>
                  </a:lnTo>
                  <a:lnTo>
                    <a:pt x="47" y="328"/>
                  </a:lnTo>
                  <a:lnTo>
                    <a:pt x="63" y="412"/>
                  </a:lnTo>
                  <a:lnTo>
                    <a:pt x="79" y="496"/>
                  </a:lnTo>
                  <a:lnTo>
                    <a:pt x="96" y="580"/>
                  </a:lnTo>
                  <a:lnTo>
                    <a:pt x="114" y="662"/>
                  </a:lnTo>
                  <a:lnTo>
                    <a:pt x="130" y="743"/>
                  </a:lnTo>
                  <a:lnTo>
                    <a:pt x="137" y="772"/>
                  </a:lnTo>
                  <a:lnTo>
                    <a:pt x="142" y="801"/>
                  </a:lnTo>
                  <a:lnTo>
                    <a:pt x="148" y="830"/>
                  </a:lnTo>
                  <a:lnTo>
                    <a:pt x="155" y="857"/>
                  </a:lnTo>
                  <a:lnTo>
                    <a:pt x="159" y="872"/>
                  </a:lnTo>
                  <a:lnTo>
                    <a:pt x="165" y="888"/>
                  </a:lnTo>
                  <a:lnTo>
                    <a:pt x="174" y="903"/>
                  </a:lnTo>
                  <a:lnTo>
                    <a:pt x="183" y="921"/>
                  </a:lnTo>
                  <a:lnTo>
                    <a:pt x="205" y="958"/>
                  </a:lnTo>
                  <a:lnTo>
                    <a:pt x="228" y="996"/>
                  </a:lnTo>
                  <a:lnTo>
                    <a:pt x="251" y="1033"/>
                  </a:lnTo>
                  <a:lnTo>
                    <a:pt x="269" y="1067"/>
                  </a:lnTo>
                  <a:lnTo>
                    <a:pt x="277" y="1082"/>
                  </a:lnTo>
                  <a:lnTo>
                    <a:pt x="282" y="1096"/>
                  </a:lnTo>
                  <a:lnTo>
                    <a:pt x="285" y="1108"/>
                  </a:lnTo>
                  <a:lnTo>
                    <a:pt x="286" y="1118"/>
                  </a:lnTo>
                  <a:lnTo>
                    <a:pt x="286" y="1124"/>
                  </a:lnTo>
                  <a:lnTo>
                    <a:pt x="285" y="1129"/>
                  </a:lnTo>
                  <a:lnTo>
                    <a:pt x="283" y="1134"/>
                  </a:lnTo>
                  <a:lnTo>
                    <a:pt x="281" y="1140"/>
                  </a:lnTo>
                  <a:lnTo>
                    <a:pt x="276" y="1150"/>
                  </a:lnTo>
                  <a:lnTo>
                    <a:pt x="269" y="1161"/>
                  </a:lnTo>
                  <a:lnTo>
                    <a:pt x="263" y="1171"/>
                  </a:lnTo>
                  <a:lnTo>
                    <a:pt x="256" y="1184"/>
                  </a:lnTo>
                  <a:lnTo>
                    <a:pt x="249" y="1196"/>
                  </a:lnTo>
                  <a:lnTo>
                    <a:pt x="244" y="1210"/>
                  </a:lnTo>
                  <a:lnTo>
                    <a:pt x="237" y="1234"/>
                  </a:lnTo>
                  <a:lnTo>
                    <a:pt x="232" y="1258"/>
                  </a:lnTo>
                  <a:lnTo>
                    <a:pt x="227" y="1280"/>
                  </a:lnTo>
                  <a:lnTo>
                    <a:pt x="225" y="1303"/>
                  </a:lnTo>
                  <a:lnTo>
                    <a:pt x="224" y="1324"/>
                  </a:lnTo>
                  <a:lnTo>
                    <a:pt x="224" y="1346"/>
                  </a:lnTo>
                  <a:lnTo>
                    <a:pt x="224" y="1367"/>
                  </a:lnTo>
                  <a:lnTo>
                    <a:pt x="226" y="1388"/>
                  </a:lnTo>
                  <a:lnTo>
                    <a:pt x="229" y="1409"/>
                  </a:lnTo>
                  <a:lnTo>
                    <a:pt x="233" y="1430"/>
                  </a:lnTo>
                  <a:lnTo>
                    <a:pt x="237" y="1451"/>
                  </a:lnTo>
                  <a:lnTo>
                    <a:pt x="241" y="1472"/>
                  </a:lnTo>
                  <a:lnTo>
                    <a:pt x="251" y="1515"/>
                  </a:lnTo>
                  <a:lnTo>
                    <a:pt x="261" y="1558"/>
                  </a:lnTo>
                  <a:lnTo>
                    <a:pt x="266" y="1585"/>
                  </a:lnTo>
                  <a:lnTo>
                    <a:pt x="272" y="1618"/>
                  </a:lnTo>
                  <a:lnTo>
                    <a:pt x="275" y="1634"/>
                  </a:lnTo>
                  <a:lnTo>
                    <a:pt x="277" y="1648"/>
                  </a:lnTo>
                  <a:lnTo>
                    <a:pt x="280" y="1661"/>
                  </a:lnTo>
                  <a:lnTo>
                    <a:pt x="284" y="1671"/>
                  </a:lnTo>
                  <a:lnTo>
                    <a:pt x="295" y="1690"/>
                  </a:lnTo>
                  <a:lnTo>
                    <a:pt x="306" y="1708"/>
                  </a:lnTo>
                  <a:lnTo>
                    <a:pt x="314" y="1718"/>
                  </a:lnTo>
                  <a:lnTo>
                    <a:pt x="320" y="1728"/>
                  </a:lnTo>
                  <a:lnTo>
                    <a:pt x="325" y="1740"/>
                  </a:lnTo>
                  <a:lnTo>
                    <a:pt x="332" y="1752"/>
                  </a:lnTo>
                  <a:lnTo>
                    <a:pt x="1244" y="1708"/>
                  </a:lnTo>
                  <a:lnTo>
                    <a:pt x="1280" y="1763"/>
                  </a:lnTo>
                  <a:lnTo>
                    <a:pt x="1296" y="1735"/>
                  </a:lnTo>
                  <a:lnTo>
                    <a:pt x="1307" y="1715"/>
                  </a:lnTo>
                  <a:lnTo>
                    <a:pt x="1312" y="1704"/>
                  </a:lnTo>
                  <a:lnTo>
                    <a:pt x="1316" y="1693"/>
                  </a:lnTo>
                  <a:lnTo>
                    <a:pt x="1320" y="1680"/>
                  </a:lnTo>
                  <a:lnTo>
                    <a:pt x="1325" y="1663"/>
                  </a:lnTo>
                  <a:lnTo>
                    <a:pt x="1327" y="1654"/>
                  </a:lnTo>
                  <a:lnTo>
                    <a:pt x="1330" y="1645"/>
                  </a:lnTo>
                  <a:lnTo>
                    <a:pt x="1334" y="1637"/>
                  </a:lnTo>
                  <a:lnTo>
                    <a:pt x="1339" y="1628"/>
                  </a:lnTo>
                  <a:lnTo>
                    <a:pt x="1508" y="1629"/>
                  </a:lnTo>
                  <a:lnTo>
                    <a:pt x="1489" y="1593"/>
                  </a:lnTo>
                  <a:lnTo>
                    <a:pt x="1475" y="1567"/>
                  </a:lnTo>
                  <a:lnTo>
                    <a:pt x="1471" y="1558"/>
                  </a:lnTo>
                  <a:lnTo>
                    <a:pt x="1468" y="1549"/>
                  </a:lnTo>
                  <a:lnTo>
                    <a:pt x="1467" y="1543"/>
                  </a:lnTo>
                  <a:lnTo>
                    <a:pt x="1467" y="1537"/>
                  </a:lnTo>
                  <a:lnTo>
                    <a:pt x="1468" y="1531"/>
                  </a:lnTo>
                  <a:lnTo>
                    <a:pt x="1470" y="1525"/>
                  </a:lnTo>
                  <a:lnTo>
                    <a:pt x="1474" y="1519"/>
                  </a:lnTo>
                  <a:lnTo>
                    <a:pt x="1479" y="1512"/>
                  </a:lnTo>
                  <a:lnTo>
                    <a:pt x="1493" y="1494"/>
                  </a:lnTo>
                  <a:lnTo>
                    <a:pt x="1511" y="1467"/>
                  </a:lnTo>
                  <a:lnTo>
                    <a:pt x="1484" y="1406"/>
                  </a:lnTo>
                  <a:lnTo>
                    <a:pt x="1517" y="1379"/>
                  </a:lnTo>
                  <a:lnTo>
                    <a:pt x="1511" y="1286"/>
                  </a:lnTo>
                  <a:lnTo>
                    <a:pt x="1587" y="1258"/>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5" name="Freeform 26">
              <a:extLst>
                <a:ext uri="{FF2B5EF4-FFF2-40B4-BE49-F238E27FC236}">
                  <a16:creationId xmlns:a16="http://schemas.microsoft.com/office/drawing/2014/main" id="{13F76320-571D-498C-B488-FABDBD225712}"/>
                </a:ext>
              </a:extLst>
            </p:cNvPr>
            <p:cNvSpPr>
              <a:spLocks/>
            </p:cNvSpPr>
            <p:nvPr/>
          </p:nvSpPr>
          <p:spPr bwMode="auto">
            <a:xfrm>
              <a:off x="5302417" y="3672229"/>
              <a:ext cx="750790" cy="655776"/>
            </a:xfrm>
            <a:custGeom>
              <a:avLst/>
              <a:gdLst/>
              <a:ahLst/>
              <a:cxnLst>
                <a:cxn ang="0">
                  <a:pos x="1533" y="146"/>
                </a:cxn>
                <a:cxn ang="0">
                  <a:pos x="1490" y="150"/>
                </a:cxn>
                <a:cxn ang="0">
                  <a:pos x="1474" y="146"/>
                </a:cxn>
                <a:cxn ang="0">
                  <a:pos x="1447" y="120"/>
                </a:cxn>
                <a:cxn ang="0">
                  <a:pos x="1442" y="104"/>
                </a:cxn>
                <a:cxn ang="0">
                  <a:pos x="1446" y="81"/>
                </a:cxn>
                <a:cxn ang="0">
                  <a:pos x="1454" y="57"/>
                </a:cxn>
                <a:cxn ang="0">
                  <a:pos x="1450" y="42"/>
                </a:cxn>
                <a:cxn ang="0">
                  <a:pos x="1431" y="16"/>
                </a:cxn>
                <a:cxn ang="0">
                  <a:pos x="1424" y="2"/>
                </a:cxn>
                <a:cxn ang="0">
                  <a:pos x="1250" y="6"/>
                </a:cxn>
                <a:cxn ang="0">
                  <a:pos x="982" y="15"/>
                </a:cxn>
                <a:cxn ang="0">
                  <a:pos x="710" y="24"/>
                </a:cxn>
                <a:cxn ang="0">
                  <a:pos x="437" y="32"/>
                </a:cxn>
                <a:cxn ang="0">
                  <a:pos x="171" y="36"/>
                </a:cxn>
                <a:cxn ang="0">
                  <a:pos x="7" y="106"/>
                </a:cxn>
                <a:cxn ang="0">
                  <a:pos x="27" y="314"/>
                </a:cxn>
                <a:cxn ang="0">
                  <a:pos x="43" y="523"/>
                </a:cxn>
                <a:cxn ang="0">
                  <a:pos x="103" y="1189"/>
                </a:cxn>
                <a:cxn ang="0">
                  <a:pos x="144" y="1206"/>
                </a:cxn>
                <a:cxn ang="0">
                  <a:pos x="174" y="1408"/>
                </a:cxn>
                <a:cxn ang="0">
                  <a:pos x="1225" y="1313"/>
                </a:cxn>
                <a:cxn ang="0">
                  <a:pos x="1232" y="1293"/>
                </a:cxn>
                <a:cxn ang="0">
                  <a:pos x="1225" y="1270"/>
                </a:cxn>
                <a:cxn ang="0">
                  <a:pos x="1206" y="1165"/>
                </a:cxn>
                <a:cxn ang="0">
                  <a:pos x="1193" y="1137"/>
                </a:cxn>
                <a:cxn ang="0">
                  <a:pos x="1189" y="1106"/>
                </a:cxn>
                <a:cxn ang="0">
                  <a:pos x="1190" y="1075"/>
                </a:cxn>
                <a:cxn ang="0">
                  <a:pos x="1197" y="1043"/>
                </a:cxn>
                <a:cxn ang="0">
                  <a:pos x="1222" y="989"/>
                </a:cxn>
                <a:cxn ang="0">
                  <a:pos x="1279" y="900"/>
                </a:cxn>
                <a:cxn ang="0">
                  <a:pos x="1344" y="802"/>
                </a:cxn>
                <a:cxn ang="0">
                  <a:pos x="1381" y="732"/>
                </a:cxn>
                <a:cxn ang="0">
                  <a:pos x="1403" y="686"/>
                </a:cxn>
                <a:cxn ang="0">
                  <a:pos x="1402" y="657"/>
                </a:cxn>
                <a:cxn ang="0">
                  <a:pos x="1405" y="647"/>
                </a:cxn>
                <a:cxn ang="0">
                  <a:pos x="1436" y="614"/>
                </a:cxn>
                <a:cxn ang="0">
                  <a:pos x="1451" y="588"/>
                </a:cxn>
                <a:cxn ang="0">
                  <a:pos x="1457" y="557"/>
                </a:cxn>
                <a:cxn ang="0">
                  <a:pos x="1462" y="554"/>
                </a:cxn>
                <a:cxn ang="0">
                  <a:pos x="1478" y="539"/>
                </a:cxn>
                <a:cxn ang="0">
                  <a:pos x="1487" y="521"/>
                </a:cxn>
                <a:cxn ang="0">
                  <a:pos x="1491" y="487"/>
                </a:cxn>
                <a:cxn ang="0">
                  <a:pos x="1497" y="458"/>
                </a:cxn>
                <a:cxn ang="0">
                  <a:pos x="1511" y="429"/>
                </a:cxn>
                <a:cxn ang="0">
                  <a:pos x="1529" y="406"/>
                </a:cxn>
                <a:cxn ang="0">
                  <a:pos x="1550" y="391"/>
                </a:cxn>
                <a:cxn ang="0">
                  <a:pos x="1560" y="377"/>
                </a:cxn>
                <a:cxn ang="0">
                  <a:pos x="1568" y="347"/>
                </a:cxn>
                <a:cxn ang="0">
                  <a:pos x="1575" y="313"/>
                </a:cxn>
                <a:cxn ang="0">
                  <a:pos x="1579" y="305"/>
                </a:cxn>
                <a:cxn ang="0">
                  <a:pos x="1580" y="268"/>
                </a:cxn>
                <a:cxn ang="0">
                  <a:pos x="1605" y="181"/>
                </a:cxn>
                <a:cxn ang="0">
                  <a:pos x="1606" y="155"/>
                </a:cxn>
              </a:cxnLst>
              <a:rect l="0" t="0" r="r" b="b"/>
              <a:pathLst>
                <a:path w="1613" h="1408">
                  <a:moveTo>
                    <a:pt x="1608" y="138"/>
                  </a:moveTo>
                  <a:lnTo>
                    <a:pt x="1572" y="141"/>
                  </a:lnTo>
                  <a:lnTo>
                    <a:pt x="1533" y="146"/>
                  </a:lnTo>
                  <a:lnTo>
                    <a:pt x="1515" y="148"/>
                  </a:lnTo>
                  <a:lnTo>
                    <a:pt x="1498" y="150"/>
                  </a:lnTo>
                  <a:lnTo>
                    <a:pt x="1490" y="150"/>
                  </a:lnTo>
                  <a:lnTo>
                    <a:pt x="1484" y="148"/>
                  </a:lnTo>
                  <a:lnTo>
                    <a:pt x="1478" y="147"/>
                  </a:lnTo>
                  <a:lnTo>
                    <a:pt x="1474" y="146"/>
                  </a:lnTo>
                  <a:lnTo>
                    <a:pt x="1461" y="137"/>
                  </a:lnTo>
                  <a:lnTo>
                    <a:pt x="1450" y="126"/>
                  </a:lnTo>
                  <a:lnTo>
                    <a:pt x="1447" y="120"/>
                  </a:lnTo>
                  <a:lnTo>
                    <a:pt x="1444" y="114"/>
                  </a:lnTo>
                  <a:lnTo>
                    <a:pt x="1443" y="108"/>
                  </a:lnTo>
                  <a:lnTo>
                    <a:pt x="1442" y="104"/>
                  </a:lnTo>
                  <a:lnTo>
                    <a:pt x="1441" y="96"/>
                  </a:lnTo>
                  <a:lnTo>
                    <a:pt x="1443" y="88"/>
                  </a:lnTo>
                  <a:lnTo>
                    <a:pt x="1446" y="81"/>
                  </a:lnTo>
                  <a:lnTo>
                    <a:pt x="1449" y="74"/>
                  </a:lnTo>
                  <a:lnTo>
                    <a:pt x="1451" y="66"/>
                  </a:lnTo>
                  <a:lnTo>
                    <a:pt x="1454" y="57"/>
                  </a:lnTo>
                  <a:lnTo>
                    <a:pt x="1452" y="52"/>
                  </a:lnTo>
                  <a:lnTo>
                    <a:pt x="1452" y="46"/>
                  </a:lnTo>
                  <a:lnTo>
                    <a:pt x="1450" y="42"/>
                  </a:lnTo>
                  <a:lnTo>
                    <a:pt x="1448" y="39"/>
                  </a:lnTo>
                  <a:lnTo>
                    <a:pt x="1441" y="29"/>
                  </a:lnTo>
                  <a:lnTo>
                    <a:pt x="1431" y="16"/>
                  </a:lnTo>
                  <a:lnTo>
                    <a:pt x="1428" y="11"/>
                  </a:lnTo>
                  <a:lnTo>
                    <a:pt x="1426" y="5"/>
                  </a:lnTo>
                  <a:lnTo>
                    <a:pt x="1424" y="2"/>
                  </a:lnTo>
                  <a:lnTo>
                    <a:pt x="1423" y="0"/>
                  </a:lnTo>
                  <a:lnTo>
                    <a:pt x="1338" y="3"/>
                  </a:lnTo>
                  <a:lnTo>
                    <a:pt x="1250" y="6"/>
                  </a:lnTo>
                  <a:lnTo>
                    <a:pt x="1163" y="8"/>
                  </a:lnTo>
                  <a:lnTo>
                    <a:pt x="1073" y="11"/>
                  </a:lnTo>
                  <a:lnTo>
                    <a:pt x="982" y="15"/>
                  </a:lnTo>
                  <a:lnTo>
                    <a:pt x="892" y="18"/>
                  </a:lnTo>
                  <a:lnTo>
                    <a:pt x="800" y="21"/>
                  </a:lnTo>
                  <a:lnTo>
                    <a:pt x="710" y="24"/>
                  </a:lnTo>
                  <a:lnTo>
                    <a:pt x="618" y="26"/>
                  </a:lnTo>
                  <a:lnTo>
                    <a:pt x="527" y="29"/>
                  </a:lnTo>
                  <a:lnTo>
                    <a:pt x="437" y="32"/>
                  </a:lnTo>
                  <a:lnTo>
                    <a:pt x="347" y="34"/>
                  </a:lnTo>
                  <a:lnTo>
                    <a:pt x="259" y="35"/>
                  </a:lnTo>
                  <a:lnTo>
                    <a:pt x="171" y="36"/>
                  </a:lnTo>
                  <a:lnTo>
                    <a:pt x="85" y="37"/>
                  </a:lnTo>
                  <a:lnTo>
                    <a:pt x="0" y="37"/>
                  </a:lnTo>
                  <a:lnTo>
                    <a:pt x="7" y="106"/>
                  </a:lnTo>
                  <a:lnTo>
                    <a:pt x="14" y="175"/>
                  </a:lnTo>
                  <a:lnTo>
                    <a:pt x="20" y="244"/>
                  </a:lnTo>
                  <a:lnTo>
                    <a:pt x="27" y="314"/>
                  </a:lnTo>
                  <a:lnTo>
                    <a:pt x="32" y="383"/>
                  </a:lnTo>
                  <a:lnTo>
                    <a:pt x="37" y="453"/>
                  </a:lnTo>
                  <a:lnTo>
                    <a:pt x="43" y="523"/>
                  </a:lnTo>
                  <a:lnTo>
                    <a:pt x="47" y="592"/>
                  </a:lnTo>
                  <a:lnTo>
                    <a:pt x="59" y="1169"/>
                  </a:lnTo>
                  <a:lnTo>
                    <a:pt x="103" y="1189"/>
                  </a:lnTo>
                  <a:lnTo>
                    <a:pt x="126" y="1201"/>
                  </a:lnTo>
                  <a:lnTo>
                    <a:pt x="134" y="1204"/>
                  </a:lnTo>
                  <a:lnTo>
                    <a:pt x="144" y="1206"/>
                  </a:lnTo>
                  <a:lnTo>
                    <a:pt x="156" y="1208"/>
                  </a:lnTo>
                  <a:lnTo>
                    <a:pt x="174" y="1210"/>
                  </a:lnTo>
                  <a:lnTo>
                    <a:pt x="174" y="1408"/>
                  </a:lnTo>
                  <a:lnTo>
                    <a:pt x="1201" y="1405"/>
                  </a:lnTo>
                  <a:lnTo>
                    <a:pt x="1215" y="1328"/>
                  </a:lnTo>
                  <a:lnTo>
                    <a:pt x="1225" y="1313"/>
                  </a:lnTo>
                  <a:lnTo>
                    <a:pt x="1230" y="1301"/>
                  </a:lnTo>
                  <a:lnTo>
                    <a:pt x="1231" y="1297"/>
                  </a:lnTo>
                  <a:lnTo>
                    <a:pt x="1232" y="1293"/>
                  </a:lnTo>
                  <a:lnTo>
                    <a:pt x="1232" y="1289"/>
                  </a:lnTo>
                  <a:lnTo>
                    <a:pt x="1231" y="1284"/>
                  </a:lnTo>
                  <a:lnTo>
                    <a:pt x="1225" y="1270"/>
                  </a:lnTo>
                  <a:lnTo>
                    <a:pt x="1213" y="1247"/>
                  </a:lnTo>
                  <a:lnTo>
                    <a:pt x="1216" y="1181"/>
                  </a:lnTo>
                  <a:lnTo>
                    <a:pt x="1206" y="1165"/>
                  </a:lnTo>
                  <a:lnTo>
                    <a:pt x="1198" y="1152"/>
                  </a:lnTo>
                  <a:lnTo>
                    <a:pt x="1196" y="1145"/>
                  </a:lnTo>
                  <a:lnTo>
                    <a:pt x="1193" y="1137"/>
                  </a:lnTo>
                  <a:lnTo>
                    <a:pt x="1191" y="1128"/>
                  </a:lnTo>
                  <a:lnTo>
                    <a:pt x="1190" y="1118"/>
                  </a:lnTo>
                  <a:lnTo>
                    <a:pt x="1189" y="1106"/>
                  </a:lnTo>
                  <a:lnTo>
                    <a:pt x="1188" y="1096"/>
                  </a:lnTo>
                  <a:lnTo>
                    <a:pt x="1189" y="1085"/>
                  </a:lnTo>
                  <a:lnTo>
                    <a:pt x="1190" y="1075"/>
                  </a:lnTo>
                  <a:lnTo>
                    <a:pt x="1192" y="1064"/>
                  </a:lnTo>
                  <a:lnTo>
                    <a:pt x="1194" y="1054"/>
                  </a:lnTo>
                  <a:lnTo>
                    <a:pt x="1197" y="1043"/>
                  </a:lnTo>
                  <a:lnTo>
                    <a:pt x="1202" y="1031"/>
                  </a:lnTo>
                  <a:lnTo>
                    <a:pt x="1210" y="1010"/>
                  </a:lnTo>
                  <a:lnTo>
                    <a:pt x="1222" y="989"/>
                  </a:lnTo>
                  <a:lnTo>
                    <a:pt x="1234" y="967"/>
                  </a:lnTo>
                  <a:lnTo>
                    <a:pt x="1248" y="945"/>
                  </a:lnTo>
                  <a:lnTo>
                    <a:pt x="1279" y="900"/>
                  </a:lnTo>
                  <a:lnTo>
                    <a:pt x="1311" y="852"/>
                  </a:lnTo>
                  <a:lnTo>
                    <a:pt x="1328" y="827"/>
                  </a:lnTo>
                  <a:lnTo>
                    <a:pt x="1344" y="802"/>
                  </a:lnTo>
                  <a:lnTo>
                    <a:pt x="1359" y="775"/>
                  </a:lnTo>
                  <a:lnTo>
                    <a:pt x="1373" y="748"/>
                  </a:lnTo>
                  <a:lnTo>
                    <a:pt x="1381" y="732"/>
                  </a:lnTo>
                  <a:lnTo>
                    <a:pt x="1390" y="714"/>
                  </a:lnTo>
                  <a:lnTo>
                    <a:pt x="1399" y="697"/>
                  </a:lnTo>
                  <a:lnTo>
                    <a:pt x="1403" y="686"/>
                  </a:lnTo>
                  <a:lnTo>
                    <a:pt x="1404" y="672"/>
                  </a:lnTo>
                  <a:lnTo>
                    <a:pt x="1403" y="663"/>
                  </a:lnTo>
                  <a:lnTo>
                    <a:pt x="1402" y="657"/>
                  </a:lnTo>
                  <a:lnTo>
                    <a:pt x="1401" y="654"/>
                  </a:lnTo>
                  <a:lnTo>
                    <a:pt x="1402" y="651"/>
                  </a:lnTo>
                  <a:lnTo>
                    <a:pt x="1405" y="647"/>
                  </a:lnTo>
                  <a:lnTo>
                    <a:pt x="1412" y="639"/>
                  </a:lnTo>
                  <a:lnTo>
                    <a:pt x="1424" y="627"/>
                  </a:lnTo>
                  <a:lnTo>
                    <a:pt x="1436" y="614"/>
                  </a:lnTo>
                  <a:lnTo>
                    <a:pt x="1444" y="604"/>
                  </a:lnTo>
                  <a:lnTo>
                    <a:pt x="1448" y="595"/>
                  </a:lnTo>
                  <a:lnTo>
                    <a:pt x="1451" y="588"/>
                  </a:lnTo>
                  <a:lnTo>
                    <a:pt x="1454" y="577"/>
                  </a:lnTo>
                  <a:lnTo>
                    <a:pt x="1454" y="570"/>
                  </a:lnTo>
                  <a:lnTo>
                    <a:pt x="1457" y="557"/>
                  </a:lnTo>
                  <a:lnTo>
                    <a:pt x="1459" y="555"/>
                  </a:lnTo>
                  <a:lnTo>
                    <a:pt x="1460" y="555"/>
                  </a:lnTo>
                  <a:lnTo>
                    <a:pt x="1462" y="554"/>
                  </a:lnTo>
                  <a:lnTo>
                    <a:pt x="1466" y="551"/>
                  </a:lnTo>
                  <a:lnTo>
                    <a:pt x="1472" y="546"/>
                  </a:lnTo>
                  <a:lnTo>
                    <a:pt x="1478" y="539"/>
                  </a:lnTo>
                  <a:lnTo>
                    <a:pt x="1482" y="533"/>
                  </a:lnTo>
                  <a:lnTo>
                    <a:pt x="1485" y="528"/>
                  </a:lnTo>
                  <a:lnTo>
                    <a:pt x="1487" y="521"/>
                  </a:lnTo>
                  <a:lnTo>
                    <a:pt x="1490" y="511"/>
                  </a:lnTo>
                  <a:lnTo>
                    <a:pt x="1491" y="498"/>
                  </a:lnTo>
                  <a:lnTo>
                    <a:pt x="1491" y="487"/>
                  </a:lnTo>
                  <a:lnTo>
                    <a:pt x="1494" y="473"/>
                  </a:lnTo>
                  <a:lnTo>
                    <a:pt x="1495" y="466"/>
                  </a:lnTo>
                  <a:lnTo>
                    <a:pt x="1497" y="458"/>
                  </a:lnTo>
                  <a:lnTo>
                    <a:pt x="1500" y="450"/>
                  </a:lnTo>
                  <a:lnTo>
                    <a:pt x="1504" y="441"/>
                  </a:lnTo>
                  <a:lnTo>
                    <a:pt x="1511" y="429"/>
                  </a:lnTo>
                  <a:lnTo>
                    <a:pt x="1518" y="419"/>
                  </a:lnTo>
                  <a:lnTo>
                    <a:pt x="1524" y="412"/>
                  </a:lnTo>
                  <a:lnTo>
                    <a:pt x="1529" y="406"/>
                  </a:lnTo>
                  <a:lnTo>
                    <a:pt x="1539" y="398"/>
                  </a:lnTo>
                  <a:lnTo>
                    <a:pt x="1547" y="393"/>
                  </a:lnTo>
                  <a:lnTo>
                    <a:pt x="1550" y="391"/>
                  </a:lnTo>
                  <a:lnTo>
                    <a:pt x="1555" y="388"/>
                  </a:lnTo>
                  <a:lnTo>
                    <a:pt x="1558" y="383"/>
                  </a:lnTo>
                  <a:lnTo>
                    <a:pt x="1560" y="377"/>
                  </a:lnTo>
                  <a:lnTo>
                    <a:pt x="1563" y="370"/>
                  </a:lnTo>
                  <a:lnTo>
                    <a:pt x="1565" y="359"/>
                  </a:lnTo>
                  <a:lnTo>
                    <a:pt x="1568" y="347"/>
                  </a:lnTo>
                  <a:lnTo>
                    <a:pt x="1570" y="331"/>
                  </a:lnTo>
                  <a:lnTo>
                    <a:pt x="1573" y="319"/>
                  </a:lnTo>
                  <a:lnTo>
                    <a:pt x="1575" y="313"/>
                  </a:lnTo>
                  <a:lnTo>
                    <a:pt x="1577" y="310"/>
                  </a:lnTo>
                  <a:lnTo>
                    <a:pt x="1578" y="308"/>
                  </a:lnTo>
                  <a:lnTo>
                    <a:pt x="1579" y="305"/>
                  </a:lnTo>
                  <a:lnTo>
                    <a:pt x="1580" y="299"/>
                  </a:lnTo>
                  <a:lnTo>
                    <a:pt x="1580" y="288"/>
                  </a:lnTo>
                  <a:lnTo>
                    <a:pt x="1580" y="268"/>
                  </a:lnTo>
                  <a:lnTo>
                    <a:pt x="1613" y="218"/>
                  </a:lnTo>
                  <a:lnTo>
                    <a:pt x="1608" y="194"/>
                  </a:lnTo>
                  <a:lnTo>
                    <a:pt x="1605" y="181"/>
                  </a:lnTo>
                  <a:lnTo>
                    <a:pt x="1605" y="175"/>
                  </a:lnTo>
                  <a:lnTo>
                    <a:pt x="1605" y="166"/>
                  </a:lnTo>
                  <a:lnTo>
                    <a:pt x="1606" y="155"/>
                  </a:lnTo>
                  <a:lnTo>
                    <a:pt x="1608" y="138"/>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6" name="Freeform 27">
              <a:extLst>
                <a:ext uri="{FF2B5EF4-FFF2-40B4-BE49-F238E27FC236}">
                  <a16:creationId xmlns:a16="http://schemas.microsoft.com/office/drawing/2014/main" id="{B43CF093-40FC-46B8-AD35-9911A3C7E0B6}"/>
                </a:ext>
              </a:extLst>
            </p:cNvPr>
            <p:cNvSpPr>
              <a:spLocks/>
            </p:cNvSpPr>
            <p:nvPr/>
          </p:nvSpPr>
          <p:spPr bwMode="auto">
            <a:xfrm>
              <a:off x="5039733" y="2392346"/>
              <a:ext cx="886789" cy="586845"/>
            </a:xfrm>
            <a:custGeom>
              <a:avLst/>
              <a:gdLst/>
              <a:ahLst/>
              <a:cxnLst>
                <a:cxn ang="0">
                  <a:pos x="33" y="243"/>
                </a:cxn>
                <a:cxn ang="0">
                  <a:pos x="31" y="320"/>
                </a:cxn>
                <a:cxn ang="0">
                  <a:pos x="44" y="397"/>
                </a:cxn>
                <a:cxn ang="0">
                  <a:pos x="53" y="458"/>
                </a:cxn>
                <a:cxn ang="0">
                  <a:pos x="74" y="494"/>
                </a:cxn>
                <a:cxn ang="0">
                  <a:pos x="100" y="550"/>
                </a:cxn>
                <a:cxn ang="0">
                  <a:pos x="102" y="577"/>
                </a:cxn>
                <a:cxn ang="0">
                  <a:pos x="123" y="611"/>
                </a:cxn>
                <a:cxn ang="0">
                  <a:pos x="142" y="669"/>
                </a:cxn>
                <a:cxn ang="0">
                  <a:pos x="157" y="766"/>
                </a:cxn>
                <a:cxn ang="0">
                  <a:pos x="179" y="818"/>
                </a:cxn>
                <a:cxn ang="0">
                  <a:pos x="198" y="848"/>
                </a:cxn>
                <a:cxn ang="0">
                  <a:pos x="207" y="892"/>
                </a:cxn>
                <a:cxn ang="0">
                  <a:pos x="207" y="962"/>
                </a:cxn>
                <a:cxn ang="0">
                  <a:pos x="208" y="1039"/>
                </a:cxn>
                <a:cxn ang="0">
                  <a:pos x="223" y="1090"/>
                </a:cxn>
                <a:cxn ang="0">
                  <a:pos x="252" y="1126"/>
                </a:cxn>
                <a:cxn ang="0">
                  <a:pos x="293" y="1147"/>
                </a:cxn>
                <a:cxn ang="0">
                  <a:pos x="389" y="1154"/>
                </a:cxn>
                <a:cxn ang="0">
                  <a:pos x="623" y="1154"/>
                </a:cxn>
                <a:cxn ang="0">
                  <a:pos x="858" y="1150"/>
                </a:cxn>
                <a:cxn ang="0">
                  <a:pos x="1093" y="1144"/>
                </a:cxn>
                <a:cxn ang="0">
                  <a:pos x="1288" y="1141"/>
                </a:cxn>
                <a:cxn ang="0">
                  <a:pos x="1377" y="1139"/>
                </a:cxn>
                <a:cxn ang="0">
                  <a:pos x="1421" y="1146"/>
                </a:cxn>
                <a:cxn ang="0">
                  <a:pos x="1458" y="1174"/>
                </a:cxn>
                <a:cxn ang="0">
                  <a:pos x="1485" y="1196"/>
                </a:cxn>
                <a:cxn ang="0">
                  <a:pos x="1493" y="1197"/>
                </a:cxn>
                <a:cxn ang="0">
                  <a:pos x="1515" y="1224"/>
                </a:cxn>
                <a:cxn ang="0">
                  <a:pos x="1557" y="1195"/>
                </a:cxn>
                <a:cxn ang="0">
                  <a:pos x="1585" y="1103"/>
                </a:cxn>
                <a:cxn ang="0">
                  <a:pos x="1612" y="1066"/>
                </a:cxn>
                <a:cxn ang="0">
                  <a:pos x="1635" y="1048"/>
                </a:cxn>
                <a:cxn ang="0">
                  <a:pos x="1651" y="1020"/>
                </a:cxn>
                <a:cxn ang="0">
                  <a:pos x="1655" y="971"/>
                </a:cxn>
                <a:cxn ang="0">
                  <a:pos x="1655" y="901"/>
                </a:cxn>
                <a:cxn ang="0">
                  <a:pos x="1667" y="864"/>
                </a:cxn>
                <a:cxn ang="0">
                  <a:pos x="1688" y="843"/>
                </a:cxn>
                <a:cxn ang="0">
                  <a:pos x="1749" y="781"/>
                </a:cxn>
                <a:cxn ang="0">
                  <a:pos x="1825" y="743"/>
                </a:cxn>
                <a:cxn ang="0">
                  <a:pos x="1875" y="689"/>
                </a:cxn>
                <a:cxn ang="0">
                  <a:pos x="1896" y="655"/>
                </a:cxn>
                <a:cxn ang="0">
                  <a:pos x="1901" y="608"/>
                </a:cxn>
                <a:cxn ang="0">
                  <a:pos x="1889" y="583"/>
                </a:cxn>
                <a:cxn ang="0">
                  <a:pos x="1855" y="554"/>
                </a:cxn>
                <a:cxn ang="0">
                  <a:pos x="1825" y="512"/>
                </a:cxn>
                <a:cxn ang="0">
                  <a:pos x="1802" y="453"/>
                </a:cxn>
                <a:cxn ang="0">
                  <a:pos x="1750" y="417"/>
                </a:cxn>
                <a:cxn ang="0">
                  <a:pos x="1656" y="346"/>
                </a:cxn>
                <a:cxn ang="0">
                  <a:pos x="1603" y="297"/>
                </a:cxn>
                <a:cxn ang="0">
                  <a:pos x="1574" y="258"/>
                </a:cxn>
                <a:cxn ang="0">
                  <a:pos x="1558" y="222"/>
                </a:cxn>
                <a:cxn ang="0">
                  <a:pos x="1554" y="175"/>
                </a:cxn>
                <a:cxn ang="0">
                  <a:pos x="1566" y="122"/>
                </a:cxn>
                <a:cxn ang="0">
                  <a:pos x="1576" y="80"/>
                </a:cxn>
                <a:cxn ang="0">
                  <a:pos x="1562" y="37"/>
                </a:cxn>
                <a:cxn ang="0">
                  <a:pos x="1531" y="10"/>
                </a:cxn>
                <a:cxn ang="0">
                  <a:pos x="1305" y="6"/>
                </a:cxn>
                <a:cxn ang="0">
                  <a:pos x="830" y="3"/>
                </a:cxn>
                <a:cxn ang="0">
                  <a:pos x="322" y="1"/>
                </a:cxn>
                <a:cxn ang="0">
                  <a:pos x="0" y="0"/>
                </a:cxn>
                <a:cxn ang="0">
                  <a:pos x="31" y="83"/>
                </a:cxn>
                <a:cxn ang="0">
                  <a:pos x="38" y="183"/>
                </a:cxn>
              </a:cxnLst>
              <a:rect l="0" t="0" r="r" b="b"/>
              <a:pathLst>
                <a:path w="1903" h="1259">
                  <a:moveTo>
                    <a:pt x="38" y="183"/>
                  </a:moveTo>
                  <a:lnTo>
                    <a:pt x="37" y="205"/>
                  </a:lnTo>
                  <a:lnTo>
                    <a:pt x="36" y="225"/>
                  </a:lnTo>
                  <a:lnTo>
                    <a:pt x="33" y="243"/>
                  </a:lnTo>
                  <a:lnTo>
                    <a:pt x="31" y="261"/>
                  </a:lnTo>
                  <a:lnTo>
                    <a:pt x="30" y="279"/>
                  </a:lnTo>
                  <a:lnTo>
                    <a:pt x="30" y="298"/>
                  </a:lnTo>
                  <a:lnTo>
                    <a:pt x="31" y="320"/>
                  </a:lnTo>
                  <a:lnTo>
                    <a:pt x="34" y="346"/>
                  </a:lnTo>
                  <a:lnTo>
                    <a:pt x="38" y="365"/>
                  </a:lnTo>
                  <a:lnTo>
                    <a:pt x="41" y="381"/>
                  </a:lnTo>
                  <a:lnTo>
                    <a:pt x="44" y="397"/>
                  </a:lnTo>
                  <a:lnTo>
                    <a:pt x="46" y="415"/>
                  </a:lnTo>
                  <a:lnTo>
                    <a:pt x="48" y="436"/>
                  </a:lnTo>
                  <a:lnTo>
                    <a:pt x="51" y="452"/>
                  </a:lnTo>
                  <a:lnTo>
                    <a:pt x="53" y="458"/>
                  </a:lnTo>
                  <a:lnTo>
                    <a:pt x="57" y="466"/>
                  </a:lnTo>
                  <a:lnTo>
                    <a:pt x="61" y="473"/>
                  </a:lnTo>
                  <a:lnTo>
                    <a:pt x="66" y="483"/>
                  </a:lnTo>
                  <a:lnTo>
                    <a:pt x="74" y="494"/>
                  </a:lnTo>
                  <a:lnTo>
                    <a:pt x="83" y="507"/>
                  </a:lnTo>
                  <a:lnTo>
                    <a:pt x="90" y="520"/>
                  </a:lnTo>
                  <a:lnTo>
                    <a:pt x="96" y="534"/>
                  </a:lnTo>
                  <a:lnTo>
                    <a:pt x="100" y="550"/>
                  </a:lnTo>
                  <a:lnTo>
                    <a:pt x="102" y="561"/>
                  </a:lnTo>
                  <a:lnTo>
                    <a:pt x="102" y="568"/>
                  </a:lnTo>
                  <a:lnTo>
                    <a:pt x="101" y="573"/>
                  </a:lnTo>
                  <a:lnTo>
                    <a:pt x="102" y="577"/>
                  </a:lnTo>
                  <a:lnTo>
                    <a:pt x="103" y="584"/>
                  </a:lnTo>
                  <a:lnTo>
                    <a:pt x="108" y="591"/>
                  </a:lnTo>
                  <a:lnTo>
                    <a:pt x="117" y="602"/>
                  </a:lnTo>
                  <a:lnTo>
                    <a:pt x="123" y="611"/>
                  </a:lnTo>
                  <a:lnTo>
                    <a:pt x="128" y="621"/>
                  </a:lnTo>
                  <a:lnTo>
                    <a:pt x="134" y="632"/>
                  </a:lnTo>
                  <a:lnTo>
                    <a:pt x="137" y="644"/>
                  </a:lnTo>
                  <a:lnTo>
                    <a:pt x="142" y="669"/>
                  </a:lnTo>
                  <a:lnTo>
                    <a:pt x="145" y="696"/>
                  </a:lnTo>
                  <a:lnTo>
                    <a:pt x="149" y="725"/>
                  </a:lnTo>
                  <a:lnTo>
                    <a:pt x="154" y="752"/>
                  </a:lnTo>
                  <a:lnTo>
                    <a:pt x="157" y="766"/>
                  </a:lnTo>
                  <a:lnTo>
                    <a:pt x="160" y="779"/>
                  </a:lnTo>
                  <a:lnTo>
                    <a:pt x="164" y="791"/>
                  </a:lnTo>
                  <a:lnTo>
                    <a:pt x="169" y="803"/>
                  </a:lnTo>
                  <a:lnTo>
                    <a:pt x="179" y="818"/>
                  </a:lnTo>
                  <a:lnTo>
                    <a:pt x="187" y="828"/>
                  </a:lnTo>
                  <a:lnTo>
                    <a:pt x="190" y="833"/>
                  </a:lnTo>
                  <a:lnTo>
                    <a:pt x="195" y="840"/>
                  </a:lnTo>
                  <a:lnTo>
                    <a:pt x="198" y="848"/>
                  </a:lnTo>
                  <a:lnTo>
                    <a:pt x="201" y="860"/>
                  </a:lnTo>
                  <a:lnTo>
                    <a:pt x="204" y="870"/>
                  </a:lnTo>
                  <a:lnTo>
                    <a:pt x="206" y="882"/>
                  </a:lnTo>
                  <a:lnTo>
                    <a:pt x="207" y="892"/>
                  </a:lnTo>
                  <a:lnTo>
                    <a:pt x="208" y="903"/>
                  </a:lnTo>
                  <a:lnTo>
                    <a:pt x="208" y="923"/>
                  </a:lnTo>
                  <a:lnTo>
                    <a:pt x="208" y="943"/>
                  </a:lnTo>
                  <a:lnTo>
                    <a:pt x="207" y="962"/>
                  </a:lnTo>
                  <a:lnTo>
                    <a:pt x="206" y="982"/>
                  </a:lnTo>
                  <a:lnTo>
                    <a:pt x="205" y="1002"/>
                  </a:lnTo>
                  <a:lnTo>
                    <a:pt x="206" y="1024"/>
                  </a:lnTo>
                  <a:lnTo>
                    <a:pt x="208" y="1039"/>
                  </a:lnTo>
                  <a:lnTo>
                    <a:pt x="210" y="1054"/>
                  </a:lnTo>
                  <a:lnTo>
                    <a:pt x="214" y="1066"/>
                  </a:lnTo>
                  <a:lnTo>
                    <a:pt x="218" y="1079"/>
                  </a:lnTo>
                  <a:lnTo>
                    <a:pt x="223" y="1090"/>
                  </a:lnTo>
                  <a:lnTo>
                    <a:pt x="229" y="1101"/>
                  </a:lnTo>
                  <a:lnTo>
                    <a:pt x="236" y="1111"/>
                  </a:lnTo>
                  <a:lnTo>
                    <a:pt x="243" y="1119"/>
                  </a:lnTo>
                  <a:lnTo>
                    <a:pt x="252" y="1126"/>
                  </a:lnTo>
                  <a:lnTo>
                    <a:pt x="261" y="1134"/>
                  </a:lnTo>
                  <a:lnTo>
                    <a:pt x="270" y="1139"/>
                  </a:lnTo>
                  <a:lnTo>
                    <a:pt x="281" y="1143"/>
                  </a:lnTo>
                  <a:lnTo>
                    <a:pt x="293" y="1147"/>
                  </a:lnTo>
                  <a:lnTo>
                    <a:pt x="304" y="1151"/>
                  </a:lnTo>
                  <a:lnTo>
                    <a:pt x="317" y="1152"/>
                  </a:lnTo>
                  <a:lnTo>
                    <a:pt x="331" y="1153"/>
                  </a:lnTo>
                  <a:lnTo>
                    <a:pt x="389" y="1154"/>
                  </a:lnTo>
                  <a:lnTo>
                    <a:pt x="448" y="1155"/>
                  </a:lnTo>
                  <a:lnTo>
                    <a:pt x="507" y="1155"/>
                  </a:lnTo>
                  <a:lnTo>
                    <a:pt x="564" y="1155"/>
                  </a:lnTo>
                  <a:lnTo>
                    <a:pt x="623" y="1154"/>
                  </a:lnTo>
                  <a:lnTo>
                    <a:pt x="683" y="1153"/>
                  </a:lnTo>
                  <a:lnTo>
                    <a:pt x="742" y="1152"/>
                  </a:lnTo>
                  <a:lnTo>
                    <a:pt x="801" y="1151"/>
                  </a:lnTo>
                  <a:lnTo>
                    <a:pt x="858" y="1150"/>
                  </a:lnTo>
                  <a:lnTo>
                    <a:pt x="917" y="1148"/>
                  </a:lnTo>
                  <a:lnTo>
                    <a:pt x="977" y="1146"/>
                  </a:lnTo>
                  <a:lnTo>
                    <a:pt x="1034" y="1145"/>
                  </a:lnTo>
                  <a:lnTo>
                    <a:pt x="1093" y="1144"/>
                  </a:lnTo>
                  <a:lnTo>
                    <a:pt x="1151" y="1143"/>
                  </a:lnTo>
                  <a:lnTo>
                    <a:pt x="1209" y="1142"/>
                  </a:lnTo>
                  <a:lnTo>
                    <a:pt x="1267" y="1142"/>
                  </a:lnTo>
                  <a:lnTo>
                    <a:pt x="1288" y="1141"/>
                  </a:lnTo>
                  <a:lnTo>
                    <a:pt x="1313" y="1140"/>
                  </a:lnTo>
                  <a:lnTo>
                    <a:pt x="1338" y="1139"/>
                  </a:lnTo>
                  <a:lnTo>
                    <a:pt x="1364" y="1139"/>
                  </a:lnTo>
                  <a:lnTo>
                    <a:pt x="1377" y="1139"/>
                  </a:lnTo>
                  <a:lnTo>
                    <a:pt x="1389" y="1140"/>
                  </a:lnTo>
                  <a:lnTo>
                    <a:pt x="1400" y="1141"/>
                  </a:lnTo>
                  <a:lnTo>
                    <a:pt x="1412" y="1143"/>
                  </a:lnTo>
                  <a:lnTo>
                    <a:pt x="1421" y="1146"/>
                  </a:lnTo>
                  <a:lnTo>
                    <a:pt x="1431" y="1150"/>
                  </a:lnTo>
                  <a:lnTo>
                    <a:pt x="1439" y="1155"/>
                  </a:lnTo>
                  <a:lnTo>
                    <a:pt x="1445" y="1160"/>
                  </a:lnTo>
                  <a:lnTo>
                    <a:pt x="1458" y="1174"/>
                  </a:lnTo>
                  <a:lnTo>
                    <a:pt x="1469" y="1183"/>
                  </a:lnTo>
                  <a:lnTo>
                    <a:pt x="1476" y="1190"/>
                  </a:lnTo>
                  <a:lnTo>
                    <a:pt x="1481" y="1194"/>
                  </a:lnTo>
                  <a:lnTo>
                    <a:pt x="1485" y="1196"/>
                  </a:lnTo>
                  <a:lnTo>
                    <a:pt x="1488" y="1197"/>
                  </a:lnTo>
                  <a:lnTo>
                    <a:pt x="1490" y="1197"/>
                  </a:lnTo>
                  <a:lnTo>
                    <a:pt x="1491" y="1197"/>
                  </a:lnTo>
                  <a:lnTo>
                    <a:pt x="1493" y="1197"/>
                  </a:lnTo>
                  <a:lnTo>
                    <a:pt x="1494" y="1198"/>
                  </a:lnTo>
                  <a:lnTo>
                    <a:pt x="1497" y="1200"/>
                  </a:lnTo>
                  <a:lnTo>
                    <a:pt x="1501" y="1205"/>
                  </a:lnTo>
                  <a:lnTo>
                    <a:pt x="1515" y="1224"/>
                  </a:lnTo>
                  <a:lnTo>
                    <a:pt x="1539" y="1259"/>
                  </a:lnTo>
                  <a:lnTo>
                    <a:pt x="1546" y="1241"/>
                  </a:lnTo>
                  <a:lnTo>
                    <a:pt x="1551" y="1219"/>
                  </a:lnTo>
                  <a:lnTo>
                    <a:pt x="1557" y="1195"/>
                  </a:lnTo>
                  <a:lnTo>
                    <a:pt x="1563" y="1167"/>
                  </a:lnTo>
                  <a:lnTo>
                    <a:pt x="1571" y="1141"/>
                  </a:lnTo>
                  <a:lnTo>
                    <a:pt x="1580" y="1116"/>
                  </a:lnTo>
                  <a:lnTo>
                    <a:pt x="1585" y="1103"/>
                  </a:lnTo>
                  <a:lnTo>
                    <a:pt x="1591" y="1093"/>
                  </a:lnTo>
                  <a:lnTo>
                    <a:pt x="1597" y="1082"/>
                  </a:lnTo>
                  <a:lnTo>
                    <a:pt x="1605" y="1074"/>
                  </a:lnTo>
                  <a:lnTo>
                    <a:pt x="1612" y="1066"/>
                  </a:lnTo>
                  <a:lnTo>
                    <a:pt x="1618" y="1061"/>
                  </a:lnTo>
                  <a:lnTo>
                    <a:pt x="1625" y="1057"/>
                  </a:lnTo>
                  <a:lnTo>
                    <a:pt x="1630" y="1053"/>
                  </a:lnTo>
                  <a:lnTo>
                    <a:pt x="1635" y="1048"/>
                  </a:lnTo>
                  <a:lnTo>
                    <a:pt x="1639" y="1044"/>
                  </a:lnTo>
                  <a:lnTo>
                    <a:pt x="1645" y="1038"/>
                  </a:lnTo>
                  <a:lnTo>
                    <a:pt x="1649" y="1028"/>
                  </a:lnTo>
                  <a:lnTo>
                    <a:pt x="1651" y="1020"/>
                  </a:lnTo>
                  <a:lnTo>
                    <a:pt x="1653" y="1010"/>
                  </a:lnTo>
                  <a:lnTo>
                    <a:pt x="1655" y="1001"/>
                  </a:lnTo>
                  <a:lnTo>
                    <a:pt x="1655" y="991"/>
                  </a:lnTo>
                  <a:lnTo>
                    <a:pt x="1655" y="971"/>
                  </a:lnTo>
                  <a:lnTo>
                    <a:pt x="1655" y="951"/>
                  </a:lnTo>
                  <a:lnTo>
                    <a:pt x="1654" y="931"/>
                  </a:lnTo>
                  <a:lnTo>
                    <a:pt x="1654" y="910"/>
                  </a:lnTo>
                  <a:lnTo>
                    <a:pt x="1655" y="901"/>
                  </a:lnTo>
                  <a:lnTo>
                    <a:pt x="1656" y="890"/>
                  </a:lnTo>
                  <a:lnTo>
                    <a:pt x="1659" y="881"/>
                  </a:lnTo>
                  <a:lnTo>
                    <a:pt x="1662" y="872"/>
                  </a:lnTo>
                  <a:lnTo>
                    <a:pt x="1667" y="864"/>
                  </a:lnTo>
                  <a:lnTo>
                    <a:pt x="1671" y="858"/>
                  </a:lnTo>
                  <a:lnTo>
                    <a:pt x="1676" y="852"/>
                  </a:lnTo>
                  <a:lnTo>
                    <a:pt x="1681" y="847"/>
                  </a:lnTo>
                  <a:lnTo>
                    <a:pt x="1688" y="843"/>
                  </a:lnTo>
                  <a:lnTo>
                    <a:pt x="1695" y="840"/>
                  </a:lnTo>
                  <a:lnTo>
                    <a:pt x="1704" y="837"/>
                  </a:lnTo>
                  <a:lnTo>
                    <a:pt x="1713" y="832"/>
                  </a:lnTo>
                  <a:lnTo>
                    <a:pt x="1749" y="781"/>
                  </a:lnTo>
                  <a:lnTo>
                    <a:pt x="1773" y="771"/>
                  </a:lnTo>
                  <a:lnTo>
                    <a:pt x="1794" y="762"/>
                  </a:lnTo>
                  <a:lnTo>
                    <a:pt x="1811" y="753"/>
                  </a:lnTo>
                  <a:lnTo>
                    <a:pt x="1825" y="743"/>
                  </a:lnTo>
                  <a:lnTo>
                    <a:pt x="1837" y="732"/>
                  </a:lnTo>
                  <a:lnTo>
                    <a:pt x="1850" y="721"/>
                  </a:lnTo>
                  <a:lnTo>
                    <a:pt x="1863" y="706"/>
                  </a:lnTo>
                  <a:lnTo>
                    <a:pt x="1875" y="689"/>
                  </a:lnTo>
                  <a:lnTo>
                    <a:pt x="1882" y="682"/>
                  </a:lnTo>
                  <a:lnTo>
                    <a:pt x="1887" y="673"/>
                  </a:lnTo>
                  <a:lnTo>
                    <a:pt x="1892" y="665"/>
                  </a:lnTo>
                  <a:lnTo>
                    <a:pt x="1896" y="655"/>
                  </a:lnTo>
                  <a:lnTo>
                    <a:pt x="1901" y="645"/>
                  </a:lnTo>
                  <a:lnTo>
                    <a:pt x="1903" y="634"/>
                  </a:lnTo>
                  <a:lnTo>
                    <a:pt x="1903" y="622"/>
                  </a:lnTo>
                  <a:lnTo>
                    <a:pt x="1901" y="608"/>
                  </a:lnTo>
                  <a:lnTo>
                    <a:pt x="1899" y="599"/>
                  </a:lnTo>
                  <a:lnTo>
                    <a:pt x="1896" y="593"/>
                  </a:lnTo>
                  <a:lnTo>
                    <a:pt x="1892" y="587"/>
                  </a:lnTo>
                  <a:lnTo>
                    <a:pt x="1889" y="583"/>
                  </a:lnTo>
                  <a:lnTo>
                    <a:pt x="1880" y="574"/>
                  </a:lnTo>
                  <a:lnTo>
                    <a:pt x="1868" y="566"/>
                  </a:lnTo>
                  <a:lnTo>
                    <a:pt x="1862" y="561"/>
                  </a:lnTo>
                  <a:lnTo>
                    <a:pt x="1855" y="554"/>
                  </a:lnTo>
                  <a:lnTo>
                    <a:pt x="1848" y="547"/>
                  </a:lnTo>
                  <a:lnTo>
                    <a:pt x="1841" y="537"/>
                  </a:lnTo>
                  <a:lnTo>
                    <a:pt x="1833" y="526"/>
                  </a:lnTo>
                  <a:lnTo>
                    <a:pt x="1825" y="512"/>
                  </a:lnTo>
                  <a:lnTo>
                    <a:pt x="1817" y="495"/>
                  </a:lnTo>
                  <a:lnTo>
                    <a:pt x="1808" y="475"/>
                  </a:lnTo>
                  <a:lnTo>
                    <a:pt x="1803" y="459"/>
                  </a:lnTo>
                  <a:lnTo>
                    <a:pt x="1802" y="453"/>
                  </a:lnTo>
                  <a:lnTo>
                    <a:pt x="1797" y="449"/>
                  </a:lnTo>
                  <a:lnTo>
                    <a:pt x="1787" y="442"/>
                  </a:lnTo>
                  <a:lnTo>
                    <a:pt x="1771" y="432"/>
                  </a:lnTo>
                  <a:lnTo>
                    <a:pt x="1750" y="417"/>
                  </a:lnTo>
                  <a:lnTo>
                    <a:pt x="1727" y="400"/>
                  </a:lnTo>
                  <a:lnTo>
                    <a:pt x="1703" y="381"/>
                  </a:lnTo>
                  <a:lnTo>
                    <a:pt x="1678" y="363"/>
                  </a:lnTo>
                  <a:lnTo>
                    <a:pt x="1656" y="346"/>
                  </a:lnTo>
                  <a:lnTo>
                    <a:pt x="1637" y="331"/>
                  </a:lnTo>
                  <a:lnTo>
                    <a:pt x="1624" y="318"/>
                  </a:lnTo>
                  <a:lnTo>
                    <a:pt x="1613" y="308"/>
                  </a:lnTo>
                  <a:lnTo>
                    <a:pt x="1603" y="297"/>
                  </a:lnTo>
                  <a:lnTo>
                    <a:pt x="1594" y="288"/>
                  </a:lnTo>
                  <a:lnTo>
                    <a:pt x="1587" y="277"/>
                  </a:lnTo>
                  <a:lnTo>
                    <a:pt x="1580" y="268"/>
                  </a:lnTo>
                  <a:lnTo>
                    <a:pt x="1574" y="258"/>
                  </a:lnTo>
                  <a:lnTo>
                    <a:pt x="1569" y="249"/>
                  </a:lnTo>
                  <a:lnTo>
                    <a:pt x="1564" y="240"/>
                  </a:lnTo>
                  <a:lnTo>
                    <a:pt x="1561" y="231"/>
                  </a:lnTo>
                  <a:lnTo>
                    <a:pt x="1558" y="222"/>
                  </a:lnTo>
                  <a:lnTo>
                    <a:pt x="1556" y="214"/>
                  </a:lnTo>
                  <a:lnTo>
                    <a:pt x="1555" y="205"/>
                  </a:lnTo>
                  <a:lnTo>
                    <a:pt x="1553" y="190"/>
                  </a:lnTo>
                  <a:lnTo>
                    <a:pt x="1554" y="175"/>
                  </a:lnTo>
                  <a:lnTo>
                    <a:pt x="1556" y="160"/>
                  </a:lnTo>
                  <a:lnTo>
                    <a:pt x="1558" y="147"/>
                  </a:lnTo>
                  <a:lnTo>
                    <a:pt x="1562" y="134"/>
                  </a:lnTo>
                  <a:lnTo>
                    <a:pt x="1566" y="122"/>
                  </a:lnTo>
                  <a:lnTo>
                    <a:pt x="1570" y="111"/>
                  </a:lnTo>
                  <a:lnTo>
                    <a:pt x="1573" y="100"/>
                  </a:lnTo>
                  <a:lnTo>
                    <a:pt x="1575" y="90"/>
                  </a:lnTo>
                  <a:lnTo>
                    <a:pt x="1576" y="80"/>
                  </a:lnTo>
                  <a:lnTo>
                    <a:pt x="1575" y="67"/>
                  </a:lnTo>
                  <a:lnTo>
                    <a:pt x="1573" y="56"/>
                  </a:lnTo>
                  <a:lnTo>
                    <a:pt x="1569" y="46"/>
                  </a:lnTo>
                  <a:lnTo>
                    <a:pt x="1562" y="37"/>
                  </a:lnTo>
                  <a:lnTo>
                    <a:pt x="1557" y="31"/>
                  </a:lnTo>
                  <a:lnTo>
                    <a:pt x="1549" y="22"/>
                  </a:lnTo>
                  <a:lnTo>
                    <a:pt x="1539" y="15"/>
                  </a:lnTo>
                  <a:lnTo>
                    <a:pt x="1531" y="10"/>
                  </a:lnTo>
                  <a:lnTo>
                    <a:pt x="1510" y="9"/>
                  </a:lnTo>
                  <a:lnTo>
                    <a:pt x="1462" y="8"/>
                  </a:lnTo>
                  <a:lnTo>
                    <a:pt x="1394" y="7"/>
                  </a:lnTo>
                  <a:lnTo>
                    <a:pt x="1305" y="6"/>
                  </a:lnTo>
                  <a:lnTo>
                    <a:pt x="1201" y="5"/>
                  </a:lnTo>
                  <a:lnTo>
                    <a:pt x="1085" y="5"/>
                  </a:lnTo>
                  <a:lnTo>
                    <a:pt x="960" y="4"/>
                  </a:lnTo>
                  <a:lnTo>
                    <a:pt x="830" y="3"/>
                  </a:lnTo>
                  <a:lnTo>
                    <a:pt x="697" y="3"/>
                  </a:lnTo>
                  <a:lnTo>
                    <a:pt x="567" y="2"/>
                  </a:lnTo>
                  <a:lnTo>
                    <a:pt x="440" y="2"/>
                  </a:lnTo>
                  <a:lnTo>
                    <a:pt x="322" y="1"/>
                  </a:lnTo>
                  <a:lnTo>
                    <a:pt x="216" y="1"/>
                  </a:lnTo>
                  <a:lnTo>
                    <a:pt x="124" y="1"/>
                  </a:lnTo>
                  <a:lnTo>
                    <a:pt x="50" y="0"/>
                  </a:lnTo>
                  <a:lnTo>
                    <a:pt x="0" y="0"/>
                  </a:lnTo>
                  <a:lnTo>
                    <a:pt x="10" y="25"/>
                  </a:lnTo>
                  <a:lnTo>
                    <a:pt x="20" y="46"/>
                  </a:lnTo>
                  <a:lnTo>
                    <a:pt x="26" y="65"/>
                  </a:lnTo>
                  <a:lnTo>
                    <a:pt x="31" y="83"/>
                  </a:lnTo>
                  <a:lnTo>
                    <a:pt x="34" y="102"/>
                  </a:lnTo>
                  <a:lnTo>
                    <a:pt x="37" y="124"/>
                  </a:lnTo>
                  <a:lnTo>
                    <a:pt x="37" y="151"/>
                  </a:lnTo>
                  <a:lnTo>
                    <a:pt x="38" y="18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7" name="Freeform 28">
              <a:extLst>
                <a:ext uri="{FF2B5EF4-FFF2-40B4-BE49-F238E27FC236}">
                  <a16:creationId xmlns:a16="http://schemas.microsoft.com/office/drawing/2014/main" id="{3CA1506D-6F1B-4C2C-B618-483B539EBB20}"/>
                </a:ext>
              </a:extLst>
            </p:cNvPr>
            <p:cNvSpPr>
              <a:spLocks/>
            </p:cNvSpPr>
            <p:nvPr/>
          </p:nvSpPr>
          <p:spPr bwMode="auto">
            <a:xfrm>
              <a:off x="5766305" y="2558152"/>
              <a:ext cx="562627" cy="1017201"/>
            </a:xfrm>
            <a:custGeom>
              <a:avLst/>
              <a:gdLst/>
              <a:ahLst/>
              <a:cxnLst>
                <a:cxn ang="0">
                  <a:pos x="197" y="54"/>
                </a:cxn>
                <a:cxn ang="0">
                  <a:pos x="239" y="76"/>
                </a:cxn>
                <a:cxn ang="0">
                  <a:pos x="268" y="120"/>
                </a:cxn>
                <a:cxn ang="0">
                  <a:pos x="307" y="186"/>
                </a:cxn>
                <a:cxn ang="0">
                  <a:pos x="344" y="217"/>
                </a:cxn>
                <a:cxn ang="0">
                  <a:pos x="361" y="257"/>
                </a:cxn>
                <a:cxn ang="0">
                  <a:pos x="359" y="295"/>
                </a:cxn>
                <a:cxn ang="0">
                  <a:pos x="332" y="348"/>
                </a:cxn>
                <a:cxn ang="0">
                  <a:pos x="273" y="401"/>
                </a:cxn>
                <a:cxn ang="0">
                  <a:pos x="208" y="442"/>
                </a:cxn>
                <a:cxn ang="0">
                  <a:pos x="200" y="467"/>
                </a:cxn>
                <a:cxn ang="0">
                  <a:pos x="180" y="486"/>
                </a:cxn>
                <a:cxn ang="0">
                  <a:pos x="124" y="516"/>
                </a:cxn>
                <a:cxn ang="0">
                  <a:pos x="110" y="576"/>
                </a:cxn>
                <a:cxn ang="0">
                  <a:pos x="109" y="670"/>
                </a:cxn>
                <a:cxn ang="0">
                  <a:pos x="88" y="708"/>
                </a:cxn>
                <a:cxn ang="0">
                  <a:pos x="44" y="754"/>
                </a:cxn>
                <a:cxn ang="0">
                  <a:pos x="9" y="868"/>
                </a:cxn>
                <a:cxn ang="0">
                  <a:pos x="2" y="957"/>
                </a:cxn>
                <a:cxn ang="0">
                  <a:pos x="16" y="1034"/>
                </a:cxn>
                <a:cxn ang="0">
                  <a:pos x="96" y="1214"/>
                </a:cxn>
                <a:cxn ang="0">
                  <a:pos x="151" y="1236"/>
                </a:cxn>
                <a:cxn ang="0">
                  <a:pos x="173" y="1267"/>
                </a:cxn>
                <a:cxn ang="0">
                  <a:pos x="193" y="1296"/>
                </a:cxn>
                <a:cxn ang="0">
                  <a:pos x="277" y="1418"/>
                </a:cxn>
                <a:cxn ang="0">
                  <a:pos x="351" y="1424"/>
                </a:cxn>
                <a:cxn ang="0">
                  <a:pos x="390" y="1449"/>
                </a:cxn>
                <a:cxn ang="0">
                  <a:pos x="418" y="1518"/>
                </a:cxn>
                <a:cxn ang="0">
                  <a:pos x="417" y="1573"/>
                </a:cxn>
                <a:cxn ang="0">
                  <a:pos x="379" y="1668"/>
                </a:cxn>
                <a:cxn ang="0">
                  <a:pos x="457" y="1763"/>
                </a:cxn>
                <a:cxn ang="0">
                  <a:pos x="525" y="1831"/>
                </a:cxn>
                <a:cxn ang="0">
                  <a:pos x="582" y="1867"/>
                </a:cxn>
                <a:cxn ang="0">
                  <a:pos x="623" y="1931"/>
                </a:cxn>
                <a:cxn ang="0">
                  <a:pos x="641" y="2009"/>
                </a:cxn>
                <a:cxn ang="0">
                  <a:pos x="648" y="2077"/>
                </a:cxn>
                <a:cxn ang="0">
                  <a:pos x="677" y="2123"/>
                </a:cxn>
                <a:cxn ang="0">
                  <a:pos x="735" y="2165"/>
                </a:cxn>
                <a:cxn ang="0">
                  <a:pos x="832" y="2094"/>
                </a:cxn>
                <a:cxn ang="0">
                  <a:pos x="878" y="2101"/>
                </a:cxn>
                <a:cxn ang="0">
                  <a:pos x="927" y="2117"/>
                </a:cxn>
                <a:cxn ang="0">
                  <a:pos x="957" y="2103"/>
                </a:cxn>
                <a:cxn ang="0">
                  <a:pos x="987" y="2056"/>
                </a:cxn>
                <a:cxn ang="0">
                  <a:pos x="1035" y="2028"/>
                </a:cxn>
                <a:cxn ang="0">
                  <a:pos x="1063" y="1957"/>
                </a:cxn>
                <a:cxn ang="0">
                  <a:pos x="1068" y="1890"/>
                </a:cxn>
                <a:cxn ang="0">
                  <a:pos x="1087" y="1843"/>
                </a:cxn>
                <a:cxn ang="0">
                  <a:pos x="1097" y="1742"/>
                </a:cxn>
                <a:cxn ang="0">
                  <a:pos x="1122" y="1666"/>
                </a:cxn>
                <a:cxn ang="0">
                  <a:pos x="1159" y="1581"/>
                </a:cxn>
                <a:cxn ang="0">
                  <a:pos x="1196" y="1507"/>
                </a:cxn>
                <a:cxn ang="0">
                  <a:pos x="1210" y="1418"/>
                </a:cxn>
                <a:cxn ang="0">
                  <a:pos x="1201" y="1344"/>
                </a:cxn>
                <a:cxn ang="0">
                  <a:pos x="1179" y="1175"/>
                </a:cxn>
                <a:cxn ang="0">
                  <a:pos x="1154" y="845"/>
                </a:cxn>
                <a:cxn ang="0">
                  <a:pos x="1134" y="542"/>
                </a:cxn>
                <a:cxn ang="0">
                  <a:pos x="161" y="16"/>
                </a:cxn>
              </a:cxnLst>
              <a:rect l="0" t="0" r="r" b="b"/>
              <a:pathLst>
                <a:path w="1210" h="2185">
                  <a:moveTo>
                    <a:pt x="161" y="16"/>
                  </a:moveTo>
                  <a:lnTo>
                    <a:pt x="172" y="29"/>
                  </a:lnTo>
                  <a:lnTo>
                    <a:pt x="181" y="40"/>
                  </a:lnTo>
                  <a:lnTo>
                    <a:pt x="190" y="47"/>
                  </a:lnTo>
                  <a:lnTo>
                    <a:pt x="197" y="54"/>
                  </a:lnTo>
                  <a:lnTo>
                    <a:pt x="211" y="62"/>
                  </a:lnTo>
                  <a:lnTo>
                    <a:pt x="224" y="67"/>
                  </a:lnTo>
                  <a:lnTo>
                    <a:pt x="229" y="69"/>
                  </a:lnTo>
                  <a:lnTo>
                    <a:pt x="234" y="73"/>
                  </a:lnTo>
                  <a:lnTo>
                    <a:pt x="239" y="76"/>
                  </a:lnTo>
                  <a:lnTo>
                    <a:pt x="245" y="81"/>
                  </a:lnTo>
                  <a:lnTo>
                    <a:pt x="250" y="87"/>
                  </a:lnTo>
                  <a:lnTo>
                    <a:pt x="255" y="96"/>
                  </a:lnTo>
                  <a:lnTo>
                    <a:pt x="261" y="106"/>
                  </a:lnTo>
                  <a:lnTo>
                    <a:pt x="268" y="120"/>
                  </a:lnTo>
                  <a:lnTo>
                    <a:pt x="276" y="139"/>
                  </a:lnTo>
                  <a:lnTo>
                    <a:pt x="285" y="155"/>
                  </a:lnTo>
                  <a:lnTo>
                    <a:pt x="292" y="169"/>
                  </a:lnTo>
                  <a:lnTo>
                    <a:pt x="299" y="178"/>
                  </a:lnTo>
                  <a:lnTo>
                    <a:pt x="307" y="186"/>
                  </a:lnTo>
                  <a:lnTo>
                    <a:pt x="313" y="193"/>
                  </a:lnTo>
                  <a:lnTo>
                    <a:pt x="319" y="198"/>
                  </a:lnTo>
                  <a:lnTo>
                    <a:pt x="325" y="202"/>
                  </a:lnTo>
                  <a:lnTo>
                    <a:pt x="335" y="209"/>
                  </a:lnTo>
                  <a:lnTo>
                    <a:pt x="344" y="217"/>
                  </a:lnTo>
                  <a:lnTo>
                    <a:pt x="348" y="222"/>
                  </a:lnTo>
                  <a:lnTo>
                    <a:pt x="352" y="229"/>
                  </a:lnTo>
                  <a:lnTo>
                    <a:pt x="355" y="238"/>
                  </a:lnTo>
                  <a:lnTo>
                    <a:pt x="358" y="249"/>
                  </a:lnTo>
                  <a:lnTo>
                    <a:pt x="361" y="257"/>
                  </a:lnTo>
                  <a:lnTo>
                    <a:pt x="362" y="264"/>
                  </a:lnTo>
                  <a:lnTo>
                    <a:pt x="362" y="272"/>
                  </a:lnTo>
                  <a:lnTo>
                    <a:pt x="362" y="279"/>
                  </a:lnTo>
                  <a:lnTo>
                    <a:pt x="361" y="288"/>
                  </a:lnTo>
                  <a:lnTo>
                    <a:pt x="359" y="295"/>
                  </a:lnTo>
                  <a:lnTo>
                    <a:pt x="357" y="301"/>
                  </a:lnTo>
                  <a:lnTo>
                    <a:pt x="355" y="309"/>
                  </a:lnTo>
                  <a:lnTo>
                    <a:pt x="349" y="322"/>
                  </a:lnTo>
                  <a:lnTo>
                    <a:pt x="342" y="335"/>
                  </a:lnTo>
                  <a:lnTo>
                    <a:pt x="332" y="348"/>
                  </a:lnTo>
                  <a:lnTo>
                    <a:pt x="323" y="360"/>
                  </a:lnTo>
                  <a:lnTo>
                    <a:pt x="311" y="371"/>
                  </a:lnTo>
                  <a:lnTo>
                    <a:pt x="299" y="382"/>
                  </a:lnTo>
                  <a:lnTo>
                    <a:pt x="287" y="392"/>
                  </a:lnTo>
                  <a:lnTo>
                    <a:pt x="273" y="401"/>
                  </a:lnTo>
                  <a:lnTo>
                    <a:pt x="248" y="418"/>
                  </a:lnTo>
                  <a:lnTo>
                    <a:pt x="222" y="431"/>
                  </a:lnTo>
                  <a:lnTo>
                    <a:pt x="216" y="435"/>
                  </a:lnTo>
                  <a:lnTo>
                    <a:pt x="211" y="439"/>
                  </a:lnTo>
                  <a:lnTo>
                    <a:pt x="208" y="442"/>
                  </a:lnTo>
                  <a:lnTo>
                    <a:pt x="206" y="446"/>
                  </a:lnTo>
                  <a:lnTo>
                    <a:pt x="202" y="453"/>
                  </a:lnTo>
                  <a:lnTo>
                    <a:pt x="202" y="459"/>
                  </a:lnTo>
                  <a:lnTo>
                    <a:pt x="201" y="464"/>
                  </a:lnTo>
                  <a:lnTo>
                    <a:pt x="200" y="467"/>
                  </a:lnTo>
                  <a:lnTo>
                    <a:pt x="199" y="470"/>
                  </a:lnTo>
                  <a:lnTo>
                    <a:pt x="196" y="474"/>
                  </a:lnTo>
                  <a:lnTo>
                    <a:pt x="193" y="477"/>
                  </a:lnTo>
                  <a:lnTo>
                    <a:pt x="188" y="481"/>
                  </a:lnTo>
                  <a:lnTo>
                    <a:pt x="180" y="486"/>
                  </a:lnTo>
                  <a:lnTo>
                    <a:pt x="172" y="490"/>
                  </a:lnTo>
                  <a:lnTo>
                    <a:pt x="151" y="498"/>
                  </a:lnTo>
                  <a:lnTo>
                    <a:pt x="136" y="506"/>
                  </a:lnTo>
                  <a:lnTo>
                    <a:pt x="130" y="510"/>
                  </a:lnTo>
                  <a:lnTo>
                    <a:pt x="124" y="516"/>
                  </a:lnTo>
                  <a:lnTo>
                    <a:pt x="120" y="525"/>
                  </a:lnTo>
                  <a:lnTo>
                    <a:pt x="116" y="536"/>
                  </a:lnTo>
                  <a:lnTo>
                    <a:pt x="113" y="549"/>
                  </a:lnTo>
                  <a:lnTo>
                    <a:pt x="111" y="563"/>
                  </a:lnTo>
                  <a:lnTo>
                    <a:pt x="110" y="576"/>
                  </a:lnTo>
                  <a:lnTo>
                    <a:pt x="110" y="589"/>
                  </a:lnTo>
                  <a:lnTo>
                    <a:pt x="112" y="616"/>
                  </a:lnTo>
                  <a:lnTo>
                    <a:pt x="112" y="643"/>
                  </a:lnTo>
                  <a:lnTo>
                    <a:pt x="111" y="657"/>
                  </a:lnTo>
                  <a:lnTo>
                    <a:pt x="109" y="670"/>
                  </a:lnTo>
                  <a:lnTo>
                    <a:pt x="105" y="681"/>
                  </a:lnTo>
                  <a:lnTo>
                    <a:pt x="102" y="689"/>
                  </a:lnTo>
                  <a:lnTo>
                    <a:pt x="98" y="696"/>
                  </a:lnTo>
                  <a:lnTo>
                    <a:pt x="93" y="703"/>
                  </a:lnTo>
                  <a:lnTo>
                    <a:pt x="88" y="708"/>
                  </a:lnTo>
                  <a:lnTo>
                    <a:pt x="82" y="713"/>
                  </a:lnTo>
                  <a:lnTo>
                    <a:pt x="70" y="724"/>
                  </a:lnTo>
                  <a:lnTo>
                    <a:pt x="57" y="736"/>
                  </a:lnTo>
                  <a:lnTo>
                    <a:pt x="51" y="745"/>
                  </a:lnTo>
                  <a:lnTo>
                    <a:pt x="44" y="754"/>
                  </a:lnTo>
                  <a:lnTo>
                    <a:pt x="39" y="767"/>
                  </a:lnTo>
                  <a:lnTo>
                    <a:pt x="33" y="781"/>
                  </a:lnTo>
                  <a:lnTo>
                    <a:pt x="22" y="813"/>
                  </a:lnTo>
                  <a:lnTo>
                    <a:pt x="14" y="843"/>
                  </a:lnTo>
                  <a:lnTo>
                    <a:pt x="9" y="868"/>
                  </a:lnTo>
                  <a:lnTo>
                    <a:pt x="4" y="890"/>
                  </a:lnTo>
                  <a:lnTo>
                    <a:pt x="1" y="910"/>
                  </a:lnTo>
                  <a:lnTo>
                    <a:pt x="0" y="927"/>
                  </a:lnTo>
                  <a:lnTo>
                    <a:pt x="1" y="943"/>
                  </a:lnTo>
                  <a:lnTo>
                    <a:pt x="2" y="957"/>
                  </a:lnTo>
                  <a:lnTo>
                    <a:pt x="6" y="980"/>
                  </a:lnTo>
                  <a:lnTo>
                    <a:pt x="11" y="1001"/>
                  </a:lnTo>
                  <a:lnTo>
                    <a:pt x="14" y="1011"/>
                  </a:lnTo>
                  <a:lnTo>
                    <a:pt x="15" y="1022"/>
                  </a:lnTo>
                  <a:lnTo>
                    <a:pt x="16" y="1034"/>
                  </a:lnTo>
                  <a:lnTo>
                    <a:pt x="16" y="1046"/>
                  </a:lnTo>
                  <a:lnTo>
                    <a:pt x="5" y="1142"/>
                  </a:lnTo>
                  <a:lnTo>
                    <a:pt x="74" y="1202"/>
                  </a:lnTo>
                  <a:lnTo>
                    <a:pt x="84" y="1208"/>
                  </a:lnTo>
                  <a:lnTo>
                    <a:pt x="96" y="1214"/>
                  </a:lnTo>
                  <a:lnTo>
                    <a:pt x="109" y="1218"/>
                  </a:lnTo>
                  <a:lnTo>
                    <a:pt x="121" y="1222"/>
                  </a:lnTo>
                  <a:lnTo>
                    <a:pt x="134" y="1226"/>
                  </a:lnTo>
                  <a:lnTo>
                    <a:pt x="146" y="1233"/>
                  </a:lnTo>
                  <a:lnTo>
                    <a:pt x="151" y="1236"/>
                  </a:lnTo>
                  <a:lnTo>
                    <a:pt x="156" y="1240"/>
                  </a:lnTo>
                  <a:lnTo>
                    <a:pt x="160" y="1244"/>
                  </a:lnTo>
                  <a:lnTo>
                    <a:pt x="165" y="1250"/>
                  </a:lnTo>
                  <a:lnTo>
                    <a:pt x="170" y="1260"/>
                  </a:lnTo>
                  <a:lnTo>
                    <a:pt x="173" y="1267"/>
                  </a:lnTo>
                  <a:lnTo>
                    <a:pt x="174" y="1272"/>
                  </a:lnTo>
                  <a:lnTo>
                    <a:pt x="177" y="1276"/>
                  </a:lnTo>
                  <a:lnTo>
                    <a:pt x="180" y="1281"/>
                  </a:lnTo>
                  <a:lnTo>
                    <a:pt x="186" y="1289"/>
                  </a:lnTo>
                  <a:lnTo>
                    <a:pt x="193" y="1296"/>
                  </a:lnTo>
                  <a:lnTo>
                    <a:pt x="202" y="1305"/>
                  </a:lnTo>
                  <a:lnTo>
                    <a:pt x="211" y="1315"/>
                  </a:lnTo>
                  <a:lnTo>
                    <a:pt x="219" y="1323"/>
                  </a:lnTo>
                  <a:lnTo>
                    <a:pt x="264" y="1414"/>
                  </a:lnTo>
                  <a:lnTo>
                    <a:pt x="277" y="1418"/>
                  </a:lnTo>
                  <a:lnTo>
                    <a:pt x="290" y="1421"/>
                  </a:lnTo>
                  <a:lnTo>
                    <a:pt x="303" y="1422"/>
                  </a:lnTo>
                  <a:lnTo>
                    <a:pt x="313" y="1423"/>
                  </a:lnTo>
                  <a:lnTo>
                    <a:pt x="333" y="1423"/>
                  </a:lnTo>
                  <a:lnTo>
                    <a:pt x="351" y="1424"/>
                  </a:lnTo>
                  <a:lnTo>
                    <a:pt x="359" y="1427"/>
                  </a:lnTo>
                  <a:lnTo>
                    <a:pt x="368" y="1429"/>
                  </a:lnTo>
                  <a:lnTo>
                    <a:pt x="375" y="1434"/>
                  </a:lnTo>
                  <a:lnTo>
                    <a:pt x="383" y="1440"/>
                  </a:lnTo>
                  <a:lnTo>
                    <a:pt x="390" y="1449"/>
                  </a:lnTo>
                  <a:lnTo>
                    <a:pt x="397" y="1460"/>
                  </a:lnTo>
                  <a:lnTo>
                    <a:pt x="405" y="1475"/>
                  </a:lnTo>
                  <a:lnTo>
                    <a:pt x="412" y="1494"/>
                  </a:lnTo>
                  <a:lnTo>
                    <a:pt x="415" y="1507"/>
                  </a:lnTo>
                  <a:lnTo>
                    <a:pt x="418" y="1518"/>
                  </a:lnTo>
                  <a:lnTo>
                    <a:pt x="421" y="1530"/>
                  </a:lnTo>
                  <a:lnTo>
                    <a:pt x="421" y="1541"/>
                  </a:lnTo>
                  <a:lnTo>
                    <a:pt x="421" y="1552"/>
                  </a:lnTo>
                  <a:lnTo>
                    <a:pt x="420" y="1563"/>
                  </a:lnTo>
                  <a:lnTo>
                    <a:pt x="417" y="1573"/>
                  </a:lnTo>
                  <a:lnTo>
                    <a:pt x="415" y="1584"/>
                  </a:lnTo>
                  <a:lnTo>
                    <a:pt x="408" y="1604"/>
                  </a:lnTo>
                  <a:lnTo>
                    <a:pt x="399" y="1625"/>
                  </a:lnTo>
                  <a:lnTo>
                    <a:pt x="390" y="1646"/>
                  </a:lnTo>
                  <a:lnTo>
                    <a:pt x="379" y="1668"/>
                  </a:lnTo>
                  <a:lnTo>
                    <a:pt x="390" y="1686"/>
                  </a:lnTo>
                  <a:lnTo>
                    <a:pt x="402" y="1703"/>
                  </a:lnTo>
                  <a:lnTo>
                    <a:pt x="415" y="1718"/>
                  </a:lnTo>
                  <a:lnTo>
                    <a:pt x="429" y="1734"/>
                  </a:lnTo>
                  <a:lnTo>
                    <a:pt x="457" y="1763"/>
                  </a:lnTo>
                  <a:lnTo>
                    <a:pt x="486" y="1788"/>
                  </a:lnTo>
                  <a:lnTo>
                    <a:pt x="499" y="1802"/>
                  </a:lnTo>
                  <a:lnTo>
                    <a:pt x="511" y="1816"/>
                  </a:lnTo>
                  <a:lnTo>
                    <a:pt x="519" y="1824"/>
                  </a:lnTo>
                  <a:lnTo>
                    <a:pt x="525" y="1831"/>
                  </a:lnTo>
                  <a:lnTo>
                    <a:pt x="532" y="1838"/>
                  </a:lnTo>
                  <a:lnTo>
                    <a:pt x="539" y="1844"/>
                  </a:lnTo>
                  <a:lnTo>
                    <a:pt x="559" y="1855"/>
                  </a:lnTo>
                  <a:lnTo>
                    <a:pt x="574" y="1863"/>
                  </a:lnTo>
                  <a:lnTo>
                    <a:pt x="582" y="1867"/>
                  </a:lnTo>
                  <a:lnTo>
                    <a:pt x="588" y="1873"/>
                  </a:lnTo>
                  <a:lnTo>
                    <a:pt x="597" y="1882"/>
                  </a:lnTo>
                  <a:lnTo>
                    <a:pt x="605" y="1894"/>
                  </a:lnTo>
                  <a:lnTo>
                    <a:pt x="613" y="1910"/>
                  </a:lnTo>
                  <a:lnTo>
                    <a:pt x="623" y="1931"/>
                  </a:lnTo>
                  <a:lnTo>
                    <a:pt x="632" y="1952"/>
                  </a:lnTo>
                  <a:lnTo>
                    <a:pt x="638" y="1971"/>
                  </a:lnTo>
                  <a:lnTo>
                    <a:pt x="641" y="1984"/>
                  </a:lnTo>
                  <a:lnTo>
                    <a:pt x="642" y="1997"/>
                  </a:lnTo>
                  <a:lnTo>
                    <a:pt x="641" y="2009"/>
                  </a:lnTo>
                  <a:lnTo>
                    <a:pt x="641" y="2022"/>
                  </a:lnTo>
                  <a:lnTo>
                    <a:pt x="641" y="2035"/>
                  </a:lnTo>
                  <a:lnTo>
                    <a:pt x="642" y="2047"/>
                  </a:lnTo>
                  <a:lnTo>
                    <a:pt x="644" y="2062"/>
                  </a:lnTo>
                  <a:lnTo>
                    <a:pt x="648" y="2077"/>
                  </a:lnTo>
                  <a:lnTo>
                    <a:pt x="652" y="2087"/>
                  </a:lnTo>
                  <a:lnTo>
                    <a:pt x="658" y="2098"/>
                  </a:lnTo>
                  <a:lnTo>
                    <a:pt x="663" y="2106"/>
                  </a:lnTo>
                  <a:lnTo>
                    <a:pt x="669" y="2115"/>
                  </a:lnTo>
                  <a:lnTo>
                    <a:pt x="677" y="2123"/>
                  </a:lnTo>
                  <a:lnTo>
                    <a:pt x="684" y="2129"/>
                  </a:lnTo>
                  <a:lnTo>
                    <a:pt x="691" y="2137"/>
                  </a:lnTo>
                  <a:lnTo>
                    <a:pt x="700" y="2143"/>
                  </a:lnTo>
                  <a:lnTo>
                    <a:pt x="717" y="2155"/>
                  </a:lnTo>
                  <a:lnTo>
                    <a:pt x="735" y="2165"/>
                  </a:lnTo>
                  <a:lnTo>
                    <a:pt x="752" y="2176"/>
                  </a:lnTo>
                  <a:lnTo>
                    <a:pt x="771" y="2185"/>
                  </a:lnTo>
                  <a:lnTo>
                    <a:pt x="807" y="2097"/>
                  </a:lnTo>
                  <a:lnTo>
                    <a:pt x="820" y="2095"/>
                  </a:lnTo>
                  <a:lnTo>
                    <a:pt x="832" y="2094"/>
                  </a:lnTo>
                  <a:lnTo>
                    <a:pt x="842" y="2094"/>
                  </a:lnTo>
                  <a:lnTo>
                    <a:pt x="852" y="2095"/>
                  </a:lnTo>
                  <a:lnTo>
                    <a:pt x="861" y="2096"/>
                  </a:lnTo>
                  <a:lnTo>
                    <a:pt x="869" y="2099"/>
                  </a:lnTo>
                  <a:lnTo>
                    <a:pt x="878" y="2101"/>
                  </a:lnTo>
                  <a:lnTo>
                    <a:pt x="885" y="2104"/>
                  </a:lnTo>
                  <a:lnTo>
                    <a:pt x="900" y="2110"/>
                  </a:lnTo>
                  <a:lnTo>
                    <a:pt x="914" y="2115"/>
                  </a:lnTo>
                  <a:lnTo>
                    <a:pt x="920" y="2116"/>
                  </a:lnTo>
                  <a:lnTo>
                    <a:pt x="927" y="2117"/>
                  </a:lnTo>
                  <a:lnTo>
                    <a:pt x="935" y="2116"/>
                  </a:lnTo>
                  <a:lnTo>
                    <a:pt x="942" y="2114"/>
                  </a:lnTo>
                  <a:lnTo>
                    <a:pt x="947" y="2110"/>
                  </a:lnTo>
                  <a:lnTo>
                    <a:pt x="953" y="2107"/>
                  </a:lnTo>
                  <a:lnTo>
                    <a:pt x="957" y="2103"/>
                  </a:lnTo>
                  <a:lnTo>
                    <a:pt x="961" y="2099"/>
                  </a:lnTo>
                  <a:lnTo>
                    <a:pt x="967" y="2089"/>
                  </a:lnTo>
                  <a:lnTo>
                    <a:pt x="973" y="2078"/>
                  </a:lnTo>
                  <a:lnTo>
                    <a:pt x="979" y="2066"/>
                  </a:lnTo>
                  <a:lnTo>
                    <a:pt x="987" y="2056"/>
                  </a:lnTo>
                  <a:lnTo>
                    <a:pt x="993" y="2050"/>
                  </a:lnTo>
                  <a:lnTo>
                    <a:pt x="999" y="2045"/>
                  </a:lnTo>
                  <a:lnTo>
                    <a:pt x="1006" y="2041"/>
                  </a:lnTo>
                  <a:lnTo>
                    <a:pt x="1016" y="2037"/>
                  </a:lnTo>
                  <a:lnTo>
                    <a:pt x="1035" y="2028"/>
                  </a:lnTo>
                  <a:lnTo>
                    <a:pt x="1040" y="2020"/>
                  </a:lnTo>
                  <a:lnTo>
                    <a:pt x="1046" y="2007"/>
                  </a:lnTo>
                  <a:lnTo>
                    <a:pt x="1053" y="1991"/>
                  </a:lnTo>
                  <a:lnTo>
                    <a:pt x="1059" y="1974"/>
                  </a:lnTo>
                  <a:lnTo>
                    <a:pt x="1063" y="1957"/>
                  </a:lnTo>
                  <a:lnTo>
                    <a:pt x="1068" y="1941"/>
                  </a:lnTo>
                  <a:lnTo>
                    <a:pt x="1071" y="1926"/>
                  </a:lnTo>
                  <a:lnTo>
                    <a:pt x="1071" y="1914"/>
                  </a:lnTo>
                  <a:lnTo>
                    <a:pt x="1069" y="1897"/>
                  </a:lnTo>
                  <a:lnTo>
                    <a:pt x="1068" y="1890"/>
                  </a:lnTo>
                  <a:lnTo>
                    <a:pt x="1071" y="1883"/>
                  </a:lnTo>
                  <a:lnTo>
                    <a:pt x="1081" y="1863"/>
                  </a:lnTo>
                  <a:lnTo>
                    <a:pt x="1083" y="1858"/>
                  </a:lnTo>
                  <a:lnTo>
                    <a:pt x="1085" y="1850"/>
                  </a:lnTo>
                  <a:lnTo>
                    <a:pt x="1087" y="1843"/>
                  </a:lnTo>
                  <a:lnTo>
                    <a:pt x="1088" y="1834"/>
                  </a:lnTo>
                  <a:lnTo>
                    <a:pt x="1089" y="1815"/>
                  </a:lnTo>
                  <a:lnTo>
                    <a:pt x="1090" y="1793"/>
                  </a:lnTo>
                  <a:lnTo>
                    <a:pt x="1093" y="1769"/>
                  </a:lnTo>
                  <a:lnTo>
                    <a:pt x="1097" y="1742"/>
                  </a:lnTo>
                  <a:lnTo>
                    <a:pt x="1100" y="1728"/>
                  </a:lnTo>
                  <a:lnTo>
                    <a:pt x="1104" y="1712"/>
                  </a:lnTo>
                  <a:lnTo>
                    <a:pt x="1111" y="1696"/>
                  </a:lnTo>
                  <a:lnTo>
                    <a:pt x="1117" y="1681"/>
                  </a:lnTo>
                  <a:lnTo>
                    <a:pt x="1122" y="1666"/>
                  </a:lnTo>
                  <a:lnTo>
                    <a:pt x="1126" y="1652"/>
                  </a:lnTo>
                  <a:lnTo>
                    <a:pt x="1130" y="1637"/>
                  </a:lnTo>
                  <a:lnTo>
                    <a:pt x="1134" y="1623"/>
                  </a:lnTo>
                  <a:lnTo>
                    <a:pt x="1144" y="1604"/>
                  </a:lnTo>
                  <a:lnTo>
                    <a:pt x="1159" y="1581"/>
                  </a:lnTo>
                  <a:lnTo>
                    <a:pt x="1167" y="1569"/>
                  </a:lnTo>
                  <a:lnTo>
                    <a:pt x="1175" y="1555"/>
                  </a:lnTo>
                  <a:lnTo>
                    <a:pt x="1182" y="1540"/>
                  </a:lnTo>
                  <a:lnTo>
                    <a:pt x="1190" y="1525"/>
                  </a:lnTo>
                  <a:lnTo>
                    <a:pt x="1196" y="1507"/>
                  </a:lnTo>
                  <a:lnTo>
                    <a:pt x="1202" y="1488"/>
                  </a:lnTo>
                  <a:lnTo>
                    <a:pt x="1207" y="1466"/>
                  </a:lnTo>
                  <a:lnTo>
                    <a:pt x="1209" y="1443"/>
                  </a:lnTo>
                  <a:lnTo>
                    <a:pt x="1210" y="1431"/>
                  </a:lnTo>
                  <a:lnTo>
                    <a:pt x="1210" y="1418"/>
                  </a:lnTo>
                  <a:lnTo>
                    <a:pt x="1209" y="1404"/>
                  </a:lnTo>
                  <a:lnTo>
                    <a:pt x="1208" y="1391"/>
                  </a:lnTo>
                  <a:lnTo>
                    <a:pt x="1207" y="1376"/>
                  </a:lnTo>
                  <a:lnTo>
                    <a:pt x="1205" y="1360"/>
                  </a:lnTo>
                  <a:lnTo>
                    <a:pt x="1201" y="1344"/>
                  </a:lnTo>
                  <a:lnTo>
                    <a:pt x="1197" y="1329"/>
                  </a:lnTo>
                  <a:lnTo>
                    <a:pt x="1193" y="1305"/>
                  </a:lnTo>
                  <a:lnTo>
                    <a:pt x="1189" y="1272"/>
                  </a:lnTo>
                  <a:lnTo>
                    <a:pt x="1183" y="1227"/>
                  </a:lnTo>
                  <a:lnTo>
                    <a:pt x="1179" y="1175"/>
                  </a:lnTo>
                  <a:lnTo>
                    <a:pt x="1174" y="1116"/>
                  </a:lnTo>
                  <a:lnTo>
                    <a:pt x="1169" y="1051"/>
                  </a:lnTo>
                  <a:lnTo>
                    <a:pt x="1163" y="984"/>
                  </a:lnTo>
                  <a:lnTo>
                    <a:pt x="1158" y="915"/>
                  </a:lnTo>
                  <a:lnTo>
                    <a:pt x="1154" y="845"/>
                  </a:lnTo>
                  <a:lnTo>
                    <a:pt x="1149" y="775"/>
                  </a:lnTo>
                  <a:lnTo>
                    <a:pt x="1144" y="709"/>
                  </a:lnTo>
                  <a:lnTo>
                    <a:pt x="1140" y="647"/>
                  </a:lnTo>
                  <a:lnTo>
                    <a:pt x="1137" y="591"/>
                  </a:lnTo>
                  <a:lnTo>
                    <a:pt x="1134" y="542"/>
                  </a:lnTo>
                  <a:lnTo>
                    <a:pt x="1131" y="501"/>
                  </a:lnTo>
                  <a:lnTo>
                    <a:pt x="1129" y="472"/>
                  </a:lnTo>
                  <a:lnTo>
                    <a:pt x="1114" y="262"/>
                  </a:lnTo>
                  <a:lnTo>
                    <a:pt x="981" y="0"/>
                  </a:lnTo>
                  <a:lnTo>
                    <a:pt x="161" y="16"/>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28" name="Freeform 29">
              <a:extLst>
                <a:ext uri="{FF2B5EF4-FFF2-40B4-BE49-F238E27FC236}">
                  <a16:creationId xmlns:a16="http://schemas.microsoft.com/office/drawing/2014/main" id="{7290AE39-AF67-4E9A-B294-D008D6891A66}"/>
                </a:ext>
              </a:extLst>
            </p:cNvPr>
            <p:cNvSpPr>
              <a:spLocks/>
            </p:cNvSpPr>
            <p:nvPr/>
          </p:nvSpPr>
          <p:spPr bwMode="auto">
            <a:xfrm>
              <a:off x="5540882" y="1755199"/>
              <a:ext cx="763831" cy="802954"/>
            </a:xfrm>
            <a:custGeom>
              <a:avLst/>
              <a:gdLst/>
              <a:ahLst/>
              <a:cxnLst>
                <a:cxn ang="0">
                  <a:pos x="171" y="275"/>
                </a:cxn>
                <a:cxn ang="0">
                  <a:pos x="162" y="358"/>
                </a:cxn>
                <a:cxn ang="0">
                  <a:pos x="12" y="447"/>
                </a:cxn>
                <a:cxn ang="0">
                  <a:pos x="32" y="571"/>
                </a:cxn>
                <a:cxn ang="0">
                  <a:pos x="49" y="664"/>
                </a:cxn>
                <a:cxn ang="0">
                  <a:pos x="20" y="724"/>
                </a:cxn>
                <a:cxn ang="0">
                  <a:pos x="1" y="784"/>
                </a:cxn>
                <a:cxn ang="0">
                  <a:pos x="13" y="841"/>
                </a:cxn>
                <a:cxn ang="0">
                  <a:pos x="65" y="896"/>
                </a:cxn>
                <a:cxn ang="0">
                  <a:pos x="119" y="965"/>
                </a:cxn>
                <a:cxn ang="0">
                  <a:pos x="160" y="969"/>
                </a:cxn>
                <a:cxn ang="0">
                  <a:pos x="219" y="995"/>
                </a:cxn>
                <a:cxn ang="0">
                  <a:pos x="274" y="1071"/>
                </a:cxn>
                <a:cxn ang="0">
                  <a:pos x="340" y="1112"/>
                </a:cxn>
                <a:cxn ang="0">
                  <a:pos x="394" y="1152"/>
                </a:cxn>
                <a:cxn ang="0">
                  <a:pos x="400" y="1192"/>
                </a:cxn>
                <a:cxn ang="0">
                  <a:pos x="460" y="1252"/>
                </a:cxn>
                <a:cxn ang="0">
                  <a:pos x="478" y="1369"/>
                </a:cxn>
                <a:cxn ang="0">
                  <a:pos x="517" y="1448"/>
                </a:cxn>
                <a:cxn ang="0">
                  <a:pos x="498" y="1515"/>
                </a:cxn>
                <a:cxn ang="0">
                  <a:pos x="502" y="1603"/>
                </a:cxn>
                <a:cxn ang="0">
                  <a:pos x="550" y="1668"/>
                </a:cxn>
                <a:cxn ang="0">
                  <a:pos x="631" y="1726"/>
                </a:cxn>
                <a:cxn ang="0">
                  <a:pos x="1465" y="1669"/>
                </a:cxn>
                <a:cxn ang="0">
                  <a:pos x="1473" y="1583"/>
                </a:cxn>
                <a:cxn ang="0">
                  <a:pos x="1431" y="1408"/>
                </a:cxn>
                <a:cxn ang="0">
                  <a:pos x="1415" y="1282"/>
                </a:cxn>
                <a:cxn ang="0">
                  <a:pos x="1445" y="1089"/>
                </a:cxn>
                <a:cxn ang="0">
                  <a:pos x="1475" y="1003"/>
                </a:cxn>
                <a:cxn ang="0">
                  <a:pos x="1494" y="993"/>
                </a:cxn>
                <a:cxn ang="0">
                  <a:pos x="1507" y="915"/>
                </a:cxn>
                <a:cxn ang="0">
                  <a:pos x="1542" y="816"/>
                </a:cxn>
                <a:cxn ang="0">
                  <a:pos x="1568" y="650"/>
                </a:cxn>
                <a:cxn ang="0">
                  <a:pos x="1525" y="759"/>
                </a:cxn>
                <a:cxn ang="0">
                  <a:pos x="1460" y="827"/>
                </a:cxn>
                <a:cxn ang="0">
                  <a:pos x="1407" y="868"/>
                </a:cxn>
                <a:cxn ang="0">
                  <a:pos x="1313" y="969"/>
                </a:cxn>
                <a:cxn ang="0">
                  <a:pos x="1318" y="924"/>
                </a:cxn>
                <a:cxn ang="0">
                  <a:pos x="1358" y="884"/>
                </a:cxn>
                <a:cxn ang="0">
                  <a:pos x="1383" y="832"/>
                </a:cxn>
                <a:cxn ang="0">
                  <a:pos x="1416" y="762"/>
                </a:cxn>
                <a:cxn ang="0">
                  <a:pos x="1425" y="672"/>
                </a:cxn>
                <a:cxn ang="0">
                  <a:pos x="1400" y="619"/>
                </a:cxn>
                <a:cxn ang="0">
                  <a:pos x="1382" y="518"/>
                </a:cxn>
                <a:cxn ang="0">
                  <a:pos x="1353" y="464"/>
                </a:cxn>
                <a:cxn ang="0">
                  <a:pos x="1313" y="425"/>
                </a:cxn>
                <a:cxn ang="0">
                  <a:pos x="1290" y="393"/>
                </a:cxn>
                <a:cxn ang="0">
                  <a:pos x="1128" y="318"/>
                </a:cxn>
                <a:cxn ang="0">
                  <a:pos x="991" y="260"/>
                </a:cxn>
                <a:cxn ang="0">
                  <a:pos x="925" y="235"/>
                </a:cxn>
                <a:cxn ang="0">
                  <a:pos x="830" y="235"/>
                </a:cxn>
                <a:cxn ang="0">
                  <a:pos x="769" y="201"/>
                </a:cxn>
                <a:cxn ang="0">
                  <a:pos x="679" y="148"/>
                </a:cxn>
                <a:cxn ang="0">
                  <a:pos x="538" y="131"/>
                </a:cxn>
                <a:cxn ang="0">
                  <a:pos x="548" y="11"/>
                </a:cxn>
                <a:cxn ang="0">
                  <a:pos x="512" y="1"/>
                </a:cxn>
                <a:cxn ang="0">
                  <a:pos x="448" y="35"/>
                </a:cxn>
                <a:cxn ang="0">
                  <a:pos x="386" y="53"/>
                </a:cxn>
                <a:cxn ang="0">
                  <a:pos x="307" y="83"/>
                </a:cxn>
              </a:cxnLst>
              <a:rect l="0" t="0" r="r" b="b"/>
              <a:pathLst>
                <a:path w="1638" h="1727">
                  <a:moveTo>
                    <a:pt x="173" y="120"/>
                  </a:moveTo>
                  <a:lnTo>
                    <a:pt x="171" y="143"/>
                  </a:lnTo>
                  <a:lnTo>
                    <a:pt x="171" y="173"/>
                  </a:lnTo>
                  <a:lnTo>
                    <a:pt x="171" y="207"/>
                  </a:lnTo>
                  <a:lnTo>
                    <a:pt x="171" y="241"/>
                  </a:lnTo>
                  <a:lnTo>
                    <a:pt x="171" y="275"/>
                  </a:lnTo>
                  <a:lnTo>
                    <a:pt x="170" y="307"/>
                  </a:lnTo>
                  <a:lnTo>
                    <a:pt x="169" y="320"/>
                  </a:lnTo>
                  <a:lnTo>
                    <a:pt x="168" y="332"/>
                  </a:lnTo>
                  <a:lnTo>
                    <a:pt x="167" y="343"/>
                  </a:lnTo>
                  <a:lnTo>
                    <a:pt x="165" y="351"/>
                  </a:lnTo>
                  <a:lnTo>
                    <a:pt x="162" y="358"/>
                  </a:lnTo>
                  <a:lnTo>
                    <a:pt x="156" y="367"/>
                  </a:lnTo>
                  <a:lnTo>
                    <a:pt x="148" y="376"/>
                  </a:lnTo>
                  <a:lnTo>
                    <a:pt x="139" y="387"/>
                  </a:lnTo>
                  <a:lnTo>
                    <a:pt x="121" y="406"/>
                  </a:lnTo>
                  <a:lnTo>
                    <a:pt x="107" y="418"/>
                  </a:lnTo>
                  <a:lnTo>
                    <a:pt x="12" y="447"/>
                  </a:lnTo>
                  <a:lnTo>
                    <a:pt x="12" y="454"/>
                  </a:lnTo>
                  <a:lnTo>
                    <a:pt x="14" y="468"/>
                  </a:lnTo>
                  <a:lnTo>
                    <a:pt x="16" y="484"/>
                  </a:lnTo>
                  <a:lnTo>
                    <a:pt x="20" y="503"/>
                  </a:lnTo>
                  <a:lnTo>
                    <a:pt x="27" y="542"/>
                  </a:lnTo>
                  <a:lnTo>
                    <a:pt x="32" y="571"/>
                  </a:lnTo>
                  <a:lnTo>
                    <a:pt x="40" y="606"/>
                  </a:lnTo>
                  <a:lnTo>
                    <a:pt x="48" y="634"/>
                  </a:lnTo>
                  <a:lnTo>
                    <a:pt x="49" y="642"/>
                  </a:lnTo>
                  <a:lnTo>
                    <a:pt x="50" y="649"/>
                  </a:lnTo>
                  <a:lnTo>
                    <a:pt x="50" y="657"/>
                  </a:lnTo>
                  <a:lnTo>
                    <a:pt x="49" y="664"/>
                  </a:lnTo>
                  <a:lnTo>
                    <a:pt x="47" y="672"/>
                  </a:lnTo>
                  <a:lnTo>
                    <a:pt x="44" y="681"/>
                  </a:lnTo>
                  <a:lnTo>
                    <a:pt x="40" y="690"/>
                  </a:lnTo>
                  <a:lnTo>
                    <a:pt x="33" y="700"/>
                  </a:lnTo>
                  <a:lnTo>
                    <a:pt x="26" y="712"/>
                  </a:lnTo>
                  <a:lnTo>
                    <a:pt x="20" y="724"/>
                  </a:lnTo>
                  <a:lnTo>
                    <a:pt x="14" y="736"/>
                  </a:lnTo>
                  <a:lnTo>
                    <a:pt x="9" y="746"/>
                  </a:lnTo>
                  <a:lnTo>
                    <a:pt x="6" y="757"/>
                  </a:lnTo>
                  <a:lnTo>
                    <a:pt x="3" y="766"/>
                  </a:lnTo>
                  <a:lnTo>
                    <a:pt x="2" y="776"/>
                  </a:lnTo>
                  <a:lnTo>
                    <a:pt x="1" y="784"/>
                  </a:lnTo>
                  <a:lnTo>
                    <a:pt x="0" y="792"/>
                  </a:lnTo>
                  <a:lnTo>
                    <a:pt x="1" y="801"/>
                  </a:lnTo>
                  <a:lnTo>
                    <a:pt x="1" y="808"/>
                  </a:lnTo>
                  <a:lnTo>
                    <a:pt x="3" y="816"/>
                  </a:lnTo>
                  <a:lnTo>
                    <a:pt x="7" y="829"/>
                  </a:lnTo>
                  <a:lnTo>
                    <a:pt x="13" y="841"/>
                  </a:lnTo>
                  <a:lnTo>
                    <a:pt x="21" y="853"/>
                  </a:lnTo>
                  <a:lnTo>
                    <a:pt x="30" y="863"/>
                  </a:lnTo>
                  <a:lnTo>
                    <a:pt x="39" y="871"/>
                  </a:lnTo>
                  <a:lnTo>
                    <a:pt x="48" y="881"/>
                  </a:lnTo>
                  <a:lnTo>
                    <a:pt x="56" y="888"/>
                  </a:lnTo>
                  <a:lnTo>
                    <a:pt x="65" y="896"/>
                  </a:lnTo>
                  <a:lnTo>
                    <a:pt x="71" y="904"/>
                  </a:lnTo>
                  <a:lnTo>
                    <a:pt x="76" y="912"/>
                  </a:lnTo>
                  <a:lnTo>
                    <a:pt x="90" y="932"/>
                  </a:lnTo>
                  <a:lnTo>
                    <a:pt x="101" y="946"/>
                  </a:lnTo>
                  <a:lnTo>
                    <a:pt x="110" y="958"/>
                  </a:lnTo>
                  <a:lnTo>
                    <a:pt x="119" y="965"/>
                  </a:lnTo>
                  <a:lnTo>
                    <a:pt x="127" y="969"/>
                  </a:lnTo>
                  <a:lnTo>
                    <a:pt x="133" y="973"/>
                  </a:lnTo>
                  <a:lnTo>
                    <a:pt x="140" y="973"/>
                  </a:lnTo>
                  <a:lnTo>
                    <a:pt x="146" y="972"/>
                  </a:lnTo>
                  <a:lnTo>
                    <a:pt x="152" y="971"/>
                  </a:lnTo>
                  <a:lnTo>
                    <a:pt x="160" y="969"/>
                  </a:lnTo>
                  <a:lnTo>
                    <a:pt x="166" y="968"/>
                  </a:lnTo>
                  <a:lnTo>
                    <a:pt x="174" y="968"/>
                  </a:lnTo>
                  <a:lnTo>
                    <a:pt x="183" y="971"/>
                  </a:lnTo>
                  <a:lnTo>
                    <a:pt x="193" y="976"/>
                  </a:lnTo>
                  <a:lnTo>
                    <a:pt x="205" y="983"/>
                  </a:lnTo>
                  <a:lnTo>
                    <a:pt x="219" y="995"/>
                  </a:lnTo>
                  <a:lnTo>
                    <a:pt x="232" y="1006"/>
                  </a:lnTo>
                  <a:lnTo>
                    <a:pt x="240" y="1014"/>
                  </a:lnTo>
                  <a:lnTo>
                    <a:pt x="247" y="1022"/>
                  </a:lnTo>
                  <a:lnTo>
                    <a:pt x="257" y="1039"/>
                  </a:lnTo>
                  <a:lnTo>
                    <a:pt x="267" y="1057"/>
                  </a:lnTo>
                  <a:lnTo>
                    <a:pt x="274" y="1071"/>
                  </a:lnTo>
                  <a:lnTo>
                    <a:pt x="279" y="1080"/>
                  </a:lnTo>
                  <a:lnTo>
                    <a:pt x="285" y="1087"/>
                  </a:lnTo>
                  <a:lnTo>
                    <a:pt x="292" y="1094"/>
                  </a:lnTo>
                  <a:lnTo>
                    <a:pt x="303" y="1098"/>
                  </a:lnTo>
                  <a:lnTo>
                    <a:pt x="318" y="1104"/>
                  </a:lnTo>
                  <a:lnTo>
                    <a:pt x="340" y="1112"/>
                  </a:lnTo>
                  <a:lnTo>
                    <a:pt x="357" y="1118"/>
                  </a:lnTo>
                  <a:lnTo>
                    <a:pt x="369" y="1124"/>
                  </a:lnTo>
                  <a:lnTo>
                    <a:pt x="379" y="1131"/>
                  </a:lnTo>
                  <a:lnTo>
                    <a:pt x="386" y="1138"/>
                  </a:lnTo>
                  <a:lnTo>
                    <a:pt x="390" y="1144"/>
                  </a:lnTo>
                  <a:lnTo>
                    <a:pt x="394" y="1152"/>
                  </a:lnTo>
                  <a:lnTo>
                    <a:pt x="395" y="1158"/>
                  </a:lnTo>
                  <a:lnTo>
                    <a:pt x="396" y="1165"/>
                  </a:lnTo>
                  <a:lnTo>
                    <a:pt x="396" y="1172"/>
                  </a:lnTo>
                  <a:lnTo>
                    <a:pt x="397" y="1178"/>
                  </a:lnTo>
                  <a:lnTo>
                    <a:pt x="398" y="1185"/>
                  </a:lnTo>
                  <a:lnTo>
                    <a:pt x="400" y="1192"/>
                  </a:lnTo>
                  <a:lnTo>
                    <a:pt x="404" y="1197"/>
                  </a:lnTo>
                  <a:lnTo>
                    <a:pt x="409" y="1203"/>
                  </a:lnTo>
                  <a:lnTo>
                    <a:pt x="418" y="1209"/>
                  </a:lnTo>
                  <a:lnTo>
                    <a:pt x="429" y="1214"/>
                  </a:lnTo>
                  <a:lnTo>
                    <a:pt x="459" y="1225"/>
                  </a:lnTo>
                  <a:lnTo>
                    <a:pt x="460" y="1252"/>
                  </a:lnTo>
                  <a:lnTo>
                    <a:pt x="460" y="1292"/>
                  </a:lnTo>
                  <a:lnTo>
                    <a:pt x="462" y="1314"/>
                  </a:lnTo>
                  <a:lnTo>
                    <a:pt x="466" y="1336"/>
                  </a:lnTo>
                  <a:lnTo>
                    <a:pt x="470" y="1348"/>
                  </a:lnTo>
                  <a:lnTo>
                    <a:pt x="473" y="1358"/>
                  </a:lnTo>
                  <a:lnTo>
                    <a:pt x="478" y="1369"/>
                  </a:lnTo>
                  <a:lnTo>
                    <a:pt x="484" y="1379"/>
                  </a:lnTo>
                  <a:lnTo>
                    <a:pt x="501" y="1407"/>
                  </a:lnTo>
                  <a:lnTo>
                    <a:pt x="512" y="1427"/>
                  </a:lnTo>
                  <a:lnTo>
                    <a:pt x="515" y="1435"/>
                  </a:lnTo>
                  <a:lnTo>
                    <a:pt x="517" y="1441"/>
                  </a:lnTo>
                  <a:lnTo>
                    <a:pt x="517" y="1448"/>
                  </a:lnTo>
                  <a:lnTo>
                    <a:pt x="517" y="1454"/>
                  </a:lnTo>
                  <a:lnTo>
                    <a:pt x="514" y="1466"/>
                  </a:lnTo>
                  <a:lnTo>
                    <a:pt x="507" y="1482"/>
                  </a:lnTo>
                  <a:lnTo>
                    <a:pt x="504" y="1491"/>
                  </a:lnTo>
                  <a:lnTo>
                    <a:pt x="501" y="1502"/>
                  </a:lnTo>
                  <a:lnTo>
                    <a:pt x="498" y="1515"/>
                  </a:lnTo>
                  <a:lnTo>
                    <a:pt x="495" y="1531"/>
                  </a:lnTo>
                  <a:lnTo>
                    <a:pt x="494" y="1547"/>
                  </a:lnTo>
                  <a:lnTo>
                    <a:pt x="494" y="1562"/>
                  </a:lnTo>
                  <a:lnTo>
                    <a:pt x="495" y="1575"/>
                  </a:lnTo>
                  <a:lnTo>
                    <a:pt x="498" y="1589"/>
                  </a:lnTo>
                  <a:lnTo>
                    <a:pt x="502" y="1603"/>
                  </a:lnTo>
                  <a:lnTo>
                    <a:pt x="509" y="1614"/>
                  </a:lnTo>
                  <a:lnTo>
                    <a:pt x="515" y="1626"/>
                  </a:lnTo>
                  <a:lnTo>
                    <a:pt x="523" y="1637"/>
                  </a:lnTo>
                  <a:lnTo>
                    <a:pt x="532" y="1648"/>
                  </a:lnTo>
                  <a:lnTo>
                    <a:pt x="540" y="1659"/>
                  </a:lnTo>
                  <a:lnTo>
                    <a:pt x="550" y="1668"/>
                  </a:lnTo>
                  <a:lnTo>
                    <a:pt x="560" y="1678"/>
                  </a:lnTo>
                  <a:lnTo>
                    <a:pt x="581" y="1695"/>
                  </a:lnTo>
                  <a:lnTo>
                    <a:pt x="601" y="1711"/>
                  </a:lnTo>
                  <a:lnTo>
                    <a:pt x="612" y="1719"/>
                  </a:lnTo>
                  <a:lnTo>
                    <a:pt x="621" y="1723"/>
                  </a:lnTo>
                  <a:lnTo>
                    <a:pt x="631" y="1726"/>
                  </a:lnTo>
                  <a:lnTo>
                    <a:pt x="640" y="1727"/>
                  </a:lnTo>
                  <a:lnTo>
                    <a:pt x="661" y="1726"/>
                  </a:lnTo>
                  <a:lnTo>
                    <a:pt x="690" y="1725"/>
                  </a:lnTo>
                  <a:lnTo>
                    <a:pt x="1462" y="1710"/>
                  </a:lnTo>
                  <a:lnTo>
                    <a:pt x="1463" y="1688"/>
                  </a:lnTo>
                  <a:lnTo>
                    <a:pt x="1465" y="1669"/>
                  </a:lnTo>
                  <a:lnTo>
                    <a:pt x="1467" y="1653"/>
                  </a:lnTo>
                  <a:lnTo>
                    <a:pt x="1471" y="1637"/>
                  </a:lnTo>
                  <a:lnTo>
                    <a:pt x="1474" y="1622"/>
                  </a:lnTo>
                  <a:lnTo>
                    <a:pt x="1474" y="1604"/>
                  </a:lnTo>
                  <a:lnTo>
                    <a:pt x="1474" y="1593"/>
                  </a:lnTo>
                  <a:lnTo>
                    <a:pt x="1473" y="1583"/>
                  </a:lnTo>
                  <a:lnTo>
                    <a:pt x="1471" y="1570"/>
                  </a:lnTo>
                  <a:lnTo>
                    <a:pt x="1467" y="1555"/>
                  </a:lnTo>
                  <a:lnTo>
                    <a:pt x="1459" y="1518"/>
                  </a:lnTo>
                  <a:lnTo>
                    <a:pt x="1450" y="1483"/>
                  </a:lnTo>
                  <a:lnTo>
                    <a:pt x="1440" y="1446"/>
                  </a:lnTo>
                  <a:lnTo>
                    <a:pt x="1431" y="1408"/>
                  </a:lnTo>
                  <a:lnTo>
                    <a:pt x="1425" y="1385"/>
                  </a:lnTo>
                  <a:lnTo>
                    <a:pt x="1421" y="1362"/>
                  </a:lnTo>
                  <a:lnTo>
                    <a:pt x="1418" y="1341"/>
                  </a:lnTo>
                  <a:lnTo>
                    <a:pt x="1416" y="1320"/>
                  </a:lnTo>
                  <a:lnTo>
                    <a:pt x="1415" y="1301"/>
                  </a:lnTo>
                  <a:lnTo>
                    <a:pt x="1415" y="1282"/>
                  </a:lnTo>
                  <a:lnTo>
                    <a:pt x="1415" y="1263"/>
                  </a:lnTo>
                  <a:lnTo>
                    <a:pt x="1416" y="1246"/>
                  </a:lnTo>
                  <a:lnTo>
                    <a:pt x="1421" y="1209"/>
                  </a:lnTo>
                  <a:lnTo>
                    <a:pt x="1427" y="1172"/>
                  </a:lnTo>
                  <a:lnTo>
                    <a:pt x="1436" y="1132"/>
                  </a:lnTo>
                  <a:lnTo>
                    <a:pt x="1445" y="1089"/>
                  </a:lnTo>
                  <a:lnTo>
                    <a:pt x="1452" y="1063"/>
                  </a:lnTo>
                  <a:lnTo>
                    <a:pt x="1457" y="1043"/>
                  </a:lnTo>
                  <a:lnTo>
                    <a:pt x="1462" y="1027"/>
                  </a:lnTo>
                  <a:lnTo>
                    <a:pt x="1466" y="1016"/>
                  </a:lnTo>
                  <a:lnTo>
                    <a:pt x="1471" y="1008"/>
                  </a:lnTo>
                  <a:lnTo>
                    <a:pt x="1475" y="1003"/>
                  </a:lnTo>
                  <a:lnTo>
                    <a:pt x="1479" y="1000"/>
                  </a:lnTo>
                  <a:lnTo>
                    <a:pt x="1482" y="998"/>
                  </a:lnTo>
                  <a:lnTo>
                    <a:pt x="1485" y="998"/>
                  </a:lnTo>
                  <a:lnTo>
                    <a:pt x="1489" y="997"/>
                  </a:lnTo>
                  <a:lnTo>
                    <a:pt x="1491" y="996"/>
                  </a:lnTo>
                  <a:lnTo>
                    <a:pt x="1494" y="993"/>
                  </a:lnTo>
                  <a:lnTo>
                    <a:pt x="1496" y="989"/>
                  </a:lnTo>
                  <a:lnTo>
                    <a:pt x="1498" y="982"/>
                  </a:lnTo>
                  <a:lnTo>
                    <a:pt x="1500" y="973"/>
                  </a:lnTo>
                  <a:lnTo>
                    <a:pt x="1502" y="960"/>
                  </a:lnTo>
                  <a:lnTo>
                    <a:pt x="1505" y="935"/>
                  </a:lnTo>
                  <a:lnTo>
                    <a:pt x="1507" y="915"/>
                  </a:lnTo>
                  <a:lnTo>
                    <a:pt x="1511" y="898"/>
                  </a:lnTo>
                  <a:lnTo>
                    <a:pt x="1514" y="883"/>
                  </a:lnTo>
                  <a:lnTo>
                    <a:pt x="1518" y="868"/>
                  </a:lnTo>
                  <a:lnTo>
                    <a:pt x="1524" y="854"/>
                  </a:lnTo>
                  <a:lnTo>
                    <a:pt x="1532" y="836"/>
                  </a:lnTo>
                  <a:lnTo>
                    <a:pt x="1542" y="816"/>
                  </a:lnTo>
                  <a:lnTo>
                    <a:pt x="1638" y="546"/>
                  </a:lnTo>
                  <a:lnTo>
                    <a:pt x="1619" y="570"/>
                  </a:lnTo>
                  <a:lnTo>
                    <a:pt x="1602" y="592"/>
                  </a:lnTo>
                  <a:lnTo>
                    <a:pt x="1589" y="612"/>
                  </a:lnTo>
                  <a:lnTo>
                    <a:pt x="1577" y="632"/>
                  </a:lnTo>
                  <a:lnTo>
                    <a:pt x="1568" y="650"/>
                  </a:lnTo>
                  <a:lnTo>
                    <a:pt x="1560" y="667"/>
                  </a:lnTo>
                  <a:lnTo>
                    <a:pt x="1554" y="683"/>
                  </a:lnTo>
                  <a:lnTo>
                    <a:pt x="1549" y="697"/>
                  </a:lnTo>
                  <a:lnTo>
                    <a:pt x="1539" y="724"/>
                  </a:lnTo>
                  <a:lnTo>
                    <a:pt x="1531" y="747"/>
                  </a:lnTo>
                  <a:lnTo>
                    <a:pt x="1525" y="759"/>
                  </a:lnTo>
                  <a:lnTo>
                    <a:pt x="1519" y="769"/>
                  </a:lnTo>
                  <a:lnTo>
                    <a:pt x="1512" y="779"/>
                  </a:lnTo>
                  <a:lnTo>
                    <a:pt x="1503" y="789"/>
                  </a:lnTo>
                  <a:lnTo>
                    <a:pt x="1485" y="806"/>
                  </a:lnTo>
                  <a:lnTo>
                    <a:pt x="1471" y="819"/>
                  </a:lnTo>
                  <a:lnTo>
                    <a:pt x="1460" y="827"/>
                  </a:lnTo>
                  <a:lnTo>
                    <a:pt x="1451" y="834"/>
                  </a:lnTo>
                  <a:lnTo>
                    <a:pt x="1438" y="840"/>
                  </a:lnTo>
                  <a:lnTo>
                    <a:pt x="1427" y="845"/>
                  </a:lnTo>
                  <a:lnTo>
                    <a:pt x="1422" y="850"/>
                  </a:lnTo>
                  <a:lnTo>
                    <a:pt x="1415" y="858"/>
                  </a:lnTo>
                  <a:lnTo>
                    <a:pt x="1407" y="868"/>
                  </a:lnTo>
                  <a:lnTo>
                    <a:pt x="1397" y="883"/>
                  </a:lnTo>
                  <a:lnTo>
                    <a:pt x="1367" y="929"/>
                  </a:lnTo>
                  <a:lnTo>
                    <a:pt x="1321" y="1003"/>
                  </a:lnTo>
                  <a:lnTo>
                    <a:pt x="1318" y="992"/>
                  </a:lnTo>
                  <a:lnTo>
                    <a:pt x="1315" y="980"/>
                  </a:lnTo>
                  <a:lnTo>
                    <a:pt x="1313" y="969"/>
                  </a:lnTo>
                  <a:lnTo>
                    <a:pt x="1311" y="960"/>
                  </a:lnTo>
                  <a:lnTo>
                    <a:pt x="1311" y="952"/>
                  </a:lnTo>
                  <a:lnTo>
                    <a:pt x="1311" y="944"/>
                  </a:lnTo>
                  <a:lnTo>
                    <a:pt x="1313" y="937"/>
                  </a:lnTo>
                  <a:lnTo>
                    <a:pt x="1315" y="930"/>
                  </a:lnTo>
                  <a:lnTo>
                    <a:pt x="1318" y="924"/>
                  </a:lnTo>
                  <a:lnTo>
                    <a:pt x="1321" y="918"/>
                  </a:lnTo>
                  <a:lnTo>
                    <a:pt x="1324" y="913"/>
                  </a:lnTo>
                  <a:lnTo>
                    <a:pt x="1329" y="908"/>
                  </a:lnTo>
                  <a:lnTo>
                    <a:pt x="1339" y="899"/>
                  </a:lnTo>
                  <a:lnTo>
                    <a:pt x="1350" y="889"/>
                  </a:lnTo>
                  <a:lnTo>
                    <a:pt x="1358" y="884"/>
                  </a:lnTo>
                  <a:lnTo>
                    <a:pt x="1365" y="877"/>
                  </a:lnTo>
                  <a:lnTo>
                    <a:pt x="1372" y="868"/>
                  </a:lnTo>
                  <a:lnTo>
                    <a:pt x="1376" y="861"/>
                  </a:lnTo>
                  <a:lnTo>
                    <a:pt x="1379" y="848"/>
                  </a:lnTo>
                  <a:lnTo>
                    <a:pt x="1382" y="840"/>
                  </a:lnTo>
                  <a:lnTo>
                    <a:pt x="1383" y="832"/>
                  </a:lnTo>
                  <a:lnTo>
                    <a:pt x="1383" y="828"/>
                  </a:lnTo>
                  <a:lnTo>
                    <a:pt x="1382" y="822"/>
                  </a:lnTo>
                  <a:lnTo>
                    <a:pt x="1383" y="817"/>
                  </a:lnTo>
                  <a:lnTo>
                    <a:pt x="1386" y="808"/>
                  </a:lnTo>
                  <a:lnTo>
                    <a:pt x="1397" y="791"/>
                  </a:lnTo>
                  <a:lnTo>
                    <a:pt x="1416" y="762"/>
                  </a:lnTo>
                  <a:lnTo>
                    <a:pt x="1446" y="716"/>
                  </a:lnTo>
                  <a:lnTo>
                    <a:pt x="1443" y="707"/>
                  </a:lnTo>
                  <a:lnTo>
                    <a:pt x="1440" y="699"/>
                  </a:lnTo>
                  <a:lnTo>
                    <a:pt x="1437" y="691"/>
                  </a:lnTo>
                  <a:lnTo>
                    <a:pt x="1433" y="685"/>
                  </a:lnTo>
                  <a:lnTo>
                    <a:pt x="1425" y="672"/>
                  </a:lnTo>
                  <a:lnTo>
                    <a:pt x="1417" y="660"/>
                  </a:lnTo>
                  <a:lnTo>
                    <a:pt x="1414" y="653"/>
                  </a:lnTo>
                  <a:lnTo>
                    <a:pt x="1409" y="646"/>
                  </a:lnTo>
                  <a:lnTo>
                    <a:pt x="1406" y="638"/>
                  </a:lnTo>
                  <a:lnTo>
                    <a:pt x="1403" y="628"/>
                  </a:lnTo>
                  <a:lnTo>
                    <a:pt x="1400" y="619"/>
                  </a:lnTo>
                  <a:lnTo>
                    <a:pt x="1398" y="606"/>
                  </a:lnTo>
                  <a:lnTo>
                    <a:pt x="1396" y="593"/>
                  </a:lnTo>
                  <a:lnTo>
                    <a:pt x="1395" y="577"/>
                  </a:lnTo>
                  <a:lnTo>
                    <a:pt x="1393" y="557"/>
                  </a:lnTo>
                  <a:lnTo>
                    <a:pt x="1387" y="537"/>
                  </a:lnTo>
                  <a:lnTo>
                    <a:pt x="1382" y="518"/>
                  </a:lnTo>
                  <a:lnTo>
                    <a:pt x="1376" y="501"/>
                  </a:lnTo>
                  <a:lnTo>
                    <a:pt x="1369" y="486"/>
                  </a:lnTo>
                  <a:lnTo>
                    <a:pt x="1365" y="476"/>
                  </a:lnTo>
                  <a:lnTo>
                    <a:pt x="1361" y="470"/>
                  </a:lnTo>
                  <a:lnTo>
                    <a:pt x="1357" y="467"/>
                  </a:lnTo>
                  <a:lnTo>
                    <a:pt x="1353" y="464"/>
                  </a:lnTo>
                  <a:lnTo>
                    <a:pt x="1347" y="461"/>
                  </a:lnTo>
                  <a:lnTo>
                    <a:pt x="1341" y="456"/>
                  </a:lnTo>
                  <a:lnTo>
                    <a:pt x="1333" y="448"/>
                  </a:lnTo>
                  <a:lnTo>
                    <a:pt x="1324" y="439"/>
                  </a:lnTo>
                  <a:lnTo>
                    <a:pt x="1318" y="431"/>
                  </a:lnTo>
                  <a:lnTo>
                    <a:pt x="1313" y="425"/>
                  </a:lnTo>
                  <a:lnTo>
                    <a:pt x="1309" y="419"/>
                  </a:lnTo>
                  <a:lnTo>
                    <a:pt x="1306" y="410"/>
                  </a:lnTo>
                  <a:lnTo>
                    <a:pt x="1302" y="404"/>
                  </a:lnTo>
                  <a:lnTo>
                    <a:pt x="1300" y="399"/>
                  </a:lnTo>
                  <a:lnTo>
                    <a:pt x="1296" y="396"/>
                  </a:lnTo>
                  <a:lnTo>
                    <a:pt x="1290" y="393"/>
                  </a:lnTo>
                  <a:lnTo>
                    <a:pt x="1283" y="389"/>
                  </a:lnTo>
                  <a:lnTo>
                    <a:pt x="1261" y="378"/>
                  </a:lnTo>
                  <a:lnTo>
                    <a:pt x="1226" y="364"/>
                  </a:lnTo>
                  <a:lnTo>
                    <a:pt x="1191" y="349"/>
                  </a:lnTo>
                  <a:lnTo>
                    <a:pt x="1159" y="334"/>
                  </a:lnTo>
                  <a:lnTo>
                    <a:pt x="1128" y="318"/>
                  </a:lnTo>
                  <a:lnTo>
                    <a:pt x="1098" y="300"/>
                  </a:lnTo>
                  <a:lnTo>
                    <a:pt x="1083" y="293"/>
                  </a:lnTo>
                  <a:lnTo>
                    <a:pt x="1066" y="286"/>
                  </a:lnTo>
                  <a:lnTo>
                    <a:pt x="1048" y="279"/>
                  </a:lnTo>
                  <a:lnTo>
                    <a:pt x="1029" y="272"/>
                  </a:lnTo>
                  <a:lnTo>
                    <a:pt x="991" y="260"/>
                  </a:lnTo>
                  <a:lnTo>
                    <a:pt x="956" y="250"/>
                  </a:lnTo>
                  <a:lnTo>
                    <a:pt x="947" y="247"/>
                  </a:lnTo>
                  <a:lnTo>
                    <a:pt x="941" y="243"/>
                  </a:lnTo>
                  <a:lnTo>
                    <a:pt x="935" y="239"/>
                  </a:lnTo>
                  <a:lnTo>
                    <a:pt x="931" y="237"/>
                  </a:lnTo>
                  <a:lnTo>
                    <a:pt x="925" y="235"/>
                  </a:lnTo>
                  <a:lnTo>
                    <a:pt x="916" y="233"/>
                  </a:lnTo>
                  <a:lnTo>
                    <a:pt x="903" y="233"/>
                  </a:lnTo>
                  <a:lnTo>
                    <a:pt x="885" y="234"/>
                  </a:lnTo>
                  <a:lnTo>
                    <a:pt x="858" y="236"/>
                  </a:lnTo>
                  <a:lnTo>
                    <a:pt x="838" y="236"/>
                  </a:lnTo>
                  <a:lnTo>
                    <a:pt x="830" y="235"/>
                  </a:lnTo>
                  <a:lnTo>
                    <a:pt x="823" y="234"/>
                  </a:lnTo>
                  <a:lnTo>
                    <a:pt x="816" y="232"/>
                  </a:lnTo>
                  <a:lnTo>
                    <a:pt x="810" y="229"/>
                  </a:lnTo>
                  <a:lnTo>
                    <a:pt x="798" y="222"/>
                  </a:lnTo>
                  <a:lnTo>
                    <a:pt x="786" y="213"/>
                  </a:lnTo>
                  <a:lnTo>
                    <a:pt x="769" y="201"/>
                  </a:lnTo>
                  <a:lnTo>
                    <a:pt x="747" y="187"/>
                  </a:lnTo>
                  <a:lnTo>
                    <a:pt x="729" y="177"/>
                  </a:lnTo>
                  <a:lnTo>
                    <a:pt x="712" y="169"/>
                  </a:lnTo>
                  <a:lnTo>
                    <a:pt x="697" y="161"/>
                  </a:lnTo>
                  <a:lnTo>
                    <a:pt x="684" y="153"/>
                  </a:lnTo>
                  <a:lnTo>
                    <a:pt x="679" y="148"/>
                  </a:lnTo>
                  <a:lnTo>
                    <a:pt x="670" y="139"/>
                  </a:lnTo>
                  <a:lnTo>
                    <a:pt x="661" y="134"/>
                  </a:lnTo>
                  <a:lnTo>
                    <a:pt x="651" y="130"/>
                  </a:lnTo>
                  <a:lnTo>
                    <a:pt x="637" y="125"/>
                  </a:lnTo>
                  <a:lnTo>
                    <a:pt x="619" y="122"/>
                  </a:lnTo>
                  <a:lnTo>
                    <a:pt x="538" y="131"/>
                  </a:lnTo>
                  <a:lnTo>
                    <a:pt x="578" y="59"/>
                  </a:lnTo>
                  <a:lnTo>
                    <a:pt x="574" y="48"/>
                  </a:lnTo>
                  <a:lnTo>
                    <a:pt x="568" y="35"/>
                  </a:lnTo>
                  <a:lnTo>
                    <a:pt x="560" y="24"/>
                  </a:lnTo>
                  <a:lnTo>
                    <a:pt x="552" y="15"/>
                  </a:lnTo>
                  <a:lnTo>
                    <a:pt x="548" y="11"/>
                  </a:lnTo>
                  <a:lnTo>
                    <a:pt x="542" y="6"/>
                  </a:lnTo>
                  <a:lnTo>
                    <a:pt x="537" y="4"/>
                  </a:lnTo>
                  <a:lnTo>
                    <a:pt x="531" y="2"/>
                  </a:lnTo>
                  <a:lnTo>
                    <a:pt x="525" y="0"/>
                  </a:lnTo>
                  <a:lnTo>
                    <a:pt x="519" y="0"/>
                  </a:lnTo>
                  <a:lnTo>
                    <a:pt x="512" y="1"/>
                  </a:lnTo>
                  <a:lnTo>
                    <a:pt x="504" y="2"/>
                  </a:lnTo>
                  <a:lnTo>
                    <a:pt x="491" y="9"/>
                  </a:lnTo>
                  <a:lnTo>
                    <a:pt x="479" y="14"/>
                  </a:lnTo>
                  <a:lnTo>
                    <a:pt x="468" y="21"/>
                  </a:lnTo>
                  <a:lnTo>
                    <a:pt x="459" y="27"/>
                  </a:lnTo>
                  <a:lnTo>
                    <a:pt x="448" y="35"/>
                  </a:lnTo>
                  <a:lnTo>
                    <a:pt x="436" y="40"/>
                  </a:lnTo>
                  <a:lnTo>
                    <a:pt x="428" y="43"/>
                  </a:lnTo>
                  <a:lnTo>
                    <a:pt x="421" y="45"/>
                  </a:lnTo>
                  <a:lnTo>
                    <a:pt x="412" y="48"/>
                  </a:lnTo>
                  <a:lnTo>
                    <a:pt x="402" y="50"/>
                  </a:lnTo>
                  <a:lnTo>
                    <a:pt x="386" y="53"/>
                  </a:lnTo>
                  <a:lnTo>
                    <a:pt x="373" y="57"/>
                  </a:lnTo>
                  <a:lnTo>
                    <a:pt x="361" y="61"/>
                  </a:lnTo>
                  <a:lnTo>
                    <a:pt x="348" y="66"/>
                  </a:lnTo>
                  <a:lnTo>
                    <a:pt x="336" y="72"/>
                  </a:lnTo>
                  <a:lnTo>
                    <a:pt x="322" y="78"/>
                  </a:lnTo>
                  <a:lnTo>
                    <a:pt x="307" y="83"/>
                  </a:lnTo>
                  <a:lnTo>
                    <a:pt x="288" y="88"/>
                  </a:lnTo>
                  <a:lnTo>
                    <a:pt x="259" y="95"/>
                  </a:lnTo>
                  <a:lnTo>
                    <a:pt x="230" y="103"/>
                  </a:lnTo>
                  <a:lnTo>
                    <a:pt x="202" y="112"/>
                  </a:lnTo>
                  <a:lnTo>
                    <a:pt x="173" y="120"/>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29" name="Freeform 30">
              <a:extLst>
                <a:ext uri="{FF2B5EF4-FFF2-40B4-BE49-F238E27FC236}">
                  <a16:creationId xmlns:a16="http://schemas.microsoft.com/office/drawing/2014/main" id="{BEE44652-D541-47F0-9188-C6DFB711E396}"/>
                </a:ext>
              </a:extLst>
            </p:cNvPr>
            <p:cNvSpPr>
              <a:spLocks/>
            </p:cNvSpPr>
            <p:nvPr/>
          </p:nvSpPr>
          <p:spPr bwMode="auto">
            <a:xfrm>
              <a:off x="6427671" y="4640990"/>
              <a:ext cx="1285472" cy="1035831"/>
            </a:xfrm>
            <a:custGeom>
              <a:avLst/>
              <a:gdLst/>
              <a:ahLst/>
              <a:cxnLst>
                <a:cxn ang="0">
                  <a:pos x="2432" y="2053"/>
                </a:cxn>
                <a:cxn ang="0">
                  <a:pos x="2507" y="2201"/>
                </a:cxn>
                <a:cxn ang="0">
                  <a:pos x="2645" y="2139"/>
                </a:cxn>
                <a:cxn ang="0">
                  <a:pos x="2671" y="1937"/>
                </a:cxn>
                <a:cxn ang="0">
                  <a:pos x="2723" y="1833"/>
                </a:cxn>
                <a:cxn ang="0">
                  <a:pos x="2757" y="1817"/>
                </a:cxn>
                <a:cxn ang="0">
                  <a:pos x="2711" y="1596"/>
                </a:cxn>
                <a:cxn ang="0">
                  <a:pos x="2733" y="1539"/>
                </a:cxn>
                <a:cxn ang="0">
                  <a:pos x="2617" y="1324"/>
                </a:cxn>
                <a:cxn ang="0">
                  <a:pos x="2598" y="1243"/>
                </a:cxn>
                <a:cxn ang="0">
                  <a:pos x="2477" y="1036"/>
                </a:cxn>
                <a:cxn ang="0">
                  <a:pos x="2413" y="930"/>
                </a:cxn>
                <a:cxn ang="0">
                  <a:pos x="2344" y="784"/>
                </a:cxn>
                <a:cxn ang="0">
                  <a:pos x="2263" y="641"/>
                </a:cxn>
                <a:cxn ang="0">
                  <a:pos x="2257" y="536"/>
                </a:cxn>
                <a:cxn ang="0">
                  <a:pos x="2195" y="394"/>
                </a:cxn>
                <a:cxn ang="0">
                  <a:pos x="2148" y="277"/>
                </a:cxn>
                <a:cxn ang="0">
                  <a:pos x="2100" y="86"/>
                </a:cxn>
                <a:cxn ang="0">
                  <a:pos x="2033" y="25"/>
                </a:cxn>
                <a:cxn ang="0">
                  <a:pos x="1935" y="1"/>
                </a:cxn>
                <a:cxn ang="0">
                  <a:pos x="1869" y="142"/>
                </a:cxn>
                <a:cxn ang="0">
                  <a:pos x="552" y="54"/>
                </a:cxn>
                <a:cxn ang="0">
                  <a:pos x="53" y="86"/>
                </a:cxn>
                <a:cxn ang="0">
                  <a:pos x="23" y="203"/>
                </a:cxn>
                <a:cxn ang="0">
                  <a:pos x="0" y="315"/>
                </a:cxn>
                <a:cxn ang="0">
                  <a:pos x="53" y="343"/>
                </a:cxn>
                <a:cxn ang="0">
                  <a:pos x="159" y="310"/>
                </a:cxn>
                <a:cxn ang="0">
                  <a:pos x="220" y="359"/>
                </a:cxn>
                <a:cxn ang="0">
                  <a:pos x="300" y="333"/>
                </a:cxn>
                <a:cxn ang="0">
                  <a:pos x="179" y="330"/>
                </a:cxn>
                <a:cxn ang="0">
                  <a:pos x="445" y="239"/>
                </a:cxn>
                <a:cxn ang="0">
                  <a:pos x="522" y="295"/>
                </a:cxn>
                <a:cxn ang="0">
                  <a:pos x="615" y="356"/>
                </a:cxn>
                <a:cxn ang="0">
                  <a:pos x="630" y="287"/>
                </a:cxn>
                <a:cxn ang="0">
                  <a:pos x="751" y="345"/>
                </a:cxn>
                <a:cxn ang="0">
                  <a:pos x="765" y="504"/>
                </a:cxn>
                <a:cxn ang="0">
                  <a:pos x="866" y="518"/>
                </a:cxn>
                <a:cxn ang="0">
                  <a:pos x="940" y="490"/>
                </a:cxn>
                <a:cxn ang="0">
                  <a:pos x="1145" y="356"/>
                </a:cxn>
                <a:cxn ang="0">
                  <a:pos x="1171" y="336"/>
                </a:cxn>
                <a:cxn ang="0">
                  <a:pos x="1331" y="413"/>
                </a:cxn>
                <a:cxn ang="0">
                  <a:pos x="1467" y="487"/>
                </a:cxn>
                <a:cxn ang="0">
                  <a:pos x="1492" y="559"/>
                </a:cxn>
                <a:cxn ang="0">
                  <a:pos x="1574" y="616"/>
                </a:cxn>
                <a:cxn ang="0">
                  <a:pos x="1673" y="651"/>
                </a:cxn>
                <a:cxn ang="0">
                  <a:pos x="1742" y="766"/>
                </a:cxn>
                <a:cxn ang="0">
                  <a:pos x="1771" y="924"/>
                </a:cxn>
                <a:cxn ang="0">
                  <a:pos x="1709" y="1113"/>
                </a:cxn>
                <a:cxn ang="0">
                  <a:pos x="1771" y="1236"/>
                </a:cxn>
                <a:cxn ang="0">
                  <a:pos x="1857" y="1202"/>
                </a:cxn>
                <a:cxn ang="0">
                  <a:pos x="1873" y="1333"/>
                </a:cxn>
                <a:cxn ang="0">
                  <a:pos x="1811" y="1426"/>
                </a:cxn>
                <a:cxn ang="0">
                  <a:pos x="1851" y="1488"/>
                </a:cxn>
                <a:cxn ang="0">
                  <a:pos x="2044" y="1590"/>
                </a:cxn>
                <a:cxn ang="0">
                  <a:pos x="2062" y="1653"/>
                </a:cxn>
                <a:cxn ang="0">
                  <a:pos x="1986" y="1728"/>
                </a:cxn>
                <a:cxn ang="0">
                  <a:pos x="2152" y="1684"/>
                </a:cxn>
                <a:cxn ang="0">
                  <a:pos x="2184" y="1818"/>
                </a:cxn>
                <a:cxn ang="0">
                  <a:pos x="2227" y="1876"/>
                </a:cxn>
                <a:cxn ang="0">
                  <a:pos x="2391" y="1935"/>
                </a:cxn>
                <a:cxn ang="0">
                  <a:pos x="2441" y="1973"/>
                </a:cxn>
                <a:cxn ang="0">
                  <a:pos x="2365" y="2072"/>
                </a:cxn>
              </a:cxnLst>
              <a:rect l="0" t="0" r="r" b="b"/>
              <a:pathLst>
                <a:path w="2757" h="2223">
                  <a:moveTo>
                    <a:pt x="2395" y="2086"/>
                  </a:moveTo>
                  <a:lnTo>
                    <a:pt x="2397" y="2081"/>
                  </a:lnTo>
                  <a:lnTo>
                    <a:pt x="2398" y="2079"/>
                  </a:lnTo>
                  <a:lnTo>
                    <a:pt x="2400" y="2077"/>
                  </a:lnTo>
                  <a:lnTo>
                    <a:pt x="2406" y="2070"/>
                  </a:lnTo>
                  <a:lnTo>
                    <a:pt x="2412" y="2065"/>
                  </a:lnTo>
                  <a:lnTo>
                    <a:pt x="2417" y="2061"/>
                  </a:lnTo>
                  <a:lnTo>
                    <a:pt x="2421" y="2058"/>
                  </a:lnTo>
                  <a:lnTo>
                    <a:pt x="2426" y="2054"/>
                  </a:lnTo>
                  <a:lnTo>
                    <a:pt x="2432" y="2053"/>
                  </a:lnTo>
                  <a:lnTo>
                    <a:pt x="2438" y="2052"/>
                  </a:lnTo>
                  <a:lnTo>
                    <a:pt x="2445" y="2053"/>
                  </a:lnTo>
                  <a:lnTo>
                    <a:pt x="2454" y="2054"/>
                  </a:lnTo>
                  <a:lnTo>
                    <a:pt x="2404" y="2126"/>
                  </a:lnTo>
                  <a:lnTo>
                    <a:pt x="2531" y="2107"/>
                  </a:lnTo>
                  <a:lnTo>
                    <a:pt x="2390" y="2187"/>
                  </a:lnTo>
                  <a:lnTo>
                    <a:pt x="2470" y="2223"/>
                  </a:lnTo>
                  <a:lnTo>
                    <a:pt x="2489" y="2214"/>
                  </a:lnTo>
                  <a:lnTo>
                    <a:pt x="2499" y="2206"/>
                  </a:lnTo>
                  <a:lnTo>
                    <a:pt x="2507" y="2201"/>
                  </a:lnTo>
                  <a:lnTo>
                    <a:pt x="2512" y="2198"/>
                  </a:lnTo>
                  <a:lnTo>
                    <a:pt x="2514" y="2198"/>
                  </a:lnTo>
                  <a:lnTo>
                    <a:pt x="2517" y="2198"/>
                  </a:lnTo>
                  <a:lnTo>
                    <a:pt x="2520" y="2200"/>
                  </a:lnTo>
                  <a:lnTo>
                    <a:pt x="2526" y="2202"/>
                  </a:lnTo>
                  <a:lnTo>
                    <a:pt x="2539" y="2210"/>
                  </a:lnTo>
                  <a:lnTo>
                    <a:pt x="2560" y="2223"/>
                  </a:lnTo>
                  <a:lnTo>
                    <a:pt x="2622" y="2149"/>
                  </a:lnTo>
                  <a:lnTo>
                    <a:pt x="2634" y="2145"/>
                  </a:lnTo>
                  <a:lnTo>
                    <a:pt x="2645" y="2139"/>
                  </a:lnTo>
                  <a:lnTo>
                    <a:pt x="2655" y="2132"/>
                  </a:lnTo>
                  <a:lnTo>
                    <a:pt x="2664" y="2124"/>
                  </a:lnTo>
                  <a:lnTo>
                    <a:pt x="2680" y="2108"/>
                  </a:lnTo>
                  <a:lnTo>
                    <a:pt x="2694" y="2093"/>
                  </a:lnTo>
                  <a:lnTo>
                    <a:pt x="2686" y="2049"/>
                  </a:lnTo>
                  <a:lnTo>
                    <a:pt x="2678" y="2013"/>
                  </a:lnTo>
                  <a:lnTo>
                    <a:pt x="2673" y="1984"/>
                  </a:lnTo>
                  <a:lnTo>
                    <a:pt x="2670" y="1960"/>
                  </a:lnTo>
                  <a:lnTo>
                    <a:pt x="2670" y="1949"/>
                  </a:lnTo>
                  <a:lnTo>
                    <a:pt x="2671" y="1937"/>
                  </a:lnTo>
                  <a:lnTo>
                    <a:pt x="2672" y="1927"/>
                  </a:lnTo>
                  <a:lnTo>
                    <a:pt x="2675" y="1915"/>
                  </a:lnTo>
                  <a:lnTo>
                    <a:pt x="2679" y="1904"/>
                  </a:lnTo>
                  <a:lnTo>
                    <a:pt x="2685" y="1892"/>
                  </a:lnTo>
                  <a:lnTo>
                    <a:pt x="2691" y="1878"/>
                  </a:lnTo>
                  <a:lnTo>
                    <a:pt x="2699" y="1864"/>
                  </a:lnTo>
                  <a:lnTo>
                    <a:pt x="2704" y="1856"/>
                  </a:lnTo>
                  <a:lnTo>
                    <a:pt x="2709" y="1849"/>
                  </a:lnTo>
                  <a:lnTo>
                    <a:pt x="2715" y="1841"/>
                  </a:lnTo>
                  <a:lnTo>
                    <a:pt x="2723" y="1833"/>
                  </a:lnTo>
                  <a:lnTo>
                    <a:pt x="2729" y="1829"/>
                  </a:lnTo>
                  <a:lnTo>
                    <a:pt x="2730" y="1828"/>
                  </a:lnTo>
                  <a:lnTo>
                    <a:pt x="2732" y="1828"/>
                  </a:lnTo>
                  <a:lnTo>
                    <a:pt x="2742" y="1824"/>
                  </a:lnTo>
                  <a:lnTo>
                    <a:pt x="2747" y="1822"/>
                  </a:lnTo>
                  <a:lnTo>
                    <a:pt x="2749" y="1822"/>
                  </a:lnTo>
                  <a:lnTo>
                    <a:pt x="2749" y="1822"/>
                  </a:lnTo>
                  <a:lnTo>
                    <a:pt x="2749" y="1823"/>
                  </a:lnTo>
                  <a:lnTo>
                    <a:pt x="2750" y="1823"/>
                  </a:lnTo>
                  <a:lnTo>
                    <a:pt x="2757" y="1817"/>
                  </a:lnTo>
                  <a:lnTo>
                    <a:pt x="2752" y="1785"/>
                  </a:lnTo>
                  <a:lnTo>
                    <a:pt x="2747" y="1760"/>
                  </a:lnTo>
                  <a:lnTo>
                    <a:pt x="2744" y="1741"/>
                  </a:lnTo>
                  <a:lnTo>
                    <a:pt x="2743" y="1726"/>
                  </a:lnTo>
                  <a:lnTo>
                    <a:pt x="2742" y="1710"/>
                  </a:lnTo>
                  <a:lnTo>
                    <a:pt x="2743" y="1691"/>
                  </a:lnTo>
                  <a:lnTo>
                    <a:pt x="2745" y="1667"/>
                  </a:lnTo>
                  <a:lnTo>
                    <a:pt x="2749" y="1633"/>
                  </a:lnTo>
                  <a:lnTo>
                    <a:pt x="2711" y="1634"/>
                  </a:lnTo>
                  <a:lnTo>
                    <a:pt x="2711" y="1596"/>
                  </a:lnTo>
                  <a:lnTo>
                    <a:pt x="2713" y="1571"/>
                  </a:lnTo>
                  <a:lnTo>
                    <a:pt x="2714" y="1563"/>
                  </a:lnTo>
                  <a:lnTo>
                    <a:pt x="2716" y="1557"/>
                  </a:lnTo>
                  <a:lnTo>
                    <a:pt x="2717" y="1554"/>
                  </a:lnTo>
                  <a:lnTo>
                    <a:pt x="2719" y="1551"/>
                  </a:lnTo>
                  <a:lnTo>
                    <a:pt x="2724" y="1549"/>
                  </a:lnTo>
                  <a:lnTo>
                    <a:pt x="2728" y="1548"/>
                  </a:lnTo>
                  <a:lnTo>
                    <a:pt x="2730" y="1545"/>
                  </a:lnTo>
                  <a:lnTo>
                    <a:pt x="2732" y="1543"/>
                  </a:lnTo>
                  <a:lnTo>
                    <a:pt x="2733" y="1539"/>
                  </a:lnTo>
                  <a:lnTo>
                    <a:pt x="2734" y="1533"/>
                  </a:lnTo>
                  <a:lnTo>
                    <a:pt x="2689" y="1525"/>
                  </a:lnTo>
                  <a:lnTo>
                    <a:pt x="2679" y="1498"/>
                  </a:lnTo>
                  <a:lnTo>
                    <a:pt x="2672" y="1472"/>
                  </a:lnTo>
                  <a:lnTo>
                    <a:pt x="2665" y="1445"/>
                  </a:lnTo>
                  <a:lnTo>
                    <a:pt x="2657" y="1420"/>
                  </a:lnTo>
                  <a:lnTo>
                    <a:pt x="2650" y="1396"/>
                  </a:lnTo>
                  <a:lnTo>
                    <a:pt x="2640" y="1372"/>
                  </a:lnTo>
                  <a:lnTo>
                    <a:pt x="2630" y="1347"/>
                  </a:lnTo>
                  <a:lnTo>
                    <a:pt x="2617" y="1324"/>
                  </a:lnTo>
                  <a:lnTo>
                    <a:pt x="2612" y="1315"/>
                  </a:lnTo>
                  <a:lnTo>
                    <a:pt x="2609" y="1307"/>
                  </a:lnTo>
                  <a:lnTo>
                    <a:pt x="2607" y="1301"/>
                  </a:lnTo>
                  <a:lnTo>
                    <a:pt x="2607" y="1296"/>
                  </a:lnTo>
                  <a:lnTo>
                    <a:pt x="2608" y="1284"/>
                  </a:lnTo>
                  <a:lnTo>
                    <a:pt x="2607" y="1266"/>
                  </a:lnTo>
                  <a:lnTo>
                    <a:pt x="2605" y="1258"/>
                  </a:lnTo>
                  <a:lnTo>
                    <a:pt x="2603" y="1252"/>
                  </a:lnTo>
                  <a:lnTo>
                    <a:pt x="2601" y="1246"/>
                  </a:lnTo>
                  <a:lnTo>
                    <a:pt x="2598" y="1243"/>
                  </a:lnTo>
                  <a:lnTo>
                    <a:pt x="2591" y="1236"/>
                  </a:lnTo>
                  <a:lnTo>
                    <a:pt x="2579" y="1225"/>
                  </a:lnTo>
                  <a:lnTo>
                    <a:pt x="2573" y="1216"/>
                  </a:lnTo>
                  <a:lnTo>
                    <a:pt x="2567" y="1205"/>
                  </a:lnTo>
                  <a:lnTo>
                    <a:pt x="2560" y="1194"/>
                  </a:lnTo>
                  <a:lnTo>
                    <a:pt x="2554" y="1182"/>
                  </a:lnTo>
                  <a:lnTo>
                    <a:pt x="2542" y="1158"/>
                  </a:lnTo>
                  <a:lnTo>
                    <a:pt x="2532" y="1137"/>
                  </a:lnTo>
                  <a:lnTo>
                    <a:pt x="2485" y="1046"/>
                  </a:lnTo>
                  <a:lnTo>
                    <a:pt x="2477" y="1036"/>
                  </a:lnTo>
                  <a:lnTo>
                    <a:pt x="2471" y="1027"/>
                  </a:lnTo>
                  <a:lnTo>
                    <a:pt x="2463" y="1021"/>
                  </a:lnTo>
                  <a:lnTo>
                    <a:pt x="2457" y="1014"/>
                  </a:lnTo>
                  <a:lnTo>
                    <a:pt x="2451" y="1007"/>
                  </a:lnTo>
                  <a:lnTo>
                    <a:pt x="2443" y="997"/>
                  </a:lnTo>
                  <a:lnTo>
                    <a:pt x="2437" y="984"/>
                  </a:lnTo>
                  <a:lnTo>
                    <a:pt x="2429" y="965"/>
                  </a:lnTo>
                  <a:lnTo>
                    <a:pt x="2424" y="953"/>
                  </a:lnTo>
                  <a:lnTo>
                    <a:pt x="2419" y="942"/>
                  </a:lnTo>
                  <a:lnTo>
                    <a:pt x="2413" y="930"/>
                  </a:lnTo>
                  <a:lnTo>
                    <a:pt x="2405" y="918"/>
                  </a:lnTo>
                  <a:lnTo>
                    <a:pt x="2391" y="893"/>
                  </a:lnTo>
                  <a:lnTo>
                    <a:pt x="2376" y="869"/>
                  </a:lnTo>
                  <a:lnTo>
                    <a:pt x="2369" y="856"/>
                  </a:lnTo>
                  <a:lnTo>
                    <a:pt x="2362" y="844"/>
                  </a:lnTo>
                  <a:lnTo>
                    <a:pt x="2357" y="832"/>
                  </a:lnTo>
                  <a:lnTo>
                    <a:pt x="2352" y="820"/>
                  </a:lnTo>
                  <a:lnTo>
                    <a:pt x="2348" y="807"/>
                  </a:lnTo>
                  <a:lnTo>
                    <a:pt x="2345" y="795"/>
                  </a:lnTo>
                  <a:lnTo>
                    <a:pt x="2344" y="784"/>
                  </a:lnTo>
                  <a:lnTo>
                    <a:pt x="2345" y="772"/>
                  </a:lnTo>
                  <a:lnTo>
                    <a:pt x="2397" y="790"/>
                  </a:lnTo>
                  <a:lnTo>
                    <a:pt x="2323" y="688"/>
                  </a:lnTo>
                  <a:lnTo>
                    <a:pt x="2319" y="683"/>
                  </a:lnTo>
                  <a:lnTo>
                    <a:pt x="2313" y="676"/>
                  </a:lnTo>
                  <a:lnTo>
                    <a:pt x="2306" y="671"/>
                  </a:lnTo>
                  <a:lnTo>
                    <a:pt x="2299" y="667"/>
                  </a:lnTo>
                  <a:lnTo>
                    <a:pt x="2283" y="657"/>
                  </a:lnTo>
                  <a:lnTo>
                    <a:pt x="2269" y="647"/>
                  </a:lnTo>
                  <a:lnTo>
                    <a:pt x="2263" y="641"/>
                  </a:lnTo>
                  <a:lnTo>
                    <a:pt x="2257" y="636"/>
                  </a:lnTo>
                  <a:lnTo>
                    <a:pt x="2253" y="631"/>
                  </a:lnTo>
                  <a:lnTo>
                    <a:pt x="2249" y="625"/>
                  </a:lnTo>
                  <a:lnTo>
                    <a:pt x="2247" y="617"/>
                  </a:lnTo>
                  <a:lnTo>
                    <a:pt x="2247" y="610"/>
                  </a:lnTo>
                  <a:lnTo>
                    <a:pt x="2249" y="601"/>
                  </a:lnTo>
                  <a:lnTo>
                    <a:pt x="2254" y="592"/>
                  </a:lnTo>
                  <a:lnTo>
                    <a:pt x="2314" y="613"/>
                  </a:lnTo>
                  <a:lnTo>
                    <a:pt x="2268" y="552"/>
                  </a:lnTo>
                  <a:lnTo>
                    <a:pt x="2257" y="536"/>
                  </a:lnTo>
                  <a:lnTo>
                    <a:pt x="2246" y="522"/>
                  </a:lnTo>
                  <a:lnTo>
                    <a:pt x="2236" y="509"/>
                  </a:lnTo>
                  <a:lnTo>
                    <a:pt x="2225" y="492"/>
                  </a:lnTo>
                  <a:lnTo>
                    <a:pt x="2220" y="482"/>
                  </a:lnTo>
                  <a:lnTo>
                    <a:pt x="2216" y="472"/>
                  </a:lnTo>
                  <a:lnTo>
                    <a:pt x="2212" y="462"/>
                  </a:lnTo>
                  <a:lnTo>
                    <a:pt x="2208" y="452"/>
                  </a:lnTo>
                  <a:lnTo>
                    <a:pt x="2203" y="433"/>
                  </a:lnTo>
                  <a:lnTo>
                    <a:pt x="2199" y="413"/>
                  </a:lnTo>
                  <a:lnTo>
                    <a:pt x="2195" y="394"/>
                  </a:lnTo>
                  <a:lnTo>
                    <a:pt x="2190" y="375"/>
                  </a:lnTo>
                  <a:lnTo>
                    <a:pt x="2185" y="355"/>
                  </a:lnTo>
                  <a:lnTo>
                    <a:pt x="2179" y="334"/>
                  </a:lnTo>
                  <a:lnTo>
                    <a:pt x="2175" y="323"/>
                  </a:lnTo>
                  <a:lnTo>
                    <a:pt x="2169" y="314"/>
                  </a:lnTo>
                  <a:lnTo>
                    <a:pt x="2165" y="306"/>
                  </a:lnTo>
                  <a:lnTo>
                    <a:pt x="2161" y="300"/>
                  </a:lnTo>
                  <a:lnTo>
                    <a:pt x="2156" y="294"/>
                  </a:lnTo>
                  <a:lnTo>
                    <a:pt x="2151" y="286"/>
                  </a:lnTo>
                  <a:lnTo>
                    <a:pt x="2148" y="277"/>
                  </a:lnTo>
                  <a:lnTo>
                    <a:pt x="2144" y="266"/>
                  </a:lnTo>
                  <a:lnTo>
                    <a:pt x="2140" y="244"/>
                  </a:lnTo>
                  <a:lnTo>
                    <a:pt x="2137" y="222"/>
                  </a:lnTo>
                  <a:lnTo>
                    <a:pt x="2134" y="200"/>
                  </a:lnTo>
                  <a:lnTo>
                    <a:pt x="2129" y="178"/>
                  </a:lnTo>
                  <a:lnTo>
                    <a:pt x="2124" y="157"/>
                  </a:lnTo>
                  <a:lnTo>
                    <a:pt x="2117" y="139"/>
                  </a:lnTo>
                  <a:lnTo>
                    <a:pt x="2109" y="121"/>
                  </a:lnTo>
                  <a:lnTo>
                    <a:pt x="2103" y="102"/>
                  </a:lnTo>
                  <a:lnTo>
                    <a:pt x="2100" y="86"/>
                  </a:lnTo>
                  <a:lnTo>
                    <a:pt x="2099" y="76"/>
                  </a:lnTo>
                  <a:lnTo>
                    <a:pt x="2100" y="67"/>
                  </a:lnTo>
                  <a:lnTo>
                    <a:pt x="2102" y="60"/>
                  </a:lnTo>
                  <a:lnTo>
                    <a:pt x="2104" y="54"/>
                  </a:lnTo>
                  <a:lnTo>
                    <a:pt x="2106" y="45"/>
                  </a:lnTo>
                  <a:lnTo>
                    <a:pt x="2106" y="36"/>
                  </a:lnTo>
                  <a:lnTo>
                    <a:pt x="2104" y="23"/>
                  </a:lnTo>
                  <a:lnTo>
                    <a:pt x="2060" y="24"/>
                  </a:lnTo>
                  <a:lnTo>
                    <a:pt x="2045" y="25"/>
                  </a:lnTo>
                  <a:lnTo>
                    <a:pt x="2033" y="25"/>
                  </a:lnTo>
                  <a:lnTo>
                    <a:pt x="2022" y="24"/>
                  </a:lnTo>
                  <a:lnTo>
                    <a:pt x="2007" y="21"/>
                  </a:lnTo>
                  <a:lnTo>
                    <a:pt x="1995" y="17"/>
                  </a:lnTo>
                  <a:lnTo>
                    <a:pt x="1987" y="12"/>
                  </a:lnTo>
                  <a:lnTo>
                    <a:pt x="1979" y="8"/>
                  </a:lnTo>
                  <a:lnTo>
                    <a:pt x="1972" y="5"/>
                  </a:lnTo>
                  <a:lnTo>
                    <a:pt x="1965" y="2"/>
                  </a:lnTo>
                  <a:lnTo>
                    <a:pt x="1958" y="0"/>
                  </a:lnTo>
                  <a:lnTo>
                    <a:pt x="1948" y="0"/>
                  </a:lnTo>
                  <a:lnTo>
                    <a:pt x="1935" y="1"/>
                  </a:lnTo>
                  <a:lnTo>
                    <a:pt x="1927" y="41"/>
                  </a:lnTo>
                  <a:lnTo>
                    <a:pt x="1916" y="83"/>
                  </a:lnTo>
                  <a:lnTo>
                    <a:pt x="1913" y="94"/>
                  </a:lnTo>
                  <a:lnTo>
                    <a:pt x="1909" y="103"/>
                  </a:lnTo>
                  <a:lnTo>
                    <a:pt x="1905" y="111"/>
                  </a:lnTo>
                  <a:lnTo>
                    <a:pt x="1900" y="120"/>
                  </a:lnTo>
                  <a:lnTo>
                    <a:pt x="1893" y="126"/>
                  </a:lnTo>
                  <a:lnTo>
                    <a:pt x="1886" y="133"/>
                  </a:lnTo>
                  <a:lnTo>
                    <a:pt x="1877" y="138"/>
                  </a:lnTo>
                  <a:lnTo>
                    <a:pt x="1869" y="142"/>
                  </a:lnTo>
                  <a:lnTo>
                    <a:pt x="1821" y="89"/>
                  </a:lnTo>
                  <a:lnTo>
                    <a:pt x="912" y="131"/>
                  </a:lnTo>
                  <a:lnTo>
                    <a:pt x="843" y="39"/>
                  </a:lnTo>
                  <a:lnTo>
                    <a:pt x="833" y="38"/>
                  </a:lnTo>
                  <a:lnTo>
                    <a:pt x="810" y="39"/>
                  </a:lnTo>
                  <a:lnTo>
                    <a:pt x="774" y="40"/>
                  </a:lnTo>
                  <a:lnTo>
                    <a:pt x="729" y="42"/>
                  </a:lnTo>
                  <a:lnTo>
                    <a:pt x="675" y="45"/>
                  </a:lnTo>
                  <a:lnTo>
                    <a:pt x="616" y="49"/>
                  </a:lnTo>
                  <a:lnTo>
                    <a:pt x="552" y="54"/>
                  </a:lnTo>
                  <a:lnTo>
                    <a:pt x="484" y="58"/>
                  </a:lnTo>
                  <a:lnTo>
                    <a:pt x="417" y="62"/>
                  </a:lnTo>
                  <a:lnTo>
                    <a:pt x="352" y="66"/>
                  </a:lnTo>
                  <a:lnTo>
                    <a:pt x="288" y="70"/>
                  </a:lnTo>
                  <a:lnTo>
                    <a:pt x="230" y="75"/>
                  </a:lnTo>
                  <a:lnTo>
                    <a:pt x="179" y="78"/>
                  </a:lnTo>
                  <a:lnTo>
                    <a:pt x="137" y="81"/>
                  </a:lnTo>
                  <a:lnTo>
                    <a:pt x="104" y="83"/>
                  </a:lnTo>
                  <a:lnTo>
                    <a:pt x="85" y="84"/>
                  </a:lnTo>
                  <a:lnTo>
                    <a:pt x="53" y="86"/>
                  </a:lnTo>
                  <a:lnTo>
                    <a:pt x="32" y="87"/>
                  </a:lnTo>
                  <a:lnTo>
                    <a:pt x="26" y="88"/>
                  </a:lnTo>
                  <a:lnTo>
                    <a:pt x="21" y="89"/>
                  </a:lnTo>
                  <a:lnTo>
                    <a:pt x="18" y="90"/>
                  </a:lnTo>
                  <a:lnTo>
                    <a:pt x="15" y="94"/>
                  </a:lnTo>
                  <a:lnTo>
                    <a:pt x="17" y="114"/>
                  </a:lnTo>
                  <a:lnTo>
                    <a:pt x="21" y="159"/>
                  </a:lnTo>
                  <a:lnTo>
                    <a:pt x="21" y="176"/>
                  </a:lnTo>
                  <a:lnTo>
                    <a:pt x="22" y="190"/>
                  </a:lnTo>
                  <a:lnTo>
                    <a:pt x="23" y="203"/>
                  </a:lnTo>
                  <a:lnTo>
                    <a:pt x="24" y="214"/>
                  </a:lnTo>
                  <a:lnTo>
                    <a:pt x="28" y="231"/>
                  </a:lnTo>
                  <a:lnTo>
                    <a:pt x="33" y="244"/>
                  </a:lnTo>
                  <a:lnTo>
                    <a:pt x="38" y="255"/>
                  </a:lnTo>
                  <a:lnTo>
                    <a:pt x="41" y="266"/>
                  </a:lnTo>
                  <a:lnTo>
                    <a:pt x="43" y="273"/>
                  </a:lnTo>
                  <a:lnTo>
                    <a:pt x="44" y="280"/>
                  </a:lnTo>
                  <a:lnTo>
                    <a:pt x="44" y="288"/>
                  </a:lnTo>
                  <a:lnTo>
                    <a:pt x="44" y="298"/>
                  </a:lnTo>
                  <a:lnTo>
                    <a:pt x="0" y="315"/>
                  </a:lnTo>
                  <a:lnTo>
                    <a:pt x="5" y="321"/>
                  </a:lnTo>
                  <a:lnTo>
                    <a:pt x="10" y="327"/>
                  </a:lnTo>
                  <a:lnTo>
                    <a:pt x="15" y="333"/>
                  </a:lnTo>
                  <a:lnTo>
                    <a:pt x="21" y="337"/>
                  </a:lnTo>
                  <a:lnTo>
                    <a:pt x="26" y="340"/>
                  </a:lnTo>
                  <a:lnTo>
                    <a:pt x="31" y="342"/>
                  </a:lnTo>
                  <a:lnTo>
                    <a:pt x="37" y="344"/>
                  </a:lnTo>
                  <a:lnTo>
                    <a:pt x="42" y="344"/>
                  </a:lnTo>
                  <a:lnTo>
                    <a:pt x="47" y="344"/>
                  </a:lnTo>
                  <a:lnTo>
                    <a:pt x="53" y="343"/>
                  </a:lnTo>
                  <a:lnTo>
                    <a:pt x="60" y="342"/>
                  </a:lnTo>
                  <a:lnTo>
                    <a:pt x="66" y="340"/>
                  </a:lnTo>
                  <a:lnTo>
                    <a:pt x="81" y="333"/>
                  </a:lnTo>
                  <a:lnTo>
                    <a:pt x="97" y="323"/>
                  </a:lnTo>
                  <a:lnTo>
                    <a:pt x="100" y="243"/>
                  </a:lnTo>
                  <a:lnTo>
                    <a:pt x="142" y="272"/>
                  </a:lnTo>
                  <a:lnTo>
                    <a:pt x="165" y="207"/>
                  </a:lnTo>
                  <a:lnTo>
                    <a:pt x="186" y="281"/>
                  </a:lnTo>
                  <a:lnTo>
                    <a:pt x="171" y="298"/>
                  </a:lnTo>
                  <a:lnTo>
                    <a:pt x="159" y="310"/>
                  </a:lnTo>
                  <a:lnTo>
                    <a:pt x="156" y="313"/>
                  </a:lnTo>
                  <a:lnTo>
                    <a:pt x="154" y="317"/>
                  </a:lnTo>
                  <a:lnTo>
                    <a:pt x="152" y="321"/>
                  </a:lnTo>
                  <a:lnTo>
                    <a:pt x="151" y="325"/>
                  </a:lnTo>
                  <a:lnTo>
                    <a:pt x="150" y="331"/>
                  </a:lnTo>
                  <a:lnTo>
                    <a:pt x="150" y="337"/>
                  </a:lnTo>
                  <a:lnTo>
                    <a:pt x="151" y="344"/>
                  </a:lnTo>
                  <a:lnTo>
                    <a:pt x="152" y="353"/>
                  </a:lnTo>
                  <a:lnTo>
                    <a:pt x="187" y="356"/>
                  </a:lnTo>
                  <a:lnTo>
                    <a:pt x="220" y="359"/>
                  </a:lnTo>
                  <a:lnTo>
                    <a:pt x="237" y="359"/>
                  </a:lnTo>
                  <a:lnTo>
                    <a:pt x="254" y="358"/>
                  </a:lnTo>
                  <a:lnTo>
                    <a:pt x="270" y="357"/>
                  </a:lnTo>
                  <a:lnTo>
                    <a:pt x="288" y="354"/>
                  </a:lnTo>
                  <a:lnTo>
                    <a:pt x="307" y="351"/>
                  </a:lnTo>
                  <a:lnTo>
                    <a:pt x="313" y="350"/>
                  </a:lnTo>
                  <a:lnTo>
                    <a:pt x="313" y="346"/>
                  </a:lnTo>
                  <a:lnTo>
                    <a:pt x="317" y="337"/>
                  </a:lnTo>
                  <a:lnTo>
                    <a:pt x="307" y="334"/>
                  </a:lnTo>
                  <a:lnTo>
                    <a:pt x="300" y="333"/>
                  </a:lnTo>
                  <a:lnTo>
                    <a:pt x="293" y="332"/>
                  </a:lnTo>
                  <a:lnTo>
                    <a:pt x="285" y="331"/>
                  </a:lnTo>
                  <a:lnTo>
                    <a:pt x="270" y="332"/>
                  </a:lnTo>
                  <a:lnTo>
                    <a:pt x="253" y="335"/>
                  </a:lnTo>
                  <a:lnTo>
                    <a:pt x="232" y="338"/>
                  </a:lnTo>
                  <a:lnTo>
                    <a:pt x="215" y="340"/>
                  </a:lnTo>
                  <a:lnTo>
                    <a:pt x="206" y="340"/>
                  </a:lnTo>
                  <a:lnTo>
                    <a:pt x="198" y="338"/>
                  </a:lnTo>
                  <a:lnTo>
                    <a:pt x="189" y="335"/>
                  </a:lnTo>
                  <a:lnTo>
                    <a:pt x="179" y="330"/>
                  </a:lnTo>
                  <a:lnTo>
                    <a:pt x="303" y="288"/>
                  </a:lnTo>
                  <a:lnTo>
                    <a:pt x="341" y="265"/>
                  </a:lnTo>
                  <a:lnTo>
                    <a:pt x="376" y="242"/>
                  </a:lnTo>
                  <a:lnTo>
                    <a:pt x="385" y="238"/>
                  </a:lnTo>
                  <a:lnTo>
                    <a:pt x="394" y="235"/>
                  </a:lnTo>
                  <a:lnTo>
                    <a:pt x="403" y="233"/>
                  </a:lnTo>
                  <a:lnTo>
                    <a:pt x="413" y="232"/>
                  </a:lnTo>
                  <a:lnTo>
                    <a:pt x="423" y="232"/>
                  </a:lnTo>
                  <a:lnTo>
                    <a:pt x="434" y="235"/>
                  </a:lnTo>
                  <a:lnTo>
                    <a:pt x="445" y="239"/>
                  </a:lnTo>
                  <a:lnTo>
                    <a:pt x="457" y="245"/>
                  </a:lnTo>
                  <a:lnTo>
                    <a:pt x="463" y="249"/>
                  </a:lnTo>
                  <a:lnTo>
                    <a:pt x="469" y="254"/>
                  </a:lnTo>
                  <a:lnTo>
                    <a:pt x="472" y="259"/>
                  </a:lnTo>
                  <a:lnTo>
                    <a:pt x="473" y="263"/>
                  </a:lnTo>
                  <a:lnTo>
                    <a:pt x="473" y="268"/>
                  </a:lnTo>
                  <a:lnTo>
                    <a:pt x="473" y="275"/>
                  </a:lnTo>
                  <a:lnTo>
                    <a:pt x="472" y="283"/>
                  </a:lnTo>
                  <a:lnTo>
                    <a:pt x="470" y="292"/>
                  </a:lnTo>
                  <a:lnTo>
                    <a:pt x="522" y="295"/>
                  </a:lnTo>
                  <a:lnTo>
                    <a:pt x="531" y="296"/>
                  </a:lnTo>
                  <a:lnTo>
                    <a:pt x="540" y="299"/>
                  </a:lnTo>
                  <a:lnTo>
                    <a:pt x="548" y="302"/>
                  </a:lnTo>
                  <a:lnTo>
                    <a:pt x="556" y="306"/>
                  </a:lnTo>
                  <a:lnTo>
                    <a:pt x="571" y="317"/>
                  </a:lnTo>
                  <a:lnTo>
                    <a:pt x="583" y="329"/>
                  </a:lnTo>
                  <a:lnTo>
                    <a:pt x="595" y="340"/>
                  </a:lnTo>
                  <a:lnTo>
                    <a:pt x="606" y="350"/>
                  </a:lnTo>
                  <a:lnTo>
                    <a:pt x="611" y="354"/>
                  </a:lnTo>
                  <a:lnTo>
                    <a:pt x="615" y="356"/>
                  </a:lnTo>
                  <a:lnTo>
                    <a:pt x="619" y="358"/>
                  </a:lnTo>
                  <a:lnTo>
                    <a:pt x="624" y="358"/>
                  </a:lnTo>
                  <a:lnTo>
                    <a:pt x="622" y="340"/>
                  </a:lnTo>
                  <a:lnTo>
                    <a:pt x="620" y="321"/>
                  </a:lnTo>
                  <a:lnTo>
                    <a:pt x="620" y="313"/>
                  </a:lnTo>
                  <a:lnTo>
                    <a:pt x="621" y="303"/>
                  </a:lnTo>
                  <a:lnTo>
                    <a:pt x="622" y="299"/>
                  </a:lnTo>
                  <a:lnTo>
                    <a:pt x="625" y="295"/>
                  </a:lnTo>
                  <a:lnTo>
                    <a:pt x="627" y="292"/>
                  </a:lnTo>
                  <a:lnTo>
                    <a:pt x="630" y="287"/>
                  </a:lnTo>
                  <a:lnTo>
                    <a:pt x="637" y="280"/>
                  </a:lnTo>
                  <a:lnTo>
                    <a:pt x="645" y="275"/>
                  </a:lnTo>
                  <a:lnTo>
                    <a:pt x="654" y="272"/>
                  </a:lnTo>
                  <a:lnTo>
                    <a:pt x="664" y="271"/>
                  </a:lnTo>
                  <a:lnTo>
                    <a:pt x="672" y="271"/>
                  </a:lnTo>
                  <a:lnTo>
                    <a:pt x="681" y="273"/>
                  </a:lnTo>
                  <a:lnTo>
                    <a:pt x="691" y="277"/>
                  </a:lnTo>
                  <a:lnTo>
                    <a:pt x="699" y="282"/>
                  </a:lnTo>
                  <a:lnTo>
                    <a:pt x="704" y="347"/>
                  </a:lnTo>
                  <a:lnTo>
                    <a:pt x="751" y="345"/>
                  </a:lnTo>
                  <a:lnTo>
                    <a:pt x="674" y="378"/>
                  </a:lnTo>
                  <a:lnTo>
                    <a:pt x="699" y="404"/>
                  </a:lnTo>
                  <a:lnTo>
                    <a:pt x="719" y="425"/>
                  </a:lnTo>
                  <a:lnTo>
                    <a:pt x="735" y="443"/>
                  </a:lnTo>
                  <a:lnTo>
                    <a:pt x="748" y="458"/>
                  </a:lnTo>
                  <a:lnTo>
                    <a:pt x="755" y="471"/>
                  </a:lnTo>
                  <a:lnTo>
                    <a:pt x="762" y="480"/>
                  </a:lnTo>
                  <a:lnTo>
                    <a:pt x="765" y="488"/>
                  </a:lnTo>
                  <a:lnTo>
                    <a:pt x="766" y="494"/>
                  </a:lnTo>
                  <a:lnTo>
                    <a:pt x="765" y="504"/>
                  </a:lnTo>
                  <a:lnTo>
                    <a:pt x="764" y="514"/>
                  </a:lnTo>
                  <a:lnTo>
                    <a:pt x="764" y="520"/>
                  </a:lnTo>
                  <a:lnTo>
                    <a:pt x="766" y="528"/>
                  </a:lnTo>
                  <a:lnTo>
                    <a:pt x="770" y="537"/>
                  </a:lnTo>
                  <a:lnTo>
                    <a:pt x="776" y="548"/>
                  </a:lnTo>
                  <a:lnTo>
                    <a:pt x="797" y="542"/>
                  </a:lnTo>
                  <a:lnTo>
                    <a:pt x="817" y="536"/>
                  </a:lnTo>
                  <a:lnTo>
                    <a:pt x="835" y="530"/>
                  </a:lnTo>
                  <a:lnTo>
                    <a:pt x="852" y="523"/>
                  </a:lnTo>
                  <a:lnTo>
                    <a:pt x="866" y="518"/>
                  </a:lnTo>
                  <a:lnTo>
                    <a:pt x="879" y="514"/>
                  </a:lnTo>
                  <a:lnTo>
                    <a:pt x="888" y="511"/>
                  </a:lnTo>
                  <a:lnTo>
                    <a:pt x="895" y="509"/>
                  </a:lnTo>
                  <a:lnTo>
                    <a:pt x="910" y="507"/>
                  </a:lnTo>
                  <a:lnTo>
                    <a:pt x="919" y="504"/>
                  </a:lnTo>
                  <a:lnTo>
                    <a:pt x="923" y="502"/>
                  </a:lnTo>
                  <a:lnTo>
                    <a:pt x="926" y="499"/>
                  </a:lnTo>
                  <a:lnTo>
                    <a:pt x="928" y="496"/>
                  </a:lnTo>
                  <a:lnTo>
                    <a:pt x="932" y="493"/>
                  </a:lnTo>
                  <a:lnTo>
                    <a:pt x="940" y="490"/>
                  </a:lnTo>
                  <a:lnTo>
                    <a:pt x="953" y="487"/>
                  </a:lnTo>
                  <a:lnTo>
                    <a:pt x="969" y="483"/>
                  </a:lnTo>
                  <a:lnTo>
                    <a:pt x="986" y="480"/>
                  </a:lnTo>
                  <a:lnTo>
                    <a:pt x="1004" y="477"/>
                  </a:lnTo>
                  <a:lnTo>
                    <a:pt x="1021" y="474"/>
                  </a:lnTo>
                  <a:lnTo>
                    <a:pt x="1025" y="445"/>
                  </a:lnTo>
                  <a:lnTo>
                    <a:pt x="1122" y="431"/>
                  </a:lnTo>
                  <a:lnTo>
                    <a:pt x="1132" y="360"/>
                  </a:lnTo>
                  <a:lnTo>
                    <a:pt x="1140" y="357"/>
                  </a:lnTo>
                  <a:lnTo>
                    <a:pt x="1145" y="356"/>
                  </a:lnTo>
                  <a:lnTo>
                    <a:pt x="1147" y="356"/>
                  </a:lnTo>
                  <a:lnTo>
                    <a:pt x="1149" y="356"/>
                  </a:lnTo>
                  <a:lnTo>
                    <a:pt x="1151" y="356"/>
                  </a:lnTo>
                  <a:lnTo>
                    <a:pt x="1154" y="355"/>
                  </a:lnTo>
                  <a:lnTo>
                    <a:pt x="1159" y="352"/>
                  </a:lnTo>
                  <a:lnTo>
                    <a:pt x="1166" y="346"/>
                  </a:lnTo>
                  <a:lnTo>
                    <a:pt x="1170" y="342"/>
                  </a:lnTo>
                  <a:lnTo>
                    <a:pt x="1171" y="339"/>
                  </a:lnTo>
                  <a:lnTo>
                    <a:pt x="1171" y="337"/>
                  </a:lnTo>
                  <a:lnTo>
                    <a:pt x="1171" y="336"/>
                  </a:lnTo>
                  <a:lnTo>
                    <a:pt x="1171" y="335"/>
                  </a:lnTo>
                  <a:lnTo>
                    <a:pt x="1175" y="334"/>
                  </a:lnTo>
                  <a:lnTo>
                    <a:pt x="1181" y="332"/>
                  </a:lnTo>
                  <a:lnTo>
                    <a:pt x="1191" y="329"/>
                  </a:lnTo>
                  <a:lnTo>
                    <a:pt x="1316" y="349"/>
                  </a:lnTo>
                  <a:lnTo>
                    <a:pt x="1324" y="365"/>
                  </a:lnTo>
                  <a:lnTo>
                    <a:pt x="1328" y="379"/>
                  </a:lnTo>
                  <a:lnTo>
                    <a:pt x="1331" y="391"/>
                  </a:lnTo>
                  <a:lnTo>
                    <a:pt x="1332" y="400"/>
                  </a:lnTo>
                  <a:lnTo>
                    <a:pt x="1331" y="413"/>
                  </a:lnTo>
                  <a:lnTo>
                    <a:pt x="1331" y="421"/>
                  </a:lnTo>
                  <a:lnTo>
                    <a:pt x="1334" y="424"/>
                  </a:lnTo>
                  <a:lnTo>
                    <a:pt x="1338" y="428"/>
                  </a:lnTo>
                  <a:lnTo>
                    <a:pt x="1346" y="431"/>
                  </a:lnTo>
                  <a:lnTo>
                    <a:pt x="1359" y="434"/>
                  </a:lnTo>
                  <a:lnTo>
                    <a:pt x="1397" y="443"/>
                  </a:lnTo>
                  <a:lnTo>
                    <a:pt x="1458" y="459"/>
                  </a:lnTo>
                  <a:lnTo>
                    <a:pt x="1463" y="470"/>
                  </a:lnTo>
                  <a:lnTo>
                    <a:pt x="1465" y="478"/>
                  </a:lnTo>
                  <a:lnTo>
                    <a:pt x="1467" y="487"/>
                  </a:lnTo>
                  <a:lnTo>
                    <a:pt x="1467" y="495"/>
                  </a:lnTo>
                  <a:lnTo>
                    <a:pt x="1465" y="501"/>
                  </a:lnTo>
                  <a:lnTo>
                    <a:pt x="1464" y="515"/>
                  </a:lnTo>
                  <a:lnTo>
                    <a:pt x="1464" y="527"/>
                  </a:lnTo>
                  <a:lnTo>
                    <a:pt x="1465" y="532"/>
                  </a:lnTo>
                  <a:lnTo>
                    <a:pt x="1467" y="537"/>
                  </a:lnTo>
                  <a:lnTo>
                    <a:pt x="1471" y="542"/>
                  </a:lnTo>
                  <a:lnTo>
                    <a:pt x="1476" y="548"/>
                  </a:lnTo>
                  <a:lnTo>
                    <a:pt x="1482" y="553"/>
                  </a:lnTo>
                  <a:lnTo>
                    <a:pt x="1492" y="559"/>
                  </a:lnTo>
                  <a:lnTo>
                    <a:pt x="1503" y="565"/>
                  </a:lnTo>
                  <a:lnTo>
                    <a:pt x="1518" y="571"/>
                  </a:lnTo>
                  <a:lnTo>
                    <a:pt x="1533" y="576"/>
                  </a:lnTo>
                  <a:lnTo>
                    <a:pt x="1546" y="582"/>
                  </a:lnTo>
                  <a:lnTo>
                    <a:pt x="1555" y="588"/>
                  </a:lnTo>
                  <a:lnTo>
                    <a:pt x="1562" y="593"/>
                  </a:lnTo>
                  <a:lnTo>
                    <a:pt x="1568" y="598"/>
                  </a:lnTo>
                  <a:lnTo>
                    <a:pt x="1571" y="604"/>
                  </a:lnTo>
                  <a:lnTo>
                    <a:pt x="1573" y="610"/>
                  </a:lnTo>
                  <a:lnTo>
                    <a:pt x="1574" y="616"/>
                  </a:lnTo>
                  <a:lnTo>
                    <a:pt x="1574" y="631"/>
                  </a:lnTo>
                  <a:lnTo>
                    <a:pt x="1573" y="648"/>
                  </a:lnTo>
                  <a:lnTo>
                    <a:pt x="1572" y="658"/>
                  </a:lnTo>
                  <a:lnTo>
                    <a:pt x="1573" y="670"/>
                  </a:lnTo>
                  <a:lnTo>
                    <a:pt x="1573" y="683"/>
                  </a:lnTo>
                  <a:lnTo>
                    <a:pt x="1575" y="697"/>
                  </a:lnTo>
                  <a:lnTo>
                    <a:pt x="1644" y="672"/>
                  </a:lnTo>
                  <a:lnTo>
                    <a:pt x="1658" y="660"/>
                  </a:lnTo>
                  <a:lnTo>
                    <a:pt x="1668" y="653"/>
                  </a:lnTo>
                  <a:lnTo>
                    <a:pt x="1673" y="651"/>
                  </a:lnTo>
                  <a:lnTo>
                    <a:pt x="1680" y="652"/>
                  </a:lnTo>
                  <a:lnTo>
                    <a:pt x="1690" y="654"/>
                  </a:lnTo>
                  <a:lnTo>
                    <a:pt x="1704" y="659"/>
                  </a:lnTo>
                  <a:lnTo>
                    <a:pt x="1715" y="736"/>
                  </a:lnTo>
                  <a:lnTo>
                    <a:pt x="1718" y="743"/>
                  </a:lnTo>
                  <a:lnTo>
                    <a:pt x="1722" y="748"/>
                  </a:lnTo>
                  <a:lnTo>
                    <a:pt x="1727" y="752"/>
                  </a:lnTo>
                  <a:lnTo>
                    <a:pt x="1731" y="756"/>
                  </a:lnTo>
                  <a:lnTo>
                    <a:pt x="1736" y="761"/>
                  </a:lnTo>
                  <a:lnTo>
                    <a:pt x="1742" y="766"/>
                  </a:lnTo>
                  <a:lnTo>
                    <a:pt x="1747" y="771"/>
                  </a:lnTo>
                  <a:lnTo>
                    <a:pt x="1752" y="777"/>
                  </a:lnTo>
                  <a:lnTo>
                    <a:pt x="1756" y="786"/>
                  </a:lnTo>
                  <a:lnTo>
                    <a:pt x="1762" y="796"/>
                  </a:lnTo>
                  <a:lnTo>
                    <a:pt x="1765" y="810"/>
                  </a:lnTo>
                  <a:lnTo>
                    <a:pt x="1768" y="826"/>
                  </a:lnTo>
                  <a:lnTo>
                    <a:pt x="1771" y="844"/>
                  </a:lnTo>
                  <a:lnTo>
                    <a:pt x="1772" y="867"/>
                  </a:lnTo>
                  <a:lnTo>
                    <a:pt x="1772" y="893"/>
                  </a:lnTo>
                  <a:lnTo>
                    <a:pt x="1771" y="924"/>
                  </a:lnTo>
                  <a:lnTo>
                    <a:pt x="1770" y="943"/>
                  </a:lnTo>
                  <a:lnTo>
                    <a:pt x="1767" y="960"/>
                  </a:lnTo>
                  <a:lnTo>
                    <a:pt x="1762" y="977"/>
                  </a:lnTo>
                  <a:lnTo>
                    <a:pt x="1756" y="992"/>
                  </a:lnTo>
                  <a:lnTo>
                    <a:pt x="1743" y="1023"/>
                  </a:lnTo>
                  <a:lnTo>
                    <a:pt x="1729" y="1052"/>
                  </a:lnTo>
                  <a:lnTo>
                    <a:pt x="1723" y="1067"/>
                  </a:lnTo>
                  <a:lnTo>
                    <a:pt x="1717" y="1083"/>
                  </a:lnTo>
                  <a:lnTo>
                    <a:pt x="1712" y="1098"/>
                  </a:lnTo>
                  <a:lnTo>
                    <a:pt x="1709" y="1113"/>
                  </a:lnTo>
                  <a:lnTo>
                    <a:pt x="1707" y="1130"/>
                  </a:lnTo>
                  <a:lnTo>
                    <a:pt x="1706" y="1147"/>
                  </a:lnTo>
                  <a:lnTo>
                    <a:pt x="1707" y="1156"/>
                  </a:lnTo>
                  <a:lnTo>
                    <a:pt x="1708" y="1165"/>
                  </a:lnTo>
                  <a:lnTo>
                    <a:pt x="1709" y="1174"/>
                  </a:lnTo>
                  <a:lnTo>
                    <a:pt x="1711" y="1183"/>
                  </a:lnTo>
                  <a:lnTo>
                    <a:pt x="1759" y="1210"/>
                  </a:lnTo>
                  <a:lnTo>
                    <a:pt x="1766" y="1221"/>
                  </a:lnTo>
                  <a:lnTo>
                    <a:pt x="1769" y="1229"/>
                  </a:lnTo>
                  <a:lnTo>
                    <a:pt x="1771" y="1236"/>
                  </a:lnTo>
                  <a:lnTo>
                    <a:pt x="1771" y="1240"/>
                  </a:lnTo>
                  <a:lnTo>
                    <a:pt x="1773" y="1244"/>
                  </a:lnTo>
                  <a:lnTo>
                    <a:pt x="1776" y="1247"/>
                  </a:lnTo>
                  <a:lnTo>
                    <a:pt x="1784" y="1249"/>
                  </a:lnTo>
                  <a:lnTo>
                    <a:pt x="1794" y="1252"/>
                  </a:lnTo>
                  <a:lnTo>
                    <a:pt x="1758" y="1096"/>
                  </a:lnTo>
                  <a:lnTo>
                    <a:pt x="1833" y="1182"/>
                  </a:lnTo>
                  <a:lnTo>
                    <a:pt x="1847" y="1137"/>
                  </a:lnTo>
                  <a:lnTo>
                    <a:pt x="1853" y="1174"/>
                  </a:lnTo>
                  <a:lnTo>
                    <a:pt x="1857" y="1202"/>
                  </a:lnTo>
                  <a:lnTo>
                    <a:pt x="1862" y="1225"/>
                  </a:lnTo>
                  <a:lnTo>
                    <a:pt x="1866" y="1245"/>
                  </a:lnTo>
                  <a:lnTo>
                    <a:pt x="1868" y="1254"/>
                  </a:lnTo>
                  <a:lnTo>
                    <a:pt x="1871" y="1263"/>
                  </a:lnTo>
                  <a:lnTo>
                    <a:pt x="1874" y="1272"/>
                  </a:lnTo>
                  <a:lnTo>
                    <a:pt x="1879" y="1281"/>
                  </a:lnTo>
                  <a:lnTo>
                    <a:pt x="1890" y="1301"/>
                  </a:lnTo>
                  <a:lnTo>
                    <a:pt x="1906" y="1325"/>
                  </a:lnTo>
                  <a:lnTo>
                    <a:pt x="1886" y="1328"/>
                  </a:lnTo>
                  <a:lnTo>
                    <a:pt x="1873" y="1333"/>
                  </a:lnTo>
                  <a:lnTo>
                    <a:pt x="1867" y="1336"/>
                  </a:lnTo>
                  <a:lnTo>
                    <a:pt x="1862" y="1340"/>
                  </a:lnTo>
                  <a:lnTo>
                    <a:pt x="1855" y="1346"/>
                  </a:lnTo>
                  <a:lnTo>
                    <a:pt x="1848" y="1354"/>
                  </a:lnTo>
                  <a:lnTo>
                    <a:pt x="1795" y="1341"/>
                  </a:lnTo>
                  <a:lnTo>
                    <a:pt x="1820" y="1396"/>
                  </a:lnTo>
                  <a:lnTo>
                    <a:pt x="1818" y="1407"/>
                  </a:lnTo>
                  <a:lnTo>
                    <a:pt x="1816" y="1416"/>
                  </a:lnTo>
                  <a:lnTo>
                    <a:pt x="1814" y="1422"/>
                  </a:lnTo>
                  <a:lnTo>
                    <a:pt x="1811" y="1426"/>
                  </a:lnTo>
                  <a:lnTo>
                    <a:pt x="1809" y="1431"/>
                  </a:lnTo>
                  <a:lnTo>
                    <a:pt x="1808" y="1436"/>
                  </a:lnTo>
                  <a:lnTo>
                    <a:pt x="1809" y="1443"/>
                  </a:lnTo>
                  <a:lnTo>
                    <a:pt x="1811" y="1453"/>
                  </a:lnTo>
                  <a:lnTo>
                    <a:pt x="1814" y="1461"/>
                  </a:lnTo>
                  <a:lnTo>
                    <a:pt x="1818" y="1468"/>
                  </a:lnTo>
                  <a:lnTo>
                    <a:pt x="1823" y="1472"/>
                  </a:lnTo>
                  <a:lnTo>
                    <a:pt x="1828" y="1475"/>
                  </a:lnTo>
                  <a:lnTo>
                    <a:pt x="1838" y="1481"/>
                  </a:lnTo>
                  <a:lnTo>
                    <a:pt x="1851" y="1488"/>
                  </a:lnTo>
                  <a:lnTo>
                    <a:pt x="1856" y="1492"/>
                  </a:lnTo>
                  <a:lnTo>
                    <a:pt x="1862" y="1497"/>
                  </a:lnTo>
                  <a:lnTo>
                    <a:pt x="1866" y="1502"/>
                  </a:lnTo>
                  <a:lnTo>
                    <a:pt x="1869" y="1508"/>
                  </a:lnTo>
                  <a:lnTo>
                    <a:pt x="1876" y="1519"/>
                  </a:lnTo>
                  <a:lnTo>
                    <a:pt x="1883" y="1531"/>
                  </a:lnTo>
                  <a:lnTo>
                    <a:pt x="1961" y="1570"/>
                  </a:lnTo>
                  <a:lnTo>
                    <a:pt x="2065" y="1507"/>
                  </a:lnTo>
                  <a:lnTo>
                    <a:pt x="2033" y="1580"/>
                  </a:lnTo>
                  <a:lnTo>
                    <a:pt x="2044" y="1590"/>
                  </a:lnTo>
                  <a:lnTo>
                    <a:pt x="2053" y="1598"/>
                  </a:lnTo>
                  <a:lnTo>
                    <a:pt x="2062" y="1607"/>
                  </a:lnTo>
                  <a:lnTo>
                    <a:pt x="2068" y="1616"/>
                  </a:lnTo>
                  <a:lnTo>
                    <a:pt x="2070" y="1621"/>
                  </a:lnTo>
                  <a:lnTo>
                    <a:pt x="2072" y="1626"/>
                  </a:lnTo>
                  <a:lnTo>
                    <a:pt x="2072" y="1631"/>
                  </a:lnTo>
                  <a:lnTo>
                    <a:pt x="2071" y="1636"/>
                  </a:lnTo>
                  <a:lnTo>
                    <a:pt x="2069" y="1641"/>
                  </a:lnTo>
                  <a:lnTo>
                    <a:pt x="2067" y="1648"/>
                  </a:lnTo>
                  <a:lnTo>
                    <a:pt x="2062" y="1653"/>
                  </a:lnTo>
                  <a:lnTo>
                    <a:pt x="2057" y="1659"/>
                  </a:lnTo>
                  <a:lnTo>
                    <a:pt x="1953" y="1623"/>
                  </a:lnTo>
                  <a:lnTo>
                    <a:pt x="1980" y="1680"/>
                  </a:lnTo>
                  <a:lnTo>
                    <a:pt x="1982" y="1689"/>
                  </a:lnTo>
                  <a:lnTo>
                    <a:pt x="1982" y="1696"/>
                  </a:lnTo>
                  <a:lnTo>
                    <a:pt x="1982" y="1704"/>
                  </a:lnTo>
                  <a:lnTo>
                    <a:pt x="1981" y="1710"/>
                  </a:lnTo>
                  <a:lnTo>
                    <a:pt x="1982" y="1717"/>
                  </a:lnTo>
                  <a:lnTo>
                    <a:pt x="1984" y="1725"/>
                  </a:lnTo>
                  <a:lnTo>
                    <a:pt x="1986" y="1728"/>
                  </a:lnTo>
                  <a:lnTo>
                    <a:pt x="1989" y="1732"/>
                  </a:lnTo>
                  <a:lnTo>
                    <a:pt x="1993" y="1736"/>
                  </a:lnTo>
                  <a:lnTo>
                    <a:pt x="1998" y="1739"/>
                  </a:lnTo>
                  <a:lnTo>
                    <a:pt x="2012" y="1741"/>
                  </a:lnTo>
                  <a:lnTo>
                    <a:pt x="2032" y="1741"/>
                  </a:lnTo>
                  <a:lnTo>
                    <a:pt x="2045" y="1743"/>
                  </a:lnTo>
                  <a:lnTo>
                    <a:pt x="2058" y="1744"/>
                  </a:lnTo>
                  <a:lnTo>
                    <a:pt x="2072" y="1747"/>
                  </a:lnTo>
                  <a:lnTo>
                    <a:pt x="2087" y="1751"/>
                  </a:lnTo>
                  <a:lnTo>
                    <a:pt x="2152" y="1684"/>
                  </a:lnTo>
                  <a:lnTo>
                    <a:pt x="2157" y="1691"/>
                  </a:lnTo>
                  <a:lnTo>
                    <a:pt x="2161" y="1698"/>
                  </a:lnTo>
                  <a:lnTo>
                    <a:pt x="2164" y="1707"/>
                  </a:lnTo>
                  <a:lnTo>
                    <a:pt x="2167" y="1714"/>
                  </a:lnTo>
                  <a:lnTo>
                    <a:pt x="2171" y="1731"/>
                  </a:lnTo>
                  <a:lnTo>
                    <a:pt x="2174" y="1749"/>
                  </a:lnTo>
                  <a:lnTo>
                    <a:pt x="2176" y="1767"/>
                  </a:lnTo>
                  <a:lnTo>
                    <a:pt x="2178" y="1785"/>
                  </a:lnTo>
                  <a:lnTo>
                    <a:pt x="2180" y="1802"/>
                  </a:lnTo>
                  <a:lnTo>
                    <a:pt x="2184" y="1818"/>
                  </a:lnTo>
                  <a:lnTo>
                    <a:pt x="2188" y="1834"/>
                  </a:lnTo>
                  <a:lnTo>
                    <a:pt x="2195" y="1850"/>
                  </a:lnTo>
                  <a:lnTo>
                    <a:pt x="2198" y="1856"/>
                  </a:lnTo>
                  <a:lnTo>
                    <a:pt x="2202" y="1863"/>
                  </a:lnTo>
                  <a:lnTo>
                    <a:pt x="2207" y="1868"/>
                  </a:lnTo>
                  <a:lnTo>
                    <a:pt x="2214" y="1872"/>
                  </a:lnTo>
                  <a:lnTo>
                    <a:pt x="2219" y="1875"/>
                  </a:lnTo>
                  <a:lnTo>
                    <a:pt x="2223" y="1876"/>
                  </a:lnTo>
                  <a:lnTo>
                    <a:pt x="2225" y="1876"/>
                  </a:lnTo>
                  <a:lnTo>
                    <a:pt x="2227" y="1876"/>
                  </a:lnTo>
                  <a:lnTo>
                    <a:pt x="2229" y="1876"/>
                  </a:lnTo>
                  <a:lnTo>
                    <a:pt x="2232" y="1877"/>
                  </a:lnTo>
                  <a:lnTo>
                    <a:pt x="2236" y="1881"/>
                  </a:lnTo>
                  <a:lnTo>
                    <a:pt x="2242" y="1885"/>
                  </a:lnTo>
                  <a:lnTo>
                    <a:pt x="2248" y="1893"/>
                  </a:lnTo>
                  <a:lnTo>
                    <a:pt x="2258" y="1906"/>
                  </a:lnTo>
                  <a:lnTo>
                    <a:pt x="2297" y="1897"/>
                  </a:lnTo>
                  <a:lnTo>
                    <a:pt x="2295" y="1946"/>
                  </a:lnTo>
                  <a:lnTo>
                    <a:pt x="2366" y="1942"/>
                  </a:lnTo>
                  <a:lnTo>
                    <a:pt x="2391" y="1935"/>
                  </a:lnTo>
                  <a:lnTo>
                    <a:pt x="2411" y="1929"/>
                  </a:lnTo>
                  <a:lnTo>
                    <a:pt x="2416" y="1928"/>
                  </a:lnTo>
                  <a:lnTo>
                    <a:pt x="2420" y="1929"/>
                  </a:lnTo>
                  <a:lnTo>
                    <a:pt x="2424" y="1930"/>
                  </a:lnTo>
                  <a:lnTo>
                    <a:pt x="2428" y="1932"/>
                  </a:lnTo>
                  <a:lnTo>
                    <a:pt x="2431" y="1936"/>
                  </a:lnTo>
                  <a:lnTo>
                    <a:pt x="2434" y="1942"/>
                  </a:lnTo>
                  <a:lnTo>
                    <a:pt x="2436" y="1948"/>
                  </a:lnTo>
                  <a:lnTo>
                    <a:pt x="2438" y="1956"/>
                  </a:lnTo>
                  <a:lnTo>
                    <a:pt x="2441" y="1973"/>
                  </a:lnTo>
                  <a:lnTo>
                    <a:pt x="2443" y="1990"/>
                  </a:lnTo>
                  <a:lnTo>
                    <a:pt x="2443" y="2006"/>
                  </a:lnTo>
                  <a:lnTo>
                    <a:pt x="2441" y="2023"/>
                  </a:lnTo>
                  <a:lnTo>
                    <a:pt x="2412" y="2039"/>
                  </a:lnTo>
                  <a:lnTo>
                    <a:pt x="2384" y="2051"/>
                  </a:lnTo>
                  <a:lnTo>
                    <a:pt x="2379" y="2055"/>
                  </a:lnTo>
                  <a:lnTo>
                    <a:pt x="2375" y="2059"/>
                  </a:lnTo>
                  <a:lnTo>
                    <a:pt x="2371" y="2063"/>
                  </a:lnTo>
                  <a:lnTo>
                    <a:pt x="2367" y="2067"/>
                  </a:lnTo>
                  <a:lnTo>
                    <a:pt x="2365" y="2072"/>
                  </a:lnTo>
                  <a:lnTo>
                    <a:pt x="2363" y="2077"/>
                  </a:lnTo>
                  <a:lnTo>
                    <a:pt x="2363" y="2083"/>
                  </a:lnTo>
                  <a:lnTo>
                    <a:pt x="2364" y="2088"/>
                  </a:lnTo>
                  <a:lnTo>
                    <a:pt x="2395" y="208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0" name="Freeform 31">
              <a:extLst>
                <a:ext uri="{FF2B5EF4-FFF2-40B4-BE49-F238E27FC236}">
                  <a16:creationId xmlns:a16="http://schemas.microsoft.com/office/drawing/2014/main" id="{32226F77-0401-4CD1-87CC-A61DF601DDAE}"/>
                </a:ext>
              </a:extLst>
            </p:cNvPr>
            <p:cNvSpPr>
              <a:spLocks/>
            </p:cNvSpPr>
            <p:nvPr/>
          </p:nvSpPr>
          <p:spPr bwMode="auto">
            <a:xfrm>
              <a:off x="6282356" y="3918145"/>
              <a:ext cx="545859" cy="912871"/>
            </a:xfrm>
            <a:custGeom>
              <a:avLst/>
              <a:gdLst/>
              <a:ahLst/>
              <a:cxnLst>
                <a:cxn ang="0">
                  <a:pos x="9" y="65"/>
                </a:cxn>
                <a:cxn ang="0">
                  <a:pos x="20" y="81"/>
                </a:cxn>
                <a:cxn ang="0">
                  <a:pos x="25" y="132"/>
                </a:cxn>
                <a:cxn ang="0">
                  <a:pos x="22" y="297"/>
                </a:cxn>
                <a:cxn ang="0">
                  <a:pos x="14" y="528"/>
                </a:cxn>
                <a:cxn ang="0">
                  <a:pos x="7" y="759"/>
                </a:cxn>
                <a:cxn ang="0">
                  <a:pos x="2" y="929"/>
                </a:cxn>
                <a:cxn ang="0">
                  <a:pos x="0" y="1004"/>
                </a:cxn>
                <a:cxn ang="0">
                  <a:pos x="0" y="1163"/>
                </a:cxn>
                <a:cxn ang="0">
                  <a:pos x="1" y="1389"/>
                </a:cxn>
                <a:cxn ang="0">
                  <a:pos x="6" y="1628"/>
                </a:cxn>
                <a:cxn ang="0">
                  <a:pos x="17" y="1795"/>
                </a:cxn>
                <a:cxn ang="0">
                  <a:pos x="25" y="1868"/>
                </a:cxn>
                <a:cxn ang="0">
                  <a:pos x="37" y="1913"/>
                </a:cxn>
                <a:cxn ang="0">
                  <a:pos x="62" y="1913"/>
                </a:cxn>
                <a:cxn ang="0">
                  <a:pos x="126" y="1906"/>
                </a:cxn>
                <a:cxn ang="0">
                  <a:pos x="127" y="1796"/>
                </a:cxn>
                <a:cxn ang="0">
                  <a:pos x="133" y="1775"/>
                </a:cxn>
                <a:cxn ang="0">
                  <a:pos x="127" y="1738"/>
                </a:cxn>
                <a:cxn ang="0">
                  <a:pos x="110" y="1684"/>
                </a:cxn>
                <a:cxn ang="0">
                  <a:pos x="113" y="1648"/>
                </a:cxn>
                <a:cxn ang="0">
                  <a:pos x="125" y="1618"/>
                </a:cxn>
                <a:cxn ang="0">
                  <a:pos x="141" y="1591"/>
                </a:cxn>
                <a:cxn ang="0">
                  <a:pos x="163" y="1610"/>
                </a:cxn>
                <a:cxn ang="0">
                  <a:pos x="176" y="1657"/>
                </a:cxn>
                <a:cxn ang="0">
                  <a:pos x="189" y="1685"/>
                </a:cxn>
                <a:cxn ang="0">
                  <a:pos x="196" y="1702"/>
                </a:cxn>
                <a:cxn ang="0">
                  <a:pos x="185" y="1742"/>
                </a:cxn>
                <a:cxn ang="0">
                  <a:pos x="185" y="1770"/>
                </a:cxn>
                <a:cxn ang="0">
                  <a:pos x="199" y="1789"/>
                </a:cxn>
                <a:cxn ang="0">
                  <a:pos x="215" y="1808"/>
                </a:cxn>
                <a:cxn ang="0">
                  <a:pos x="223" y="1830"/>
                </a:cxn>
                <a:cxn ang="0">
                  <a:pos x="227" y="1877"/>
                </a:cxn>
                <a:cxn ang="0">
                  <a:pos x="227" y="1936"/>
                </a:cxn>
                <a:cxn ang="0">
                  <a:pos x="199" y="1945"/>
                </a:cxn>
                <a:cxn ang="0">
                  <a:pos x="170" y="1954"/>
                </a:cxn>
                <a:cxn ang="0">
                  <a:pos x="315" y="1904"/>
                </a:cxn>
                <a:cxn ang="0">
                  <a:pos x="300" y="1884"/>
                </a:cxn>
                <a:cxn ang="0">
                  <a:pos x="301" y="1865"/>
                </a:cxn>
                <a:cxn ang="0">
                  <a:pos x="316" y="1852"/>
                </a:cxn>
                <a:cxn ang="0">
                  <a:pos x="319" y="1734"/>
                </a:cxn>
                <a:cxn ang="0">
                  <a:pos x="321" y="1694"/>
                </a:cxn>
                <a:cxn ang="0">
                  <a:pos x="318" y="1670"/>
                </a:cxn>
                <a:cxn ang="0">
                  <a:pos x="309" y="1653"/>
                </a:cxn>
                <a:cxn ang="0">
                  <a:pos x="301" y="1644"/>
                </a:cxn>
                <a:cxn ang="0">
                  <a:pos x="1163" y="1575"/>
                </a:cxn>
                <a:cxn ang="0">
                  <a:pos x="1139" y="1105"/>
                </a:cxn>
                <a:cxn ang="0">
                  <a:pos x="1161" y="1067"/>
                </a:cxn>
                <a:cxn ang="0">
                  <a:pos x="1174" y="1041"/>
                </a:cxn>
                <a:cxn ang="0">
                  <a:pos x="1167" y="1014"/>
                </a:cxn>
                <a:cxn ang="0">
                  <a:pos x="1143" y="969"/>
                </a:cxn>
                <a:cxn ang="0">
                  <a:pos x="1108" y="911"/>
                </a:cxn>
                <a:cxn ang="0">
                  <a:pos x="1074" y="850"/>
                </a:cxn>
                <a:cxn ang="0">
                  <a:pos x="1050" y="799"/>
                </a:cxn>
                <a:cxn ang="0">
                  <a:pos x="1036" y="750"/>
                </a:cxn>
                <a:cxn ang="0">
                  <a:pos x="999" y="588"/>
                </a:cxn>
                <a:cxn ang="0">
                  <a:pos x="959" y="383"/>
                </a:cxn>
                <a:cxn ang="0">
                  <a:pos x="921" y="185"/>
                </a:cxn>
                <a:cxn ang="0">
                  <a:pos x="890" y="42"/>
                </a:cxn>
                <a:cxn ang="0">
                  <a:pos x="880" y="5"/>
                </a:cxn>
              </a:cxnLst>
              <a:rect l="0" t="0" r="r" b="b"/>
              <a:pathLst>
                <a:path w="1174" h="1959">
                  <a:moveTo>
                    <a:pt x="9" y="53"/>
                  </a:moveTo>
                  <a:lnTo>
                    <a:pt x="9" y="60"/>
                  </a:lnTo>
                  <a:lnTo>
                    <a:pt x="9" y="65"/>
                  </a:lnTo>
                  <a:lnTo>
                    <a:pt x="11" y="70"/>
                  </a:lnTo>
                  <a:lnTo>
                    <a:pt x="13" y="73"/>
                  </a:lnTo>
                  <a:lnTo>
                    <a:pt x="20" y="81"/>
                  </a:lnTo>
                  <a:lnTo>
                    <a:pt x="25" y="91"/>
                  </a:lnTo>
                  <a:lnTo>
                    <a:pt x="25" y="103"/>
                  </a:lnTo>
                  <a:lnTo>
                    <a:pt x="25" y="132"/>
                  </a:lnTo>
                  <a:lnTo>
                    <a:pt x="24" y="176"/>
                  </a:lnTo>
                  <a:lnTo>
                    <a:pt x="23" y="231"/>
                  </a:lnTo>
                  <a:lnTo>
                    <a:pt x="22" y="297"/>
                  </a:lnTo>
                  <a:lnTo>
                    <a:pt x="20" y="369"/>
                  </a:lnTo>
                  <a:lnTo>
                    <a:pt x="18" y="447"/>
                  </a:lnTo>
                  <a:lnTo>
                    <a:pt x="14" y="528"/>
                  </a:lnTo>
                  <a:lnTo>
                    <a:pt x="12" y="608"/>
                  </a:lnTo>
                  <a:lnTo>
                    <a:pt x="10" y="686"/>
                  </a:lnTo>
                  <a:lnTo>
                    <a:pt x="7" y="759"/>
                  </a:lnTo>
                  <a:lnTo>
                    <a:pt x="5" y="827"/>
                  </a:lnTo>
                  <a:lnTo>
                    <a:pt x="4" y="884"/>
                  </a:lnTo>
                  <a:lnTo>
                    <a:pt x="2" y="929"/>
                  </a:lnTo>
                  <a:lnTo>
                    <a:pt x="1" y="961"/>
                  </a:lnTo>
                  <a:lnTo>
                    <a:pt x="1" y="975"/>
                  </a:lnTo>
                  <a:lnTo>
                    <a:pt x="0" y="1004"/>
                  </a:lnTo>
                  <a:lnTo>
                    <a:pt x="0" y="1046"/>
                  </a:lnTo>
                  <a:lnTo>
                    <a:pt x="0" y="1100"/>
                  </a:lnTo>
                  <a:lnTo>
                    <a:pt x="0" y="1163"/>
                  </a:lnTo>
                  <a:lnTo>
                    <a:pt x="0" y="1233"/>
                  </a:lnTo>
                  <a:lnTo>
                    <a:pt x="0" y="1309"/>
                  </a:lnTo>
                  <a:lnTo>
                    <a:pt x="1" y="1389"/>
                  </a:lnTo>
                  <a:lnTo>
                    <a:pt x="2" y="1469"/>
                  </a:lnTo>
                  <a:lnTo>
                    <a:pt x="4" y="1550"/>
                  </a:lnTo>
                  <a:lnTo>
                    <a:pt x="6" y="1628"/>
                  </a:lnTo>
                  <a:lnTo>
                    <a:pt x="9" y="1699"/>
                  </a:lnTo>
                  <a:lnTo>
                    <a:pt x="13" y="1766"/>
                  </a:lnTo>
                  <a:lnTo>
                    <a:pt x="17" y="1795"/>
                  </a:lnTo>
                  <a:lnTo>
                    <a:pt x="19" y="1822"/>
                  </a:lnTo>
                  <a:lnTo>
                    <a:pt x="22" y="1847"/>
                  </a:lnTo>
                  <a:lnTo>
                    <a:pt x="25" y="1868"/>
                  </a:lnTo>
                  <a:lnTo>
                    <a:pt x="28" y="1887"/>
                  </a:lnTo>
                  <a:lnTo>
                    <a:pt x="32" y="1901"/>
                  </a:lnTo>
                  <a:lnTo>
                    <a:pt x="37" y="1913"/>
                  </a:lnTo>
                  <a:lnTo>
                    <a:pt x="41" y="1919"/>
                  </a:lnTo>
                  <a:lnTo>
                    <a:pt x="57" y="1915"/>
                  </a:lnTo>
                  <a:lnTo>
                    <a:pt x="62" y="1913"/>
                  </a:lnTo>
                  <a:lnTo>
                    <a:pt x="65" y="1910"/>
                  </a:lnTo>
                  <a:lnTo>
                    <a:pt x="70" y="1904"/>
                  </a:lnTo>
                  <a:lnTo>
                    <a:pt x="126" y="1906"/>
                  </a:lnTo>
                  <a:lnTo>
                    <a:pt x="126" y="1818"/>
                  </a:lnTo>
                  <a:lnTo>
                    <a:pt x="126" y="1806"/>
                  </a:lnTo>
                  <a:lnTo>
                    <a:pt x="127" y="1796"/>
                  </a:lnTo>
                  <a:lnTo>
                    <a:pt x="130" y="1789"/>
                  </a:lnTo>
                  <a:lnTo>
                    <a:pt x="132" y="1782"/>
                  </a:lnTo>
                  <a:lnTo>
                    <a:pt x="133" y="1775"/>
                  </a:lnTo>
                  <a:lnTo>
                    <a:pt x="135" y="1766"/>
                  </a:lnTo>
                  <a:lnTo>
                    <a:pt x="132" y="1754"/>
                  </a:lnTo>
                  <a:lnTo>
                    <a:pt x="127" y="1738"/>
                  </a:lnTo>
                  <a:lnTo>
                    <a:pt x="119" y="1715"/>
                  </a:lnTo>
                  <a:lnTo>
                    <a:pt x="112" y="1695"/>
                  </a:lnTo>
                  <a:lnTo>
                    <a:pt x="110" y="1684"/>
                  </a:lnTo>
                  <a:lnTo>
                    <a:pt x="110" y="1674"/>
                  </a:lnTo>
                  <a:lnTo>
                    <a:pt x="110" y="1661"/>
                  </a:lnTo>
                  <a:lnTo>
                    <a:pt x="113" y="1648"/>
                  </a:lnTo>
                  <a:lnTo>
                    <a:pt x="117" y="1638"/>
                  </a:lnTo>
                  <a:lnTo>
                    <a:pt x="120" y="1629"/>
                  </a:lnTo>
                  <a:lnTo>
                    <a:pt x="125" y="1618"/>
                  </a:lnTo>
                  <a:lnTo>
                    <a:pt x="129" y="1609"/>
                  </a:lnTo>
                  <a:lnTo>
                    <a:pt x="136" y="1599"/>
                  </a:lnTo>
                  <a:lnTo>
                    <a:pt x="141" y="1591"/>
                  </a:lnTo>
                  <a:lnTo>
                    <a:pt x="146" y="1584"/>
                  </a:lnTo>
                  <a:lnTo>
                    <a:pt x="151" y="1579"/>
                  </a:lnTo>
                  <a:lnTo>
                    <a:pt x="163" y="1610"/>
                  </a:lnTo>
                  <a:lnTo>
                    <a:pt x="167" y="1628"/>
                  </a:lnTo>
                  <a:lnTo>
                    <a:pt x="170" y="1641"/>
                  </a:lnTo>
                  <a:lnTo>
                    <a:pt x="176" y="1657"/>
                  </a:lnTo>
                  <a:lnTo>
                    <a:pt x="181" y="1670"/>
                  </a:lnTo>
                  <a:lnTo>
                    <a:pt x="185" y="1679"/>
                  </a:lnTo>
                  <a:lnTo>
                    <a:pt x="189" y="1685"/>
                  </a:lnTo>
                  <a:lnTo>
                    <a:pt x="194" y="1690"/>
                  </a:lnTo>
                  <a:lnTo>
                    <a:pt x="195" y="1695"/>
                  </a:lnTo>
                  <a:lnTo>
                    <a:pt x="196" y="1702"/>
                  </a:lnTo>
                  <a:lnTo>
                    <a:pt x="194" y="1713"/>
                  </a:lnTo>
                  <a:lnTo>
                    <a:pt x="189" y="1729"/>
                  </a:lnTo>
                  <a:lnTo>
                    <a:pt x="185" y="1742"/>
                  </a:lnTo>
                  <a:lnTo>
                    <a:pt x="184" y="1754"/>
                  </a:lnTo>
                  <a:lnTo>
                    <a:pt x="184" y="1762"/>
                  </a:lnTo>
                  <a:lnTo>
                    <a:pt x="185" y="1770"/>
                  </a:lnTo>
                  <a:lnTo>
                    <a:pt x="188" y="1775"/>
                  </a:lnTo>
                  <a:lnTo>
                    <a:pt x="194" y="1781"/>
                  </a:lnTo>
                  <a:lnTo>
                    <a:pt x="199" y="1789"/>
                  </a:lnTo>
                  <a:lnTo>
                    <a:pt x="206" y="1796"/>
                  </a:lnTo>
                  <a:lnTo>
                    <a:pt x="211" y="1802"/>
                  </a:lnTo>
                  <a:lnTo>
                    <a:pt x="215" y="1808"/>
                  </a:lnTo>
                  <a:lnTo>
                    <a:pt x="218" y="1814"/>
                  </a:lnTo>
                  <a:lnTo>
                    <a:pt x="221" y="1819"/>
                  </a:lnTo>
                  <a:lnTo>
                    <a:pt x="223" y="1830"/>
                  </a:lnTo>
                  <a:lnTo>
                    <a:pt x="225" y="1842"/>
                  </a:lnTo>
                  <a:lnTo>
                    <a:pt x="226" y="1858"/>
                  </a:lnTo>
                  <a:lnTo>
                    <a:pt x="227" y="1877"/>
                  </a:lnTo>
                  <a:lnTo>
                    <a:pt x="230" y="1901"/>
                  </a:lnTo>
                  <a:lnTo>
                    <a:pt x="235" y="1932"/>
                  </a:lnTo>
                  <a:lnTo>
                    <a:pt x="227" y="1936"/>
                  </a:lnTo>
                  <a:lnTo>
                    <a:pt x="218" y="1939"/>
                  </a:lnTo>
                  <a:lnTo>
                    <a:pt x="208" y="1942"/>
                  </a:lnTo>
                  <a:lnTo>
                    <a:pt x="199" y="1945"/>
                  </a:lnTo>
                  <a:lnTo>
                    <a:pt x="189" y="1947"/>
                  </a:lnTo>
                  <a:lnTo>
                    <a:pt x="180" y="1950"/>
                  </a:lnTo>
                  <a:lnTo>
                    <a:pt x="170" y="1954"/>
                  </a:lnTo>
                  <a:lnTo>
                    <a:pt x="162" y="1959"/>
                  </a:lnTo>
                  <a:lnTo>
                    <a:pt x="328" y="1917"/>
                  </a:lnTo>
                  <a:lnTo>
                    <a:pt x="315" y="1904"/>
                  </a:lnTo>
                  <a:lnTo>
                    <a:pt x="305" y="1893"/>
                  </a:lnTo>
                  <a:lnTo>
                    <a:pt x="302" y="1889"/>
                  </a:lnTo>
                  <a:lnTo>
                    <a:pt x="300" y="1884"/>
                  </a:lnTo>
                  <a:lnTo>
                    <a:pt x="299" y="1878"/>
                  </a:lnTo>
                  <a:lnTo>
                    <a:pt x="299" y="1873"/>
                  </a:lnTo>
                  <a:lnTo>
                    <a:pt x="301" y="1865"/>
                  </a:lnTo>
                  <a:lnTo>
                    <a:pt x="305" y="1859"/>
                  </a:lnTo>
                  <a:lnTo>
                    <a:pt x="309" y="1855"/>
                  </a:lnTo>
                  <a:lnTo>
                    <a:pt x="316" y="1852"/>
                  </a:lnTo>
                  <a:lnTo>
                    <a:pt x="329" y="1849"/>
                  </a:lnTo>
                  <a:lnTo>
                    <a:pt x="344" y="1845"/>
                  </a:lnTo>
                  <a:lnTo>
                    <a:pt x="319" y="1734"/>
                  </a:lnTo>
                  <a:lnTo>
                    <a:pt x="320" y="1718"/>
                  </a:lnTo>
                  <a:lnTo>
                    <a:pt x="321" y="1702"/>
                  </a:lnTo>
                  <a:lnTo>
                    <a:pt x="321" y="1694"/>
                  </a:lnTo>
                  <a:lnTo>
                    <a:pt x="321" y="1685"/>
                  </a:lnTo>
                  <a:lnTo>
                    <a:pt x="320" y="1677"/>
                  </a:lnTo>
                  <a:lnTo>
                    <a:pt x="318" y="1670"/>
                  </a:lnTo>
                  <a:lnTo>
                    <a:pt x="316" y="1661"/>
                  </a:lnTo>
                  <a:lnTo>
                    <a:pt x="313" y="1656"/>
                  </a:lnTo>
                  <a:lnTo>
                    <a:pt x="309" y="1653"/>
                  </a:lnTo>
                  <a:lnTo>
                    <a:pt x="307" y="1651"/>
                  </a:lnTo>
                  <a:lnTo>
                    <a:pt x="304" y="1648"/>
                  </a:lnTo>
                  <a:lnTo>
                    <a:pt x="301" y="1644"/>
                  </a:lnTo>
                  <a:lnTo>
                    <a:pt x="297" y="1638"/>
                  </a:lnTo>
                  <a:lnTo>
                    <a:pt x="293" y="1630"/>
                  </a:lnTo>
                  <a:lnTo>
                    <a:pt x="1163" y="1575"/>
                  </a:lnTo>
                  <a:lnTo>
                    <a:pt x="1128" y="1138"/>
                  </a:lnTo>
                  <a:lnTo>
                    <a:pt x="1133" y="1120"/>
                  </a:lnTo>
                  <a:lnTo>
                    <a:pt x="1139" y="1105"/>
                  </a:lnTo>
                  <a:lnTo>
                    <a:pt x="1145" y="1093"/>
                  </a:lnTo>
                  <a:lnTo>
                    <a:pt x="1150" y="1083"/>
                  </a:lnTo>
                  <a:lnTo>
                    <a:pt x="1161" y="1067"/>
                  </a:lnTo>
                  <a:lnTo>
                    <a:pt x="1169" y="1053"/>
                  </a:lnTo>
                  <a:lnTo>
                    <a:pt x="1172" y="1047"/>
                  </a:lnTo>
                  <a:lnTo>
                    <a:pt x="1174" y="1041"/>
                  </a:lnTo>
                  <a:lnTo>
                    <a:pt x="1174" y="1033"/>
                  </a:lnTo>
                  <a:lnTo>
                    <a:pt x="1171" y="1025"/>
                  </a:lnTo>
                  <a:lnTo>
                    <a:pt x="1167" y="1014"/>
                  </a:lnTo>
                  <a:lnTo>
                    <a:pt x="1162" y="1002"/>
                  </a:lnTo>
                  <a:lnTo>
                    <a:pt x="1154" y="987"/>
                  </a:lnTo>
                  <a:lnTo>
                    <a:pt x="1143" y="969"/>
                  </a:lnTo>
                  <a:lnTo>
                    <a:pt x="1131" y="950"/>
                  </a:lnTo>
                  <a:lnTo>
                    <a:pt x="1120" y="931"/>
                  </a:lnTo>
                  <a:lnTo>
                    <a:pt x="1108" y="911"/>
                  </a:lnTo>
                  <a:lnTo>
                    <a:pt x="1097" y="891"/>
                  </a:lnTo>
                  <a:lnTo>
                    <a:pt x="1085" y="871"/>
                  </a:lnTo>
                  <a:lnTo>
                    <a:pt x="1074" y="850"/>
                  </a:lnTo>
                  <a:lnTo>
                    <a:pt x="1064" y="830"/>
                  </a:lnTo>
                  <a:lnTo>
                    <a:pt x="1054" y="811"/>
                  </a:lnTo>
                  <a:lnTo>
                    <a:pt x="1050" y="799"/>
                  </a:lnTo>
                  <a:lnTo>
                    <a:pt x="1046" y="786"/>
                  </a:lnTo>
                  <a:lnTo>
                    <a:pt x="1041" y="769"/>
                  </a:lnTo>
                  <a:lnTo>
                    <a:pt x="1036" y="750"/>
                  </a:lnTo>
                  <a:lnTo>
                    <a:pt x="1024" y="703"/>
                  </a:lnTo>
                  <a:lnTo>
                    <a:pt x="1012" y="649"/>
                  </a:lnTo>
                  <a:lnTo>
                    <a:pt x="999" y="588"/>
                  </a:lnTo>
                  <a:lnTo>
                    <a:pt x="986" y="522"/>
                  </a:lnTo>
                  <a:lnTo>
                    <a:pt x="972" y="454"/>
                  </a:lnTo>
                  <a:lnTo>
                    <a:pt x="959" y="383"/>
                  </a:lnTo>
                  <a:lnTo>
                    <a:pt x="946" y="315"/>
                  </a:lnTo>
                  <a:lnTo>
                    <a:pt x="932" y="248"/>
                  </a:lnTo>
                  <a:lnTo>
                    <a:pt x="921" y="185"/>
                  </a:lnTo>
                  <a:lnTo>
                    <a:pt x="909" y="129"/>
                  </a:lnTo>
                  <a:lnTo>
                    <a:pt x="899" y="81"/>
                  </a:lnTo>
                  <a:lnTo>
                    <a:pt x="890" y="42"/>
                  </a:lnTo>
                  <a:lnTo>
                    <a:pt x="886" y="26"/>
                  </a:lnTo>
                  <a:lnTo>
                    <a:pt x="883" y="14"/>
                  </a:lnTo>
                  <a:lnTo>
                    <a:pt x="880" y="5"/>
                  </a:lnTo>
                  <a:lnTo>
                    <a:pt x="877" y="0"/>
                  </a:lnTo>
                  <a:lnTo>
                    <a:pt x="9" y="5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1" name="Freeform 32">
              <a:extLst>
                <a:ext uri="{FF2B5EF4-FFF2-40B4-BE49-F238E27FC236}">
                  <a16:creationId xmlns:a16="http://schemas.microsoft.com/office/drawing/2014/main" id="{2A0ED585-8072-4A81-9A73-97E7F82B3122}"/>
                </a:ext>
              </a:extLst>
            </p:cNvPr>
            <p:cNvSpPr>
              <a:spLocks/>
            </p:cNvSpPr>
            <p:nvPr/>
          </p:nvSpPr>
          <p:spPr bwMode="auto">
            <a:xfrm>
              <a:off x="6846846" y="3420724"/>
              <a:ext cx="1322732" cy="564489"/>
            </a:xfrm>
            <a:custGeom>
              <a:avLst/>
              <a:gdLst/>
              <a:ahLst/>
              <a:cxnLst>
                <a:cxn ang="0">
                  <a:pos x="2703" y="13"/>
                </a:cxn>
                <a:cxn ang="0">
                  <a:pos x="2749" y="71"/>
                </a:cxn>
                <a:cxn ang="0">
                  <a:pos x="2840" y="224"/>
                </a:cxn>
                <a:cxn ang="0">
                  <a:pos x="2324" y="67"/>
                </a:cxn>
                <a:cxn ang="0">
                  <a:pos x="1898" y="133"/>
                </a:cxn>
                <a:cxn ang="0">
                  <a:pos x="1220" y="234"/>
                </a:cxn>
                <a:cxn ang="0">
                  <a:pos x="889" y="306"/>
                </a:cxn>
                <a:cxn ang="0">
                  <a:pos x="803" y="418"/>
                </a:cxn>
                <a:cxn ang="0">
                  <a:pos x="725" y="499"/>
                </a:cxn>
                <a:cxn ang="0">
                  <a:pos x="591" y="595"/>
                </a:cxn>
                <a:cxn ang="0">
                  <a:pos x="536" y="634"/>
                </a:cxn>
                <a:cxn ang="0">
                  <a:pos x="423" y="735"/>
                </a:cxn>
                <a:cxn ang="0">
                  <a:pos x="273" y="842"/>
                </a:cxn>
                <a:cxn ang="0">
                  <a:pos x="132" y="909"/>
                </a:cxn>
                <a:cxn ang="0">
                  <a:pos x="0" y="1010"/>
                </a:cxn>
                <a:cxn ang="0">
                  <a:pos x="133" y="1001"/>
                </a:cxn>
                <a:cxn ang="0">
                  <a:pos x="475" y="962"/>
                </a:cxn>
                <a:cxn ang="0">
                  <a:pos x="637" y="881"/>
                </a:cxn>
                <a:cxn ang="0">
                  <a:pos x="836" y="845"/>
                </a:cxn>
                <a:cxn ang="0">
                  <a:pos x="1115" y="830"/>
                </a:cxn>
                <a:cxn ang="0">
                  <a:pos x="1290" y="923"/>
                </a:cxn>
                <a:cxn ang="0">
                  <a:pos x="1428" y="904"/>
                </a:cxn>
                <a:cxn ang="0">
                  <a:pos x="1593" y="883"/>
                </a:cxn>
                <a:cxn ang="0">
                  <a:pos x="1980" y="1162"/>
                </a:cxn>
                <a:cxn ang="0">
                  <a:pos x="2072" y="1211"/>
                </a:cxn>
                <a:cxn ang="0">
                  <a:pos x="2100" y="1158"/>
                </a:cxn>
                <a:cxn ang="0">
                  <a:pos x="2149" y="1150"/>
                </a:cxn>
                <a:cxn ang="0">
                  <a:pos x="2178" y="1114"/>
                </a:cxn>
                <a:cxn ang="0">
                  <a:pos x="2105" y="973"/>
                </a:cxn>
                <a:cxn ang="0">
                  <a:pos x="2169" y="1025"/>
                </a:cxn>
                <a:cxn ang="0">
                  <a:pos x="2284" y="1164"/>
                </a:cxn>
                <a:cxn ang="0">
                  <a:pos x="2270" y="1044"/>
                </a:cxn>
                <a:cxn ang="0">
                  <a:pos x="2343" y="922"/>
                </a:cxn>
                <a:cxn ang="0">
                  <a:pos x="2327" y="849"/>
                </a:cxn>
                <a:cxn ang="0">
                  <a:pos x="2415" y="779"/>
                </a:cxn>
                <a:cxn ang="0">
                  <a:pos x="2514" y="761"/>
                </a:cxn>
                <a:cxn ang="0">
                  <a:pos x="2610" y="725"/>
                </a:cxn>
                <a:cxn ang="0">
                  <a:pos x="2684" y="704"/>
                </a:cxn>
                <a:cxn ang="0">
                  <a:pos x="2723" y="632"/>
                </a:cxn>
                <a:cxn ang="0">
                  <a:pos x="2595" y="667"/>
                </a:cxn>
                <a:cxn ang="0">
                  <a:pos x="2478" y="658"/>
                </a:cxn>
                <a:cxn ang="0">
                  <a:pos x="2524" y="630"/>
                </a:cxn>
                <a:cxn ang="0">
                  <a:pos x="2599" y="622"/>
                </a:cxn>
                <a:cxn ang="0">
                  <a:pos x="2574" y="582"/>
                </a:cxn>
                <a:cxn ang="0">
                  <a:pos x="2486" y="570"/>
                </a:cxn>
                <a:cxn ang="0">
                  <a:pos x="2442" y="562"/>
                </a:cxn>
                <a:cxn ang="0">
                  <a:pos x="2454" y="507"/>
                </a:cxn>
                <a:cxn ang="0">
                  <a:pos x="2509" y="487"/>
                </a:cxn>
                <a:cxn ang="0">
                  <a:pos x="2563" y="521"/>
                </a:cxn>
                <a:cxn ang="0">
                  <a:pos x="2546" y="452"/>
                </a:cxn>
                <a:cxn ang="0">
                  <a:pos x="2756" y="441"/>
                </a:cxn>
                <a:cxn ang="0">
                  <a:pos x="2748" y="381"/>
                </a:cxn>
                <a:cxn ang="0">
                  <a:pos x="2811" y="326"/>
                </a:cxn>
                <a:cxn ang="0">
                  <a:pos x="2788" y="218"/>
                </a:cxn>
                <a:cxn ang="0">
                  <a:pos x="2715" y="254"/>
                </a:cxn>
                <a:cxn ang="0">
                  <a:pos x="2546" y="284"/>
                </a:cxn>
                <a:cxn ang="0">
                  <a:pos x="2483" y="325"/>
                </a:cxn>
                <a:cxn ang="0">
                  <a:pos x="2564" y="221"/>
                </a:cxn>
                <a:cxn ang="0">
                  <a:pos x="2571" y="168"/>
                </a:cxn>
                <a:cxn ang="0">
                  <a:pos x="2592" y="136"/>
                </a:cxn>
                <a:cxn ang="0">
                  <a:pos x="2646" y="151"/>
                </a:cxn>
                <a:cxn ang="0">
                  <a:pos x="2705" y="169"/>
                </a:cxn>
              </a:cxnLst>
              <a:rect l="0" t="0" r="r" b="b"/>
              <a:pathLst>
                <a:path w="2840" h="1211">
                  <a:moveTo>
                    <a:pt x="2665" y="76"/>
                  </a:moveTo>
                  <a:lnTo>
                    <a:pt x="2673" y="54"/>
                  </a:lnTo>
                  <a:lnTo>
                    <a:pt x="2679" y="38"/>
                  </a:lnTo>
                  <a:lnTo>
                    <a:pt x="2685" y="26"/>
                  </a:lnTo>
                  <a:lnTo>
                    <a:pt x="2692" y="18"/>
                  </a:lnTo>
                  <a:lnTo>
                    <a:pt x="2695" y="15"/>
                  </a:lnTo>
                  <a:lnTo>
                    <a:pt x="2697" y="14"/>
                  </a:lnTo>
                  <a:lnTo>
                    <a:pt x="2700" y="13"/>
                  </a:lnTo>
                  <a:lnTo>
                    <a:pt x="2703" y="13"/>
                  </a:lnTo>
                  <a:lnTo>
                    <a:pt x="2707" y="13"/>
                  </a:lnTo>
                  <a:lnTo>
                    <a:pt x="2709" y="14"/>
                  </a:lnTo>
                  <a:lnTo>
                    <a:pt x="2712" y="16"/>
                  </a:lnTo>
                  <a:lnTo>
                    <a:pt x="2715" y="18"/>
                  </a:lnTo>
                  <a:lnTo>
                    <a:pt x="2720" y="25"/>
                  </a:lnTo>
                  <a:lnTo>
                    <a:pt x="2725" y="33"/>
                  </a:lnTo>
                  <a:lnTo>
                    <a:pt x="2731" y="41"/>
                  </a:lnTo>
                  <a:lnTo>
                    <a:pt x="2737" y="52"/>
                  </a:lnTo>
                  <a:lnTo>
                    <a:pt x="2749" y="71"/>
                  </a:lnTo>
                  <a:lnTo>
                    <a:pt x="2760" y="89"/>
                  </a:lnTo>
                  <a:lnTo>
                    <a:pt x="2774" y="105"/>
                  </a:lnTo>
                  <a:lnTo>
                    <a:pt x="2786" y="119"/>
                  </a:lnTo>
                  <a:lnTo>
                    <a:pt x="2795" y="134"/>
                  </a:lnTo>
                  <a:lnTo>
                    <a:pt x="2805" y="148"/>
                  </a:lnTo>
                  <a:lnTo>
                    <a:pt x="2813" y="164"/>
                  </a:lnTo>
                  <a:lnTo>
                    <a:pt x="2821" y="181"/>
                  </a:lnTo>
                  <a:lnTo>
                    <a:pt x="2831" y="201"/>
                  </a:lnTo>
                  <a:lnTo>
                    <a:pt x="2840" y="224"/>
                  </a:lnTo>
                  <a:lnTo>
                    <a:pt x="2729" y="0"/>
                  </a:lnTo>
                  <a:lnTo>
                    <a:pt x="2679" y="9"/>
                  </a:lnTo>
                  <a:lnTo>
                    <a:pt x="2629" y="16"/>
                  </a:lnTo>
                  <a:lnTo>
                    <a:pt x="2579" y="25"/>
                  </a:lnTo>
                  <a:lnTo>
                    <a:pt x="2528" y="33"/>
                  </a:lnTo>
                  <a:lnTo>
                    <a:pt x="2478" y="41"/>
                  </a:lnTo>
                  <a:lnTo>
                    <a:pt x="2426" y="50"/>
                  </a:lnTo>
                  <a:lnTo>
                    <a:pt x="2376" y="58"/>
                  </a:lnTo>
                  <a:lnTo>
                    <a:pt x="2324" y="67"/>
                  </a:lnTo>
                  <a:lnTo>
                    <a:pt x="2273" y="75"/>
                  </a:lnTo>
                  <a:lnTo>
                    <a:pt x="2223" y="84"/>
                  </a:lnTo>
                  <a:lnTo>
                    <a:pt x="2172" y="92"/>
                  </a:lnTo>
                  <a:lnTo>
                    <a:pt x="2122" y="99"/>
                  </a:lnTo>
                  <a:lnTo>
                    <a:pt x="2071" y="108"/>
                  </a:lnTo>
                  <a:lnTo>
                    <a:pt x="2021" y="115"/>
                  </a:lnTo>
                  <a:lnTo>
                    <a:pt x="1971" y="123"/>
                  </a:lnTo>
                  <a:lnTo>
                    <a:pt x="1921" y="130"/>
                  </a:lnTo>
                  <a:lnTo>
                    <a:pt x="1898" y="133"/>
                  </a:lnTo>
                  <a:lnTo>
                    <a:pt x="1858" y="139"/>
                  </a:lnTo>
                  <a:lnTo>
                    <a:pt x="1802" y="147"/>
                  </a:lnTo>
                  <a:lnTo>
                    <a:pt x="1735" y="156"/>
                  </a:lnTo>
                  <a:lnTo>
                    <a:pt x="1658" y="168"/>
                  </a:lnTo>
                  <a:lnTo>
                    <a:pt x="1575" y="181"/>
                  </a:lnTo>
                  <a:lnTo>
                    <a:pt x="1486" y="193"/>
                  </a:lnTo>
                  <a:lnTo>
                    <a:pt x="1396" y="207"/>
                  </a:lnTo>
                  <a:lnTo>
                    <a:pt x="1306" y="221"/>
                  </a:lnTo>
                  <a:lnTo>
                    <a:pt x="1220" y="234"/>
                  </a:lnTo>
                  <a:lnTo>
                    <a:pt x="1139" y="247"/>
                  </a:lnTo>
                  <a:lnTo>
                    <a:pt x="1066" y="259"/>
                  </a:lnTo>
                  <a:lnTo>
                    <a:pt x="1004" y="269"/>
                  </a:lnTo>
                  <a:lnTo>
                    <a:pt x="954" y="277"/>
                  </a:lnTo>
                  <a:lnTo>
                    <a:pt x="921" y="285"/>
                  </a:lnTo>
                  <a:lnTo>
                    <a:pt x="907" y="289"/>
                  </a:lnTo>
                  <a:lnTo>
                    <a:pt x="900" y="293"/>
                  </a:lnTo>
                  <a:lnTo>
                    <a:pt x="894" y="300"/>
                  </a:lnTo>
                  <a:lnTo>
                    <a:pt x="889" y="306"/>
                  </a:lnTo>
                  <a:lnTo>
                    <a:pt x="884" y="313"/>
                  </a:lnTo>
                  <a:lnTo>
                    <a:pt x="873" y="329"/>
                  </a:lnTo>
                  <a:lnTo>
                    <a:pt x="862" y="347"/>
                  </a:lnTo>
                  <a:lnTo>
                    <a:pt x="852" y="365"/>
                  </a:lnTo>
                  <a:lnTo>
                    <a:pt x="838" y="384"/>
                  </a:lnTo>
                  <a:lnTo>
                    <a:pt x="831" y="393"/>
                  </a:lnTo>
                  <a:lnTo>
                    <a:pt x="822" y="402"/>
                  </a:lnTo>
                  <a:lnTo>
                    <a:pt x="813" y="410"/>
                  </a:lnTo>
                  <a:lnTo>
                    <a:pt x="803" y="418"/>
                  </a:lnTo>
                  <a:lnTo>
                    <a:pt x="782" y="431"/>
                  </a:lnTo>
                  <a:lnTo>
                    <a:pt x="768" y="440"/>
                  </a:lnTo>
                  <a:lnTo>
                    <a:pt x="761" y="445"/>
                  </a:lnTo>
                  <a:lnTo>
                    <a:pt x="756" y="452"/>
                  </a:lnTo>
                  <a:lnTo>
                    <a:pt x="751" y="462"/>
                  </a:lnTo>
                  <a:lnTo>
                    <a:pt x="744" y="475"/>
                  </a:lnTo>
                  <a:lnTo>
                    <a:pt x="740" y="483"/>
                  </a:lnTo>
                  <a:lnTo>
                    <a:pt x="734" y="490"/>
                  </a:lnTo>
                  <a:lnTo>
                    <a:pt x="725" y="499"/>
                  </a:lnTo>
                  <a:lnTo>
                    <a:pt x="717" y="506"/>
                  </a:lnTo>
                  <a:lnTo>
                    <a:pt x="696" y="522"/>
                  </a:lnTo>
                  <a:lnTo>
                    <a:pt x="673" y="538"/>
                  </a:lnTo>
                  <a:lnTo>
                    <a:pt x="649" y="552"/>
                  </a:lnTo>
                  <a:lnTo>
                    <a:pt x="625" y="566"/>
                  </a:lnTo>
                  <a:lnTo>
                    <a:pt x="615" y="574"/>
                  </a:lnTo>
                  <a:lnTo>
                    <a:pt x="605" y="581"/>
                  </a:lnTo>
                  <a:lnTo>
                    <a:pt x="597" y="587"/>
                  </a:lnTo>
                  <a:lnTo>
                    <a:pt x="591" y="595"/>
                  </a:lnTo>
                  <a:lnTo>
                    <a:pt x="590" y="597"/>
                  </a:lnTo>
                  <a:lnTo>
                    <a:pt x="587" y="598"/>
                  </a:lnTo>
                  <a:lnTo>
                    <a:pt x="586" y="600"/>
                  </a:lnTo>
                  <a:lnTo>
                    <a:pt x="585" y="602"/>
                  </a:lnTo>
                  <a:lnTo>
                    <a:pt x="577" y="615"/>
                  </a:lnTo>
                  <a:lnTo>
                    <a:pt x="575" y="619"/>
                  </a:lnTo>
                  <a:lnTo>
                    <a:pt x="568" y="621"/>
                  </a:lnTo>
                  <a:lnTo>
                    <a:pt x="548" y="628"/>
                  </a:lnTo>
                  <a:lnTo>
                    <a:pt x="536" y="634"/>
                  </a:lnTo>
                  <a:lnTo>
                    <a:pt x="525" y="639"/>
                  </a:lnTo>
                  <a:lnTo>
                    <a:pt x="515" y="644"/>
                  </a:lnTo>
                  <a:lnTo>
                    <a:pt x="505" y="650"/>
                  </a:lnTo>
                  <a:lnTo>
                    <a:pt x="497" y="657"/>
                  </a:lnTo>
                  <a:lnTo>
                    <a:pt x="489" y="663"/>
                  </a:lnTo>
                  <a:lnTo>
                    <a:pt x="482" y="669"/>
                  </a:lnTo>
                  <a:lnTo>
                    <a:pt x="476" y="677"/>
                  </a:lnTo>
                  <a:lnTo>
                    <a:pt x="451" y="705"/>
                  </a:lnTo>
                  <a:lnTo>
                    <a:pt x="423" y="735"/>
                  </a:lnTo>
                  <a:lnTo>
                    <a:pt x="414" y="742"/>
                  </a:lnTo>
                  <a:lnTo>
                    <a:pt x="406" y="748"/>
                  </a:lnTo>
                  <a:lnTo>
                    <a:pt x="398" y="754"/>
                  </a:lnTo>
                  <a:lnTo>
                    <a:pt x="388" y="761"/>
                  </a:lnTo>
                  <a:lnTo>
                    <a:pt x="359" y="785"/>
                  </a:lnTo>
                  <a:lnTo>
                    <a:pt x="332" y="805"/>
                  </a:lnTo>
                  <a:lnTo>
                    <a:pt x="310" y="821"/>
                  </a:lnTo>
                  <a:lnTo>
                    <a:pt x="290" y="834"/>
                  </a:lnTo>
                  <a:lnTo>
                    <a:pt x="273" y="842"/>
                  </a:lnTo>
                  <a:lnTo>
                    <a:pt x="259" y="849"/>
                  </a:lnTo>
                  <a:lnTo>
                    <a:pt x="245" y="854"/>
                  </a:lnTo>
                  <a:lnTo>
                    <a:pt x="233" y="857"/>
                  </a:lnTo>
                  <a:lnTo>
                    <a:pt x="211" y="862"/>
                  </a:lnTo>
                  <a:lnTo>
                    <a:pt x="189" y="870"/>
                  </a:lnTo>
                  <a:lnTo>
                    <a:pt x="178" y="875"/>
                  </a:lnTo>
                  <a:lnTo>
                    <a:pt x="164" y="883"/>
                  </a:lnTo>
                  <a:lnTo>
                    <a:pt x="149" y="894"/>
                  </a:lnTo>
                  <a:lnTo>
                    <a:pt x="132" y="909"/>
                  </a:lnTo>
                  <a:lnTo>
                    <a:pt x="123" y="915"/>
                  </a:lnTo>
                  <a:lnTo>
                    <a:pt x="114" y="920"/>
                  </a:lnTo>
                  <a:lnTo>
                    <a:pt x="105" y="923"/>
                  </a:lnTo>
                  <a:lnTo>
                    <a:pt x="95" y="927"/>
                  </a:lnTo>
                  <a:lnTo>
                    <a:pt x="86" y="930"/>
                  </a:lnTo>
                  <a:lnTo>
                    <a:pt x="75" y="934"/>
                  </a:lnTo>
                  <a:lnTo>
                    <a:pt x="66" y="939"/>
                  </a:lnTo>
                  <a:lnTo>
                    <a:pt x="55" y="948"/>
                  </a:lnTo>
                  <a:lnTo>
                    <a:pt x="0" y="1010"/>
                  </a:lnTo>
                  <a:lnTo>
                    <a:pt x="7" y="1012"/>
                  </a:lnTo>
                  <a:lnTo>
                    <a:pt x="13" y="1013"/>
                  </a:lnTo>
                  <a:lnTo>
                    <a:pt x="19" y="1014"/>
                  </a:lnTo>
                  <a:lnTo>
                    <a:pt x="27" y="1014"/>
                  </a:lnTo>
                  <a:lnTo>
                    <a:pt x="42" y="1014"/>
                  </a:lnTo>
                  <a:lnTo>
                    <a:pt x="59" y="1012"/>
                  </a:lnTo>
                  <a:lnTo>
                    <a:pt x="81" y="1009"/>
                  </a:lnTo>
                  <a:lnTo>
                    <a:pt x="105" y="1006"/>
                  </a:lnTo>
                  <a:lnTo>
                    <a:pt x="133" y="1001"/>
                  </a:lnTo>
                  <a:lnTo>
                    <a:pt x="167" y="998"/>
                  </a:lnTo>
                  <a:lnTo>
                    <a:pt x="194" y="995"/>
                  </a:lnTo>
                  <a:lnTo>
                    <a:pt x="235" y="991"/>
                  </a:lnTo>
                  <a:lnTo>
                    <a:pt x="285" y="986"/>
                  </a:lnTo>
                  <a:lnTo>
                    <a:pt x="339" y="980"/>
                  </a:lnTo>
                  <a:lnTo>
                    <a:pt x="391" y="974"/>
                  </a:lnTo>
                  <a:lnTo>
                    <a:pt x="439" y="968"/>
                  </a:lnTo>
                  <a:lnTo>
                    <a:pt x="459" y="966"/>
                  </a:lnTo>
                  <a:lnTo>
                    <a:pt x="475" y="962"/>
                  </a:lnTo>
                  <a:lnTo>
                    <a:pt x="487" y="959"/>
                  </a:lnTo>
                  <a:lnTo>
                    <a:pt x="496" y="957"/>
                  </a:lnTo>
                  <a:lnTo>
                    <a:pt x="519" y="947"/>
                  </a:lnTo>
                  <a:lnTo>
                    <a:pt x="539" y="937"/>
                  </a:lnTo>
                  <a:lnTo>
                    <a:pt x="557" y="928"/>
                  </a:lnTo>
                  <a:lnTo>
                    <a:pt x="573" y="919"/>
                  </a:lnTo>
                  <a:lnTo>
                    <a:pt x="600" y="902"/>
                  </a:lnTo>
                  <a:lnTo>
                    <a:pt x="624" y="888"/>
                  </a:lnTo>
                  <a:lnTo>
                    <a:pt x="637" y="881"/>
                  </a:lnTo>
                  <a:lnTo>
                    <a:pt x="650" y="875"/>
                  </a:lnTo>
                  <a:lnTo>
                    <a:pt x="664" y="870"/>
                  </a:lnTo>
                  <a:lnTo>
                    <a:pt x="680" y="865"/>
                  </a:lnTo>
                  <a:lnTo>
                    <a:pt x="697" y="861"/>
                  </a:lnTo>
                  <a:lnTo>
                    <a:pt x="717" y="857"/>
                  </a:lnTo>
                  <a:lnTo>
                    <a:pt x="740" y="854"/>
                  </a:lnTo>
                  <a:lnTo>
                    <a:pt x="767" y="852"/>
                  </a:lnTo>
                  <a:lnTo>
                    <a:pt x="794" y="849"/>
                  </a:lnTo>
                  <a:lnTo>
                    <a:pt x="836" y="845"/>
                  </a:lnTo>
                  <a:lnTo>
                    <a:pt x="889" y="840"/>
                  </a:lnTo>
                  <a:lnTo>
                    <a:pt x="945" y="835"/>
                  </a:lnTo>
                  <a:lnTo>
                    <a:pt x="1000" y="831"/>
                  </a:lnTo>
                  <a:lnTo>
                    <a:pt x="1049" y="827"/>
                  </a:lnTo>
                  <a:lnTo>
                    <a:pt x="1070" y="826"/>
                  </a:lnTo>
                  <a:lnTo>
                    <a:pt x="1087" y="825"/>
                  </a:lnTo>
                  <a:lnTo>
                    <a:pt x="1098" y="825"/>
                  </a:lnTo>
                  <a:lnTo>
                    <a:pt x="1107" y="826"/>
                  </a:lnTo>
                  <a:lnTo>
                    <a:pt x="1115" y="830"/>
                  </a:lnTo>
                  <a:lnTo>
                    <a:pt x="1129" y="837"/>
                  </a:lnTo>
                  <a:lnTo>
                    <a:pt x="1146" y="845"/>
                  </a:lnTo>
                  <a:lnTo>
                    <a:pt x="1165" y="856"/>
                  </a:lnTo>
                  <a:lnTo>
                    <a:pt x="1201" y="877"/>
                  </a:lnTo>
                  <a:lnTo>
                    <a:pt x="1226" y="892"/>
                  </a:lnTo>
                  <a:lnTo>
                    <a:pt x="1249" y="904"/>
                  </a:lnTo>
                  <a:lnTo>
                    <a:pt x="1266" y="914"/>
                  </a:lnTo>
                  <a:lnTo>
                    <a:pt x="1279" y="920"/>
                  </a:lnTo>
                  <a:lnTo>
                    <a:pt x="1290" y="923"/>
                  </a:lnTo>
                  <a:lnTo>
                    <a:pt x="1296" y="924"/>
                  </a:lnTo>
                  <a:lnTo>
                    <a:pt x="1302" y="924"/>
                  </a:lnTo>
                  <a:lnTo>
                    <a:pt x="1309" y="924"/>
                  </a:lnTo>
                  <a:lnTo>
                    <a:pt x="1318" y="923"/>
                  </a:lnTo>
                  <a:lnTo>
                    <a:pt x="1339" y="920"/>
                  </a:lnTo>
                  <a:lnTo>
                    <a:pt x="1369" y="915"/>
                  </a:lnTo>
                  <a:lnTo>
                    <a:pt x="1389" y="912"/>
                  </a:lnTo>
                  <a:lnTo>
                    <a:pt x="1408" y="909"/>
                  </a:lnTo>
                  <a:lnTo>
                    <a:pt x="1428" y="904"/>
                  </a:lnTo>
                  <a:lnTo>
                    <a:pt x="1448" y="901"/>
                  </a:lnTo>
                  <a:lnTo>
                    <a:pt x="1468" y="898"/>
                  </a:lnTo>
                  <a:lnTo>
                    <a:pt x="1488" y="895"/>
                  </a:lnTo>
                  <a:lnTo>
                    <a:pt x="1508" y="892"/>
                  </a:lnTo>
                  <a:lnTo>
                    <a:pt x="1528" y="889"/>
                  </a:lnTo>
                  <a:lnTo>
                    <a:pt x="1556" y="884"/>
                  </a:lnTo>
                  <a:lnTo>
                    <a:pt x="1576" y="883"/>
                  </a:lnTo>
                  <a:lnTo>
                    <a:pt x="1585" y="882"/>
                  </a:lnTo>
                  <a:lnTo>
                    <a:pt x="1593" y="883"/>
                  </a:lnTo>
                  <a:lnTo>
                    <a:pt x="1599" y="884"/>
                  </a:lnTo>
                  <a:lnTo>
                    <a:pt x="1605" y="885"/>
                  </a:lnTo>
                  <a:lnTo>
                    <a:pt x="1612" y="888"/>
                  </a:lnTo>
                  <a:lnTo>
                    <a:pt x="1617" y="891"/>
                  </a:lnTo>
                  <a:lnTo>
                    <a:pt x="1623" y="894"/>
                  </a:lnTo>
                  <a:lnTo>
                    <a:pt x="1630" y="898"/>
                  </a:lnTo>
                  <a:lnTo>
                    <a:pt x="1643" y="909"/>
                  </a:lnTo>
                  <a:lnTo>
                    <a:pt x="1661" y="921"/>
                  </a:lnTo>
                  <a:lnTo>
                    <a:pt x="1980" y="1162"/>
                  </a:lnTo>
                  <a:lnTo>
                    <a:pt x="1996" y="1173"/>
                  </a:lnTo>
                  <a:lnTo>
                    <a:pt x="2009" y="1182"/>
                  </a:lnTo>
                  <a:lnTo>
                    <a:pt x="2023" y="1190"/>
                  </a:lnTo>
                  <a:lnTo>
                    <a:pt x="2038" y="1199"/>
                  </a:lnTo>
                  <a:lnTo>
                    <a:pt x="2051" y="1207"/>
                  </a:lnTo>
                  <a:lnTo>
                    <a:pt x="2062" y="1210"/>
                  </a:lnTo>
                  <a:lnTo>
                    <a:pt x="2066" y="1211"/>
                  </a:lnTo>
                  <a:lnTo>
                    <a:pt x="2069" y="1211"/>
                  </a:lnTo>
                  <a:lnTo>
                    <a:pt x="2072" y="1211"/>
                  </a:lnTo>
                  <a:lnTo>
                    <a:pt x="2074" y="1210"/>
                  </a:lnTo>
                  <a:lnTo>
                    <a:pt x="2080" y="1206"/>
                  </a:lnTo>
                  <a:lnTo>
                    <a:pt x="2083" y="1202"/>
                  </a:lnTo>
                  <a:lnTo>
                    <a:pt x="2085" y="1194"/>
                  </a:lnTo>
                  <a:lnTo>
                    <a:pt x="2087" y="1188"/>
                  </a:lnTo>
                  <a:lnTo>
                    <a:pt x="2089" y="1179"/>
                  </a:lnTo>
                  <a:lnTo>
                    <a:pt x="2091" y="1172"/>
                  </a:lnTo>
                  <a:lnTo>
                    <a:pt x="2095" y="1165"/>
                  </a:lnTo>
                  <a:lnTo>
                    <a:pt x="2100" y="1158"/>
                  </a:lnTo>
                  <a:lnTo>
                    <a:pt x="2103" y="1155"/>
                  </a:lnTo>
                  <a:lnTo>
                    <a:pt x="2106" y="1153"/>
                  </a:lnTo>
                  <a:lnTo>
                    <a:pt x="2110" y="1151"/>
                  </a:lnTo>
                  <a:lnTo>
                    <a:pt x="2114" y="1149"/>
                  </a:lnTo>
                  <a:lnTo>
                    <a:pt x="2120" y="1148"/>
                  </a:lnTo>
                  <a:lnTo>
                    <a:pt x="2125" y="1147"/>
                  </a:lnTo>
                  <a:lnTo>
                    <a:pt x="2131" y="1147"/>
                  </a:lnTo>
                  <a:lnTo>
                    <a:pt x="2139" y="1148"/>
                  </a:lnTo>
                  <a:lnTo>
                    <a:pt x="2149" y="1150"/>
                  </a:lnTo>
                  <a:lnTo>
                    <a:pt x="2158" y="1152"/>
                  </a:lnTo>
                  <a:lnTo>
                    <a:pt x="2165" y="1155"/>
                  </a:lnTo>
                  <a:lnTo>
                    <a:pt x="2171" y="1158"/>
                  </a:lnTo>
                  <a:lnTo>
                    <a:pt x="2178" y="1162"/>
                  </a:lnTo>
                  <a:lnTo>
                    <a:pt x="2185" y="1164"/>
                  </a:lnTo>
                  <a:lnTo>
                    <a:pt x="2194" y="1166"/>
                  </a:lnTo>
                  <a:lnTo>
                    <a:pt x="2206" y="1166"/>
                  </a:lnTo>
                  <a:lnTo>
                    <a:pt x="2187" y="1133"/>
                  </a:lnTo>
                  <a:lnTo>
                    <a:pt x="2178" y="1114"/>
                  </a:lnTo>
                  <a:lnTo>
                    <a:pt x="2169" y="1096"/>
                  </a:lnTo>
                  <a:lnTo>
                    <a:pt x="2156" y="1060"/>
                  </a:lnTo>
                  <a:lnTo>
                    <a:pt x="2146" y="1034"/>
                  </a:lnTo>
                  <a:lnTo>
                    <a:pt x="2136" y="1016"/>
                  </a:lnTo>
                  <a:lnTo>
                    <a:pt x="2129" y="1002"/>
                  </a:lnTo>
                  <a:lnTo>
                    <a:pt x="2122" y="994"/>
                  </a:lnTo>
                  <a:lnTo>
                    <a:pt x="2115" y="988"/>
                  </a:lnTo>
                  <a:lnTo>
                    <a:pt x="2110" y="981"/>
                  </a:lnTo>
                  <a:lnTo>
                    <a:pt x="2105" y="973"/>
                  </a:lnTo>
                  <a:lnTo>
                    <a:pt x="2100" y="962"/>
                  </a:lnTo>
                  <a:lnTo>
                    <a:pt x="2134" y="984"/>
                  </a:lnTo>
                  <a:lnTo>
                    <a:pt x="2154" y="997"/>
                  </a:lnTo>
                  <a:lnTo>
                    <a:pt x="2161" y="1001"/>
                  </a:lnTo>
                  <a:lnTo>
                    <a:pt x="2164" y="1005"/>
                  </a:lnTo>
                  <a:lnTo>
                    <a:pt x="2166" y="1007"/>
                  </a:lnTo>
                  <a:lnTo>
                    <a:pt x="2167" y="1009"/>
                  </a:lnTo>
                  <a:lnTo>
                    <a:pt x="2167" y="1015"/>
                  </a:lnTo>
                  <a:lnTo>
                    <a:pt x="2169" y="1025"/>
                  </a:lnTo>
                  <a:lnTo>
                    <a:pt x="2171" y="1033"/>
                  </a:lnTo>
                  <a:lnTo>
                    <a:pt x="2176" y="1044"/>
                  </a:lnTo>
                  <a:lnTo>
                    <a:pt x="2184" y="1056"/>
                  </a:lnTo>
                  <a:lnTo>
                    <a:pt x="2193" y="1072"/>
                  </a:lnTo>
                  <a:lnTo>
                    <a:pt x="2209" y="1090"/>
                  </a:lnTo>
                  <a:lnTo>
                    <a:pt x="2239" y="1120"/>
                  </a:lnTo>
                  <a:lnTo>
                    <a:pt x="2256" y="1137"/>
                  </a:lnTo>
                  <a:lnTo>
                    <a:pt x="2271" y="1152"/>
                  </a:lnTo>
                  <a:lnTo>
                    <a:pt x="2284" y="1164"/>
                  </a:lnTo>
                  <a:lnTo>
                    <a:pt x="2293" y="1170"/>
                  </a:lnTo>
                  <a:lnTo>
                    <a:pt x="2278" y="1121"/>
                  </a:lnTo>
                  <a:lnTo>
                    <a:pt x="2268" y="1089"/>
                  </a:lnTo>
                  <a:lnTo>
                    <a:pt x="2265" y="1077"/>
                  </a:lnTo>
                  <a:lnTo>
                    <a:pt x="2263" y="1068"/>
                  </a:lnTo>
                  <a:lnTo>
                    <a:pt x="2263" y="1060"/>
                  </a:lnTo>
                  <a:lnTo>
                    <a:pt x="2264" y="1054"/>
                  </a:lnTo>
                  <a:lnTo>
                    <a:pt x="2266" y="1049"/>
                  </a:lnTo>
                  <a:lnTo>
                    <a:pt x="2270" y="1044"/>
                  </a:lnTo>
                  <a:lnTo>
                    <a:pt x="2276" y="1039"/>
                  </a:lnTo>
                  <a:lnTo>
                    <a:pt x="2282" y="1034"/>
                  </a:lnTo>
                  <a:lnTo>
                    <a:pt x="2289" y="1027"/>
                  </a:lnTo>
                  <a:lnTo>
                    <a:pt x="2298" y="1019"/>
                  </a:lnTo>
                  <a:lnTo>
                    <a:pt x="2307" y="1009"/>
                  </a:lnTo>
                  <a:lnTo>
                    <a:pt x="2319" y="996"/>
                  </a:lnTo>
                  <a:lnTo>
                    <a:pt x="2307" y="955"/>
                  </a:lnTo>
                  <a:lnTo>
                    <a:pt x="2329" y="935"/>
                  </a:lnTo>
                  <a:lnTo>
                    <a:pt x="2343" y="922"/>
                  </a:lnTo>
                  <a:lnTo>
                    <a:pt x="2350" y="914"/>
                  </a:lnTo>
                  <a:lnTo>
                    <a:pt x="2354" y="910"/>
                  </a:lnTo>
                  <a:lnTo>
                    <a:pt x="2354" y="907"/>
                  </a:lnTo>
                  <a:lnTo>
                    <a:pt x="2355" y="903"/>
                  </a:lnTo>
                  <a:lnTo>
                    <a:pt x="2357" y="898"/>
                  </a:lnTo>
                  <a:lnTo>
                    <a:pt x="2364" y="891"/>
                  </a:lnTo>
                  <a:lnTo>
                    <a:pt x="2320" y="863"/>
                  </a:lnTo>
                  <a:lnTo>
                    <a:pt x="2323" y="856"/>
                  </a:lnTo>
                  <a:lnTo>
                    <a:pt x="2327" y="849"/>
                  </a:lnTo>
                  <a:lnTo>
                    <a:pt x="2333" y="840"/>
                  </a:lnTo>
                  <a:lnTo>
                    <a:pt x="2340" y="833"/>
                  </a:lnTo>
                  <a:lnTo>
                    <a:pt x="2352" y="819"/>
                  </a:lnTo>
                  <a:lnTo>
                    <a:pt x="2363" y="809"/>
                  </a:lnTo>
                  <a:lnTo>
                    <a:pt x="2375" y="799"/>
                  </a:lnTo>
                  <a:lnTo>
                    <a:pt x="2385" y="792"/>
                  </a:lnTo>
                  <a:lnTo>
                    <a:pt x="2396" y="786"/>
                  </a:lnTo>
                  <a:lnTo>
                    <a:pt x="2405" y="782"/>
                  </a:lnTo>
                  <a:lnTo>
                    <a:pt x="2415" y="779"/>
                  </a:lnTo>
                  <a:lnTo>
                    <a:pt x="2424" y="777"/>
                  </a:lnTo>
                  <a:lnTo>
                    <a:pt x="2433" y="776"/>
                  </a:lnTo>
                  <a:lnTo>
                    <a:pt x="2442" y="775"/>
                  </a:lnTo>
                  <a:lnTo>
                    <a:pt x="2459" y="775"/>
                  </a:lnTo>
                  <a:lnTo>
                    <a:pt x="2477" y="773"/>
                  </a:lnTo>
                  <a:lnTo>
                    <a:pt x="2486" y="772"/>
                  </a:lnTo>
                  <a:lnTo>
                    <a:pt x="2495" y="770"/>
                  </a:lnTo>
                  <a:lnTo>
                    <a:pt x="2504" y="765"/>
                  </a:lnTo>
                  <a:lnTo>
                    <a:pt x="2514" y="761"/>
                  </a:lnTo>
                  <a:lnTo>
                    <a:pt x="2529" y="750"/>
                  </a:lnTo>
                  <a:lnTo>
                    <a:pt x="2544" y="738"/>
                  </a:lnTo>
                  <a:lnTo>
                    <a:pt x="2552" y="733"/>
                  </a:lnTo>
                  <a:lnTo>
                    <a:pt x="2559" y="728"/>
                  </a:lnTo>
                  <a:lnTo>
                    <a:pt x="2568" y="725"/>
                  </a:lnTo>
                  <a:lnTo>
                    <a:pt x="2578" y="723"/>
                  </a:lnTo>
                  <a:lnTo>
                    <a:pt x="2590" y="723"/>
                  </a:lnTo>
                  <a:lnTo>
                    <a:pt x="2600" y="724"/>
                  </a:lnTo>
                  <a:lnTo>
                    <a:pt x="2610" y="725"/>
                  </a:lnTo>
                  <a:lnTo>
                    <a:pt x="2619" y="726"/>
                  </a:lnTo>
                  <a:lnTo>
                    <a:pt x="2627" y="727"/>
                  </a:lnTo>
                  <a:lnTo>
                    <a:pt x="2637" y="727"/>
                  </a:lnTo>
                  <a:lnTo>
                    <a:pt x="2647" y="725"/>
                  </a:lnTo>
                  <a:lnTo>
                    <a:pt x="2658" y="721"/>
                  </a:lnTo>
                  <a:lnTo>
                    <a:pt x="2664" y="718"/>
                  </a:lnTo>
                  <a:lnTo>
                    <a:pt x="2671" y="715"/>
                  </a:lnTo>
                  <a:lnTo>
                    <a:pt x="2677" y="709"/>
                  </a:lnTo>
                  <a:lnTo>
                    <a:pt x="2684" y="704"/>
                  </a:lnTo>
                  <a:lnTo>
                    <a:pt x="2691" y="698"/>
                  </a:lnTo>
                  <a:lnTo>
                    <a:pt x="2697" y="691"/>
                  </a:lnTo>
                  <a:lnTo>
                    <a:pt x="2703" y="683"/>
                  </a:lnTo>
                  <a:lnTo>
                    <a:pt x="2709" y="676"/>
                  </a:lnTo>
                  <a:lnTo>
                    <a:pt x="2714" y="667"/>
                  </a:lnTo>
                  <a:lnTo>
                    <a:pt x="2718" y="659"/>
                  </a:lnTo>
                  <a:lnTo>
                    <a:pt x="2721" y="650"/>
                  </a:lnTo>
                  <a:lnTo>
                    <a:pt x="2723" y="641"/>
                  </a:lnTo>
                  <a:lnTo>
                    <a:pt x="2723" y="632"/>
                  </a:lnTo>
                  <a:lnTo>
                    <a:pt x="2723" y="622"/>
                  </a:lnTo>
                  <a:lnTo>
                    <a:pt x="2721" y="613"/>
                  </a:lnTo>
                  <a:lnTo>
                    <a:pt x="2717" y="604"/>
                  </a:lnTo>
                  <a:lnTo>
                    <a:pt x="2681" y="623"/>
                  </a:lnTo>
                  <a:lnTo>
                    <a:pt x="2650" y="640"/>
                  </a:lnTo>
                  <a:lnTo>
                    <a:pt x="2635" y="648"/>
                  </a:lnTo>
                  <a:lnTo>
                    <a:pt x="2621" y="656"/>
                  </a:lnTo>
                  <a:lnTo>
                    <a:pt x="2607" y="662"/>
                  </a:lnTo>
                  <a:lnTo>
                    <a:pt x="2595" y="667"/>
                  </a:lnTo>
                  <a:lnTo>
                    <a:pt x="2582" y="672"/>
                  </a:lnTo>
                  <a:lnTo>
                    <a:pt x="2570" y="675"/>
                  </a:lnTo>
                  <a:lnTo>
                    <a:pt x="2556" y="677"/>
                  </a:lnTo>
                  <a:lnTo>
                    <a:pt x="2543" y="677"/>
                  </a:lnTo>
                  <a:lnTo>
                    <a:pt x="2531" y="676"/>
                  </a:lnTo>
                  <a:lnTo>
                    <a:pt x="2517" y="673"/>
                  </a:lnTo>
                  <a:lnTo>
                    <a:pt x="2503" y="668"/>
                  </a:lnTo>
                  <a:lnTo>
                    <a:pt x="2488" y="662"/>
                  </a:lnTo>
                  <a:lnTo>
                    <a:pt x="2478" y="658"/>
                  </a:lnTo>
                  <a:lnTo>
                    <a:pt x="2469" y="653"/>
                  </a:lnTo>
                  <a:lnTo>
                    <a:pt x="2463" y="647"/>
                  </a:lnTo>
                  <a:lnTo>
                    <a:pt x="2457" y="641"/>
                  </a:lnTo>
                  <a:lnTo>
                    <a:pt x="2453" y="634"/>
                  </a:lnTo>
                  <a:lnTo>
                    <a:pt x="2448" y="625"/>
                  </a:lnTo>
                  <a:lnTo>
                    <a:pt x="2445" y="614"/>
                  </a:lnTo>
                  <a:lnTo>
                    <a:pt x="2443" y="601"/>
                  </a:lnTo>
                  <a:lnTo>
                    <a:pt x="2490" y="618"/>
                  </a:lnTo>
                  <a:lnTo>
                    <a:pt x="2524" y="630"/>
                  </a:lnTo>
                  <a:lnTo>
                    <a:pt x="2537" y="635"/>
                  </a:lnTo>
                  <a:lnTo>
                    <a:pt x="2547" y="638"/>
                  </a:lnTo>
                  <a:lnTo>
                    <a:pt x="2556" y="640"/>
                  </a:lnTo>
                  <a:lnTo>
                    <a:pt x="2563" y="641"/>
                  </a:lnTo>
                  <a:lnTo>
                    <a:pt x="2570" y="641"/>
                  </a:lnTo>
                  <a:lnTo>
                    <a:pt x="2575" y="640"/>
                  </a:lnTo>
                  <a:lnTo>
                    <a:pt x="2580" y="637"/>
                  </a:lnTo>
                  <a:lnTo>
                    <a:pt x="2585" y="633"/>
                  </a:lnTo>
                  <a:lnTo>
                    <a:pt x="2599" y="622"/>
                  </a:lnTo>
                  <a:lnTo>
                    <a:pt x="2618" y="605"/>
                  </a:lnTo>
                  <a:lnTo>
                    <a:pt x="2632" y="596"/>
                  </a:lnTo>
                  <a:lnTo>
                    <a:pt x="2642" y="586"/>
                  </a:lnTo>
                  <a:lnTo>
                    <a:pt x="2646" y="581"/>
                  </a:lnTo>
                  <a:lnTo>
                    <a:pt x="2649" y="575"/>
                  </a:lnTo>
                  <a:lnTo>
                    <a:pt x="2650" y="566"/>
                  </a:lnTo>
                  <a:lnTo>
                    <a:pt x="2647" y="557"/>
                  </a:lnTo>
                  <a:lnTo>
                    <a:pt x="2603" y="571"/>
                  </a:lnTo>
                  <a:lnTo>
                    <a:pt x="2574" y="582"/>
                  </a:lnTo>
                  <a:lnTo>
                    <a:pt x="2556" y="588"/>
                  </a:lnTo>
                  <a:lnTo>
                    <a:pt x="2544" y="590"/>
                  </a:lnTo>
                  <a:lnTo>
                    <a:pt x="2540" y="590"/>
                  </a:lnTo>
                  <a:lnTo>
                    <a:pt x="2537" y="589"/>
                  </a:lnTo>
                  <a:lnTo>
                    <a:pt x="2533" y="587"/>
                  </a:lnTo>
                  <a:lnTo>
                    <a:pt x="2528" y="585"/>
                  </a:lnTo>
                  <a:lnTo>
                    <a:pt x="2516" y="580"/>
                  </a:lnTo>
                  <a:lnTo>
                    <a:pt x="2496" y="573"/>
                  </a:lnTo>
                  <a:lnTo>
                    <a:pt x="2486" y="570"/>
                  </a:lnTo>
                  <a:lnTo>
                    <a:pt x="2480" y="570"/>
                  </a:lnTo>
                  <a:lnTo>
                    <a:pt x="2476" y="571"/>
                  </a:lnTo>
                  <a:lnTo>
                    <a:pt x="2473" y="574"/>
                  </a:lnTo>
                  <a:lnTo>
                    <a:pt x="2469" y="576"/>
                  </a:lnTo>
                  <a:lnTo>
                    <a:pt x="2465" y="577"/>
                  </a:lnTo>
                  <a:lnTo>
                    <a:pt x="2461" y="576"/>
                  </a:lnTo>
                  <a:lnTo>
                    <a:pt x="2454" y="573"/>
                  </a:lnTo>
                  <a:lnTo>
                    <a:pt x="2447" y="567"/>
                  </a:lnTo>
                  <a:lnTo>
                    <a:pt x="2442" y="562"/>
                  </a:lnTo>
                  <a:lnTo>
                    <a:pt x="2439" y="557"/>
                  </a:lnTo>
                  <a:lnTo>
                    <a:pt x="2437" y="550"/>
                  </a:lnTo>
                  <a:lnTo>
                    <a:pt x="2436" y="544"/>
                  </a:lnTo>
                  <a:lnTo>
                    <a:pt x="2437" y="538"/>
                  </a:lnTo>
                  <a:lnTo>
                    <a:pt x="2439" y="531"/>
                  </a:lnTo>
                  <a:lnTo>
                    <a:pt x="2441" y="525"/>
                  </a:lnTo>
                  <a:lnTo>
                    <a:pt x="2445" y="519"/>
                  </a:lnTo>
                  <a:lnTo>
                    <a:pt x="2449" y="514"/>
                  </a:lnTo>
                  <a:lnTo>
                    <a:pt x="2454" y="507"/>
                  </a:lnTo>
                  <a:lnTo>
                    <a:pt x="2459" y="503"/>
                  </a:lnTo>
                  <a:lnTo>
                    <a:pt x="2464" y="498"/>
                  </a:lnTo>
                  <a:lnTo>
                    <a:pt x="2470" y="495"/>
                  </a:lnTo>
                  <a:lnTo>
                    <a:pt x="2476" y="491"/>
                  </a:lnTo>
                  <a:lnTo>
                    <a:pt x="2481" y="489"/>
                  </a:lnTo>
                  <a:lnTo>
                    <a:pt x="2489" y="487"/>
                  </a:lnTo>
                  <a:lnTo>
                    <a:pt x="2497" y="486"/>
                  </a:lnTo>
                  <a:lnTo>
                    <a:pt x="2503" y="486"/>
                  </a:lnTo>
                  <a:lnTo>
                    <a:pt x="2509" y="487"/>
                  </a:lnTo>
                  <a:lnTo>
                    <a:pt x="2515" y="488"/>
                  </a:lnTo>
                  <a:lnTo>
                    <a:pt x="2520" y="491"/>
                  </a:lnTo>
                  <a:lnTo>
                    <a:pt x="2524" y="493"/>
                  </a:lnTo>
                  <a:lnTo>
                    <a:pt x="2528" y="498"/>
                  </a:lnTo>
                  <a:lnTo>
                    <a:pt x="2538" y="505"/>
                  </a:lnTo>
                  <a:lnTo>
                    <a:pt x="2546" y="512"/>
                  </a:lnTo>
                  <a:lnTo>
                    <a:pt x="2552" y="516"/>
                  </a:lnTo>
                  <a:lnTo>
                    <a:pt x="2557" y="519"/>
                  </a:lnTo>
                  <a:lnTo>
                    <a:pt x="2563" y="521"/>
                  </a:lnTo>
                  <a:lnTo>
                    <a:pt x="2570" y="522"/>
                  </a:lnTo>
                  <a:lnTo>
                    <a:pt x="2554" y="495"/>
                  </a:lnTo>
                  <a:lnTo>
                    <a:pt x="2544" y="475"/>
                  </a:lnTo>
                  <a:lnTo>
                    <a:pt x="2543" y="470"/>
                  </a:lnTo>
                  <a:lnTo>
                    <a:pt x="2542" y="467"/>
                  </a:lnTo>
                  <a:lnTo>
                    <a:pt x="2542" y="463"/>
                  </a:lnTo>
                  <a:lnTo>
                    <a:pt x="2543" y="460"/>
                  </a:lnTo>
                  <a:lnTo>
                    <a:pt x="2544" y="456"/>
                  </a:lnTo>
                  <a:lnTo>
                    <a:pt x="2546" y="452"/>
                  </a:lnTo>
                  <a:lnTo>
                    <a:pt x="2549" y="449"/>
                  </a:lnTo>
                  <a:lnTo>
                    <a:pt x="2553" y="445"/>
                  </a:lnTo>
                  <a:lnTo>
                    <a:pt x="2674" y="521"/>
                  </a:lnTo>
                  <a:lnTo>
                    <a:pt x="2721" y="469"/>
                  </a:lnTo>
                  <a:lnTo>
                    <a:pt x="2730" y="465"/>
                  </a:lnTo>
                  <a:lnTo>
                    <a:pt x="2738" y="461"/>
                  </a:lnTo>
                  <a:lnTo>
                    <a:pt x="2744" y="456"/>
                  </a:lnTo>
                  <a:lnTo>
                    <a:pt x="2751" y="449"/>
                  </a:lnTo>
                  <a:lnTo>
                    <a:pt x="2756" y="441"/>
                  </a:lnTo>
                  <a:lnTo>
                    <a:pt x="2759" y="432"/>
                  </a:lnTo>
                  <a:lnTo>
                    <a:pt x="2759" y="428"/>
                  </a:lnTo>
                  <a:lnTo>
                    <a:pt x="2760" y="423"/>
                  </a:lnTo>
                  <a:lnTo>
                    <a:pt x="2760" y="418"/>
                  </a:lnTo>
                  <a:lnTo>
                    <a:pt x="2759" y="412"/>
                  </a:lnTo>
                  <a:lnTo>
                    <a:pt x="2631" y="405"/>
                  </a:lnTo>
                  <a:lnTo>
                    <a:pt x="2679" y="394"/>
                  </a:lnTo>
                  <a:lnTo>
                    <a:pt x="2717" y="387"/>
                  </a:lnTo>
                  <a:lnTo>
                    <a:pt x="2748" y="381"/>
                  </a:lnTo>
                  <a:lnTo>
                    <a:pt x="2771" y="375"/>
                  </a:lnTo>
                  <a:lnTo>
                    <a:pt x="2780" y="371"/>
                  </a:lnTo>
                  <a:lnTo>
                    <a:pt x="2788" y="368"/>
                  </a:lnTo>
                  <a:lnTo>
                    <a:pt x="2794" y="364"/>
                  </a:lnTo>
                  <a:lnTo>
                    <a:pt x="2799" y="359"/>
                  </a:lnTo>
                  <a:lnTo>
                    <a:pt x="2803" y="352"/>
                  </a:lnTo>
                  <a:lnTo>
                    <a:pt x="2807" y="345"/>
                  </a:lnTo>
                  <a:lnTo>
                    <a:pt x="2809" y="336"/>
                  </a:lnTo>
                  <a:lnTo>
                    <a:pt x="2811" y="326"/>
                  </a:lnTo>
                  <a:lnTo>
                    <a:pt x="2812" y="311"/>
                  </a:lnTo>
                  <a:lnTo>
                    <a:pt x="2812" y="294"/>
                  </a:lnTo>
                  <a:lnTo>
                    <a:pt x="2810" y="275"/>
                  </a:lnTo>
                  <a:lnTo>
                    <a:pt x="2806" y="257"/>
                  </a:lnTo>
                  <a:lnTo>
                    <a:pt x="2803" y="248"/>
                  </a:lnTo>
                  <a:lnTo>
                    <a:pt x="2800" y="240"/>
                  </a:lnTo>
                  <a:lnTo>
                    <a:pt x="2796" y="232"/>
                  </a:lnTo>
                  <a:lnTo>
                    <a:pt x="2792" y="225"/>
                  </a:lnTo>
                  <a:lnTo>
                    <a:pt x="2788" y="218"/>
                  </a:lnTo>
                  <a:lnTo>
                    <a:pt x="2781" y="213"/>
                  </a:lnTo>
                  <a:lnTo>
                    <a:pt x="2776" y="208"/>
                  </a:lnTo>
                  <a:lnTo>
                    <a:pt x="2769" y="205"/>
                  </a:lnTo>
                  <a:lnTo>
                    <a:pt x="2758" y="343"/>
                  </a:lnTo>
                  <a:lnTo>
                    <a:pt x="2699" y="293"/>
                  </a:lnTo>
                  <a:lnTo>
                    <a:pt x="2707" y="277"/>
                  </a:lnTo>
                  <a:lnTo>
                    <a:pt x="2714" y="263"/>
                  </a:lnTo>
                  <a:lnTo>
                    <a:pt x="2715" y="259"/>
                  </a:lnTo>
                  <a:lnTo>
                    <a:pt x="2715" y="254"/>
                  </a:lnTo>
                  <a:lnTo>
                    <a:pt x="2715" y="249"/>
                  </a:lnTo>
                  <a:lnTo>
                    <a:pt x="2714" y="245"/>
                  </a:lnTo>
                  <a:lnTo>
                    <a:pt x="2713" y="240"/>
                  </a:lnTo>
                  <a:lnTo>
                    <a:pt x="2710" y="234"/>
                  </a:lnTo>
                  <a:lnTo>
                    <a:pt x="2705" y="228"/>
                  </a:lnTo>
                  <a:lnTo>
                    <a:pt x="2700" y="222"/>
                  </a:lnTo>
                  <a:lnTo>
                    <a:pt x="2660" y="264"/>
                  </a:lnTo>
                  <a:lnTo>
                    <a:pt x="2556" y="277"/>
                  </a:lnTo>
                  <a:lnTo>
                    <a:pt x="2546" y="284"/>
                  </a:lnTo>
                  <a:lnTo>
                    <a:pt x="2538" y="292"/>
                  </a:lnTo>
                  <a:lnTo>
                    <a:pt x="2532" y="300"/>
                  </a:lnTo>
                  <a:lnTo>
                    <a:pt x="2525" y="307"/>
                  </a:lnTo>
                  <a:lnTo>
                    <a:pt x="2518" y="314"/>
                  </a:lnTo>
                  <a:lnTo>
                    <a:pt x="2509" y="320"/>
                  </a:lnTo>
                  <a:lnTo>
                    <a:pt x="2504" y="322"/>
                  </a:lnTo>
                  <a:lnTo>
                    <a:pt x="2498" y="323"/>
                  </a:lnTo>
                  <a:lnTo>
                    <a:pt x="2492" y="324"/>
                  </a:lnTo>
                  <a:lnTo>
                    <a:pt x="2483" y="325"/>
                  </a:lnTo>
                  <a:lnTo>
                    <a:pt x="2498" y="233"/>
                  </a:lnTo>
                  <a:lnTo>
                    <a:pt x="2507" y="229"/>
                  </a:lnTo>
                  <a:lnTo>
                    <a:pt x="2516" y="226"/>
                  </a:lnTo>
                  <a:lnTo>
                    <a:pt x="2523" y="224"/>
                  </a:lnTo>
                  <a:lnTo>
                    <a:pt x="2531" y="223"/>
                  </a:lnTo>
                  <a:lnTo>
                    <a:pt x="2543" y="222"/>
                  </a:lnTo>
                  <a:lnTo>
                    <a:pt x="2555" y="222"/>
                  </a:lnTo>
                  <a:lnTo>
                    <a:pt x="2560" y="222"/>
                  </a:lnTo>
                  <a:lnTo>
                    <a:pt x="2564" y="221"/>
                  </a:lnTo>
                  <a:lnTo>
                    <a:pt x="2570" y="220"/>
                  </a:lnTo>
                  <a:lnTo>
                    <a:pt x="2575" y="217"/>
                  </a:lnTo>
                  <a:lnTo>
                    <a:pt x="2580" y="214"/>
                  </a:lnTo>
                  <a:lnTo>
                    <a:pt x="2585" y="210"/>
                  </a:lnTo>
                  <a:lnTo>
                    <a:pt x="2591" y="204"/>
                  </a:lnTo>
                  <a:lnTo>
                    <a:pt x="2596" y="196"/>
                  </a:lnTo>
                  <a:lnTo>
                    <a:pt x="2575" y="177"/>
                  </a:lnTo>
                  <a:lnTo>
                    <a:pt x="2572" y="173"/>
                  </a:lnTo>
                  <a:lnTo>
                    <a:pt x="2571" y="168"/>
                  </a:lnTo>
                  <a:lnTo>
                    <a:pt x="2570" y="163"/>
                  </a:lnTo>
                  <a:lnTo>
                    <a:pt x="2570" y="158"/>
                  </a:lnTo>
                  <a:lnTo>
                    <a:pt x="2571" y="154"/>
                  </a:lnTo>
                  <a:lnTo>
                    <a:pt x="2573" y="150"/>
                  </a:lnTo>
                  <a:lnTo>
                    <a:pt x="2576" y="147"/>
                  </a:lnTo>
                  <a:lnTo>
                    <a:pt x="2579" y="144"/>
                  </a:lnTo>
                  <a:lnTo>
                    <a:pt x="2582" y="141"/>
                  </a:lnTo>
                  <a:lnTo>
                    <a:pt x="2586" y="138"/>
                  </a:lnTo>
                  <a:lnTo>
                    <a:pt x="2592" y="136"/>
                  </a:lnTo>
                  <a:lnTo>
                    <a:pt x="2597" y="135"/>
                  </a:lnTo>
                  <a:lnTo>
                    <a:pt x="2602" y="135"/>
                  </a:lnTo>
                  <a:lnTo>
                    <a:pt x="2609" y="135"/>
                  </a:lnTo>
                  <a:lnTo>
                    <a:pt x="2615" y="136"/>
                  </a:lnTo>
                  <a:lnTo>
                    <a:pt x="2621" y="137"/>
                  </a:lnTo>
                  <a:lnTo>
                    <a:pt x="2629" y="141"/>
                  </a:lnTo>
                  <a:lnTo>
                    <a:pt x="2636" y="144"/>
                  </a:lnTo>
                  <a:lnTo>
                    <a:pt x="2641" y="148"/>
                  </a:lnTo>
                  <a:lnTo>
                    <a:pt x="2646" y="151"/>
                  </a:lnTo>
                  <a:lnTo>
                    <a:pt x="2654" y="158"/>
                  </a:lnTo>
                  <a:lnTo>
                    <a:pt x="2662" y="165"/>
                  </a:lnTo>
                  <a:lnTo>
                    <a:pt x="2666" y="168"/>
                  </a:lnTo>
                  <a:lnTo>
                    <a:pt x="2671" y="170"/>
                  </a:lnTo>
                  <a:lnTo>
                    <a:pt x="2676" y="171"/>
                  </a:lnTo>
                  <a:lnTo>
                    <a:pt x="2681" y="172"/>
                  </a:lnTo>
                  <a:lnTo>
                    <a:pt x="2689" y="172"/>
                  </a:lnTo>
                  <a:lnTo>
                    <a:pt x="2696" y="171"/>
                  </a:lnTo>
                  <a:lnTo>
                    <a:pt x="2705" y="169"/>
                  </a:lnTo>
                  <a:lnTo>
                    <a:pt x="2716" y="165"/>
                  </a:lnTo>
                  <a:lnTo>
                    <a:pt x="2665" y="76"/>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2" name="Freeform 33">
              <a:extLst>
                <a:ext uri="{FF2B5EF4-FFF2-40B4-BE49-F238E27FC236}">
                  <a16:creationId xmlns:a16="http://schemas.microsoft.com/office/drawing/2014/main" id="{FA16648D-C8A8-4438-B7F2-A9BA1A47032B}"/>
                </a:ext>
              </a:extLst>
            </p:cNvPr>
            <p:cNvSpPr>
              <a:spLocks/>
            </p:cNvSpPr>
            <p:nvPr/>
          </p:nvSpPr>
          <p:spPr bwMode="auto">
            <a:xfrm>
              <a:off x="7362897" y="1796185"/>
              <a:ext cx="868159" cy="760105"/>
            </a:xfrm>
            <a:custGeom>
              <a:avLst/>
              <a:gdLst/>
              <a:ahLst/>
              <a:cxnLst>
                <a:cxn ang="0">
                  <a:pos x="883" y="762"/>
                </a:cxn>
                <a:cxn ang="0">
                  <a:pos x="853" y="774"/>
                </a:cxn>
                <a:cxn ang="0">
                  <a:pos x="784" y="859"/>
                </a:cxn>
                <a:cxn ang="0">
                  <a:pos x="712" y="923"/>
                </a:cxn>
                <a:cxn ang="0">
                  <a:pos x="502" y="944"/>
                </a:cxn>
                <a:cxn ang="0">
                  <a:pos x="432" y="927"/>
                </a:cxn>
                <a:cxn ang="0">
                  <a:pos x="337" y="944"/>
                </a:cxn>
                <a:cxn ang="0">
                  <a:pos x="234" y="963"/>
                </a:cxn>
                <a:cxn ang="0">
                  <a:pos x="158" y="1130"/>
                </a:cxn>
                <a:cxn ang="0">
                  <a:pos x="164" y="1128"/>
                </a:cxn>
                <a:cxn ang="0">
                  <a:pos x="201" y="1158"/>
                </a:cxn>
                <a:cxn ang="0">
                  <a:pos x="210" y="1191"/>
                </a:cxn>
                <a:cxn ang="0">
                  <a:pos x="195" y="1226"/>
                </a:cxn>
                <a:cxn ang="0">
                  <a:pos x="154" y="1285"/>
                </a:cxn>
                <a:cxn ang="0">
                  <a:pos x="108" y="1340"/>
                </a:cxn>
                <a:cxn ang="0">
                  <a:pos x="32" y="1408"/>
                </a:cxn>
                <a:cxn ang="0">
                  <a:pos x="59" y="1541"/>
                </a:cxn>
                <a:cxn ang="0">
                  <a:pos x="224" y="1507"/>
                </a:cxn>
                <a:cxn ang="0">
                  <a:pos x="440" y="1463"/>
                </a:cxn>
                <a:cxn ang="0">
                  <a:pos x="675" y="1418"/>
                </a:cxn>
                <a:cxn ang="0">
                  <a:pos x="910" y="1370"/>
                </a:cxn>
                <a:cxn ang="0">
                  <a:pos x="1173" y="1307"/>
                </a:cxn>
                <a:cxn ang="0">
                  <a:pos x="1258" y="1298"/>
                </a:cxn>
                <a:cxn ang="0">
                  <a:pos x="1329" y="1334"/>
                </a:cxn>
                <a:cxn ang="0">
                  <a:pos x="1387" y="1381"/>
                </a:cxn>
                <a:cxn ang="0">
                  <a:pos x="1425" y="1448"/>
                </a:cxn>
                <a:cxn ang="0">
                  <a:pos x="1446" y="1476"/>
                </a:cxn>
                <a:cxn ang="0">
                  <a:pos x="1820" y="1622"/>
                </a:cxn>
                <a:cxn ang="0">
                  <a:pos x="1845" y="1590"/>
                </a:cxn>
                <a:cxn ang="0">
                  <a:pos x="1845" y="1565"/>
                </a:cxn>
                <a:cxn ang="0">
                  <a:pos x="1834" y="1545"/>
                </a:cxn>
                <a:cxn ang="0">
                  <a:pos x="1839" y="1524"/>
                </a:cxn>
                <a:cxn ang="0">
                  <a:pos x="1859" y="1504"/>
                </a:cxn>
                <a:cxn ang="0">
                  <a:pos x="1860" y="1476"/>
                </a:cxn>
                <a:cxn ang="0">
                  <a:pos x="1826" y="1347"/>
                </a:cxn>
                <a:cxn ang="0">
                  <a:pos x="1798" y="1163"/>
                </a:cxn>
                <a:cxn ang="0">
                  <a:pos x="1792" y="1039"/>
                </a:cxn>
                <a:cxn ang="0">
                  <a:pos x="1795" y="931"/>
                </a:cxn>
                <a:cxn ang="0">
                  <a:pos x="1773" y="802"/>
                </a:cxn>
                <a:cxn ang="0">
                  <a:pos x="1711" y="583"/>
                </a:cxn>
                <a:cxn ang="0">
                  <a:pos x="1669" y="550"/>
                </a:cxn>
                <a:cxn ang="0">
                  <a:pos x="1660" y="470"/>
                </a:cxn>
                <a:cxn ang="0">
                  <a:pos x="1635" y="405"/>
                </a:cxn>
                <a:cxn ang="0">
                  <a:pos x="1621" y="329"/>
                </a:cxn>
                <a:cxn ang="0">
                  <a:pos x="1627" y="254"/>
                </a:cxn>
                <a:cxn ang="0">
                  <a:pos x="1582" y="150"/>
                </a:cxn>
                <a:cxn ang="0">
                  <a:pos x="1485" y="10"/>
                </a:cxn>
                <a:cxn ang="0">
                  <a:pos x="1248" y="78"/>
                </a:cxn>
                <a:cxn ang="0">
                  <a:pos x="1179" y="89"/>
                </a:cxn>
                <a:cxn ang="0">
                  <a:pos x="1137" y="97"/>
                </a:cxn>
                <a:cxn ang="0">
                  <a:pos x="1090" y="126"/>
                </a:cxn>
                <a:cxn ang="0">
                  <a:pos x="1027" y="196"/>
                </a:cxn>
                <a:cxn ang="0">
                  <a:pos x="965" y="289"/>
                </a:cxn>
                <a:cxn ang="0">
                  <a:pos x="920" y="400"/>
                </a:cxn>
                <a:cxn ang="0">
                  <a:pos x="856" y="490"/>
                </a:cxn>
                <a:cxn ang="0">
                  <a:pos x="818" y="541"/>
                </a:cxn>
                <a:cxn ang="0">
                  <a:pos x="823" y="554"/>
                </a:cxn>
                <a:cxn ang="0">
                  <a:pos x="856" y="552"/>
                </a:cxn>
              </a:cxnLst>
              <a:rect l="0" t="0" r="r" b="b"/>
              <a:pathLst>
                <a:path w="1863" h="1635">
                  <a:moveTo>
                    <a:pt x="865" y="553"/>
                  </a:moveTo>
                  <a:lnTo>
                    <a:pt x="882" y="615"/>
                  </a:lnTo>
                  <a:lnTo>
                    <a:pt x="857" y="633"/>
                  </a:lnTo>
                  <a:lnTo>
                    <a:pt x="893" y="754"/>
                  </a:lnTo>
                  <a:lnTo>
                    <a:pt x="883" y="762"/>
                  </a:lnTo>
                  <a:lnTo>
                    <a:pt x="876" y="768"/>
                  </a:lnTo>
                  <a:lnTo>
                    <a:pt x="869" y="770"/>
                  </a:lnTo>
                  <a:lnTo>
                    <a:pt x="863" y="772"/>
                  </a:lnTo>
                  <a:lnTo>
                    <a:pt x="858" y="772"/>
                  </a:lnTo>
                  <a:lnTo>
                    <a:pt x="853" y="774"/>
                  </a:lnTo>
                  <a:lnTo>
                    <a:pt x="846" y="776"/>
                  </a:lnTo>
                  <a:lnTo>
                    <a:pt x="839" y="781"/>
                  </a:lnTo>
                  <a:lnTo>
                    <a:pt x="800" y="831"/>
                  </a:lnTo>
                  <a:lnTo>
                    <a:pt x="790" y="849"/>
                  </a:lnTo>
                  <a:lnTo>
                    <a:pt x="784" y="859"/>
                  </a:lnTo>
                  <a:lnTo>
                    <a:pt x="780" y="864"/>
                  </a:lnTo>
                  <a:lnTo>
                    <a:pt x="775" y="868"/>
                  </a:lnTo>
                  <a:lnTo>
                    <a:pt x="767" y="872"/>
                  </a:lnTo>
                  <a:lnTo>
                    <a:pt x="758" y="878"/>
                  </a:lnTo>
                  <a:lnTo>
                    <a:pt x="712" y="923"/>
                  </a:lnTo>
                  <a:lnTo>
                    <a:pt x="557" y="957"/>
                  </a:lnTo>
                  <a:lnTo>
                    <a:pt x="540" y="956"/>
                  </a:lnTo>
                  <a:lnTo>
                    <a:pt x="525" y="953"/>
                  </a:lnTo>
                  <a:lnTo>
                    <a:pt x="512" y="949"/>
                  </a:lnTo>
                  <a:lnTo>
                    <a:pt x="502" y="944"/>
                  </a:lnTo>
                  <a:lnTo>
                    <a:pt x="491" y="939"/>
                  </a:lnTo>
                  <a:lnTo>
                    <a:pt x="481" y="935"/>
                  </a:lnTo>
                  <a:lnTo>
                    <a:pt x="467" y="931"/>
                  </a:lnTo>
                  <a:lnTo>
                    <a:pt x="450" y="928"/>
                  </a:lnTo>
                  <a:lnTo>
                    <a:pt x="432" y="927"/>
                  </a:lnTo>
                  <a:lnTo>
                    <a:pt x="416" y="927"/>
                  </a:lnTo>
                  <a:lnTo>
                    <a:pt x="403" y="928"/>
                  </a:lnTo>
                  <a:lnTo>
                    <a:pt x="391" y="930"/>
                  </a:lnTo>
                  <a:lnTo>
                    <a:pt x="367" y="936"/>
                  </a:lnTo>
                  <a:lnTo>
                    <a:pt x="337" y="944"/>
                  </a:lnTo>
                  <a:lnTo>
                    <a:pt x="296" y="952"/>
                  </a:lnTo>
                  <a:lnTo>
                    <a:pt x="271" y="956"/>
                  </a:lnTo>
                  <a:lnTo>
                    <a:pt x="256" y="957"/>
                  </a:lnTo>
                  <a:lnTo>
                    <a:pt x="246" y="959"/>
                  </a:lnTo>
                  <a:lnTo>
                    <a:pt x="234" y="963"/>
                  </a:lnTo>
                  <a:lnTo>
                    <a:pt x="216" y="970"/>
                  </a:lnTo>
                  <a:lnTo>
                    <a:pt x="184" y="984"/>
                  </a:lnTo>
                  <a:lnTo>
                    <a:pt x="135" y="1006"/>
                  </a:lnTo>
                  <a:lnTo>
                    <a:pt x="150" y="1121"/>
                  </a:lnTo>
                  <a:lnTo>
                    <a:pt x="158" y="1130"/>
                  </a:lnTo>
                  <a:lnTo>
                    <a:pt x="157" y="1129"/>
                  </a:lnTo>
                  <a:lnTo>
                    <a:pt x="155" y="1127"/>
                  </a:lnTo>
                  <a:lnTo>
                    <a:pt x="155" y="1126"/>
                  </a:lnTo>
                  <a:lnTo>
                    <a:pt x="158" y="1126"/>
                  </a:lnTo>
                  <a:lnTo>
                    <a:pt x="164" y="1128"/>
                  </a:lnTo>
                  <a:lnTo>
                    <a:pt x="174" y="1133"/>
                  </a:lnTo>
                  <a:lnTo>
                    <a:pt x="182" y="1139"/>
                  </a:lnTo>
                  <a:lnTo>
                    <a:pt x="190" y="1145"/>
                  </a:lnTo>
                  <a:lnTo>
                    <a:pt x="196" y="1150"/>
                  </a:lnTo>
                  <a:lnTo>
                    <a:pt x="201" y="1158"/>
                  </a:lnTo>
                  <a:lnTo>
                    <a:pt x="204" y="1164"/>
                  </a:lnTo>
                  <a:lnTo>
                    <a:pt x="208" y="1170"/>
                  </a:lnTo>
                  <a:lnTo>
                    <a:pt x="210" y="1178"/>
                  </a:lnTo>
                  <a:lnTo>
                    <a:pt x="210" y="1184"/>
                  </a:lnTo>
                  <a:lnTo>
                    <a:pt x="210" y="1191"/>
                  </a:lnTo>
                  <a:lnTo>
                    <a:pt x="209" y="1199"/>
                  </a:lnTo>
                  <a:lnTo>
                    <a:pt x="207" y="1206"/>
                  </a:lnTo>
                  <a:lnTo>
                    <a:pt x="203" y="1212"/>
                  </a:lnTo>
                  <a:lnTo>
                    <a:pt x="199" y="1220"/>
                  </a:lnTo>
                  <a:lnTo>
                    <a:pt x="195" y="1226"/>
                  </a:lnTo>
                  <a:lnTo>
                    <a:pt x="190" y="1232"/>
                  </a:lnTo>
                  <a:lnTo>
                    <a:pt x="175" y="1247"/>
                  </a:lnTo>
                  <a:lnTo>
                    <a:pt x="169" y="1253"/>
                  </a:lnTo>
                  <a:lnTo>
                    <a:pt x="164" y="1263"/>
                  </a:lnTo>
                  <a:lnTo>
                    <a:pt x="154" y="1285"/>
                  </a:lnTo>
                  <a:lnTo>
                    <a:pt x="150" y="1293"/>
                  </a:lnTo>
                  <a:lnTo>
                    <a:pt x="143" y="1303"/>
                  </a:lnTo>
                  <a:lnTo>
                    <a:pt x="135" y="1311"/>
                  </a:lnTo>
                  <a:lnTo>
                    <a:pt x="126" y="1321"/>
                  </a:lnTo>
                  <a:lnTo>
                    <a:pt x="108" y="1340"/>
                  </a:lnTo>
                  <a:lnTo>
                    <a:pt x="86" y="1358"/>
                  </a:lnTo>
                  <a:lnTo>
                    <a:pt x="65" y="1376"/>
                  </a:lnTo>
                  <a:lnTo>
                    <a:pt x="46" y="1393"/>
                  </a:lnTo>
                  <a:lnTo>
                    <a:pt x="39" y="1401"/>
                  </a:lnTo>
                  <a:lnTo>
                    <a:pt x="32" y="1408"/>
                  </a:lnTo>
                  <a:lnTo>
                    <a:pt x="26" y="1415"/>
                  </a:lnTo>
                  <a:lnTo>
                    <a:pt x="23" y="1421"/>
                  </a:lnTo>
                  <a:lnTo>
                    <a:pt x="0" y="1548"/>
                  </a:lnTo>
                  <a:lnTo>
                    <a:pt x="28" y="1545"/>
                  </a:lnTo>
                  <a:lnTo>
                    <a:pt x="59" y="1541"/>
                  </a:lnTo>
                  <a:lnTo>
                    <a:pt x="92" y="1535"/>
                  </a:lnTo>
                  <a:lnTo>
                    <a:pt x="126" y="1528"/>
                  </a:lnTo>
                  <a:lnTo>
                    <a:pt x="160" y="1521"/>
                  </a:lnTo>
                  <a:lnTo>
                    <a:pt x="194" y="1514"/>
                  </a:lnTo>
                  <a:lnTo>
                    <a:pt x="224" y="1507"/>
                  </a:lnTo>
                  <a:lnTo>
                    <a:pt x="254" y="1501"/>
                  </a:lnTo>
                  <a:lnTo>
                    <a:pt x="300" y="1492"/>
                  </a:lnTo>
                  <a:lnTo>
                    <a:pt x="347" y="1482"/>
                  </a:lnTo>
                  <a:lnTo>
                    <a:pt x="394" y="1473"/>
                  </a:lnTo>
                  <a:lnTo>
                    <a:pt x="440" y="1463"/>
                  </a:lnTo>
                  <a:lnTo>
                    <a:pt x="488" y="1455"/>
                  </a:lnTo>
                  <a:lnTo>
                    <a:pt x="534" y="1445"/>
                  </a:lnTo>
                  <a:lnTo>
                    <a:pt x="582" y="1436"/>
                  </a:lnTo>
                  <a:lnTo>
                    <a:pt x="628" y="1427"/>
                  </a:lnTo>
                  <a:lnTo>
                    <a:pt x="675" y="1418"/>
                  </a:lnTo>
                  <a:lnTo>
                    <a:pt x="722" y="1408"/>
                  </a:lnTo>
                  <a:lnTo>
                    <a:pt x="769" y="1399"/>
                  </a:lnTo>
                  <a:lnTo>
                    <a:pt x="817" y="1389"/>
                  </a:lnTo>
                  <a:lnTo>
                    <a:pt x="863" y="1380"/>
                  </a:lnTo>
                  <a:lnTo>
                    <a:pt x="910" y="1370"/>
                  </a:lnTo>
                  <a:lnTo>
                    <a:pt x="957" y="1360"/>
                  </a:lnTo>
                  <a:lnTo>
                    <a:pt x="1004" y="1349"/>
                  </a:lnTo>
                  <a:lnTo>
                    <a:pt x="1086" y="1329"/>
                  </a:lnTo>
                  <a:lnTo>
                    <a:pt x="1148" y="1314"/>
                  </a:lnTo>
                  <a:lnTo>
                    <a:pt x="1173" y="1307"/>
                  </a:lnTo>
                  <a:lnTo>
                    <a:pt x="1194" y="1303"/>
                  </a:lnTo>
                  <a:lnTo>
                    <a:pt x="1213" y="1299"/>
                  </a:lnTo>
                  <a:lnTo>
                    <a:pt x="1230" y="1297"/>
                  </a:lnTo>
                  <a:lnTo>
                    <a:pt x="1245" y="1297"/>
                  </a:lnTo>
                  <a:lnTo>
                    <a:pt x="1258" y="1298"/>
                  </a:lnTo>
                  <a:lnTo>
                    <a:pt x="1271" y="1301"/>
                  </a:lnTo>
                  <a:lnTo>
                    <a:pt x="1285" y="1306"/>
                  </a:lnTo>
                  <a:lnTo>
                    <a:pt x="1297" y="1312"/>
                  </a:lnTo>
                  <a:lnTo>
                    <a:pt x="1312" y="1322"/>
                  </a:lnTo>
                  <a:lnTo>
                    <a:pt x="1329" y="1334"/>
                  </a:lnTo>
                  <a:lnTo>
                    <a:pt x="1348" y="1348"/>
                  </a:lnTo>
                  <a:lnTo>
                    <a:pt x="1359" y="1357"/>
                  </a:lnTo>
                  <a:lnTo>
                    <a:pt x="1370" y="1365"/>
                  </a:lnTo>
                  <a:lnTo>
                    <a:pt x="1378" y="1373"/>
                  </a:lnTo>
                  <a:lnTo>
                    <a:pt x="1387" y="1381"/>
                  </a:lnTo>
                  <a:lnTo>
                    <a:pt x="1393" y="1389"/>
                  </a:lnTo>
                  <a:lnTo>
                    <a:pt x="1400" y="1400"/>
                  </a:lnTo>
                  <a:lnTo>
                    <a:pt x="1408" y="1414"/>
                  </a:lnTo>
                  <a:lnTo>
                    <a:pt x="1415" y="1430"/>
                  </a:lnTo>
                  <a:lnTo>
                    <a:pt x="1425" y="1448"/>
                  </a:lnTo>
                  <a:lnTo>
                    <a:pt x="1432" y="1461"/>
                  </a:lnTo>
                  <a:lnTo>
                    <a:pt x="1435" y="1466"/>
                  </a:lnTo>
                  <a:lnTo>
                    <a:pt x="1438" y="1469"/>
                  </a:lnTo>
                  <a:lnTo>
                    <a:pt x="1442" y="1473"/>
                  </a:lnTo>
                  <a:lnTo>
                    <a:pt x="1446" y="1476"/>
                  </a:lnTo>
                  <a:lnTo>
                    <a:pt x="1466" y="1484"/>
                  </a:lnTo>
                  <a:lnTo>
                    <a:pt x="1500" y="1496"/>
                  </a:lnTo>
                  <a:lnTo>
                    <a:pt x="1726" y="1570"/>
                  </a:lnTo>
                  <a:lnTo>
                    <a:pt x="1810" y="1635"/>
                  </a:lnTo>
                  <a:lnTo>
                    <a:pt x="1820" y="1622"/>
                  </a:lnTo>
                  <a:lnTo>
                    <a:pt x="1830" y="1611"/>
                  </a:lnTo>
                  <a:lnTo>
                    <a:pt x="1835" y="1605"/>
                  </a:lnTo>
                  <a:lnTo>
                    <a:pt x="1839" y="1600"/>
                  </a:lnTo>
                  <a:lnTo>
                    <a:pt x="1842" y="1595"/>
                  </a:lnTo>
                  <a:lnTo>
                    <a:pt x="1845" y="1590"/>
                  </a:lnTo>
                  <a:lnTo>
                    <a:pt x="1847" y="1583"/>
                  </a:lnTo>
                  <a:lnTo>
                    <a:pt x="1847" y="1579"/>
                  </a:lnTo>
                  <a:lnTo>
                    <a:pt x="1848" y="1575"/>
                  </a:lnTo>
                  <a:lnTo>
                    <a:pt x="1847" y="1572"/>
                  </a:lnTo>
                  <a:lnTo>
                    <a:pt x="1845" y="1565"/>
                  </a:lnTo>
                  <a:lnTo>
                    <a:pt x="1842" y="1561"/>
                  </a:lnTo>
                  <a:lnTo>
                    <a:pt x="1839" y="1557"/>
                  </a:lnTo>
                  <a:lnTo>
                    <a:pt x="1836" y="1552"/>
                  </a:lnTo>
                  <a:lnTo>
                    <a:pt x="1835" y="1550"/>
                  </a:lnTo>
                  <a:lnTo>
                    <a:pt x="1834" y="1545"/>
                  </a:lnTo>
                  <a:lnTo>
                    <a:pt x="1834" y="1541"/>
                  </a:lnTo>
                  <a:lnTo>
                    <a:pt x="1835" y="1537"/>
                  </a:lnTo>
                  <a:lnTo>
                    <a:pt x="1836" y="1532"/>
                  </a:lnTo>
                  <a:lnTo>
                    <a:pt x="1837" y="1527"/>
                  </a:lnTo>
                  <a:lnTo>
                    <a:pt x="1839" y="1524"/>
                  </a:lnTo>
                  <a:lnTo>
                    <a:pt x="1840" y="1521"/>
                  </a:lnTo>
                  <a:lnTo>
                    <a:pt x="1845" y="1517"/>
                  </a:lnTo>
                  <a:lnTo>
                    <a:pt x="1849" y="1513"/>
                  </a:lnTo>
                  <a:lnTo>
                    <a:pt x="1855" y="1509"/>
                  </a:lnTo>
                  <a:lnTo>
                    <a:pt x="1859" y="1504"/>
                  </a:lnTo>
                  <a:lnTo>
                    <a:pt x="1860" y="1501"/>
                  </a:lnTo>
                  <a:lnTo>
                    <a:pt x="1861" y="1497"/>
                  </a:lnTo>
                  <a:lnTo>
                    <a:pt x="1862" y="1493"/>
                  </a:lnTo>
                  <a:lnTo>
                    <a:pt x="1863" y="1487"/>
                  </a:lnTo>
                  <a:lnTo>
                    <a:pt x="1860" y="1476"/>
                  </a:lnTo>
                  <a:lnTo>
                    <a:pt x="1855" y="1456"/>
                  </a:lnTo>
                  <a:lnTo>
                    <a:pt x="1848" y="1435"/>
                  </a:lnTo>
                  <a:lnTo>
                    <a:pt x="1843" y="1419"/>
                  </a:lnTo>
                  <a:lnTo>
                    <a:pt x="1835" y="1383"/>
                  </a:lnTo>
                  <a:lnTo>
                    <a:pt x="1826" y="1347"/>
                  </a:lnTo>
                  <a:lnTo>
                    <a:pt x="1819" y="1310"/>
                  </a:lnTo>
                  <a:lnTo>
                    <a:pt x="1812" y="1275"/>
                  </a:lnTo>
                  <a:lnTo>
                    <a:pt x="1806" y="1238"/>
                  </a:lnTo>
                  <a:lnTo>
                    <a:pt x="1801" y="1201"/>
                  </a:lnTo>
                  <a:lnTo>
                    <a:pt x="1798" y="1163"/>
                  </a:lnTo>
                  <a:lnTo>
                    <a:pt x="1795" y="1124"/>
                  </a:lnTo>
                  <a:lnTo>
                    <a:pt x="1794" y="1103"/>
                  </a:lnTo>
                  <a:lnTo>
                    <a:pt x="1792" y="1081"/>
                  </a:lnTo>
                  <a:lnTo>
                    <a:pt x="1792" y="1060"/>
                  </a:lnTo>
                  <a:lnTo>
                    <a:pt x="1792" y="1039"/>
                  </a:lnTo>
                  <a:lnTo>
                    <a:pt x="1794" y="1017"/>
                  </a:lnTo>
                  <a:lnTo>
                    <a:pt x="1794" y="996"/>
                  </a:lnTo>
                  <a:lnTo>
                    <a:pt x="1795" y="975"/>
                  </a:lnTo>
                  <a:lnTo>
                    <a:pt x="1795" y="953"/>
                  </a:lnTo>
                  <a:lnTo>
                    <a:pt x="1795" y="931"/>
                  </a:lnTo>
                  <a:lnTo>
                    <a:pt x="1792" y="908"/>
                  </a:lnTo>
                  <a:lnTo>
                    <a:pt x="1789" y="884"/>
                  </a:lnTo>
                  <a:lnTo>
                    <a:pt x="1784" y="857"/>
                  </a:lnTo>
                  <a:lnTo>
                    <a:pt x="1779" y="830"/>
                  </a:lnTo>
                  <a:lnTo>
                    <a:pt x="1773" y="802"/>
                  </a:lnTo>
                  <a:lnTo>
                    <a:pt x="1766" y="774"/>
                  </a:lnTo>
                  <a:lnTo>
                    <a:pt x="1759" y="746"/>
                  </a:lnTo>
                  <a:lnTo>
                    <a:pt x="1743" y="689"/>
                  </a:lnTo>
                  <a:lnTo>
                    <a:pt x="1727" y="634"/>
                  </a:lnTo>
                  <a:lnTo>
                    <a:pt x="1711" y="583"/>
                  </a:lnTo>
                  <a:lnTo>
                    <a:pt x="1699" y="539"/>
                  </a:lnTo>
                  <a:lnTo>
                    <a:pt x="1683" y="568"/>
                  </a:lnTo>
                  <a:lnTo>
                    <a:pt x="1677" y="562"/>
                  </a:lnTo>
                  <a:lnTo>
                    <a:pt x="1672" y="556"/>
                  </a:lnTo>
                  <a:lnTo>
                    <a:pt x="1669" y="550"/>
                  </a:lnTo>
                  <a:lnTo>
                    <a:pt x="1667" y="542"/>
                  </a:lnTo>
                  <a:lnTo>
                    <a:pt x="1664" y="526"/>
                  </a:lnTo>
                  <a:lnTo>
                    <a:pt x="1663" y="509"/>
                  </a:lnTo>
                  <a:lnTo>
                    <a:pt x="1662" y="490"/>
                  </a:lnTo>
                  <a:lnTo>
                    <a:pt x="1660" y="470"/>
                  </a:lnTo>
                  <a:lnTo>
                    <a:pt x="1658" y="460"/>
                  </a:lnTo>
                  <a:lnTo>
                    <a:pt x="1655" y="448"/>
                  </a:lnTo>
                  <a:lnTo>
                    <a:pt x="1651" y="438"/>
                  </a:lnTo>
                  <a:lnTo>
                    <a:pt x="1646" y="427"/>
                  </a:lnTo>
                  <a:lnTo>
                    <a:pt x="1635" y="405"/>
                  </a:lnTo>
                  <a:lnTo>
                    <a:pt x="1628" y="387"/>
                  </a:lnTo>
                  <a:lnTo>
                    <a:pt x="1623" y="374"/>
                  </a:lnTo>
                  <a:lnTo>
                    <a:pt x="1621" y="360"/>
                  </a:lnTo>
                  <a:lnTo>
                    <a:pt x="1620" y="346"/>
                  </a:lnTo>
                  <a:lnTo>
                    <a:pt x="1621" y="329"/>
                  </a:lnTo>
                  <a:lnTo>
                    <a:pt x="1624" y="309"/>
                  </a:lnTo>
                  <a:lnTo>
                    <a:pt x="1627" y="283"/>
                  </a:lnTo>
                  <a:lnTo>
                    <a:pt x="1628" y="272"/>
                  </a:lnTo>
                  <a:lnTo>
                    <a:pt x="1628" y="263"/>
                  </a:lnTo>
                  <a:lnTo>
                    <a:pt x="1627" y="254"/>
                  </a:lnTo>
                  <a:lnTo>
                    <a:pt x="1625" y="244"/>
                  </a:lnTo>
                  <a:lnTo>
                    <a:pt x="1621" y="226"/>
                  </a:lnTo>
                  <a:lnTo>
                    <a:pt x="1613" y="210"/>
                  </a:lnTo>
                  <a:lnTo>
                    <a:pt x="1598" y="180"/>
                  </a:lnTo>
                  <a:lnTo>
                    <a:pt x="1582" y="150"/>
                  </a:lnTo>
                  <a:lnTo>
                    <a:pt x="1548" y="0"/>
                  </a:lnTo>
                  <a:lnTo>
                    <a:pt x="1537" y="0"/>
                  </a:lnTo>
                  <a:lnTo>
                    <a:pt x="1523" y="2"/>
                  </a:lnTo>
                  <a:lnTo>
                    <a:pt x="1505" y="6"/>
                  </a:lnTo>
                  <a:lnTo>
                    <a:pt x="1485" y="10"/>
                  </a:lnTo>
                  <a:lnTo>
                    <a:pt x="1439" y="22"/>
                  </a:lnTo>
                  <a:lnTo>
                    <a:pt x="1389" y="35"/>
                  </a:lnTo>
                  <a:lnTo>
                    <a:pt x="1338" y="51"/>
                  </a:lnTo>
                  <a:lnTo>
                    <a:pt x="1290" y="65"/>
                  </a:lnTo>
                  <a:lnTo>
                    <a:pt x="1248" y="78"/>
                  </a:lnTo>
                  <a:lnTo>
                    <a:pt x="1215" y="86"/>
                  </a:lnTo>
                  <a:lnTo>
                    <a:pt x="1203" y="89"/>
                  </a:lnTo>
                  <a:lnTo>
                    <a:pt x="1194" y="89"/>
                  </a:lnTo>
                  <a:lnTo>
                    <a:pt x="1185" y="89"/>
                  </a:lnTo>
                  <a:lnTo>
                    <a:pt x="1179" y="89"/>
                  </a:lnTo>
                  <a:lnTo>
                    <a:pt x="1172" y="88"/>
                  </a:lnTo>
                  <a:lnTo>
                    <a:pt x="1164" y="89"/>
                  </a:lnTo>
                  <a:lnTo>
                    <a:pt x="1156" y="90"/>
                  </a:lnTo>
                  <a:lnTo>
                    <a:pt x="1147" y="92"/>
                  </a:lnTo>
                  <a:lnTo>
                    <a:pt x="1137" y="97"/>
                  </a:lnTo>
                  <a:lnTo>
                    <a:pt x="1126" y="101"/>
                  </a:lnTo>
                  <a:lnTo>
                    <a:pt x="1117" y="106"/>
                  </a:lnTo>
                  <a:lnTo>
                    <a:pt x="1108" y="112"/>
                  </a:lnTo>
                  <a:lnTo>
                    <a:pt x="1098" y="119"/>
                  </a:lnTo>
                  <a:lnTo>
                    <a:pt x="1090" y="126"/>
                  </a:lnTo>
                  <a:lnTo>
                    <a:pt x="1080" y="134"/>
                  </a:lnTo>
                  <a:lnTo>
                    <a:pt x="1072" y="142"/>
                  </a:lnTo>
                  <a:lnTo>
                    <a:pt x="1056" y="160"/>
                  </a:lnTo>
                  <a:lnTo>
                    <a:pt x="1041" y="178"/>
                  </a:lnTo>
                  <a:lnTo>
                    <a:pt x="1027" y="196"/>
                  </a:lnTo>
                  <a:lnTo>
                    <a:pt x="1016" y="213"/>
                  </a:lnTo>
                  <a:lnTo>
                    <a:pt x="1000" y="236"/>
                  </a:lnTo>
                  <a:lnTo>
                    <a:pt x="987" y="255"/>
                  </a:lnTo>
                  <a:lnTo>
                    <a:pt x="976" y="272"/>
                  </a:lnTo>
                  <a:lnTo>
                    <a:pt x="965" y="289"/>
                  </a:lnTo>
                  <a:lnTo>
                    <a:pt x="956" y="308"/>
                  </a:lnTo>
                  <a:lnTo>
                    <a:pt x="946" y="328"/>
                  </a:lnTo>
                  <a:lnTo>
                    <a:pt x="937" y="354"/>
                  </a:lnTo>
                  <a:lnTo>
                    <a:pt x="926" y="383"/>
                  </a:lnTo>
                  <a:lnTo>
                    <a:pt x="920" y="400"/>
                  </a:lnTo>
                  <a:lnTo>
                    <a:pt x="914" y="415"/>
                  </a:lnTo>
                  <a:lnTo>
                    <a:pt x="906" y="427"/>
                  </a:lnTo>
                  <a:lnTo>
                    <a:pt x="899" y="438"/>
                  </a:lnTo>
                  <a:lnTo>
                    <a:pt x="881" y="459"/>
                  </a:lnTo>
                  <a:lnTo>
                    <a:pt x="856" y="490"/>
                  </a:lnTo>
                  <a:lnTo>
                    <a:pt x="842" y="505"/>
                  </a:lnTo>
                  <a:lnTo>
                    <a:pt x="831" y="519"/>
                  </a:lnTo>
                  <a:lnTo>
                    <a:pt x="823" y="530"/>
                  </a:lnTo>
                  <a:lnTo>
                    <a:pt x="820" y="536"/>
                  </a:lnTo>
                  <a:lnTo>
                    <a:pt x="818" y="541"/>
                  </a:lnTo>
                  <a:lnTo>
                    <a:pt x="818" y="545"/>
                  </a:lnTo>
                  <a:lnTo>
                    <a:pt x="818" y="549"/>
                  </a:lnTo>
                  <a:lnTo>
                    <a:pt x="819" y="551"/>
                  </a:lnTo>
                  <a:lnTo>
                    <a:pt x="821" y="553"/>
                  </a:lnTo>
                  <a:lnTo>
                    <a:pt x="823" y="554"/>
                  </a:lnTo>
                  <a:lnTo>
                    <a:pt x="826" y="554"/>
                  </a:lnTo>
                  <a:lnTo>
                    <a:pt x="829" y="554"/>
                  </a:lnTo>
                  <a:lnTo>
                    <a:pt x="838" y="553"/>
                  </a:lnTo>
                  <a:lnTo>
                    <a:pt x="846" y="552"/>
                  </a:lnTo>
                  <a:lnTo>
                    <a:pt x="856" y="552"/>
                  </a:lnTo>
                  <a:lnTo>
                    <a:pt x="865" y="553"/>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3" name="Freeform 34">
              <a:extLst>
                <a:ext uri="{FF2B5EF4-FFF2-40B4-BE49-F238E27FC236}">
                  <a16:creationId xmlns:a16="http://schemas.microsoft.com/office/drawing/2014/main" id="{36B68993-C02B-45D9-BA33-4292335FE50A}"/>
                </a:ext>
              </a:extLst>
            </p:cNvPr>
            <p:cNvSpPr>
              <a:spLocks/>
            </p:cNvSpPr>
            <p:nvPr/>
          </p:nvSpPr>
          <p:spPr bwMode="auto">
            <a:xfrm>
              <a:off x="5786797" y="3938639"/>
              <a:ext cx="503011" cy="901693"/>
            </a:xfrm>
            <a:custGeom>
              <a:avLst/>
              <a:gdLst/>
              <a:ahLst/>
              <a:cxnLst>
                <a:cxn ang="0">
                  <a:pos x="1072" y="1724"/>
                </a:cxn>
                <a:cxn ang="0">
                  <a:pos x="1053" y="1447"/>
                </a:cxn>
                <a:cxn ang="0">
                  <a:pos x="1046" y="1241"/>
                </a:cxn>
                <a:cxn ang="0">
                  <a:pos x="1050" y="919"/>
                </a:cxn>
                <a:cxn ang="0">
                  <a:pos x="1059" y="564"/>
                </a:cxn>
                <a:cxn ang="0">
                  <a:pos x="1071" y="268"/>
                </a:cxn>
                <a:cxn ang="0">
                  <a:pos x="1077" y="123"/>
                </a:cxn>
                <a:cxn ang="0">
                  <a:pos x="1076" y="56"/>
                </a:cxn>
                <a:cxn ang="0">
                  <a:pos x="1059" y="20"/>
                </a:cxn>
                <a:cxn ang="0">
                  <a:pos x="379" y="102"/>
                </a:cxn>
                <a:cxn ang="0">
                  <a:pos x="378" y="124"/>
                </a:cxn>
                <a:cxn ang="0">
                  <a:pos x="358" y="164"/>
                </a:cxn>
                <a:cxn ang="0">
                  <a:pos x="326" y="230"/>
                </a:cxn>
                <a:cxn ang="0">
                  <a:pos x="267" y="320"/>
                </a:cxn>
                <a:cxn ang="0">
                  <a:pos x="210" y="402"/>
                </a:cxn>
                <a:cxn ang="0">
                  <a:pos x="178" y="461"/>
                </a:cxn>
                <a:cxn ang="0">
                  <a:pos x="165" y="507"/>
                </a:cxn>
                <a:cxn ang="0">
                  <a:pos x="165" y="539"/>
                </a:cxn>
                <a:cxn ang="0">
                  <a:pos x="182" y="583"/>
                </a:cxn>
                <a:cxn ang="0">
                  <a:pos x="201" y="633"/>
                </a:cxn>
                <a:cxn ang="0">
                  <a:pos x="194" y="672"/>
                </a:cxn>
                <a:cxn ang="0">
                  <a:pos x="194" y="687"/>
                </a:cxn>
                <a:cxn ang="0">
                  <a:pos x="205" y="693"/>
                </a:cxn>
                <a:cxn ang="0">
                  <a:pos x="210" y="712"/>
                </a:cxn>
                <a:cxn ang="0">
                  <a:pos x="202" y="745"/>
                </a:cxn>
                <a:cxn ang="0">
                  <a:pos x="175" y="840"/>
                </a:cxn>
                <a:cxn ang="0">
                  <a:pos x="180" y="871"/>
                </a:cxn>
                <a:cxn ang="0">
                  <a:pos x="172" y="887"/>
                </a:cxn>
                <a:cxn ang="0">
                  <a:pos x="177" y="931"/>
                </a:cxn>
                <a:cxn ang="0">
                  <a:pos x="192" y="985"/>
                </a:cxn>
                <a:cxn ang="0">
                  <a:pos x="190" y="1011"/>
                </a:cxn>
                <a:cxn ang="0">
                  <a:pos x="201" y="1038"/>
                </a:cxn>
                <a:cxn ang="0">
                  <a:pos x="223" y="1075"/>
                </a:cxn>
                <a:cxn ang="0">
                  <a:pos x="225" y="1112"/>
                </a:cxn>
                <a:cxn ang="0">
                  <a:pos x="194" y="1184"/>
                </a:cxn>
                <a:cxn ang="0">
                  <a:pos x="158" y="1274"/>
                </a:cxn>
                <a:cxn ang="0">
                  <a:pos x="116" y="1354"/>
                </a:cxn>
                <a:cxn ang="0">
                  <a:pos x="65" y="1474"/>
                </a:cxn>
                <a:cxn ang="0">
                  <a:pos x="31" y="1572"/>
                </a:cxn>
                <a:cxn ang="0">
                  <a:pos x="11" y="1613"/>
                </a:cxn>
                <a:cxn ang="0">
                  <a:pos x="621" y="1629"/>
                </a:cxn>
                <a:cxn ang="0">
                  <a:pos x="614" y="1758"/>
                </a:cxn>
                <a:cxn ang="0">
                  <a:pos x="620" y="1779"/>
                </a:cxn>
                <a:cxn ang="0">
                  <a:pos x="653" y="1827"/>
                </a:cxn>
                <a:cxn ang="0">
                  <a:pos x="663" y="1861"/>
                </a:cxn>
                <a:cxn ang="0">
                  <a:pos x="695" y="1890"/>
                </a:cxn>
                <a:cxn ang="0">
                  <a:pos x="718" y="1920"/>
                </a:cxn>
                <a:cxn ang="0">
                  <a:pos x="915" y="1884"/>
                </a:cxn>
                <a:cxn ang="0">
                  <a:pos x="946" y="1880"/>
                </a:cxn>
                <a:cxn ang="0">
                  <a:pos x="978" y="1861"/>
                </a:cxn>
                <a:cxn ang="0">
                  <a:pos x="1012" y="1852"/>
                </a:cxn>
                <a:cxn ang="0">
                  <a:pos x="1049" y="1863"/>
                </a:cxn>
                <a:cxn ang="0">
                  <a:pos x="1072" y="1870"/>
                </a:cxn>
              </a:cxnLst>
              <a:rect l="0" t="0" r="r" b="b"/>
              <a:pathLst>
                <a:path w="1079" h="1934">
                  <a:moveTo>
                    <a:pt x="1076" y="1869"/>
                  </a:moveTo>
                  <a:lnTo>
                    <a:pt x="1077" y="1841"/>
                  </a:lnTo>
                  <a:lnTo>
                    <a:pt x="1075" y="1790"/>
                  </a:lnTo>
                  <a:lnTo>
                    <a:pt x="1072" y="1724"/>
                  </a:lnTo>
                  <a:lnTo>
                    <a:pt x="1068" y="1650"/>
                  </a:lnTo>
                  <a:lnTo>
                    <a:pt x="1063" y="1574"/>
                  </a:lnTo>
                  <a:lnTo>
                    <a:pt x="1057" y="1505"/>
                  </a:lnTo>
                  <a:lnTo>
                    <a:pt x="1053" y="1447"/>
                  </a:lnTo>
                  <a:lnTo>
                    <a:pt x="1051" y="1409"/>
                  </a:lnTo>
                  <a:lnTo>
                    <a:pt x="1048" y="1363"/>
                  </a:lnTo>
                  <a:lnTo>
                    <a:pt x="1047" y="1306"/>
                  </a:lnTo>
                  <a:lnTo>
                    <a:pt x="1046" y="1241"/>
                  </a:lnTo>
                  <a:lnTo>
                    <a:pt x="1046" y="1168"/>
                  </a:lnTo>
                  <a:lnTo>
                    <a:pt x="1047" y="1089"/>
                  </a:lnTo>
                  <a:lnTo>
                    <a:pt x="1048" y="1006"/>
                  </a:lnTo>
                  <a:lnTo>
                    <a:pt x="1050" y="919"/>
                  </a:lnTo>
                  <a:lnTo>
                    <a:pt x="1052" y="829"/>
                  </a:lnTo>
                  <a:lnTo>
                    <a:pt x="1054" y="740"/>
                  </a:lnTo>
                  <a:lnTo>
                    <a:pt x="1056" y="650"/>
                  </a:lnTo>
                  <a:lnTo>
                    <a:pt x="1059" y="564"/>
                  </a:lnTo>
                  <a:lnTo>
                    <a:pt x="1063" y="480"/>
                  </a:lnTo>
                  <a:lnTo>
                    <a:pt x="1065" y="402"/>
                  </a:lnTo>
                  <a:lnTo>
                    <a:pt x="1068" y="331"/>
                  </a:lnTo>
                  <a:lnTo>
                    <a:pt x="1071" y="268"/>
                  </a:lnTo>
                  <a:lnTo>
                    <a:pt x="1073" y="213"/>
                  </a:lnTo>
                  <a:lnTo>
                    <a:pt x="1074" y="183"/>
                  </a:lnTo>
                  <a:lnTo>
                    <a:pt x="1075" y="154"/>
                  </a:lnTo>
                  <a:lnTo>
                    <a:pt x="1077" y="123"/>
                  </a:lnTo>
                  <a:lnTo>
                    <a:pt x="1078" y="94"/>
                  </a:lnTo>
                  <a:lnTo>
                    <a:pt x="1079" y="77"/>
                  </a:lnTo>
                  <a:lnTo>
                    <a:pt x="1078" y="65"/>
                  </a:lnTo>
                  <a:lnTo>
                    <a:pt x="1076" y="56"/>
                  </a:lnTo>
                  <a:lnTo>
                    <a:pt x="1073" y="47"/>
                  </a:lnTo>
                  <a:lnTo>
                    <a:pt x="1069" y="40"/>
                  </a:lnTo>
                  <a:lnTo>
                    <a:pt x="1064" y="32"/>
                  </a:lnTo>
                  <a:lnTo>
                    <a:pt x="1059" y="20"/>
                  </a:lnTo>
                  <a:lnTo>
                    <a:pt x="1054" y="4"/>
                  </a:lnTo>
                  <a:lnTo>
                    <a:pt x="439" y="0"/>
                  </a:lnTo>
                  <a:lnTo>
                    <a:pt x="382" y="94"/>
                  </a:lnTo>
                  <a:lnTo>
                    <a:pt x="379" y="102"/>
                  </a:lnTo>
                  <a:lnTo>
                    <a:pt x="379" y="110"/>
                  </a:lnTo>
                  <a:lnTo>
                    <a:pt x="379" y="115"/>
                  </a:lnTo>
                  <a:lnTo>
                    <a:pt x="379" y="119"/>
                  </a:lnTo>
                  <a:lnTo>
                    <a:pt x="378" y="124"/>
                  </a:lnTo>
                  <a:lnTo>
                    <a:pt x="376" y="132"/>
                  </a:lnTo>
                  <a:lnTo>
                    <a:pt x="371" y="140"/>
                  </a:lnTo>
                  <a:lnTo>
                    <a:pt x="365" y="153"/>
                  </a:lnTo>
                  <a:lnTo>
                    <a:pt x="358" y="164"/>
                  </a:lnTo>
                  <a:lnTo>
                    <a:pt x="351" y="176"/>
                  </a:lnTo>
                  <a:lnTo>
                    <a:pt x="345" y="187"/>
                  </a:lnTo>
                  <a:lnTo>
                    <a:pt x="339" y="201"/>
                  </a:lnTo>
                  <a:lnTo>
                    <a:pt x="326" y="230"/>
                  </a:lnTo>
                  <a:lnTo>
                    <a:pt x="312" y="255"/>
                  </a:lnTo>
                  <a:lnTo>
                    <a:pt x="298" y="278"/>
                  </a:lnTo>
                  <a:lnTo>
                    <a:pt x="283" y="300"/>
                  </a:lnTo>
                  <a:lnTo>
                    <a:pt x="267" y="320"/>
                  </a:lnTo>
                  <a:lnTo>
                    <a:pt x="252" y="341"/>
                  </a:lnTo>
                  <a:lnTo>
                    <a:pt x="236" y="362"/>
                  </a:lnTo>
                  <a:lnTo>
                    <a:pt x="222" y="385"/>
                  </a:lnTo>
                  <a:lnTo>
                    <a:pt x="210" y="402"/>
                  </a:lnTo>
                  <a:lnTo>
                    <a:pt x="201" y="419"/>
                  </a:lnTo>
                  <a:lnTo>
                    <a:pt x="192" y="434"/>
                  </a:lnTo>
                  <a:lnTo>
                    <a:pt x="185" y="449"/>
                  </a:lnTo>
                  <a:lnTo>
                    <a:pt x="178" y="461"/>
                  </a:lnTo>
                  <a:lnTo>
                    <a:pt x="174" y="474"/>
                  </a:lnTo>
                  <a:lnTo>
                    <a:pt x="170" y="486"/>
                  </a:lnTo>
                  <a:lnTo>
                    <a:pt x="167" y="496"/>
                  </a:lnTo>
                  <a:lnTo>
                    <a:pt x="165" y="507"/>
                  </a:lnTo>
                  <a:lnTo>
                    <a:pt x="164" y="516"/>
                  </a:lnTo>
                  <a:lnTo>
                    <a:pt x="164" y="525"/>
                  </a:lnTo>
                  <a:lnTo>
                    <a:pt x="164" y="532"/>
                  </a:lnTo>
                  <a:lnTo>
                    <a:pt x="165" y="539"/>
                  </a:lnTo>
                  <a:lnTo>
                    <a:pt x="166" y="547"/>
                  </a:lnTo>
                  <a:lnTo>
                    <a:pt x="168" y="553"/>
                  </a:lnTo>
                  <a:lnTo>
                    <a:pt x="170" y="559"/>
                  </a:lnTo>
                  <a:lnTo>
                    <a:pt x="182" y="583"/>
                  </a:lnTo>
                  <a:lnTo>
                    <a:pt x="193" y="604"/>
                  </a:lnTo>
                  <a:lnTo>
                    <a:pt x="197" y="615"/>
                  </a:lnTo>
                  <a:lnTo>
                    <a:pt x="201" y="627"/>
                  </a:lnTo>
                  <a:lnTo>
                    <a:pt x="201" y="633"/>
                  </a:lnTo>
                  <a:lnTo>
                    <a:pt x="201" y="641"/>
                  </a:lnTo>
                  <a:lnTo>
                    <a:pt x="200" y="648"/>
                  </a:lnTo>
                  <a:lnTo>
                    <a:pt x="198" y="656"/>
                  </a:lnTo>
                  <a:lnTo>
                    <a:pt x="194" y="672"/>
                  </a:lnTo>
                  <a:lnTo>
                    <a:pt x="193" y="682"/>
                  </a:lnTo>
                  <a:lnTo>
                    <a:pt x="193" y="684"/>
                  </a:lnTo>
                  <a:lnTo>
                    <a:pt x="194" y="686"/>
                  </a:lnTo>
                  <a:lnTo>
                    <a:pt x="194" y="687"/>
                  </a:lnTo>
                  <a:lnTo>
                    <a:pt x="196" y="688"/>
                  </a:lnTo>
                  <a:lnTo>
                    <a:pt x="198" y="689"/>
                  </a:lnTo>
                  <a:lnTo>
                    <a:pt x="203" y="691"/>
                  </a:lnTo>
                  <a:lnTo>
                    <a:pt x="205" y="693"/>
                  </a:lnTo>
                  <a:lnTo>
                    <a:pt x="206" y="696"/>
                  </a:lnTo>
                  <a:lnTo>
                    <a:pt x="208" y="701"/>
                  </a:lnTo>
                  <a:lnTo>
                    <a:pt x="210" y="707"/>
                  </a:lnTo>
                  <a:lnTo>
                    <a:pt x="210" y="712"/>
                  </a:lnTo>
                  <a:lnTo>
                    <a:pt x="210" y="719"/>
                  </a:lnTo>
                  <a:lnTo>
                    <a:pt x="209" y="725"/>
                  </a:lnTo>
                  <a:lnTo>
                    <a:pt x="207" y="731"/>
                  </a:lnTo>
                  <a:lnTo>
                    <a:pt x="202" y="745"/>
                  </a:lnTo>
                  <a:lnTo>
                    <a:pt x="194" y="760"/>
                  </a:lnTo>
                  <a:lnTo>
                    <a:pt x="177" y="787"/>
                  </a:lnTo>
                  <a:lnTo>
                    <a:pt x="165" y="807"/>
                  </a:lnTo>
                  <a:lnTo>
                    <a:pt x="175" y="840"/>
                  </a:lnTo>
                  <a:lnTo>
                    <a:pt x="180" y="859"/>
                  </a:lnTo>
                  <a:lnTo>
                    <a:pt x="181" y="864"/>
                  </a:lnTo>
                  <a:lnTo>
                    <a:pt x="181" y="869"/>
                  </a:lnTo>
                  <a:lnTo>
                    <a:pt x="180" y="871"/>
                  </a:lnTo>
                  <a:lnTo>
                    <a:pt x="178" y="873"/>
                  </a:lnTo>
                  <a:lnTo>
                    <a:pt x="175" y="878"/>
                  </a:lnTo>
                  <a:lnTo>
                    <a:pt x="173" y="883"/>
                  </a:lnTo>
                  <a:lnTo>
                    <a:pt x="172" y="887"/>
                  </a:lnTo>
                  <a:lnTo>
                    <a:pt x="172" y="894"/>
                  </a:lnTo>
                  <a:lnTo>
                    <a:pt x="172" y="903"/>
                  </a:lnTo>
                  <a:lnTo>
                    <a:pt x="173" y="916"/>
                  </a:lnTo>
                  <a:lnTo>
                    <a:pt x="177" y="931"/>
                  </a:lnTo>
                  <a:lnTo>
                    <a:pt x="182" y="946"/>
                  </a:lnTo>
                  <a:lnTo>
                    <a:pt x="187" y="961"/>
                  </a:lnTo>
                  <a:lnTo>
                    <a:pt x="191" y="974"/>
                  </a:lnTo>
                  <a:lnTo>
                    <a:pt x="192" y="985"/>
                  </a:lnTo>
                  <a:lnTo>
                    <a:pt x="192" y="994"/>
                  </a:lnTo>
                  <a:lnTo>
                    <a:pt x="192" y="1001"/>
                  </a:lnTo>
                  <a:lnTo>
                    <a:pt x="191" y="1006"/>
                  </a:lnTo>
                  <a:lnTo>
                    <a:pt x="190" y="1011"/>
                  </a:lnTo>
                  <a:lnTo>
                    <a:pt x="191" y="1017"/>
                  </a:lnTo>
                  <a:lnTo>
                    <a:pt x="193" y="1024"/>
                  </a:lnTo>
                  <a:lnTo>
                    <a:pt x="197" y="1034"/>
                  </a:lnTo>
                  <a:lnTo>
                    <a:pt x="201" y="1038"/>
                  </a:lnTo>
                  <a:lnTo>
                    <a:pt x="207" y="1045"/>
                  </a:lnTo>
                  <a:lnTo>
                    <a:pt x="213" y="1055"/>
                  </a:lnTo>
                  <a:lnTo>
                    <a:pt x="220" y="1067"/>
                  </a:lnTo>
                  <a:lnTo>
                    <a:pt x="223" y="1075"/>
                  </a:lnTo>
                  <a:lnTo>
                    <a:pt x="225" y="1083"/>
                  </a:lnTo>
                  <a:lnTo>
                    <a:pt x="226" y="1092"/>
                  </a:lnTo>
                  <a:lnTo>
                    <a:pt x="226" y="1101"/>
                  </a:lnTo>
                  <a:lnTo>
                    <a:pt x="225" y="1112"/>
                  </a:lnTo>
                  <a:lnTo>
                    <a:pt x="222" y="1123"/>
                  </a:lnTo>
                  <a:lnTo>
                    <a:pt x="217" y="1135"/>
                  </a:lnTo>
                  <a:lnTo>
                    <a:pt x="212" y="1148"/>
                  </a:lnTo>
                  <a:lnTo>
                    <a:pt x="194" y="1184"/>
                  </a:lnTo>
                  <a:lnTo>
                    <a:pt x="182" y="1213"/>
                  </a:lnTo>
                  <a:lnTo>
                    <a:pt x="173" y="1236"/>
                  </a:lnTo>
                  <a:lnTo>
                    <a:pt x="166" y="1256"/>
                  </a:lnTo>
                  <a:lnTo>
                    <a:pt x="158" y="1274"/>
                  </a:lnTo>
                  <a:lnTo>
                    <a:pt x="150" y="1294"/>
                  </a:lnTo>
                  <a:lnTo>
                    <a:pt x="137" y="1316"/>
                  </a:lnTo>
                  <a:lnTo>
                    <a:pt x="122" y="1344"/>
                  </a:lnTo>
                  <a:lnTo>
                    <a:pt x="116" y="1354"/>
                  </a:lnTo>
                  <a:lnTo>
                    <a:pt x="107" y="1376"/>
                  </a:lnTo>
                  <a:lnTo>
                    <a:pt x="93" y="1406"/>
                  </a:lnTo>
                  <a:lnTo>
                    <a:pt x="78" y="1439"/>
                  </a:lnTo>
                  <a:lnTo>
                    <a:pt x="65" y="1474"/>
                  </a:lnTo>
                  <a:lnTo>
                    <a:pt x="51" y="1506"/>
                  </a:lnTo>
                  <a:lnTo>
                    <a:pt x="41" y="1531"/>
                  </a:lnTo>
                  <a:lnTo>
                    <a:pt x="36" y="1547"/>
                  </a:lnTo>
                  <a:lnTo>
                    <a:pt x="31" y="1572"/>
                  </a:lnTo>
                  <a:lnTo>
                    <a:pt x="26" y="1589"/>
                  </a:lnTo>
                  <a:lnTo>
                    <a:pt x="20" y="1599"/>
                  </a:lnTo>
                  <a:lnTo>
                    <a:pt x="15" y="1607"/>
                  </a:lnTo>
                  <a:lnTo>
                    <a:pt x="11" y="1613"/>
                  </a:lnTo>
                  <a:lnTo>
                    <a:pt x="7" y="1620"/>
                  </a:lnTo>
                  <a:lnTo>
                    <a:pt x="4" y="1631"/>
                  </a:lnTo>
                  <a:lnTo>
                    <a:pt x="0" y="1647"/>
                  </a:lnTo>
                  <a:lnTo>
                    <a:pt x="621" y="1629"/>
                  </a:lnTo>
                  <a:lnTo>
                    <a:pt x="619" y="1681"/>
                  </a:lnTo>
                  <a:lnTo>
                    <a:pt x="617" y="1717"/>
                  </a:lnTo>
                  <a:lnTo>
                    <a:pt x="615" y="1743"/>
                  </a:lnTo>
                  <a:lnTo>
                    <a:pt x="614" y="1758"/>
                  </a:lnTo>
                  <a:lnTo>
                    <a:pt x="615" y="1764"/>
                  </a:lnTo>
                  <a:lnTo>
                    <a:pt x="616" y="1769"/>
                  </a:lnTo>
                  <a:lnTo>
                    <a:pt x="617" y="1773"/>
                  </a:lnTo>
                  <a:lnTo>
                    <a:pt x="620" y="1779"/>
                  </a:lnTo>
                  <a:lnTo>
                    <a:pt x="628" y="1790"/>
                  </a:lnTo>
                  <a:lnTo>
                    <a:pt x="642" y="1807"/>
                  </a:lnTo>
                  <a:lnTo>
                    <a:pt x="648" y="1817"/>
                  </a:lnTo>
                  <a:lnTo>
                    <a:pt x="653" y="1827"/>
                  </a:lnTo>
                  <a:lnTo>
                    <a:pt x="655" y="1835"/>
                  </a:lnTo>
                  <a:lnTo>
                    <a:pt x="657" y="1844"/>
                  </a:lnTo>
                  <a:lnTo>
                    <a:pt x="660" y="1852"/>
                  </a:lnTo>
                  <a:lnTo>
                    <a:pt x="663" y="1861"/>
                  </a:lnTo>
                  <a:lnTo>
                    <a:pt x="670" y="1869"/>
                  </a:lnTo>
                  <a:lnTo>
                    <a:pt x="679" y="1879"/>
                  </a:lnTo>
                  <a:lnTo>
                    <a:pt x="688" y="1887"/>
                  </a:lnTo>
                  <a:lnTo>
                    <a:pt x="695" y="1890"/>
                  </a:lnTo>
                  <a:lnTo>
                    <a:pt x="699" y="1894"/>
                  </a:lnTo>
                  <a:lnTo>
                    <a:pt x="708" y="1905"/>
                  </a:lnTo>
                  <a:lnTo>
                    <a:pt x="714" y="1913"/>
                  </a:lnTo>
                  <a:lnTo>
                    <a:pt x="718" y="1920"/>
                  </a:lnTo>
                  <a:lnTo>
                    <a:pt x="723" y="1926"/>
                  </a:lnTo>
                  <a:lnTo>
                    <a:pt x="733" y="1934"/>
                  </a:lnTo>
                  <a:lnTo>
                    <a:pt x="907" y="1883"/>
                  </a:lnTo>
                  <a:lnTo>
                    <a:pt x="915" y="1884"/>
                  </a:lnTo>
                  <a:lnTo>
                    <a:pt x="923" y="1884"/>
                  </a:lnTo>
                  <a:lnTo>
                    <a:pt x="930" y="1884"/>
                  </a:lnTo>
                  <a:lnTo>
                    <a:pt x="936" y="1883"/>
                  </a:lnTo>
                  <a:lnTo>
                    <a:pt x="946" y="1880"/>
                  </a:lnTo>
                  <a:lnTo>
                    <a:pt x="954" y="1875"/>
                  </a:lnTo>
                  <a:lnTo>
                    <a:pt x="961" y="1870"/>
                  </a:lnTo>
                  <a:lnTo>
                    <a:pt x="970" y="1865"/>
                  </a:lnTo>
                  <a:lnTo>
                    <a:pt x="978" y="1861"/>
                  </a:lnTo>
                  <a:lnTo>
                    <a:pt x="990" y="1855"/>
                  </a:lnTo>
                  <a:lnTo>
                    <a:pt x="997" y="1854"/>
                  </a:lnTo>
                  <a:lnTo>
                    <a:pt x="1005" y="1853"/>
                  </a:lnTo>
                  <a:lnTo>
                    <a:pt x="1012" y="1852"/>
                  </a:lnTo>
                  <a:lnTo>
                    <a:pt x="1018" y="1853"/>
                  </a:lnTo>
                  <a:lnTo>
                    <a:pt x="1030" y="1855"/>
                  </a:lnTo>
                  <a:lnTo>
                    <a:pt x="1039" y="1859"/>
                  </a:lnTo>
                  <a:lnTo>
                    <a:pt x="1049" y="1863"/>
                  </a:lnTo>
                  <a:lnTo>
                    <a:pt x="1058" y="1867"/>
                  </a:lnTo>
                  <a:lnTo>
                    <a:pt x="1063" y="1868"/>
                  </a:lnTo>
                  <a:lnTo>
                    <a:pt x="1067" y="1869"/>
                  </a:lnTo>
                  <a:lnTo>
                    <a:pt x="1072" y="1870"/>
                  </a:lnTo>
                  <a:lnTo>
                    <a:pt x="1076" y="1869"/>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4" name="Freeform 35">
              <a:extLst>
                <a:ext uri="{FF2B5EF4-FFF2-40B4-BE49-F238E27FC236}">
                  <a16:creationId xmlns:a16="http://schemas.microsoft.com/office/drawing/2014/main" id="{18A95CA7-6BD9-44CA-8677-AB7AA64918D3}"/>
                </a:ext>
              </a:extLst>
            </p:cNvPr>
            <p:cNvSpPr>
              <a:spLocks/>
            </p:cNvSpPr>
            <p:nvPr/>
          </p:nvSpPr>
          <p:spPr bwMode="auto">
            <a:xfrm>
              <a:off x="7264159" y="2407250"/>
              <a:ext cx="845803" cy="529093"/>
            </a:xfrm>
            <a:custGeom>
              <a:avLst/>
              <a:gdLst/>
              <a:ahLst/>
              <a:cxnLst>
                <a:cxn ang="0">
                  <a:pos x="171" y="180"/>
                </a:cxn>
                <a:cxn ang="0">
                  <a:pos x="152" y="190"/>
                </a:cxn>
                <a:cxn ang="0">
                  <a:pos x="131" y="214"/>
                </a:cxn>
                <a:cxn ang="0">
                  <a:pos x="113" y="230"/>
                </a:cxn>
                <a:cxn ang="0">
                  <a:pos x="68" y="253"/>
                </a:cxn>
                <a:cxn ang="0">
                  <a:pos x="1" y="296"/>
                </a:cxn>
                <a:cxn ang="0">
                  <a:pos x="3" y="352"/>
                </a:cxn>
                <a:cxn ang="0">
                  <a:pos x="22" y="499"/>
                </a:cxn>
                <a:cxn ang="0">
                  <a:pos x="52" y="676"/>
                </a:cxn>
                <a:cxn ang="0">
                  <a:pos x="125" y="1136"/>
                </a:cxn>
                <a:cxn ang="0">
                  <a:pos x="168" y="1133"/>
                </a:cxn>
                <a:cxn ang="0">
                  <a:pos x="349" y="1108"/>
                </a:cxn>
                <a:cxn ang="0">
                  <a:pos x="604" y="1068"/>
                </a:cxn>
                <a:cxn ang="0">
                  <a:pos x="868" y="1025"/>
                </a:cxn>
                <a:cxn ang="0">
                  <a:pos x="1077" y="991"/>
                </a:cxn>
                <a:cxn ang="0">
                  <a:pos x="1609" y="907"/>
                </a:cxn>
                <a:cxn ang="0">
                  <a:pos x="1642" y="899"/>
                </a:cxn>
                <a:cxn ang="0">
                  <a:pos x="1661" y="888"/>
                </a:cxn>
                <a:cxn ang="0">
                  <a:pos x="1677" y="862"/>
                </a:cxn>
                <a:cxn ang="0">
                  <a:pos x="1698" y="819"/>
                </a:cxn>
                <a:cxn ang="0">
                  <a:pos x="1721" y="782"/>
                </a:cxn>
                <a:cxn ang="0">
                  <a:pos x="1738" y="772"/>
                </a:cxn>
                <a:cxn ang="0">
                  <a:pos x="1765" y="768"/>
                </a:cxn>
                <a:cxn ang="0">
                  <a:pos x="1782" y="759"/>
                </a:cxn>
                <a:cxn ang="0">
                  <a:pos x="1798" y="738"/>
                </a:cxn>
                <a:cxn ang="0">
                  <a:pos x="1811" y="707"/>
                </a:cxn>
                <a:cxn ang="0">
                  <a:pos x="1815" y="680"/>
                </a:cxn>
                <a:cxn ang="0">
                  <a:pos x="1812" y="660"/>
                </a:cxn>
                <a:cxn ang="0">
                  <a:pos x="1803" y="644"/>
                </a:cxn>
                <a:cxn ang="0">
                  <a:pos x="1780" y="624"/>
                </a:cxn>
                <a:cxn ang="0">
                  <a:pos x="1723" y="584"/>
                </a:cxn>
                <a:cxn ang="0">
                  <a:pos x="1706" y="562"/>
                </a:cxn>
                <a:cxn ang="0">
                  <a:pos x="1695" y="527"/>
                </a:cxn>
                <a:cxn ang="0">
                  <a:pos x="1684" y="474"/>
                </a:cxn>
                <a:cxn ang="0">
                  <a:pos x="1680" y="428"/>
                </a:cxn>
                <a:cxn ang="0">
                  <a:pos x="1681" y="389"/>
                </a:cxn>
                <a:cxn ang="0">
                  <a:pos x="1690" y="346"/>
                </a:cxn>
                <a:cxn ang="0">
                  <a:pos x="1711" y="299"/>
                </a:cxn>
                <a:cxn ang="0">
                  <a:pos x="1731" y="266"/>
                </a:cxn>
                <a:cxn ang="0">
                  <a:pos x="1739" y="241"/>
                </a:cxn>
                <a:cxn ang="0">
                  <a:pos x="1732" y="214"/>
                </a:cxn>
                <a:cxn ang="0">
                  <a:pos x="1712" y="200"/>
                </a:cxn>
                <a:cxn ang="0">
                  <a:pos x="1685" y="189"/>
                </a:cxn>
                <a:cxn ang="0">
                  <a:pos x="1655" y="175"/>
                </a:cxn>
                <a:cxn ang="0">
                  <a:pos x="1627" y="149"/>
                </a:cxn>
                <a:cxn ang="0">
                  <a:pos x="1604" y="107"/>
                </a:cxn>
                <a:cxn ang="0">
                  <a:pos x="1594" y="90"/>
                </a:cxn>
                <a:cxn ang="0">
                  <a:pos x="1557" y="50"/>
                </a:cxn>
                <a:cxn ang="0">
                  <a:pos x="1532" y="27"/>
                </a:cxn>
                <a:cxn ang="0">
                  <a:pos x="1508" y="12"/>
                </a:cxn>
                <a:cxn ang="0">
                  <a:pos x="1482" y="3"/>
                </a:cxn>
                <a:cxn ang="0">
                  <a:pos x="1456" y="0"/>
                </a:cxn>
                <a:cxn ang="0">
                  <a:pos x="1396" y="6"/>
                </a:cxn>
                <a:cxn ang="0">
                  <a:pos x="1328" y="23"/>
                </a:cxn>
                <a:cxn ang="0">
                  <a:pos x="1246" y="44"/>
                </a:cxn>
                <a:cxn ang="0">
                  <a:pos x="1090" y="75"/>
                </a:cxn>
                <a:cxn ang="0">
                  <a:pos x="904" y="114"/>
                </a:cxn>
                <a:cxn ang="0">
                  <a:pos x="717" y="152"/>
                </a:cxn>
                <a:cxn ang="0">
                  <a:pos x="530" y="190"/>
                </a:cxn>
                <a:cxn ang="0">
                  <a:pos x="292" y="238"/>
                </a:cxn>
                <a:cxn ang="0">
                  <a:pos x="216" y="249"/>
                </a:cxn>
              </a:cxnLst>
              <a:rect l="0" t="0" r="r" b="b"/>
              <a:pathLst>
                <a:path w="1815" h="1136">
                  <a:moveTo>
                    <a:pt x="204" y="250"/>
                  </a:moveTo>
                  <a:lnTo>
                    <a:pt x="179" y="177"/>
                  </a:lnTo>
                  <a:lnTo>
                    <a:pt x="171" y="180"/>
                  </a:lnTo>
                  <a:lnTo>
                    <a:pt x="164" y="183"/>
                  </a:lnTo>
                  <a:lnTo>
                    <a:pt x="157" y="187"/>
                  </a:lnTo>
                  <a:lnTo>
                    <a:pt x="152" y="190"/>
                  </a:lnTo>
                  <a:lnTo>
                    <a:pt x="144" y="198"/>
                  </a:lnTo>
                  <a:lnTo>
                    <a:pt x="137" y="206"/>
                  </a:lnTo>
                  <a:lnTo>
                    <a:pt x="131" y="214"/>
                  </a:lnTo>
                  <a:lnTo>
                    <a:pt x="124" y="223"/>
                  </a:lnTo>
                  <a:lnTo>
                    <a:pt x="118" y="227"/>
                  </a:lnTo>
                  <a:lnTo>
                    <a:pt x="113" y="230"/>
                  </a:lnTo>
                  <a:lnTo>
                    <a:pt x="107" y="234"/>
                  </a:lnTo>
                  <a:lnTo>
                    <a:pt x="98" y="239"/>
                  </a:lnTo>
                  <a:lnTo>
                    <a:pt x="68" y="253"/>
                  </a:lnTo>
                  <a:lnTo>
                    <a:pt x="50" y="264"/>
                  </a:lnTo>
                  <a:lnTo>
                    <a:pt x="32" y="276"/>
                  </a:lnTo>
                  <a:lnTo>
                    <a:pt x="1" y="296"/>
                  </a:lnTo>
                  <a:lnTo>
                    <a:pt x="0" y="310"/>
                  </a:lnTo>
                  <a:lnTo>
                    <a:pt x="1" y="329"/>
                  </a:lnTo>
                  <a:lnTo>
                    <a:pt x="3" y="352"/>
                  </a:lnTo>
                  <a:lnTo>
                    <a:pt x="6" y="378"/>
                  </a:lnTo>
                  <a:lnTo>
                    <a:pt x="13" y="436"/>
                  </a:lnTo>
                  <a:lnTo>
                    <a:pt x="22" y="499"/>
                  </a:lnTo>
                  <a:lnTo>
                    <a:pt x="33" y="563"/>
                  </a:lnTo>
                  <a:lnTo>
                    <a:pt x="43" y="623"/>
                  </a:lnTo>
                  <a:lnTo>
                    <a:pt x="52" y="676"/>
                  </a:lnTo>
                  <a:lnTo>
                    <a:pt x="58" y="716"/>
                  </a:lnTo>
                  <a:lnTo>
                    <a:pt x="119" y="1135"/>
                  </a:lnTo>
                  <a:lnTo>
                    <a:pt x="125" y="1136"/>
                  </a:lnTo>
                  <a:lnTo>
                    <a:pt x="134" y="1136"/>
                  </a:lnTo>
                  <a:lnTo>
                    <a:pt x="149" y="1134"/>
                  </a:lnTo>
                  <a:lnTo>
                    <a:pt x="168" y="1133"/>
                  </a:lnTo>
                  <a:lnTo>
                    <a:pt x="215" y="1127"/>
                  </a:lnTo>
                  <a:lnTo>
                    <a:pt x="277" y="1119"/>
                  </a:lnTo>
                  <a:lnTo>
                    <a:pt x="349" y="1108"/>
                  </a:lnTo>
                  <a:lnTo>
                    <a:pt x="429" y="1095"/>
                  </a:lnTo>
                  <a:lnTo>
                    <a:pt x="515" y="1082"/>
                  </a:lnTo>
                  <a:lnTo>
                    <a:pt x="604" y="1068"/>
                  </a:lnTo>
                  <a:lnTo>
                    <a:pt x="694" y="1053"/>
                  </a:lnTo>
                  <a:lnTo>
                    <a:pt x="783" y="1038"/>
                  </a:lnTo>
                  <a:lnTo>
                    <a:pt x="868" y="1025"/>
                  </a:lnTo>
                  <a:lnTo>
                    <a:pt x="947" y="1012"/>
                  </a:lnTo>
                  <a:lnTo>
                    <a:pt x="1017" y="1000"/>
                  </a:lnTo>
                  <a:lnTo>
                    <a:pt x="1077" y="991"/>
                  </a:lnTo>
                  <a:lnTo>
                    <a:pt x="1124" y="984"/>
                  </a:lnTo>
                  <a:lnTo>
                    <a:pt x="1154" y="978"/>
                  </a:lnTo>
                  <a:lnTo>
                    <a:pt x="1609" y="907"/>
                  </a:lnTo>
                  <a:lnTo>
                    <a:pt x="1622" y="905"/>
                  </a:lnTo>
                  <a:lnTo>
                    <a:pt x="1633" y="901"/>
                  </a:lnTo>
                  <a:lnTo>
                    <a:pt x="1642" y="899"/>
                  </a:lnTo>
                  <a:lnTo>
                    <a:pt x="1649" y="896"/>
                  </a:lnTo>
                  <a:lnTo>
                    <a:pt x="1656" y="892"/>
                  </a:lnTo>
                  <a:lnTo>
                    <a:pt x="1661" y="888"/>
                  </a:lnTo>
                  <a:lnTo>
                    <a:pt x="1665" y="882"/>
                  </a:lnTo>
                  <a:lnTo>
                    <a:pt x="1669" y="877"/>
                  </a:lnTo>
                  <a:lnTo>
                    <a:pt x="1677" y="862"/>
                  </a:lnTo>
                  <a:lnTo>
                    <a:pt x="1685" y="843"/>
                  </a:lnTo>
                  <a:lnTo>
                    <a:pt x="1690" y="832"/>
                  </a:lnTo>
                  <a:lnTo>
                    <a:pt x="1698" y="819"/>
                  </a:lnTo>
                  <a:lnTo>
                    <a:pt x="1706" y="806"/>
                  </a:lnTo>
                  <a:lnTo>
                    <a:pt x="1716" y="790"/>
                  </a:lnTo>
                  <a:lnTo>
                    <a:pt x="1721" y="782"/>
                  </a:lnTo>
                  <a:lnTo>
                    <a:pt x="1726" y="778"/>
                  </a:lnTo>
                  <a:lnTo>
                    <a:pt x="1732" y="774"/>
                  </a:lnTo>
                  <a:lnTo>
                    <a:pt x="1738" y="772"/>
                  </a:lnTo>
                  <a:lnTo>
                    <a:pt x="1748" y="770"/>
                  </a:lnTo>
                  <a:lnTo>
                    <a:pt x="1760" y="769"/>
                  </a:lnTo>
                  <a:lnTo>
                    <a:pt x="1765" y="768"/>
                  </a:lnTo>
                  <a:lnTo>
                    <a:pt x="1771" y="766"/>
                  </a:lnTo>
                  <a:lnTo>
                    <a:pt x="1776" y="763"/>
                  </a:lnTo>
                  <a:lnTo>
                    <a:pt x="1782" y="759"/>
                  </a:lnTo>
                  <a:lnTo>
                    <a:pt x="1787" y="754"/>
                  </a:lnTo>
                  <a:lnTo>
                    <a:pt x="1793" y="748"/>
                  </a:lnTo>
                  <a:lnTo>
                    <a:pt x="1798" y="738"/>
                  </a:lnTo>
                  <a:lnTo>
                    <a:pt x="1803" y="727"/>
                  </a:lnTo>
                  <a:lnTo>
                    <a:pt x="1807" y="716"/>
                  </a:lnTo>
                  <a:lnTo>
                    <a:pt x="1811" y="707"/>
                  </a:lnTo>
                  <a:lnTo>
                    <a:pt x="1813" y="697"/>
                  </a:lnTo>
                  <a:lnTo>
                    <a:pt x="1815" y="689"/>
                  </a:lnTo>
                  <a:lnTo>
                    <a:pt x="1815" y="680"/>
                  </a:lnTo>
                  <a:lnTo>
                    <a:pt x="1815" y="674"/>
                  </a:lnTo>
                  <a:lnTo>
                    <a:pt x="1814" y="666"/>
                  </a:lnTo>
                  <a:lnTo>
                    <a:pt x="1812" y="660"/>
                  </a:lnTo>
                  <a:lnTo>
                    <a:pt x="1810" y="655"/>
                  </a:lnTo>
                  <a:lnTo>
                    <a:pt x="1806" y="650"/>
                  </a:lnTo>
                  <a:lnTo>
                    <a:pt x="1803" y="644"/>
                  </a:lnTo>
                  <a:lnTo>
                    <a:pt x="1799" y="640"/>
                  </a:lnTo>
                  <a:lnTo>
                    <a:pt x="1790" y="632"/>
                  </a:lnTo>
                  <a:lnTo>
                    <a:pt x="1780" y="624"/>
                  </a:lnTo>
                  <a:lnTo>
                    <a:pt x="1757" y="610"/>
                  </a:lnTo>
                  <a:lnTo>
                    <a:pt x="1734" y="594"/>
                  </a:lnTo>
                  <a:lnTo>
                    <a:pt x="1723" y="584"/>
                  </a:lnTo>
                  <a:lnTo>
                    <a:pt x="1714" y="574"/>
                  </a:lnTo>
                  <a:lnTo>
                    <a:pt x="1709" y="568"/>
                  </a:lnTo>
                  <a:lnTo>
                    <a:pt x="1706" y="562"/>
                  </a:lnTo>
                  <a:lnTo>
                    <a:pt x="1703" y="555"/>
                  </a:lnTo>
                  <a:lnTo>
                    <a:pt x="1700" y="547"/>
                  </a:lnTo>
                  <a:lnTo>
                    <a:pt x="1695" y="527"/>
                  </a:lnTo>
                  <a:lnTo>
                    <a:pt x="1690" y="508"/>
                  </a:lnTo>
                  <a:lnTo>
                    <a:pt x="1686" y="491"/>
                  </a:lnTo>
                  <a:lnTo>
                    <a:pt x="1684" y="474"/>
                  </a:lnTo>
                  <a:lnTo>
                    <a:pt x="1682" y="458"/>
                  </a:lnTo>
                  <a:lnTo>
                    <a:pt x="1680" y="442"/>
                  </a:lnTo>
                  <a:lnTo>
                    <a:pt x="1680" y="428"/>
                  </a:lnTo>
                  <a:lnTo>
                    <a:pt x="1680" y="414"/>
                  </a:lnTo>
                  <a:lnTo>
                    <a:pt x="1680" y="401"/>
                  </a:lnTo>
                  <a:lnTo>
                    <a:pt x="1681" y="389"/>
                  </a:lnTo>
                  <a:lnTo>
                    <a:pt x="1683" y="377"/>
                  </a:lnTo>
                  <a:lnTo>
                    <a:pt x="1685" y="366"/>
                  </a:lnTo>
                  <a:lnTo>
                    <a:pt x="1690" y="346"/>
                  </a:lnTo>
                  <a:lnTo>
                    <a:pt x="1696" y="328"/>
                  </a:lnTo>
                  <a:lnTo>
                    <a:pt x="1703" y="312"/>
                  </a:lnTo>
                  <a:lnTo>
                    <a:pt x="1711" y="299"/>
                  </a:lnTo>
                  <a:lnTo>
                    <a:pt x="1718" y="286"/>
                  </a:lnTo>
                  <a:lnTo>
                    <a:pt x="1724" y="276"/>
                  </a:lnTo>
                  <a:lnTo>
                    <a:pt x="1731" y="266"/>
                  </a:lnTo>
                  <a:lnTo>
                    <a:pt x="1735" y="257"/>
                  </a:lnTo>
                  <a:lnTo>
                    <a:pt x="1738" y="248"/>
                  </a:lnTo>
                  <a:lnTo>
                    <a:pt x="1739" y="241"/>
                  </a:lnTo>
                  <a:lnTo>
                    <a:pt x="1738" y="230"/>
                  </a:lnTo>
                  <a:lnTo>
                    <a:pt x="1736" y="221"/>
                  </a:lnTo>
                  <a:lnTo>
                    <a:pt x="1732" y="214"/>
                  </a:lnTo>
                  <a:lnTo>
                    <a:pt x="1726" y="208"/>
                  </a:lnTo>
                  <a:lnTo>
                    <a:pt x="1719" y="204"/>
                  </a:lnTo>
                  <a:lnTo>
                    <a:pt x="1712" y="200"/>
                  </a:lnTo>
                  <a:lnTo>
                    <a:pt x="1703" y="197"/>
                  </a:lnTo>
                  <a:lnTo>
                    <a:pt x="1695" y="193"/>
                  </a:lnTo>
                  <a:lnTo>
                    <a:pt x="1685" y="189"/>
                  </a:lnTo>
                  <a:lnTo>
                    <a:pt x="1675" y="186"/>
                  </a:lnTo>
                  <a:lnTo>
                    <a:pt x="1665" y="181"/>
                  </a:lnTo>
                  <a:lnTo>
                    <a:pt x="1655" y="175"/>
                  </a:lnTo>
                  <a:lnTo>
                    <a:pt x="1645" y="169"/>
                  </a:lnTo>
                  <a:lnTo>
                    <a:pt x="1636" y="160"/>
                  </a:lnTo>
                  <a:lnTo>
                    <a:pt x="1627" y="149"/>
                  </a:lnTo>
                  <a:lnTo>
                    <a:pt x="1619" y="136"/>
                  </a:lnTo>
                  <a:lnTo>
                    <a:pt x="1609" y="119"/>
                  </a:lnTo>
                  <a:lnTo>
                    <a:pt x="1604" y="107"/>
                  </a:lnTo>
                  <a:lnTo>
                    <a:pt x="1600" y="101"/>
                  </a:lnTo>
                  <a:lnTo>
                    <a:pt x="1598" y="95"/>
                  </a:lnTo>
                  <a:lnTo>
                    <a:pt x="1594" y="90"/>
                  </a:lnTo>
                  <a:lnTo>
                    <a:pt x="1586" y="82"/>
                  </a:lnTo>
                  <a:lnTo>
                    <a:pt x="1575" y="69"/>
                  </a:lnTo>
                  <a:lnTo>
                    <a:pt x="1557" y="50"/>
                  </a:lnTo>
                  <a:lnTo>
                    <a:pt x="1548" y="42"/>
                  </a:lnTo>
                  <a:lnTo>
                    <a:pt x="1541" y="34"/>
                  </a:lnTo>
                  <a:lnTo>
                    <a:pt x="1532" y="27"/>
                  </a:lnTo>
                  <a:lnTo>
                    <a:pt x="1524" y="22"/>
                  </a:lnTo>
                  <a:lnTo>
                    <a:pt x="1516" y="16"/>
                  </a:lnTo>
                  <a:lnTo>
                    <a:pt x="1508" y="12"/>
                  </a:lnTo>
                  <a:lnTo>
                    <a:pt x="1500" y="8"/>
                  </a:lnTo>
                  <a:lnTo>
                    <a:pt x="1491" y="6"/>
                  </a:lnTo>
                  <a:lnTo>
                    <a:pt x="1482" y="3"/>
                  </a:lnTo>
                  <a:lnTo>
                    <a:pt x="1473" y="2"/>
                  </a:lnTo>
                  <a:lnTo>
                    <a:pt x="1465" y="1"/>
                  </a:lnTo>
                  <a:lnTo>
                    <a:pt x="1456" y="0"/>
                  </a:lnTo>
                  <a:lnTo>
                    <a:pt x="1437" y="1"/>
                  </a:lnTo>
                  <a:lnTo>
                    <a:pt x="1418" y="3"/>
                  </a:lnTo>
                  <a:lnTo>
                    <a:pt x="1396" y="6"/>
                  </a:lnTo>
                  <a:lnTo>
                    <a:pt x="1374" y="11"/>
                  </a:lnTo>
                  <a:lnTo>
                    <a:pt x="1352" y="16"/>
                  </a:lnTo>
                  <a:lnTo>
                    <a:pt x="1328" y="23"/>
                  </a:lnTo>
                  <a:lnTo>
                    <a:pt x="1302" y="30"/>
                  </a:lnTo>
                  <a:lnTo>
                    <a:pt x="1274" y="36"/>
                  </a:lnTo>
                  <a:lnTo>
                    <a:pt x="1246" y="44"/>
                  </a:lnTo>
                  <a:lnTo>
                    <a:pt x="1214" y="50"/>
                  </a:lnTo>
                  <a:lnTo>
                    <a:pt x="1152" y="63"/>
                  </a:lnTo>
                  <a:lnTo>
                    <a:pt x="1090" y="75"/>
                  </a:lnTo>
                  <a:lnTo>
                    <a:pt x="1028" y="88"/>
                  </a:lnTo>
                  <a:lnTo>
                    <a:pt x="967" y="102"/>
                  </a:lnTo>
                  <a:lnTo>
                    <a:pt x="904" y="114"/>
                  </a:lnTo>
                  <a:lnTo>
                    <a:pt x="842" y="128"/>
                  </a:lnTo>
                  <a:lnTo>
                    <a:pt x="780" y="141"/>
                  </a:lnTo>
                  <a:lnTo>
                    <a:pt x="717" y="152"/>
                  </a:lnTo>
                  <a:lnTo>
                    <a:pt x="673" y="161"/>
                  </a:lnTo>
                  <a:lnTo>
                    <a:pt x="608" y="174"/>
                  </a:lnTo>
                  <a:lnTo>
                    <a:pt x="530" y="190"/>
                  </a:lnTo>
                  <a:lnTo>
                    <a:pt x="447" y="207"/>
                  </a:lnTo>
                  <a:lnTo>
                    <a:pt x="365" y="224"/>
                  </a:lnTo>
                  <a:lnTo>
                    <a:pt x="292" y="238"/>
                  </a:lnTo>
                  <a:lnTo>
                    <a:pt x="262" y="243"/>
                  </a:lnTo>
                  <a:lnTo>
                    <a:pt x="236" y="247"/>
                  </a:lnTo>
                  <a:lnTo>
                    <a:pt x="216" y="249"/>
                  </a:lnTo>
                  <a:lnTo>
                    <a:pt x="204" y="250"/>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35" name="Freeform 36">
              <a:extLst>
                <a:ext uri="{FF2B5EF4-FFF2-40B4-BE49-F238E27FC236}">
                  <a16:creationId xmlns:a16="http://schemas.microsoft.com/office/drawing/2014/main" id="{95EE6009-3A3E-40B7-9F6A-BE922041E3F7}"/>
                </a:ext>
              </a:extLst>
            </p:cNvPr>
            <p:cNvSpPr>
              <a:spLocks/>
            </p:cNvSpPr>
            <p:nvPr/>
          </p:nvSpPr>
          <p:spPr bwMode="auto">
            <a:xfrm>
              <a:off x="5380662" y="4335458"/>
              <a:ext cx="806680" cy="724708"/>
            </a:xfrm>
            <a:custGeom>
              <a:avLst/>
              <a:gdLst/>
              <a:ahLst/>
              <a:cxnLst>
                <a:cxn ang="0">
                  <a:pos x="875" y="741"/>
                </a:cxn>
                <a:cxn ang="0">
                  <a:pos x="914" y="625"/>
                </a:cxn>
                <a:cxn ang="0">
                  <a:pos x="982" y="477"/>
                </a:cxn>
                <a:cxn ang="0">
                  <a:pos x="1035" y="354"/>
                </a:cxn>
                <a:cxn ang="0">
                  <a:pos x="1078" y="238"/>
                </a:cxn>
                <a:cxn ang="0">
                  <a:pos x="1044" y="154"/>
                </a:cxn>
                <a:cxn ang="0">
                  <a:pos x="1038" y="97"/>
                </a:cxn>
                <a:cxn ang="0">
                  <a:pos x="1027" y="32"/>
                </a:cxn>
                <a:cxn ang="0">
                  <a:pos x="2" y="300"/>
                </a:cxn>
                <a:cxn ang="0">
                  <a:pos x="34" y="367"/>
                </a:cxn>
                <a:cxn ang="0">
                  <a:pos x="79" y="500"/>
                </a:cxn>
                <a:cxn ang="0">
                  <a:pos x="116" y="563"/>
                </a:cxn>
                <a:cxn ang="0">
                  <a:pos x="136" y="712"/>
                </a:cxn>
                <a:cxn ang="0">
                  <a:pos x="193" y="781"/>
                </a:cxn>
                <a:cxn ang="0">
                  <a:pos x="175" y="896"/>
                </a:cxn>
                <a:cxn ang="0">
                  <a:pos x="166" y="986"/>
                </a:cxn>
                <a:cxn ang="0">
                  <a:pos x="181" y="1108"/>
                </a:cxn>
                <a:cxn ang="0">
                  <a:pos x="165" y="1217"/>
                </a:cxn>
                <a:cxn ang="0">
                  <a:pos x="117" y="1293"/>
                </a:cxn>
                <a:cxn ang="0">
                  <a:pos x="272" y="1245"/>
                </a:cxn>
                <a:cxn ang="0">
                  <a:pos x="250" y="1184"/>
                </a:cxn>
                <a:cxn ang="0">
                  <a:pos x="269" y="1150"/>
                </a:cxn>
                <a:cxn ang="0">
                  <a:pos x="319" y="1194"/>
                </a:cxn>
                <a:cxn ang="0">
                  <a:pos x="327" y="1253"/>
                </a:cxn>
                <a:cxn ang="0">
                  <a:pos x="448" y="1333"/>
                </a:cxn>
                <a:cxn ang="0">
                  <a:pos x="577" y="1335"/>
                </a:cxn>
                <a:cxn ang="0">
                  <a:pos x="661" y="1361"/>
                </a:cxn>
                <a:cxn ang="0">
                  <a:pos x="741" y="1348"/>
                </a:cxn>
                <a:cxn ang="0">
                  <a:pos x="676" y="1295"/>
                </a:cxn>
                <a:cxn ang="0">
                  <a:pos x="762" y="1230"/>
                </a:cxn>
                <a:cxn ang="0">
                  <a:pos x="802" y="1248"/>
                </a:cxn>
                <a:cxn ang="0">
                  <a:pos x="893" y="1353"/>
                </a:cxn>
                <a:cxn ang="0">
                  <a:pos x="1013" y="1297"/>
                </a:cxn>
                <a:cxn ang="0">
                  <a:pos x="1005" y="1369"/>
                </a:cxn>
                <a:cxn ang="0">
                  <a:pos x="982" y="1446"/>
                </a:cxn>
                <a:cxn ang="0">
                  <a:pos x="1127" y="1517"/>
                </a:cxn>
                <a:cxn ang="0">
                  <a:pos x="1268" y="1531"/>
                </a:cxn>
                <a:cxn ang="0">
                  <a:pos x="1309" y="1443"/>
                </a:cxn>
                <a:cxn ang="0">
                  <a:pos x="1353" y="1461"/>
                </a:cxn>
                <a:cxn ang="0">
                  <a:pos x="1342" y="1493"/>
                </a:cxn>
                <a:cxn ang="0">
                  <a:pos x="1466" y="1385"/>
                </a:cxn>
                <a:cxn ang="0">
                  <a:pos x="1531" y="1423"/>
                </a:cxn>
                <a:cxn ang="0">
                  <a:pos x="1729" y="1465"/>
                </a:cxn>
                <a:cxn ang="0">
                  <a:pos x="1615" y="1419"/>
                </a:cxn>
                <a:cxn ang="0">
                  <a:pos x="1557" y="1371"/>
                </a:cxn>
                <a:cxn ang="0">
                  <a:pos x="1538" y="1281"/>
                </a:cxn>
                <a:cxn ang="0">
                  <a:pos x="1624" y="1195"/>
                </a:cxn>
                <a:cxn ang="0">
                  <a:pos x="1591" y="1177"/>
                </a:cxn>
                <a:cxn ang="0">
                  <a:pos x="1448" y="1183"/>
                </a:cxn>
                <a:cxn ang="0">
                  <a:pos x="1542" y="1139"/>
                </a:cxn>
                <a:cxn ang="0">
                  <a:pos x="1333" y="1189"/>
                </a:cxn>
                <a:cxn ang="0">
                  <a:pos x="1282" y="1156"/>
                </a:cxn>
                <a:cxn ang="0">
                  <a:pos x="1221" y="1134"/>
                </a:cxn>
                <a:cxn ang="0">
                  <a:pos x="1479" y="1048"/>
                </a:cxn>
                <a:cxn ang="0">
                  <a:pos x="1561" y="1089"/>
                </a:cxn>
                <a:cxn ang="0">
                  <a:pos x="1515" y="1008"/>
                </a:cxn>
                <a:cxn ang="0">
                  <a:pos x="1499" y="960"/>
                </a:cxn>
                <a:cxn ang="0">
                  <a:pos x="1473" y="879"/>
                </a:cxn>
              </a:cxnLst>
              <a:rect l="0" t="0" r="r" b="b"/>
              <a:pathLst>
                <a:path w="1729" h="1556">
                  <a:moveTo>
                    <a:pt x="854" y="812"/>
                  </a:moveTo>
                  <a:lnTo>
                    <a:pt x="855" y="800"/>
                  </a:lnTo>
                  <a:lnTo>
                    <a:pt x="855" y="791"/>
                  </a:lnTo>
                  <a:lnTo>
                    <a:pt x="857" y="781"/>
                  </a:lnTo>
                  <a:lnTo>
                    <a:pt x="858" y="774"/>
                  </a:lnTo>
                  <a:lnTo>
                    <a:pt x="862" y="761"/>
                  </a:lnTo>
                  <a:lnTo>
                    <a:pt x="868" y="751"/>
                  </a:lnTo>
                  <a:lnTo>
                    <a:pt x="875" y="741"/>
                  </a:lnTo>
                  <a:lnTo>
                    <a:pt x="880" y="731"/>
                  </a:lnTo>
                  <a:lnTo>
                    <a:pt x="883" y="724"/>
                  </a:lnTo>
                  <a:lnTo>
                    <a:pt x="886" y="717"/>
                  </a:lnTo>
                  <a:lnTo>
                    <a:pt x="888" y="708"/>
                  </a:lnTo>
                  <a:lnTo>
                    <a:pt x="890" y="699"/>
                  </a:lnTo>
                  <a:lnTo>
                    <a:pt x="898" y="668"/>
                  </a:lnTo>
                  <a:lnTo>
                    <a:pt x="904" y="646"/>
                  </a:lnTo>
                  <a:lnTo>
                    <a:pt x="914" y="625"/>
                  </a:lnTo>
                  <a:lnTo>
                    <a:pt x="927" y="599"/>
                  </a:lnTo>
                  <a:lnTo>
                    <a:pt x="940" y="574"/>
                  </a:lnTo>
                  <a:lnTo>
                    <a:pt x="948" y="552"/>
                  </a:lnTo>
                  <a:lnTo>
                    <a:pt x="957" y="530"/>
                  </a:lnTo>
                  <a:lnTo>
                    <a:pt x="967" y="503"/>
                  </a:lnTo>
                  <a:lnTo>
                    <a:pt x="973" y="490"/>
                  </a:lnTo>
                  <a:lnTo>
                    <a:pt x="978" y="483"/>
                  </a:lnTo>
                  <a:lnTo>
                    <a:pt x="982" y="477"/>
                  </a:lnTo>
                  <a:lnTo>
                    <a:pt x="986" y="471"/>
                  </a:lnTo>
                  <a:lnTo>
                    <a:pt x="992" y="464"/>
                  </a:lnTo>
                  <a:lnTo>
                    <a:pt x="998" y="452"/>
                  </a:lnTo>
                  <a:lnTo>
                    <a:pt x="1004" y="437"/>
                  </a:lnTo>
                  <a:lnTo>
                    <a:pt x="1013" y="412"/>
                  </a:lnTo>
                  <a:lnTo>
                    <a:pt x="1020" y="391"/>
                  </a:lnTo>
                  <a:lnTo>
                    <a:pt x="1027" y="371"/>
                  </a:lnTo>
                  <a:lnTo>
                    <a:pt x="1035" y="354"/>
                  </a:lnTo>
                  <a:lnTo>
                    <a:pt x="1042" y="339"/>
                  </a:lnTo>
                  <a:lnTo>
                    <a:pt x="1056" y="310"/>
                  </a:lnTo>
                  <a:lnTo>
                    <a:pt x="1066" y="287"/>
                  </a:lnTo>
                  <a:lnTo>
                    <a:pt x="1071" y="276"/>
                  </a:lnTo>
                  <a:lnTo>
                    <a:pt x="1075" y="267"/>
                  </a:lnTo>
                  <a:lnTo>
                    <a:pt x="1077" y="257"/>
                  </a:lnTo>
                  <a:lnTo>
                    <a:pt x="1078" y="248"/>
                  </a:lnTo>
                  <a:lnTo>
                    <a:pt x="1078" y="238"/>
                  </a:lnTo>
                  <a:lnTo>
                    <a:pt x="1076" y="229"/>
                  </a:lnTo>
                  <a:lnTo>
                    <a:pt x="1073" y="220"/>
                  </a:lnTo>
                  <a:lnTo>
                    <a:pt x="1067" y="209"/>
                  </a:lnTo>
                  <a:lnTo>
                    <a:pt x="1054" y="183"/>
                  </a:lnTo>
                  <a:lnTo>
                    <a:pt x="1046" y="167"/>
                  </a:lnTo>
                  <a:lnTo>
                    <a:pt x="1044" y="162"/>
                  </a:lnTo>
                  <a:lnTo>
                    <a:pt x="1044" y="157"/>
                  </a:lnTo>
                  <a:lnTo>
                    <a:pt x="1044" y="154"/>
                  </a:lnTo>
                  <a:lnTo>
                    <a:pt x="1044" y="151"/>
                  </a:lnTo>
                  <a:lnTo>
                    <a:pt x="1046" y="147"/>
                  </a:lnTo>
                  <a:lnTo>
                    <a:pt x="1047" y="140"/>
                  </a:lnTo>
                  <a:lnTo>
                    <a:pt x="1047" y="136"/>
                  </a:lnTo>
                  <a:lnTo>
                    <a:pt x="1047" y="130"/>
                  </a:lnTo>
                  <a:lnTo>
                    <a:pt x="1045" y="122"/>
                  </a:lnTo>
                  <a:lnTo>
                    <a:pt x="1043" y="111"/>
                  </a:lnTo>
                  <a:lnTo>
                    <a:pt x="1038" y="97"/>
                  </a:lnTo>
                  <a:lnTo>
                    <a:pt x="1033" y="86"/>
                  </a:lnTo>
                  <a:lnTo>
                    <a:pt x="1031" y="79"/>
                  </a:lnTo>
                  <a:lnTo>
                    <a:pt x="1028" y="73"/>
                  </a:lnTo>
                  <a:lnTo>
                    <a:pt x="1027" y="66"/>
                  </a:lnTo>
                  <a:lnTo>
                    <a:pt x="1026" y="57"/>
                  </a:lnTo>
                  <a:lnTo>
                    <a:pt x="1026" y="48"/>
                  </a:lnTo>
                  <a:lnTo>
                    <a:pt x="1026" y="39"/>
                  </a:lnTo>
                  <a:lnTo>
                    <a:pt x="1027" y="32"/>
                  </a:lnTo>
                  <a:lnTo>
                    <a:pt x="1029" y="27"/>
                  </a:lnTo>
                  <a:lnTo>
                    <a:pt x="1032" y="15"/>
                  </a:lnTo>
                  <a:lnTo>
                    <a:pt x="1033" y="0"/>
                  </a:lnTo>
                  <a:lnTo>
                    <a:pt x="4" y="2"/>
                  </a:lnTo>
                  <a:lnTo>
                    <a:pt x="0" y="215"/>
                  </a:lnTo>
                  <a:lnTo>
                    <a:pt x="0" y="250"/>
                  </a:lnTo>
                  <a:lnTo>
                    <a:pt x="1" y="277"/>
                  </a:lnTo>
                  <a:lnTo>
                    <a:pt x="2" y="300"/>
                  </a:lnTo>
                  <a:lnTo>
                    <a:pt x="4" y="315"/>
                  </a:lnTo>
                  <a:lnTo>
                    <a:pt x="6" y="328"/>
                  </a:lnTo>
                  <a:lnTo>
                    <a:pt x="11" y="338"/>
                  </a:lnTo>
                  <a:lnTo>
                    <a:pt x="14" y="344"/>
                  </a:lnTo>
                  <a:lnTo>
                    <a:pt x="18" y="349"/>
                  </a:lnTo>
                  <a:lnTo>
                    <a:pt x="23" y="354"/>
                  </a:lnTo>
                  <a:lnTo>
                    <a:pt x="28" y="360"/>
                  </a:lnTo>
                  <a:lnTo>
                    <a:pt x="34" y="367"/>
                  </a:lnTo>
                  <a:lnTo>
                    <a:pt x="39" y="377"/>
                  </a:lnTo>
                  <a:lnTo>
                    <a:pt x="45" y="390"/>
                  </a:lnTo>
                  <a:lnTo>
                    <a:pt x="52" y="408"/>
                  </a:lnTo>
                  <a:lnTo>
                    <a:pt x="58" y="431"/>
                  </a:lnTo>
                  <a:lnTo>
                    <a:pt x="65" y="461"/>
                  </a:lnTo>
                  <a:lnTo>
                    <a:pt x="70" y="480"/>
                  </a:lnTo>
                  <a:lnTo>
                    <a:pt x="75" y="492"/>
                  </a:lnTo>
                  <a:lnTo>
                    <a:pt x="79" y="500"/>
                  </a:lnTo>
                  <a:lnTo>
                    <a:pt x="83" y="505"/>
                  </a:lnTo>
                  <a:lnTo>
                    <a:pt x="88" y="508"/>
                  </a:lnTo>
                  <a:lnTo>
                    <a:pt x="94" y="512"/>
                  </a:lnTo>
                  <a:lnTo>
                    <a:pt x="98" y="518"/>
                  </a:lnTo>
                  <a:lnTo>
                    <a:pt x="103" y="527"/>
                  </a:lnTo>
                  <a:lnTo>
                    <a:pt x="107" y="539"/>
                  </a:lnTo>
                  <a:lnTo>
                    <a:pt x="112" y="551"/>
                  </a:lnTo>
                  <a:lnTo>
                    <a:pt x="116" y="563"/>
                  </a:lnTo>
                  <a:lnTo>
                    <a:pt x="119" y="576"/>
                  </a:lnTo>
                  <a:lnTo>
                    <a:pt x="123" y="601"/>
                  </a:lnTo>
                  <a:lnTo>
                    <a:pt x="126" y="624"/>
                  </a:lnTo>
                  <a:lnTo>
                    <a:pt x="129" y="647"/>
                  </a:lnTo>
                  <a:lnTo>
                    <a:pt x="131" y="667"/>
                  </a:lnTo>
                  <a:lnTo>
                    <a:pt x="132" y="685"/>
                  </a:lnTo>
                  <a:lnTo>
                    <a:pt x="133" y="700"/>
                  </a:lnTo>
                  <a:lnTo>
                    <a:pt x="136" y="712"/>
                  </a:lnTo>
                  <a:lnTo>
                    <a:pt x="139" y="721"/>
                  </a:lnTo>
                  <a:lnTo>
                    <a:pt x="144" y="728"/>
                  </a:lnTo>
                  <a:lnTo>
                    <a:pt x="150" y="736"/>
                  </a:lnTo>
                  <a:lnTo>
                    <a:pt x="162" y="748"/>
                  </a:lnTo>
                  <a:lnTo>
                    <a:pt x="176" y="761"/>
                  </a:lnTo>
                  <a:lnTo>
                    <a:pt x="182" y="766"/>
                  </a:lnTo>
                  <a:lnTo>
                    <a:pt x="188" y="774"/>
                  </a:lnTo>
                  <a:lnTo>
                    <a:pt x="193" y="781"/>
                  </a:lnTo>
                  <a:lnTo>
                    <a:pt x="196" y="788"/>
                  </a:lnTo>
                  <a:lnTo>
                    <a:pt x="199" y="798"/>
                  </a:lnTo>
                  <a:lnTo>
                    <a:pt x="200" y="810"/>
                  </a:lnTo>
                  <a:lnTo>
                    <a:pt x="199" y="822"/>
                  </a:lnTo>
                  <a:lnTo>
                    <a:pt x="196" y="837"/>
                  </a:lnTo>
                  <a:lnTo>
                    <a:pt x="190" y="858"/>
                  </a:lnTo>
                  <a:lnTo>
                    <a:pt x="182" y="878"/>
                  </a:lnTo>
                  <a:lnTo>
                    <a:pt x="175" y="896"/>
                  </a:lnTo>
                  <a:lnTo>
                    <a:pt x="170" y="914"/>
                  </a:lnTo>
                  <a:lnTo>
                    <a:pt x="168" y="922"/>
                  </a:lnTo>
                  <a:lnTo>
                    <a:pt x="165" y="932"/>
                  </a:lnTo>
                  <a:lnTo>
                    <a:pt x="164" y="941"/>
                  </a:lnTo>
                  <a:lnTo>
                    <a:pt x="163" y="952"/>
                  </a:lnTo>
                  <a:lnTo>
                    <a:pt x="163" y="962"/>
                  </a:lnTo>
                  <a:lnTo>
                    <a:pt x="164" y="973"/>
                  </a:lnTo>
                  <a:lnTo>
                    <a:pt x="166" y="986"/>
                  </a:lnTo>
                  <a:lnTo>
                    <a:pt x="170" y="998"/>
                  </a:lnTo>
                  <a:lnTo>
                    <a:pt x="178" y="1031"/>
                  </a:lnTo>
                  <a:lnTo>
                    <a:pt x="182" y="1056"/>
                  </a:lnTo>
                  <a:lnTo>
                    <a:pt x="184" y="1066"/>
                  </a:lnTo>
                  <a:lnTo>
                    <a:pt x="184" y="1075"/>
                  </a:lnTo>
                  <a:lnTo>
                    <a:pt x="184" y="1084"/>
                  </a:lnTo>
                  <a:lnTo>
                    <a:pt x="184" y="1092"/>
                  </a:lnTo>
                  <a:lnTo>
                    <a:pt x="181" y="1108"/>
                  </a:lnTo>
                  <a:lnTo>
                    <a:pt x="178" y="1126"/>
                  </a:lnTo>
                  <a:lnTo>
                    <a:pt x="173" y="1148"/>
                  </a:lnTo>
                  <a:lnTo>
                    <a:pt x="166" y="1177"/>
                  </a:lnTo>
                  <a:lnTo>
                    <a:pt x="165" y="1190"/>
                  </a:lnTo>
                  <a:lnTo>
                    <a:pt x="165" y="1199"/>
                  </a:lnTo>
                  <a:lnTo>
                    <a:pt x="166" y="1207"/>
                  </a:lnTo>
                  <a:lnTo>
                    <a:pt x="166" y="1212"/>
                  </a:lnTo>
                  <a:lnTo>
                    <a:pt x="165" y="1217"/>
                  </a:lnTo>
                  <a:lnTo>
                    <a:pt x="162" y="1224"/>
                  </a:lnTo>
                  <a:lnTo>
                    <a:pt x="156" y="1232"/>
                  </a:lnTo>
                  <a:lnTo>
                    <a:pt x="145" y="1245"/>
                  </a:lnTo>
                  <a:lnTo>
                    <a:pt x="134" y="1258"/>
                  </a:lnTo>
                  <a:lnTo>
                    <a:pt x="122" y="1273"/>
                  </a:lnTo>
                  <a:lnTo>
                    <a:pt x="119" y="1281"/>
                  </a:lnTo>
                  <a:lnTo>
                    <a:pt x="117" y="1289"/>
                  </a:lnTo>
                  <a:lnTo>
                    <a:pt x="117" y="1293"/>
                  </a:lnTo>
                  <a:lnTo>
                    <a:pt x="117" y="1298"/>
                  </a:lnTo>
                  <a:lnTo>
                    <a:pt x="118" y="1303"/>
                  </a:lnTo>
                  <a:lnTo>
                    <a:pt x="120" y="1307"/>
                  </a:lnTo>
                  <a:lnTo>
                    <a:pt x="288" y="1273"/>
                  </a:lnTo>
                  <a:lnTo>
                    <a:pt x="287" y="1261"/>
                  </a:lnTo>
                  <a:lnTo>
                    <a:pt x="286" y="1255"/>
                  </a:lnTo>
                  <a:lnTo>
                    <a:pt x="281" y="1252"/>
                  </a:lnTo>
                  <a:lnTo>
                    <a:pt x="272" y="1245"/>
                  </a:lnTo>
                  <a:lnTo>
                    <a:pt x="263" y="1237"/>
                  </a:lnTo>
                  <a:lnTo>
                    <a:pt x="258" y="1233"/>
                  </a:lnTo>
                  <a:lnTo>
                    <a:pt x="256" y="1230"/>
                  </a:lnTo>
                  <a:lnTo>
                    <a:pt x="254" y="1226"/>
                  </a:lnTo>
                  <a:lnTo>
                    <a:pt x="253" y="1219"/>
                  </a:lnTo>
                  <a:lnTo>
                    <a:pt x="251" y="1211"/>
                  </a:lnTo>
                  <a:lnTo>
                    <a:pt x="249" y="1196"/>
                  </a:lnTo>
                  <a:lnTo>
                    <a:pt x="250" y="1184"/>
                  </a:lnTo>
                  <a:lnTo>
                    <a:pt x="250" y="1177"/>
                  </a:lnTo>
                  <a:lnTo>
                    <a:pt x="252" y="1172"/>
                  </a:lnTo>
                  <a:lnTo>
                    <a:pt x="253" y="1168"/>
                  </a:lnTo>
                  <a:lnTo>
                    <a:pt x="255" y="1163"/>
                  </a:lnTo>
                  <a:lnTo>
                    <a:pt x="258" y="1159"/>
                  </a:lnTo>
                  <a:lnTo>
                    <a:pt x="261" y="1155"/>
                  </a:lnTo>
                  <a:lnTo>
                    <a:pt x="264" y="1152"/>
                  </a:lnTo>
                  <a:lnTo>
                    <a:pt x="269" y="1150"/>
                  </a:lnTo>
                  <a:lnTo>
                    <a:pt x="278" y="1145"/>
                  </a:lnTo>
                  <a:lnTo>
                    <a:pt x="290" y="1143"/>
                  </a:lnTo>
                  <a:lnTo>
                    <a:pt x="305" y="1160"/>
                  </a:lnTo>
                  <a:lnTo>
                    <a:pt x="313" y="1174"/>
                  </a:lnTo>
                  <a:lnTo>
                    <a:pt x="316" y="1179"/>
                  </a:lnTo>
                  <a:lnTo>
                    <a:pt x="318" y="1185"/>
                  </a:lnTo>
                  <a:lnTo>
                    <a:pt x="319" y="1189"/>
                  </a:lnTo>
                  <a:lnTo>
                    <a:pt x="319" y="1194"/>
                  </a:lnTo>
                  <a:lnTo>
                    <a:pt x="320" y="1204"/>
                  </a:lnTo>
                  <a:lnTo>
                    <a:pt x="319" y="1214"/>
                  </a:lnTo>
                  <a:lnTo>
                    <a:pt x="320" y="1227"/>
                  </a:lnTo>
                  <a:lnTo>
                    <a:pt x="322" y="1245"/>
                  </a:lnTo>
                  <a:lnTo>
                    <a:pt x="323" y="1248"/>
                  </a:lnTo>
                  <a:lnTo>
                    <a:pt x="325" y="1249"/>
                  </a:lnTo>
                  <a:lnTo>
                    <a:pt x="326" y="1250"/>
                  </a:lnTo>
                  <a:lnTo>
                    <a:pt x="327" y="1253"/>
                  </a:lnTo>
                  <a:lnTo>
                    <a:pt x="376" y="1277"/>
                  </a:lnTo>
                  <a:lnTo>
                    <a:pt x="378" y="1281"/>
                  </a:lnTo>
                  <a:lnTo>
                    <a:pt x="387" y="1290"/>
                  </a:lnTo>
                  <a:lnTo>
                    <a:pt x="399" y="1302"/>
                  </a:lnTo>
                  <a:lnTo>
                    <a:pt x="415" y="1315"/>
                  </a:lnTo>
                  <a:lnTo>
                    <a:pt x="426" y="1322"/>
                  </a:lnTo>
                  <a:lnTo>
                    <a:pt x="436" y="1328"/>
                  </a:lnTo>
                  <a:lnTo>
                    <a:pt x="448" y="1333"/>
                  </a:lnTo>
                  <a:lnTo>
                    <a:pt x="462" y="1337"/>
                  </a:lnTo>
                  <a:lnTo>
                    <a:pt x="474" y="1341"/>
                  </a:lnTo>
                  <a:lnTo>
                    <a:pt x="489" y="1343"/>
                  </a:lnTo>
                  <a:lnTo>
                    <a:pt x="505" y="1343"/>
                  </a:lnTo>
                  <a:lnTo>
                    <a:pt x="521" y="1341"/>
                  </a:lnTo>
                  <a:lnTo>
                    <a:pt x="543" y="1336"/>
                  </a:lnTo>
                  <a:lnTo>
                    <a:pt x="562" y="1335"/>
                  </a:lnTo>
                  <a:lnTo>
                    <a:pt x="577" y="1335"/>
                  </a:lnTo>
                  <a:lnTo>
                    <a:pt x="591" y="1336"/>
                  </a:lnTo>
                  <a:lnTo>
                    <a:pt x="604" y="1340"/>
                  </a:lnTo>
                  <a:lnTo>
                    <a:pt x="614" y="1343"/>
                  </a:lnTo>
                  <a:lnTo>
                    <a:pt x="625" y="1347"/>
                  </a:lnTo>
                  <a:lnTo>
                    <a:pt x="633" y="1351"/>
                  </a:lnTo>
                  <a:lnTo>
                    <a:pt x="643" y="1354"/>
                  </a:lnTo>
                  <a:lnTo>
                    <a:pt x="651" y="1359"/>
                  </a:lnTo>
                  <a:lnTo>
                    <a:pt x="661" y="1361"/>
                  </a:lnTo>
                  <a:lnTo>
                    <a:pt x="670" y="1363"/>
                  </a:lnTo>
                  <a:lnTo>
                    <a:pt x="681" y="1363"/>
                  </a:lnTo>
                  <a:lnTo>
                    <a:pt x="693" y="1362"/>
                  </a:lnTo>
                  <a:lnTo>
                    <a:pt x="708" y="1359"/>
                  </a:lnTo>
                  <a:lnTo>
                    <a:pt x="725" y="1353"/>
                  </a:lnTo>
                  <a:lnTo>
                    <a:pt x="738" y="1350"/>
                  </a:lnTo>
                  <a:lnTo>
                    <a:pt x="741" y="1349"/>
                  </a:lnTo>
                  <a:lnTo>
                    <a:pt x="741" y="1348"/>
                  </a:lnTo>
                  <a:lnTo>
                    <a:pt x="746" y="1343"/>
                  </a:lnTo>
                  <a:lnTo>
                    <a:pt x="729" y="1334"/>
                  </a:lnTo>
                  <a:lnTo>
                    <a:pt x="713" y="1327"/>
                  </a:lnTo>
                  <a:lnTo>
                    <a:pt x="700" y="1320"/>
                  </a:lnTo>
                  <a:lnTo>
                    <a:pt x="688" y="1311"/>
                  </a:lnTo>
                  <a:lnTo>
                    <a:pt x="683" y="1306"/>
                  </a:lnTo>
                  <a:lnTo>
                    <a:pt x="680" y="1302"/>
                  </a:lnTo>
                  <a:lnTo>
                    <a:pt x="676" y="1295"/>
                  </a:lnTo>
                  <a:lnTo>
                    <a:pt x="674" y="1289"/>
                  </a:lnTo>
                  <a:lnTo>
                    <a:pt x="672" y="1282"/>
                  </a:lnTo>
                  <a:lnTo>
                    <a:pt x="672" y="1274"/>
                  </a:lnTo>
                  <a:lnTo>
                    <a:pt x="673" y="1265"/>
                  </a:lnTo>
                  <a:lnTo>
                    <a:pt x="675" y="1255"/>
                  </a:lnTo>
                  <a:lnTo>
                    <a:pt x="721" y="1242"/>
                  </a:lnTo>
                  <a:lnTo>
                    <a:pt x="751" y="1232"/>
                  </a:lnTo>
                  <a:lnTo>
                    <a:pt x="762" y="1230"/>
                  </a:lnTo>
                  <a:lnTo>
                    <a:pt x="769" y="1229"/>
                  </a:lnTo>
                  <a:lnTo>
                    <a:pt x="776" y="1229"/>
                  </a:lnTo>
                  <a:lnTo>
                    <a:pt x="781" y="1230"/>
                  </a:lnTo>
                  <a:lnTo>
                    <a:pt x="784" y="1231"/>
                  </a:lnTo>
                  <a:lnTo>
                    <a:pt x="788" y="1234"/>
                  </a:lnTo>
                  <a:lnTo>
                    <a:pt x="792" y="1238"/>
                  </a:lnTo>
                  <a:lnTo>
                    <a:pt x="797" y="1243"/>
                  </a:lnTo>
                  <a:lnTo>
                    <a:pt x="802" y="1248"/>
                  </a:lnTo>
                  <a:lnTo>
                    <a:pt x="810" y="1254"/>
                  </a:lnTo>
                  <a:lnTo>
                    <a:pt x="820" y="1262"/>
                  </a:lnTo>
                  <a:lnTo>
                    <a:pt x="832" y="1269"/>
                  </a:lnTo>
                  <a:lnTo>
                    <a:pt x="842" y="1227"/>
                  </a:lnTo>
                  <a:lnTo>
                    <a:pt x="905" y="1301"/>
                  </a:lnTo>
                  <a:lnTo>
                    <a:pt x="898" y="1327"/>
                  </a:lnTo>
                  <a:lnTo>
                    <a:pt x="891" y="1349"/>
                  </a:lnTo>
                  <a:lnTo>
                    <a:pt x="893" y="1353"/>
                  </a:lnTo>
                  <a:lnTo>
                    <a:pt x="895" y="1356"/>
                  </a:lnTo>
                  <a:lnTo>
                    <a:pt x="898" y="1359"/>
                  </a:lnTo>
                  <a:lnTo>
                    <a:pt x="903" y="1360"/>
                  </a:lnTo>
                  <a:lnTo>
                    <a:pt x="910" y="1361"/>
                  </a:lnTo>
                  <a:lnTo>
                    <a:pt x="920" y="1360"/>
                  </a:lnTo>
                  <a:lnTo>
                    <a:pt x="931" y="1357"/>
                  </a:lnTo>
                  <a:lnTo>
                    <a:pt x="946" y="1354"/>
                  </a:lnTo>
                  <a:lnTo>
                    <a:pt x="1013" y="1297"/>
                  </a:lnTo>
                  <a:lnTo>
                    <a:pt x="1016" y="1306"/>
                  </a:lnTo>
                  <a:lnTo>
                    <a:pt x="1018" y="1313"/>
                  </a:lnTo>
                  <a:lnTo>
                    <a:pt x="1018" y="1321"/>
                  </a:lnTo>
                  <a:lnTo>
                    <a:pt x="1017" y="1328"/>
                  </a:lnTo>
                  <a:lnTo>
                    <a:pt x="1014" y="1342"/>
                  </a:lnTo>
                  <a:lnTo>
                    <a:pt x="1008" y="1355"/>
                  </a:lnTo>
                  <a:lnTo>
                    <a:pt x="1007" y="1362"/>
                  </a:lnTo>
                  <a:lnTo>
                    <a:pt x="1005" y="1369"/>
                  </a:lnTo>
                  <a:lnTo>
                    <a:pt x="1005" y="1376"/>
                  </a:lnTo>
                  <a:lnTo>
                    <a:pt x="1006" y="1384"/>
                  </a:lnTo>
                  <a:lnTo>
                    <a:pt x="1008" y="1391"/>
                  </a:lnTo>
                  <a:lnTo>
                    <a:pt x="1013" y="1400"/>
                  </a:lnTo>
                  <a:lnTo>
                    <a:pt x="1019" y="1408"/>
                  </a:lnTo>
                  <a:lnTo>
                    <a:pt x="1027" y="1416"/>
                  </a:lnTo>
                  <a:lnTo>
                    <a:pt x="998" y="1434"/>
                  </a:lnTo>
                  <a:lnTo>
                    <a:pt x="982" y="1446"/>
                  </a:lnTo>
                  <a:lnTo>
                    <a:pt x="980" y="1448"/>
                  </a:lnTo>
                  <a:lnTo>
                    <a:pt x="978" y="1451"/>
                  </a:lnTo>
                  <a:lnTo>
                    <a:pt x="978" y="1453"/>
                  </a:lnTo>
                  <a:lnTo>
                    <a:pt x="977" y="1457"/>
                  </a:lnTo>
                  <a:lnTo>
                    <a:pt x="978" y="1463"/>
                  </a:lnTo>
                  <a:lnTo>
                    <a:pt x="980" y="1472"/>
                  </a:lnTo>
                  <a:lnTo>
                    <a:pt x="1119" y="1454"/>
                  </a:lnTo>
                  <a:lnTo>
                    <a:pt x="1127" y="1517"/>
                  </a:lnTo>
                  <a:lnTo>
                    <a:pt x="1184" y="1532"/>
                  </a:lnTo>
                  <a:lnTo>
                    <a:pt x="1225" y="1542"/>
                  </a:lnTo>
                  <a:lnTo>
                    <a:pt x="1234" y="1542"/>
                  </a:lnTo>
                  <a:lnTo>
                    <a:pt x="1241" y="1542"/>
                  </a:lnTo>
                  <a:lnTo>
                    <a:pt x="1249" y="1541"/>
                  </a:lnTo>
                  <a:lnTo>
                    <a:pt x="1255" y="1540"/>
                  </a:lnTo>
                  <a:lnTo>
                    <a:pt x="1261" y="1537"/>
                  </a:lnTo>
                  <a:lnTo>
                    <a:pt x="1268" y="1531"/>
                  </a:lnTo>
                  <a:lnTo>
                    <a:pt x="1273" y="1526"/>
                  </a:lnTo>
                  <a:lnTo>
                    <a:pt x="1278" y="1519"/>
                  </a:lnTo>
                  <a:lnTo>
                    <a:pt x="1250" y="1415"/>
                  </a:lnTo>
                  <a:lnTo>
                    <a:pt x="1270" y="1427"/>
                  </a:lnTo>
                  <a:lnTo>
                    <a:pt x="1285" y="1434"/>
                  </a:lnTo>
                  <a:lnTo>
                    <a:pt x="1294" y="1440"/>
                  </a:lnTo>
                  <a:lnTo>
                    <a:pt x="1301" y="1443"/>
                  </a:lnTo>
                  <a:lnTo>
                    <a:pt x="1309" y="1443"/>
                  </a:lnTo>
                  <a:lnTo>
                    <a:pt x="1317" y="1441"/>
                  </a:lnTo>
                  <a:lnTo>
                    <a:pt x="1329" y="1438"/>
                  </a:lnTo>
                  <a:lnTo>
                    <a:pt x="1347" y="1433"/>
                  </a:lnTo>
                  <a:lnTo>
                    <a:pt x="1350" y="1446"/>
                  </a:lnTo>
                  <a:lnTo>
                    <a:pt x="1351" y="1460"/>
                  </a:lnTo>
                  <a:lnTo>
                    <a:pt x="1352" y="1464"/>
                  </a:lnTo>
                  <a:lnTo>
                    <a:pt x="1353" y="1464"/>
                  </a:lnTo>
                  <a:lnTo>
                    <a:pt x="1353" y="1461"/>
                  </a:lnTo>
                  <a:lnTo>
                    <a:pt x="1353" y="1457"/>
                  </a:lnTo>
                  <a:lnTo>
                    <a:pt x="1352" y="1454"/>
                  </a:lnTo>
                  <a:lnTo>
                    <a:pt x="1351" y="1455"/>
                  </a:lnTo>
                  <a:lnTo>
                    <a:pt x="1349" y="1464"/>
                  </a:lnTo>
                  <a:lnTo>
                    <a:pt x="1345" y="1477"/>
                  </a:lnTo>
                  <a:lnTo>
                    <a:pt x="1341" y="1488"/>
                  </a:lnTo>
                  <a:lnTo>
                    <a:pt x="1341" y="1490"/>
                  </a:lnTo>
                  <a:lnTo>
                    <a:pt x="1342" y="1493"/>
                  </a:lnTo>
                  <a:lnTo>
                    <a:pt x="1344" y="1497"/>
                  </a:lnTo>
                  <a:lnTo>
                    <a:pt x="1346" y="1500"/>
                  </a:lnTo>
                  <a:lnTo>
                    <a:pt x="1352" y="1507"/>
                  </a:lnTo>
                  <a:lnTo>
                    <a:pt x="1362" y="1516"/>
                  </a:lnTo>
                  <a:lnTo>
                    <a:pt x="1434" y="1483"/>
                  </a:lnTo>
                  <a:lnTo>
                    <a:pt x="1407" y="1381"/>
                  </a:lnTo>
                  <a:lnTo>
                    <a:pt x="1443" y="1383"/>
                  </a:lnTo>
                  <a:lnTo>
                    <a:pt x="1466" y="1385"/>
                  </a:lnTo>
                  <a:lnTo>
                    <a:pt x="1478" y="1386"/>
                  </a:lnTo>
                  <a:lnTo>
                    <a:pt x="1486" y="1387"/>
                  </a:lnTo>
                  <a:lnTo>
                    <a:pt x="1489" y="1390"/>
                  </a:lnTo>
                  <a:lnTo>
                    <a:pt x="1492" y="1394"/>
                  </a:lnTo>
                  <a:lnTo>
                    <a:pt x="1499" y="1402"/>
                  </a:lnTo>
                  <a:lnTo>
                    <a:pt x="1512" y="1412"/>
                  </a:lnTo>
                  <a:lnTo>
                    <a:pt x="1522" y="1418"/>
                  </a:lnTo>
                  <a:lnTo>
                    <a:pt x="1531" y="1423"/>
                  </a:lnTo>
                  <a:lnTo>
                    <a:pt x="1540" y="1428"/>
                  </a:lnTo>
                  <a:lnTo>
                    <a:pt x="1548" y="1431"/>
                  </a:lnTo>
                  <a:lnTo>
                    <a:pt x="1536" y="1470"/>
                  </a:lnTo>
                  <a:lnTo>
                    <a:pt x="1584" y="1488"/>
                  </a:lnTo>
                  <a:lnTo>
                    <a:pt x="1574" y="1556"/>
                  </a:lnTo>
                  <a:lnTo>
                    <a:pt x="1622" y="1500"/>
                  </a:lnTo>
                  <a:lnTo>
                    <a:pt x="1595" y="1445"/>
                  </a:lnTo>
                  <a:lnTo>
                    <a:pt x="1729" y="1465"/>
                  </a:lnTo>
                  <a:lnTo>
                    <a:pt x="1700" y="1457"/>
                  </a:lnTo>
                  <a:lnTo>
                    <a:pt x="1681" y="1451"/>
                  </a:lnTo>
                  <a:lnTo>
                    <a:pt x="1670" y="1448"/>
                  </a:lnTo>
                  <a:lnTo>
                    <a:pt x="1664" y="1445"/>
                  </a:lnTo>
                  <a:lnTo>
                    <a:pt x="1659" y="1443"/>
                  </a:lnTo>
                  <a:lnTo>
                    <a:pt x="1651" y="1438"/>
                  </a:lnTo>
                  <a:lnTo>
                    <a:pt x="1638" y="1430"/>
                  </a:lnTo>
                  <a:lnTo>
                    <a:pt x="1615" y="1419"/>
                  </a:lnTo>
                  <a:lnTo>
                    <a:pt x="1602" y="1412"/>
                  </a:lnTo>
                  <a:lnTo>
                    <a:pt x="1589" y="1404"/>
                  </a:lnTo>
                  <a:lnTo>
                    <a:pt x="1583" y="1400"/>
                  </a:lnTo>
                  <a:lnTo>
                    <a:pt x="1576" y="1395"/>
                  </a:lnTo>
                  <a:lnTo>
                    <a:pt x="1571" y="1390"/>
                  </a:lnTo>
                  <a:lnTo>
                    <a:pt x="1566" y="1384"/>
                  </a:lnTo>
                  <a:lnTo>
                    <a:pt x="1562" y="1379"/>
                  </a:lnTo>
                  <a:lnTo>
                    <a:pt x="1557" y="1371"/>
                  </a:lnTo>
                  <a:lnTo>
                    <a:pt x="1553" y="1364"/>
                  </a:lnTo>
                  <a:lnTo>
                    <a:pt x="1550" y="1356"/>
                  </a:lnTo>
                  <a:lnTo>
                    <a:pt x="1548" y="1348"/>
                  </a:lnTo>
                  <a:lnTo>
                    <a:pt x="1546" y="1338"/>
                  </a:lnTo>
                  <a:lnTo>
                    <a:pt x="1545" y="1328"/>
                  </a:lnTo>
                  <a:lnTo>
                    <a:pt x="1545" y="1316"/>
                  </a:lnTo>
                  <a:lnTo>
                    <a:pt x="1591" y="1313"/>
                  </a:lnTo>
                  <a:lnTo>
                    <a:pt x="1538" y="1281"/>
                  </a:lnTo>
                  <a:lnTo>
                    <a:pt x="1627" y="1278"/>
                  </a:lnTo>
                  <a:lnTo>
                    <a:pt x="1621" y="1242"/>
                  </a:lnTo>
                  <a:lnTo>
                    <a:pt x="1617" y="1218"/>
                  </a:lnTo>
                  <a:lnTo>
                    <a:pt x="1617" y="1211"/>
                  </a:lnTo>
                  <a:lnTo>
                    <a:pt x="1617" y="1206"/>
                  </a:lnTo>
                  <a:lnTo>
                    <a:pt x="1619" y="1202"/>
                  </a:lnTo>
                  <a:lnTo>
                    <a:pt x="1620" y="1198"/>
                  </a:lnTo>
                  <a:lnTo>
                    <a:pt x="1624" y="1195"/>
                  </a:lnTo>
                  <a:lnTo>
                    <a:pt x="1629" y="1190"/>
                  </a:lnTo>
                  <a:lnTo>
                    <a:pt x="1631" y="1187"/>
                  </a:lnTo>
                  <a:lnTo>
                    <a:pt x="1634" y="1180"/>
                  </a:lnTo>
                  <a:lnTo>
                    <a:pt x="1638" y="1174"/>
                  </a:lnTo>
                  <a:lnTo>
                    <a:pt x="1642" y="1164"/>
                  </a:lnTo>
                  <a:lnTo>
                    <a:pt x="1612" y="1143"/>
                  </a:lnTo>
                  <a:lnTo>
                    <a:pt x="1600" y="1164"/>
                  </a:lnTo>
                  <a:lnTo>
                    <a:pt x="1591" y="1177"/>
                  </a:lnTo>
                  <a:lnTo>
                    <a:pt x="1587" y="1185"/>
                  </a:lnTo>
                  <a:lnTo>
                    <a:pt x="1586" y="1190"/>
                  </a:lnTo>
                  <a:lnTo>
                    <a:pt x="1585" y="1196"/>
                  </a:lnTo>
                  <a:lnTo>
                    <a:pt x="1583" y="1204"/>
                  </a:lnTo>
                  <a:lnTo>
                    <a:pt x="1581" y="1217"/>
                  </a:lnTo>
                  <a:lnTo>
                    <a:pt x="1574" y="1238"/>
                  </a:lnTo>
                  <a:lnTo>
                    <a:pt x="1445" y="1187"/>
                  </a:lnTo>
                  <a:lnTo>
                    <a:pt x="1448" y="1183"/>
                  </a:lnTo>
                  <a:lnTo>
                    <a:pt x="1452" y="1178"/>
                  </a:lnTo>
                  <a:lnTo>
                    <a:pt x="1457" y="1174"/>
                  </a:lnTo>
                  <a:lnTo>
                    <a:pt x="1464" y="1171"/>
                  </a:lnTo>
                  <a:lnTo>
                    <a:pt x="1479" y="1165"/>
                  </a:lnTo>
                  <a:lnTo>
                    <a:pt x="1497" y="1158"/>
                  </a:lnTo>
                  <a:lnTo>
                    <a:pt x="1515" y="1151"/>
                  </a:lnTo>
                  <a:lnTo>
                    <a:pt x="1533" y="1144"/>
                  </a:lnTo>
                  <a:lnTo>
                    <a:pt x="1542" y="1139"/>
                  </a:lnTo>
                  <a:lnTo>
                    <a:pt x="1549" y="1134"/>
                  </a:lnTo>
                  <a:lnTo>
                    <a:pt x="1556" y="1129"/>
                  </a:lnTo>
                  <a:lnTo>
                    <a:pt x="1562" y="1121"/>
                  </a:lnTo>
                  <a:lnTo>
                    <a:pt x="1387" y="1160"/>
                  </a:lnTo>
                  <a:lnTo>
                    <a:pt x="1370" y="1173"/>
                  </a:lnTo>
                  <a:lnTo>
                    <a:pt x="1352" y="1185"/>
                  </a:lnTo>
                  <a:lnTo>
                    <a:pt x="1342" y="1188"/>
                  </a:lnTo>
                  <a:lnTo>
                    <a:pt x="1333" y="1189"/>
                  </a:lnTo>
                  <a:lnTo>
                    <a:pt x="1328" y="1189"/>
                  </a:lnTo>
                  <a:lnTo>
                    <a:pt x="1322" y="1188"/>
                  </a:lnTo>
                  <a:lnTo>
                    <a:pt x="1317" y="1186"/>
                  </a:lnTo>
                  <a:lnTo>
                    <a:pt x="1311" y="1184"/>
                  </a:lnTo>
                  <a:lnTo>
                    <a:pt x="1302" y="1178"/>
                  </a:lnTo>
                  <a:lnTo>
                    <a:pt x="1295" y="1172"/>
                  </a:lnTo>
                  <a:lnTo>
                    <a:pt x="1289" y="1165"/>
                  </a:lnTo>
                  <a:lnTo>
                    <a:pt x="1282" y="1156"/>
                  </a:lnTo>
                  <a:lnTo>
                    <a:pt x="1274" y="1145"/>
                  </a:lnTo>
                  <a:lnTo>
                    <a:pt x="1267" y="1137"/>
                  </a:lnTo>
                  <a:lnTo>
                    <a:pt x="1263" y="1134"/>
                  </a:lnTo>
                  <a:lnTo>
                    <a:pt x="1260" y="1133"/>
                  </a:lnTo>
                  <a:lnTo>
                    <a:pt x="1256" y="1131"/>
                  </a:lnTo>
                  <a:lnTo>
                    <a:pt x="1252" y="1131"/>
                  </a:lnTo>
                  <a:lnTo>
                    <a:pt x="1239" y="1131"/>
                  </a:lnTo>
                  <a:lnTo>
                    <a:pt x="1221" y="1134"/>
                  </a:lnTo>
                  <a:lnTo>
                    <a:pt x="1195" y="1137"/>
                  </a:lnTo>
                  <a:lnTo>
                    <a:pt x="1160" y="1143"/>
                  </a:lnTo>
                  <a:lnTo>
                    <a:pt x="1156" y="1069"/>
                  </a:lnTo>
                  <a:lnTo>
                    <a:pt x="1273" y="1088"/>
                  </a:lnTo>
                  <a:lnTo>
                    <a:pt x="1263" y="1023"/>
                  </a:lnTo>
                  <a:lnTo>
                    <a:pt x="1451" y="1029"/>
                  </a:lnTo>
                  <a:lnTo>
                    <a:pt x="1465" y="1037"/>
                  </a:lnTo>
                  <a:lnTo>
                    <a:pt x="1479" y="1048"/>
                  </a:lnTo>
                  <a:lnTo>
                    <a:pt x="1495" y="1059"/>
                  </a:lnTo>
                  <a:lnTo>
                    <a:pt x="1511" y="1070"/>
                  </a:lnTo>
                  <a:lnTo>
                    <a:pt x="1518" y="1075"/>
                  </a:lnTo>
                  <a:lnTo>
                    <a:pt x="1527" y="1080"/>
                  </a:lnTo>
                  <a:lnTo>
                    <a:pt x="1535" y="1084"/>
                  </a:lnTo>
                  <a:lnTo>
                    <a:pt x="1544" y="1087"/>
                  </a:lnTo>
                  <a:lnTo>
                    <a:pt x="1552" y="1089"/>
                  </a:lnTo>
                  <a:lnTo>
                    <a:pt x="1561" y="1089"/>
                  </a:lnTo>
                  <a:lnTo>
                    <a:pt x="1569" y="1088"/>
                  </a:lnTo>
                  <a:lnTo>
                    <a:pt x="1577" y="1086"/>
                  </a:lnTo>
                  <a:lnTo>
                    <a:pt x="1560" y="1066"/>
                  </a:lnTo>
                  <a:lnTo>
                    <a:pt x="1545" y="1049"/>
                  </a:lnTo>
                  <a:lnTo>
                    <a:pt x="1534" y="1035"/>
                  </a:lnTo>
                  <a:lnTo>
                    <a:pt x="1526" y="1023"/>
                  </a:lnTo>
                  <a:lnTo>
                    <a:pt x="1519" y="1014"/>
                  </a:lnTo>
                  <a:lnTo>
                    <a:pt x="1515" y="1008"/>
                  </a:lnTo>
                  <a:lnTo>
                    <a:pt x="1512" y="1001"/>
                  </a:lnTo>
                  <a:lnTo>
                    <a:pt x="1511" y="997"/>
                  </a:lnTo>
                  <a:lnTo>
                    <a:pt x="1511" y="990"/>
                  </a:lnTo>
                  <a:lnTo>
                    <a:pt x="1511" y="983"/>
                  </a:lnTo>
                  <a:lnTo>
                    <a:pt x="1510" y="979"/>
                  </a:lnTo>
                  <a:lnTo>
                    <a:pt x="1508" y="974"/>
                  </a:lnTo>
                  <a:lnTo>
                    <a:pt x="1505" y="969"/>
                  </a:lnTo>
                  <a:lnTo>
                    <a:pt x="1499" y="960"/>
                  </a:lnTo>
                  <a:lnTo>
                    <a:pt x="1485" y="943"/>
                  </a:lnTo>
                  <a:lnTo>
                    <a:pt x="1474" y="931"/>
                  </a:lnTo>
                  <a:lnTo>
                    <a:pt x="1472" y="928"/>
                  </a:lnTo>
                  <a:lnTo>
                    <a:pt x="1471" y="923"/>
                  </a:lnTo>
                  <a:lnTo>
                    <a:pt x="1470" y="919"/>
                  </a:lnTo>
                  <a:lnTo>
                    <a:pt x="1469" y="913"/>
                  </a:lnTo>
                  <a:lnTo>
                    <a:pt x="1470" y="899"/>
                  </a:lnTo>
                  <a:lnTo>
                    <a:pt x="1473" y="879"/>
                  </a:lnTo>
                  <a:lnTo>
                    <a:pt x="1479" y="857"/>
                  </a:lnTo>
                  <a:lnTo>
                    <a:pt x="1485" y="838"/>
                  </a:lnTo>
                  <a:lnTo>
                    <a:pt x="1486" y="829"/>
                  </a:lnTo>
                  <a:lnTo>
                    <a:pt x="1486" y="818"/>
                  </a:lnTo>
                  <a:lnTo>
                    <a:pt x="1485" y="806"/>
                  </a:lnTo>
                  <a:lnTo>
                    <a:pt x="1482" y="794"/>
                  </a:lnTo>
                  <a:lnTo>
                    <a:pt x="854" y="812"/>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6" name="Freeform 37">
              <a:extLst>
                <a:ext uri="{FF2B5EF4-FFF2-40B4-BE49-F238E27FC236}">
                  <a16:creationId xmlns:a16="http://schemas.microsoft.com/office/drawing/2014/main" id="{B4712D16-2B30-436C-9691-8E4DD740A1FF}"/>
                </a:ext>
              </a:extLst>
            </p:cNvPr>
            <p:cNvSpPr>
              <a:spLocks/>
            </p:cNvSpPr>
            <p:nvPr/>
          </p:nvSpPr>
          <p:spPr bwMode="auto">
            <a:xfrm>
              <a:off x="6379233" y="1894924"/>
              <a:ext cx="605475" cy="765694"/>
            </a:xfrm>
            <a:custGeom>
              <a:avLst/>
              <a:gdLst/>
              <a:ahLst/>
              <a:cxnLst>
                <a:cxn ang="0">
                  <a:pos x="419" y="97"/>
                </a:cxn>
                <a:cxn ang="0">
                  <a:pos x="436" y="135"/>
                </a:cxn>
                <a:cxn ang="0">
                  <a:pos x="409" y="175"/>
                </a:cxn>
                <a:cxn ang="0">
                  <a:pos x="351" y="215"/>
                </a:cxn>
                <a:cxn ang="0">
                  <a:pos x="337" y="254"/>
                </a:cxn>
                <a:cxn ang="0">
                  <a:pos x="353" y="317"/>
                </a:cxn>
                <a:cxn ang="0">
                  <a:pos x="296" y="411"/>
                </a:cxn>
                <a:cxn ang="0">
                  <a:pos x="268" y="266"/>
                </a:cxn>
                <a:cxn ang="0">
                  <a:pos x="246" y="304"/>
                </a:cxn>
                <a:cxn ang="0">
                  <a:pos x="194" y="360"/>
                </a:cxn>
                <a:cxn ang="0">
                  <a:pos x="149" y="422"/>
                </a:cxn>
                <a:cxn ang="0">
                  <a:pos x="66" y="477"/>
                </a:cxn>
                <a:cxn ang="0">
                  <a:pos x="44" y="512"/>
                </a:cxn>
                <a:cxn ang="0">
                  <a:pos x="69" y="595"/>
                </a:cxn>
                <a:cxn ang="0">
                  <a:pos x="67" y="678"/>
                </a:cxn>
                <a:cxn ang="0">
                  <a:pos x="38" y="751"/>
                </a:cxn>
                <a:cxn ang="0">
                  <a:pos x="36" y="822"/>
                </a:cxn>
                <a:cxn ang="0">
                  <a:pos x="46" y="900"/>
                </a:cxn>
                <a:cxn ang="0">
                  <a:pos x="102" y="1012"/>
                </a:cxn>
                <a:cxn ang="0">
                  <a:pos x="157" y="1125"/>
                </a:cxn>
                <a:cxn ang="0">
                  <a:pos x="155" y="1308"/>
                </a:cxn>
                <a:cxn ang="0">
                  <a:pos x="129" y="1464"/>
                </a:cxn>
                <a:cxn ang="0">
                  <a:pos x="88" y="1545"/>
                </a:cxn>
                <a:cxn ang="0">
                  <a:pos x="37" y="1645"/>
                </a:cxn>
                <a:cxn ang="0">
                  <a:pos x="510" y="1612"/>
                </a:cxn>
                <a:cxn ang="0">
                  <a:pos x="635" y="1615"/>
                </a:cxn>
                <a:cxn ang="0">
                  <a:pos x="664" y="1624"/>
                </a:cxn>
                <a:cxn ang="0">
                  <a:pos x="1137" y="1556"/>
                </a:cxn>
                <a:cxn ang="0">
                  <a:pos x="1179" y="1478"/>
                </a:cxn>
                <a:cxn ang="0">
                  <a:pos x="1205" y="1382"/>
                </a:cxn>
                <a:cxn ang="0">
                  <a:pos x="1225" y="1319"/>
                </a:cxn>
                <a:cxn ang="0">
                  <a:pos x="1289" y="1187"/>
                </a:cxn>
                <a:cxn ang="0">
                  <a:pos x="1301" y="1118"/>
                </a:cxn>
                <a:cxn ang="0">
                  <a:pos x="1270" y="1044"/>
                </a:cxn>
                <a:cxn ang="0">
                  <a:pos x="1255" y="934"/>
                </a:cxn>
                <a:cxn ang="0">
                  <a:pos x="1197" y="752"/>
                </a:cxn>
                <a:cxn ang="0">
                  <a:pos x="1140" y="667"/>
                </a:cxn>
                <a:cxn ang="0">
                  <a:pos x="1076" y="650"/>
                </a:cxn>
                <a:cxn ang="0">
                  <a:pos x="1040" y="677"/>
                </a:cxn>
                <a:cxn ang="0">
                  <a:pos x="966" y="705"/>
                </a:cxn>
                <a:cxn ang="0">
                  <a:pos x="961" y="753"/>
                </a:cxn>
                <a:cxn ang="0">
                  <a:pos x="883" y="852"/>
                </a:cxn>
                <a:cxn ang="0">
                  <a:pos x="823" y="836"/>
                </a:cxn>
                <a:cxn ang="0">
                  <a:pos x="791" y="802"/>
                </a:cxn>
                <a:cxn ang="0">
                  <a:pos x="779" y="746"/>
                </a:cxn>
                <a:cxn ang="0">
                  <a:pos x="803" y="687"/>
                </a:cxn>
                <a:cxn ang="0">
                  <a:pos x="891" y="604"/>
                </a:cxn>
                <a:cxn ang="0">
                  <a:pos x="921" y="521"/>
                </a:cxn>
                <a:cxn ang="0">
                  <a:pos x="863" y="234"/>
                </a:cxn>
                <a:cxn ang="0">
                  <a:pos x="878" y="171"/>
                </a:cxn>
                <a:cxn ang="0">
                  <a:pos x="787" y="127"/>
                </a:cxn>
                <a:cxn ang="0">
                  <a:pos x="709" y="98"/>
                </a:cxn>
                <a:cxn ang="0">
                  <a:pos x="622" y="83"/>
                </a:cxn>
                <a:cxn ang="0">
                  <a:pos x="551" y="38"/>
                </a:cxn>
                <a:cxn ang="0">
                  <a:pos x="500" y="0"/>
                </a:cxn>
              </a:cxnLst>
              <a:rect l="0" t="0" r="r" b="b"/>
              <a:pathLst>
                <a:path w="1301" h="1645">
                  <a:moveTo>
                    <a:pt x="439" y="12"/>
                  </a:moveTo>
                  <a:lnTo>
                    <a:pt x="411" y="71"/>
                  </a:lnTo>
                  <a:lnTo>
                    <a:pt x="412" y="78"/>
                  </a:lnTo>
                  <a:lnTo>
                    <a:pt x="414" y="85"/>
                  </a:lnTo>
                  <a:lnTo>
                    <a:pt x="416" y="91"/>
                  </a:lnTo>
                  <a:lnTo>
                    <a:pt x="419" y="97"/>
                  </a:lnTo>
                  <a:lnTo>
                    <a:pt x="425" y="108"/>
                  </a:lnTo>
                  <a:lnTo>
                    <a:pt x="431" y="117"/>
                  </a:lnTo>
                  <a:lnTo>
                    <a:pt x="433" y="122"/>
                  </a:lnTo>
                  <a:lnTo>
                    <a:pt x="435" y="126"/>
                  </a:lnTo>
                  <a:lnTo>
                    <a:pt x="436" y="131"/>
                  </a:lnTo>
                  <a:lnTo>
                    <a:pt x="436" y="135"/>
                  </a:lnTo>
                  <a:lnTo>
                    <a:pt x="435" y="141"/>
                  </a:lnTo>
                  <a:lnTo>
                    <a:pt x="433" y="147"/>
                  </a:lnTo>
                  <a:lnTo>
                    <a:pt x="430" y="153"/>
                  </a:lnTo>
                  <a:lnTo>
                    <a:pt x="426" y="160"/>
                  </a:lnTo>
                  <a:lnTo>
                    <a:pt x="417" y="168"/>
                  </a:lnTo>
                  <a:lnTo>
                    <a:pt x="409" y="175"/>
                  </a:lnTo>
                  <a:lnTo>
                    <a:pt x="400" y="182"/>
                  </a:lnTo>
                  <a:lnTo>
                    <a:pt x="389" y="187"/>
                  </a:lnTo>
                  <a:lnTo>
                    <a:pt x="378" y="193"/>
                  </a:lnTo>
                  <a:lnTo>
                    <a:pt x="369" y="200"/>
                  </a:lnTo>
                  <a:lnTo>
                    <a:pt x="360" y="207"/>
                  </a:lnTo>
                  <a:lnTo>
                    <a:pt x="351" y="215"/>
                  </a:lnTo>
                  <a:lnTo>
                    <a:pt x="347" y="223"/>
                  </a:lnTo>
                  <a:lnTo>
                    <a:pt x="343" y="230"/>
                  </a:lnTo>
                  <a:lnTo>
                    <a:pt x="340" y="237"/>
                  </a:lnTo>
                  <a:lnTo>
                    <a:pt x="338" y="243"/>
                  </a:lnTo>
                  <a:lnTo>
                    <a:pt x="337" y="249"/>
                  </a:lnTo>
                  <a:lnTo>
                    <a:pt x="337" y="254"/>
                  </a:lnTo>
                  <a:lnTo>
                    <a:pt x="338" y="260"/>
                  </a:lnTo>
                  <a:lnTo>
                    <a:pt x="340" y="266"/>
                  </a:lnTo>
                  <a:lnTo>
                    <a:pt x="344" y="277"/>
                  </a:lnTo>
                  <a:lnTo>
                    <a:pt x="348" y="289"/>
                  </a:lnTo>
                  <a:lnTo>
                    <a:pt x="351" y="302"/>
                  </a:lnTo>
                  <a:lnTo>
                    <a:pt x="353" y="317"/>
                  </a:lnTo>
                  <a:lnTo>
                    <a:pt x="318" y="414"/>
                  </a:lnTo>
                  <a:lnTo>
                    <a:pt x="302" y="414"/>
                  </a:lnTo>
                  <a:lnTo>
                    <a:pt x="294" y="414"/>
                  </a:lnTo>
                  <a:lnTo>
                    <a:pt x="293" y="412"/>
                  </a:lnTo>
                  <a:lnTo>
                    <a:pt x="295" y="411"/>
                  </a:lnTo>
                  <a:lnTo>
                    <a:pt x="296" y="411"/>
                  </a:lnTo>
                  <a:lnTo>
                    <a:pt x="296" y="410"/>
                  </a:lnTo>
                  <a:lnTo>
                    <a:pt x="295" y="408"/>
                  </a:lnTo>
                  <a:lnTo>
                    <a:pt x="293" y="406"/>
                  </a:lnTo>
                  <a:lnTo>
                    <a:pt x="282" y="402"/>
                  </a:lnTo>
                  <a:lnTo>
                    <a:pt x="259" y="395"/>
                  </a:lnTo>
                  <a:lnTo>
                    <a:pt x="268" y="266"/>
                  </a:lnTo>
                  <a:lnTo>
                    <a:pt x="259" y="273"/>
                  </a:lnTo>
                  <a:lnTo>
                    <a:pt x="256" y="279"/>
                  </a:lnTo>
                  <a:lnTo>
                    <a:pt x="254" y="284"/>
                  </a:lnTo>
                  <a:lnTo>
                    <a:pt x="254" y="288"/>
                  </a:lnTo>
                  <a:lnTo>
                    <a:pt x="251" y="294"/>
                  </a:lnTo>
                  <a:lnTo>
                    <a:pt x="246" y="304"/>
                  </a:lnTo>
                  <a:lnTo>
                    <a:pt x="234" y="316"/>
                  </a:lnTo>
                  <a:lnTo>
                    <a:pt x="216" y="333"/>
                  </a:lnTo>
                  <a:lnTo>
                    <a:pt x="210" y="340"/>
                  </a:lnTo>
                  <a:lnTo>
                    <a:pt x="204" y="346"/>
                  </a:lnTo>
                  <a:lnTo>
                    <a:pt x="199" y="353"/>
                  </a:lnTo>
                  <a:lnTo>
                    <a:pt x="194" y="360"/>
                  </a:lnTo>
                  <a:lnTo>
                    <a:pt x="187" y="375"/>
                  </a:lnTo>
                  <a:lnTo>
                    <a:pt x="177" y="389"/>
                  </a:lnTo>
                  <a:lnTo>
                    <a:pt x="172" y="397"/>
                  </a:lnTo>
                  <a:lnTo>
                    <a:pt x="166" y="405"/>
                  </a:lnTo>
                  <a:lnTo>
                    <a:pt x="158" y="414"/>
                  </a:lnTo>
                  <a:lnTo>
                    <a:pt x="149" y="422"/>
                  </a:lnTo>
                  <a:lnTo>
                    <a:pt x="138" y="430"/>
                  </a:lnTo>
                  <a:lnTo>
                    <a:pt x="126" y="440"/>
                  </a:lnTo>
                  <a:lnTo>
                    <a:pt x="112" y="448"/>
                  </a:lnTo>
                  <a:lnTo>
                    <a:pt x="95" y="458"/>
                  </a:lnTo>
                  <a:lnTo>
                    <a:pt x="78" y="467"/>
                  </a:lnTo>
                  <a:lnTo>
                    <a:pt x="66" y="477"/>
                  </a:lnTo>
                  <a:lnTo>
                    <a:pt x="56" y="485"/>
                  </a:lnTo>
                  <a:lnTo>
                    <a:pt x="50" y="495"/>
                  </a:lnTo>
                  <a:lnTo>
                    <a:pt x="48" y="499"/>
                  </a:lnTo>
                  <a:lnTo>
                    <a:pt x="47" y="503"/>
                  </a:lnTo>
                  <a:lnTo>
                    <a:pt x="46" y="507"/>
                  </a:lnTo>
                  <a:lnTo>
                    <a:pt x="44" y="512"/>
                  </a:lnTo>
                  <a:lnTo>
                    <a:pt x="44" y="520"/>
                  </a:lnTo>
                  <a:lnTo>
                    <a:pt x="47" y="529"/>
                  </a:lnTo>
                  <a:lnTo>
                    <a:pt x="54" y="548"/>
                  </a:lnTo>
                  <a:lnTo>
                    <a:pt x="62" y="569"/>
                  </a:lnTo>
                  <a:lnTo>
                    <a:pt x="66" y="582"/>
                  </a:lnTo>
                  <a:lnTo>
                    <a:pt x="69" y="595"/>
                  </a:lnTo>
                  <a:lnTo>
                    <a:pt x="71" y="608"/>
                  </a:lnTo>
                  <a:lnTo>
                    <a:pt x="72" y="624"/>
                  </a:lnTo>
                  <a:lnTo>
                    <a:pt x="72" y="640"/>
                  </a:lnTo>
                  <a:lnTo>
                    <a:pt x="71" y="654"/>
                  </a:lnTo>
                  <a:lnTo>
                    <a:pt x="69" y="666"/>
                  </a:lnTo>
                  <a:lnTo>
                    <a:pt x="67" y="678"/>
                  </a:lnTo>
                  <a:lnTo>
                    <a:pt x="63" y="690"/>
                  </a:lnTo>
                  <a:lnTo>
                    <a:pt x="59" y="701"/>
                  </a:lnTo>
                  <a:lnTo>
                    <a:pt x="55" y="713"/>
                  </a:lnTo>
                  <a:lnTo>
                    <a:pt x="49" y="726"/>
                  </a:lnTo>
                  <a:lnTo>
                    <a:pt x="43" y="739"/>
                  </a:lnTo>
                  <a:lnTo>
                    <a:pt x="38" y="751"/>
                  </a:lnTo>
                  <a:lnTo>
                    <a:pt x="34" y="761"/>
                  </a:lnTo>
                  <a:lnTo>
                    <a:pt x="31" y="771"/>
                  </a:lnTo>
                  <a:lnTo>
                    <a:pt x="30" y="781"/>
                  </a:lnTo>
                  <a:lnTo>
                    <a:pt x="30" y="793"/>
                  </a:lnTo>
                  <a:lnTo>
                    <a:pt x="32" y="807"/>
                  </a:lnTo>
                  <a:lnTo>
                    <a:pt x="36" y="822"/>
                  </a:lnTo>
                  <a:lnTo>
                    <a:pt x="40" y="837"/>
                  </a:lnTo>
                  <a:lnTo>
                    <a:pt x="41" y="851"/>
                  </a:lnTo>
                  <a:lnTo>
                    <a:pt x="42" y="863"/>
                  </a:lnTo>
                  <a:lnTo>
                    <a:pt x="42" y="875"/>
                  </a:lnTo>
                  <a:lnTo>
                    <a:pt x="43" y="888"/>
                  </a:lnTo>
                  <a:lnTo>
                    <a:pt x="46" y="900"/>
                  </a:lnTo>
                  <a:lnTo>
                    <a:pt x="50" y="915"/>
                  </a:lnTo>
                  <a:lnTo>
                    <a:pt x="57" y="932"/>
                  </a:lnTo>
                  <a:lnTo>
                    <a:pt x="68" y="954"/>
                  </a:lnTo>
                  <a:lnTo>
                    <a:pt x="79" y="975"/>
                  </a:lnTo>
                  <a:lnTo>
                    <a:pt x="91" y="994"/>
                  </a:lnTo>
                  <a:lnTo>
                    <a:pt x="102" y="1012"/>
                  </a:lnTo>
                  <a:lnTo>
                    <a:pt x="126" y="1047"/>
                  </a:lnTo>
                  <a:lnTo>
                    <a:pt x="150" y="1085"/>
                  </a:lnTo>
                  <a:lnTo>
                    <a:pt x="152" y="1091"/>
                  </a:lnTo>
                  <a:lnTo>
                    <a:pt x="154" y="1101"/>
                  </a:lnTo>
                  <a:lnTo>
                    <a:pt x="155" y="1111"/>
                  </a:lnTo>
                  <a:lnTo>
                    <a:pt x="157" y="1125"/>
                  </a:lnTo>
                  <a:lnTo>
                    <a:pt x="158" y="1156"/>
                  </a:lnTo>
                  <a:lnTo>
                    <a:pt x="159" y="1191"/>
                  </a:lnTo>
                  <a:lnTo>
                    <a:pt x="158" y="1227"/>
                  </a:lnTo>
                  <a:lnTo>
                    <a:pt x="157" y="1261"/>
                  </a:lnTo>
                  <a:lnTo>
                    <a:pt x="156" y="1288"/>
                  </a:lnTo>
                  <a:lnTo>
                    <a:pt x="155" y="1308"/>
                  </a:lnTo>
                  <a:lnTo>
                    <a:pt x="152" y="1333"/>
                  </a:lnTo>
                  <a:lnTo>
                    <a:pt x="150" y="1360"/>
                  </a:lnTo>
                  <a:lnTo>
                    <a:pt x="146" y="1387"/>
                  </a:lnTo>
                  <a:lnTo>
                    <a:pt x="141" y="1413"/>
                  </a:lnTo>
                  <a:lnTo>
                    <a:pt x="135" y="1439"/>
                  </a:lnTo>
                  <a:lnTo>
                    <a:pt x="129" y="1464"/>
                  </a:lnTo>
                  <a:lnTo>
                    <a:pt x="125" y="1477"/>
                  </a:lnTo>
                  <a:lnTo>
                    <a:pt x="119" y="1488"/>
                  </a:lnTo>
                  <a:lnTo>
                    <a:pt x="115" y="1500"/>
                  </a:lnTo>
                  <a:lnTo>
                    <a:pt x="109" y="1510"/>
                  </a:lnTo>
                  <a:lnTo>
                    <a:pt x="99" y="1528"/>
                  </a:lnTo>
                  <a:lnTo>
                    <a:pt x="88" y="1545"/>
                  </a:lnTo>
                  <a:lnTo>
                    <a:pt x="74" y="1562"/>
                  </a:lnTo>
                  <a:lnTo>
                    <a:pt x="60" y="1579"/>
                  </a:lnTo>
                  <a:lnTo>
                    <a:pt x="31" y="1612"/>
                  </a:lnTo>
                  <a:lnTo>
                    <a:pt x="0" y="1644"/>
                  </a:lnTo>
                  <a:lnTo>
                    <a:pt x="14" y="1645"/>
                  </a:lnTo>
                  <a:lnTo>
                    <a:pt x="37" y="1645"/>
                  </a:lnTo>
                  <a:lnTo>
                    <a:pt x="70" y="1643"/>
                  </a:lnTo>
                  <a:lnTo>
                    <a:pt x="110" y="1641"/>
                  </a:lnTo>
                  <a:lnTo>
                    <a:pt x="206" y="1635"/>
                  </a:lnTo>
                  <a:lnTo>
                    <a:pt x="312" y="1626"/>
                  </a:lnTo>
                  <a:lnTo>
                    <a:pt x="417" y="1619"/>
                  </a:lnTo>
                  <a:lnTo>
                    <a:pt x="510" y="1612"/>
                  </a:lnTo>
                  <a:lnTo>
                    <a:pt x="579" y="1607"/>
                  </a:lnTo>
                  <a:lnTo>
                    <a:pt x="610" y="1606"/>
                  </a:lnTo>
                  <a:lnTo>
                    <a:pt x="621" y="1608"/>
                  </a:lnTo>
                  <a:lnTo>
                    <a:pt x="627" y="1610"/>
                  </a:lnTo>
                  <a:lnTo>
                    <a:pt x="632" y="1613"/>
                  </a:lnTo>
                  <a:lnTo>
                    <a:pt x="635" y="1615"/>
                  </a:lnTo>
                  <a:lnTo>
                    <a:pt x="637" y="1617"/>
                  </a:lnTo>
                  <a:lnTo>
                    <a:pt x="639" y="1619"/>
                  </a:lnTo>
                  <a:lnTo>
                    <a:pt x="642" y="1621"/>
                  </a:lnTo>
                  <a:lnTo>
                    <a:pt x="646" y="1622"/>
                  </a:lnTo>
                  <a:lnTo>
                    <a:pt x="654" y="1623"/>
                  </a:lnTo>
                  <a:lnTo>
                    <a:pt x="664" y="1624"/>
                  </a:lnTo>
                  <a:lnTo>
                    <a:pt x="679" y="1623"/>
                  </a:lnTo>
                  <a:lnTo>
                    <a:pt x="698" y="1622"/>
                  </a:lnTo>
                  <a:lnTo>
                    <a:pt x="755" y="1617"/>
                  </a:lnTo>
                  <a:lnTo>
                    <a:pt x="842" y="1608"/>
                  </a:lnTo>
                  <a:lnTo>
                    <a:pt x="1123" y="1575"/>
                  </a:lnTo>
                  <a:lnTo>
                    <a:pt x="1137" y="1556"/>
                  </a:lnTo>
                  <a:lnTo>
                    <a:pt x="1149" y="1539"/>
                  </a:lnTo>
                  <a:lnTo>
                    <a:pt x="1157" y="1523"/>
                  </a:lnTo>
                  <a:lnTo>
                    <a:pt x="1166" y="1510"/>
                  </a:lnTo>
                  <a:lnTo>
                    <a:pt x="1171" y="1498"/>
                  </a:lnTo>
                  <a:lnTo>
                    <a:pt x="1176" y="1487"/>
                  </a:lnTo>
                  <a:lnTo>
                    <a:pt x="1179" y="1478"/>
                  </a:lnTo>
                  <a:lnTo>
                    <a:pt x="1181" y="1469"/>
                  </a:lnTo>
                  <a:lnTo>
                    <a:pt x="1185" y="1455"/>
                  </a:lnTo>
                  <a:lnTo>
                    <a:pt x="1187" y="1442"/>
                  </a:lnTo>
                  <a:lnTo>
                    <a:pt x="1189" y="1428"/>
                  </a:lnTo>
                  <a:lnTo>
                    <a:pt x="1193" y="1413"/>
                  </a:lnTo>
                  <a:lnTo>
                    <a:pt x="1205" y="1382"/>
                  </a:lnTo>
                  <a:lnTo>
                    <a:pt x="1214" y="1363"/>
                  </a:lnTo>
                  <a:lnTo>
                    <a:pt x="1220" y="1350"/>
                  </a:lnTo>
                  <a:lnTo>
                    <a:pt x="1224" y="1340"/>
                  </a:lnTo>
                  <a:lnTo>
                    <a:pt x="1225" y="1334"/>
                  </a:lnTo>
                  <a:lnTo>
                    <a:pt x="1225" y="1327"/>
                  </a:lnTo>
                  <a:lnTo>
                    <a:pt x="1225" y="1319"/>
                  </a:lnTo>
                  <a:lnTo>
                    <a:pt x="1224" y="1308"/>
                  </a:lnTo>
                  <a:lnTo>
                    <a:pt x="1220" y="1279"/>
                  </a:lnTo>
                  <a:lnTo>
                    <a:pt x="1215" y="1232"/>
                  </a:lnTo>
                  <a:lnTo>
                    <a:pt x="1272" y="1229"/>
                  </a:lnTo>
                  <a:lnTo>
                    <a:pt x="1279" y="1211"/>
                  </a:lnTo>
                  <a:lnTo>
                    <a:pt x="1289" y="1187"/>
                  </a:lnTo>
                  <a:lnTo>
                    <a:pt x="1293" y="1173"/>
                  </a:lnTo>
                  <a:lnTo>
                    <a:pt x="1296" y="1161"/>
                  </a:lnTo>
                  <a:lnTo>
                    <a:pt x="1298" y="1148"/>
                  </a:lnTo>
                  <a:lnTo>
                    <a:pt x="1301" y="1136"/>
                  </a:lnTo>
                  <a:lnTo>
                    <a:pt x="1301" y="1127"/>
                  </a:lnTo>
                  <a:lnTo>
                    <a:pt x="1301" y="1118"/>
                  </a:lnTo>
                  <a:lnTo>
                    <a:pt x="1299" y="1110"/>
                  </a:lnTo>
                  <a:lnTo>
                    <a:pt x="1298" y="1104"/>
                  </a:lnTo>
                  <a:lnTo>
                    <a:pt x="1295" y="1091"/>
                  </a:lnTo>
                  <a:lnTo>
                    <a:pt x="1290" y="1080"/>
                  </a:lnTo>
                  <a:lnTo>
                    <a:pt x="1279" y="1063"/>
                  </a:lnTo>
                  <a:lnTo>
                    <a:pt x="1270" y="1044"/>
                  </a:lnTo>
                  <a:lnTo>
                    <a:pt x="1268" y="1035"/>
                  </a:lnTo>
                  <a:lnTo>
                    <a:pt x="1266" y="1024"/>
                  </a:lnTo>
                  <a:lnTo>
                    <a:pt x="1265" y="1010"/>
                  </a:lnTo>
                  <a:lnTo>
                    <a:pt x="1264" y="994"/>
                  </a:lnTo>
                  <a:lnTo>
                    <a:pt x="1260" y="962"/>
                  </a:lnTo>
                  <a:lnTo>
                    <a:pt x="1255" y="934"/>
                  </a:lnTo>
                  <a:lnTo>
                    <a:pt x="1248" y="902"/>
                  </a:lnTo>
                  <a:lnTo>
                    <a:pt x="1238" y="866"/>
                  </a:lnTo>
                  <a:lnTo>
                    <a:pt x="1227" y="828"/>
                  </a:lnTo>
                  <a:lnTo>
                    <a:pt x="1213" y="789"/>
                  </a:lnTo>
                  <a:lnTo>
                    <a:pt x="1206" y="770"/>
                  </a:lnTo>
                  <a:lnTo>
                    <a:pt x="1197" y="752"/>
                  </a:lnTo>
                  <a:lnTo>
                    <a:pt x="1189" y="734"/>
                  </a:lnTo>
                  <a:lnTo>
                    <a:pt x="1180" y="717"/>
                  </a:lnTo>
                  <a:lnTo>
                    <a:pt x="1171" y="702"/>
                  </a:lnTo>
                  <a:lnTo>
                    <a:pt x="1161" y="689"/>
                  </a:lnTo>
                  <a:lnTo>
                    <a:pt x="1151" y="677"/>
                  </a:lnTo>
                  <a:lnTo>
                    <a:pt x="1140" y="667"/>
                  </a:lnTo>
                  <a:lnTo>
                    <a:pt x="1131" y="661"/>
                  </a:lnTo>
                  <a:lnTo>
                    <a:pt x="1120" y="656"/>
                  </a:lnTo>
                  <a:lnTo>
                    <a:pt x="1109" y="652"/>
                  </a:lnTo>
                  <a:lnTo>
                    <a:pt x="1098" y="650"/>
                  </a:lnTo>
                  <a:lnTo>
                    <a:pt x="1087" y="648"/>
                  </a:lnTo>
                  <a:lnTo>
                    <a:pt x="1076" y="650"/>
                  </a:lnTo>
                  <a:lnTo>
                    <a:pt x="1070" y="652"/>
                  </a:lnTo>
                  <a:lnTo>
                    <a:pt x="1066" y="654"/>
                  </a:lnTo>
                  <a:lnTo>
                    <a:pt x="1060" y="656"/>
                  </a:lnTo>
                  <a:lnTo>
                    <a:pt x="1055" y="660"/>
                  </a:lnTo>
                  <a:lnTo>
                    <a:pt x="1047" y="667"/>
                  </a:lnTo>
                  <a:lnTo>
                    <a:pt x="1040" y="677"/>
                  </a:lnTo>
                  <a:lnTo>
                    <a:pt x="1036" y="681"/>
                  </a:lnTo>
                  <a:lnTo>
                    <a:pt x="1033" y="684"/>
                  </a:lnTo>
                  <a:lnTo>
                    <a:pt x="1029" y="689"/>
                  </a:lnTo>
                  <a:lnTo>
                    <a:pt x="1023" y="692"/>
                  </a:lnTo>
                  <a:lnTo>
                    <a:pt x="969" y="702"/>
                  </a:lnTo>
                  <a:lnTo>
                    <a:pt x="966" y="705"/>
                  </a:lnTo>
                  <a:lnTo>
                    <a:pt x="965" y="710"/>
                  </a:lnTo>
                  <a:lnTo>
                    <a:pt x="964" y="715"/>
                  </a:lnTo>
                  <a:lnTo>
                    <a:pt x="963" y="719"/>
                  </a:lnTo>
                  <a:lnTo>
                    <a:pt x="963" y="730"/>
                  </a:lnTo>
                  <a:lnTo>
                    <a:pt x="962" y="741"/>
                  </a:lnTo>
                  <a:lnTo>
                    <a:pt x="961" y="753"/>
                  </a:lnTo>
                  <a:lnTo>
                    <a:pt x="958" y="764"/>
                  </a:lnTo>
                  <a:lnTo>
                    <a:pt x="956" y="771"/>
                  </a:lnTo>
                  <a:lnTo>
                    <a:pt x="953" y="777"/>
                  </a:lnTo>
                  <a:lnTo>
                    <a:pt x="950" y="782"/>
                  </a:lnTo>
                  <a:lnTo>
                    <a:pt x="944" y="789"/>
                  </a:lnTo>
                  <a:lnTo>
                    <a:pt x="883" y="852"/>
                  </a:lnTo>
                  <a:lnTo>
                    <a:pt x="871" y="851"/>
                  </a:lnTo>
                  <a:lnTo>
                    <a:pt x="860" y="850"/>
                  </a:lnTo>
                  <a:lnTo>
                    <a:pt x="850" y="847"/>
                  </a:lnTo>
                  <a:lnTo>
                    <a:pt x="840" y="843"/>
                  </a:lnTo>
                  <a:lnTo>
                    <a:pt x="831" y="840"/>
                  </a:lnTo>
                  <a:lnTo>
                    <a:pt x="823" y="836"/>
                  </a:lnTo>
                  <a:lnTo>
                    <a:pt x="816" y="832"/>
                  </a:lnTo>
                  <a:lnTo>
                    <a:pt x="809" y="827"/>
                  </a:lnTo>
                  <a:lnTo>
                    <a:pt x="803" y="821"/>
                  </a:lnTo>
                  <a:lnTo>
                    <a:pt x="798" y="815"/>
                  </a:lnTo>
                  <a:lnTo>
                    <a:pt x="794" y="809"/>
                  </a:lnTo>
                  <a:lnTo>
                    <a:pt x="791" y="802"/>
                  </a:lnTo>
                  <a:lnTo>
                    <a:pt x="787" y="796"/>
                  </a:lnTo>
                  <a:lnTo>
                    <a:pt x="784" y="789"/>
                  </a:lnTo>
                  <a:lnTo>
                    <a:pt x="782" y="782"/>
                  </a:lnTo>
                  <a:lnTo>
                    <a:pt x="781" y="775"/>
                  </a:lnTo>
                  <a:lnTo>
                    <a:pt x="779" y="761"/>
                  </a:lnTo>
                  <a:lnTo>
                    <a:pt x="779" y="746"/>
                  </a:lnTo>
                  <a:lnTo>
                    <a:pt x="781" y="734"/>
                  </a:lnTo>
                  <a:lnTo>
                    <a:pt x="783" y="721"/>
                  </a:lnTo>
                  <a:lnTo>
                    <a:pt x="787" y="710"/>
                  </a:lnTo>
                  <a:lnTo>
                    <a:pt x="792" y="700"/>
                  </a:lnTo>
                  <a:lnTo>
                    <a:pt x="797" y="693"/>
                  </a:lnTo>
                  <a:lnTo>
                    <a:pt x="803" y="687"/>
                  </a:lnTo>
                  <a:lnTo>
                    <a:pt x="873" y="661"/>
                  </a:lnTo>
                  <a:lnTo>
                    <a:pt x="878" y="653"/>
                  </a:lnTo>
                  <a:lnTo>
                    <a:pt x="881" y="642"/>
                  </a:lnTo>
                  <a:lnTo>
                    <a:pt x="884" y="631"/>
                  </a:lnTo>
                  <a:lnTo>
                    <a:pt x="887" y="618"/>
                  </a:lnTo>
                  <a:lnTo>
                    <a:pt x="891" y="604"/>
                  </a:lnTo>
                  <a:lnTo>
                    <a:pt x="895" y="589"/>
                  </a:lnTo>
                  <a:lnTo>
                    <a:pt x="900" y="575"/>
                  </a:lnTo>
                  <a:lnTo>
                    <a:pt x="906" y="559"/>
                  </a:lnTo>
                  <a:lnTo>
                    <a:pt x="912" y="546"/>
                  </a:lnTo>
                  <a:lnTo>
                    <a:pt x="917" y="534"/>
                  </a:lnTo>
                  <a:lnTo>
                    <a:pt x="921" y="521"/>
                  </a:lnTo>
                  <a:lnTo>
                    <a:pt x="924" y="508"/>
                  </a:lnTo>
                  <a:lnTo>
                    <a:pt x="925" y="496"/>
                  </a:lnTo>
                  <a:lnTo>
                    <a:pt x="926" y="483"/>
                  </a:lnTo>
                  <a:lnTo>
                    <a:pt x="924" y="469"/>
                  </a:lnTo>
                  <a:lnTo>
                    <a:pt x="921" y="456"/>
                  </a:lnTo>
                  <a:lnTo>
                    <a:pt x="863" y="234"/>
                  </a:lnTo>
                  <a:lnTo>
                    <a:pt x="913" y="260"/>
                  </a:lnTo>
                  <a:lnTo>
                    <a:pt x="902" y="229"/>
                  </a:lnTo>
                  <a:lnTo>
                    <a:pt x="895" y="207"/>
                  </a:lnTo>
                  <a:lnTo>
                    <a:pt x="890" y="192"/>
                  </a:lnTo>
                  <a:lnTo>
                    <a:pt x="884" y="182"/>
                  </a:lnTo>
                  <a:lnTo>
                    <a:pt x="878" y="171"/>
                  </a:lnTo>
                  <a:lnTo>
                    <a:pt x="870" y="160"/>
                  </a:lnTo>
                  <a:lnTo>
                    <a:pt x="856" y="143"/>
                  </a:lnTo>
                  <a:lnTo>
                    <a:pt x="837" y="119"/>
                  </a:lnTo>
                  <a:lnTo>
                    <a:pt x="814" y="123"/>
                  </a:lnTo>
                  <a:lnTo>
                    <a:pt x="799" y="125"/>
                  </a:lnTo>
                  <a:lnTo>
                    <a:pt x="787" y="127"/>
                  </a:lnTo>
                  <a:lnTo>
                    <a:pt x="779" y="127"/>
                  </a:lnTo>
                  <a:lnTo>
                    <a:pt x="770" y="125"/>
                  </a:lnTo>
                  <a:lnTo>
                    <a:pt x="761" y="121"/>
                  </a:lnTo>
                  <a:lnTo>
                    <a:pt x="746" y="114"/>
                  </a:lnTo>
                  <a:lnTo>
                    <a:pt x="725" y="105"/>
                  </a:lnTo>
                  <a:lnTo>
                    <a:pt x="709" y="98"/>
                  </a:lnTo>
                  <a:lnTo>
                    <a:pt x="695" y="94"/>
                  </a:lnTo>
                  <a:lnTo>
                    <a:pt x="682" y="91"/>
                  </a:lnTo>
                  <a:lnTo>
                    <a:pt x="670" y="89"/>
                  </a:lnTo>
                  <a:lnTo>
                    <a:pt x="649" y="87"/>
                  </a:lnTo>
                  <a:lnTo>
                    <a:pt x="631" y="84"/>
                  </a:lnTo>
                  <a:lnTo>
                    <a:pt x="622" y="83"/>
                  </a:lnTo>
                  <a:lnTo>
                    <a:pt x="612" y="80"/>
                  </a:lnTo>
                  <a:lnTo>
                    <a:pt x="603" y="75"/>
                  </a:lnTo>
                  <a:lnTo>
                    <a:pt x="591" y="69"/>
                  </a:lnTo>
                  <a:lnTo>
                    <a:pt x="580" y="62"/>
                  </a:lnTo>
                  <a:lnTo>
                    <a:pt x="567" y="51"/>
                  </a:lnTo>
                  <a:lnTo>
                    <a:pt x="551" y="38"/>
                  </a:lnTo>
                  <a:lnTo>
                    <a:pt x="536" y="22"/>
                  </a:lnTo>
                  <a:lnTo>
                    <a:pt x="522" y="10"/>
                  </a:lnTo>
                  <a:lnTo>
                    <a:pt x="512" y="4"/>
                  </a:lnTo>
                  <a:lnTo>
                    <a:pt x="508" y="2"/>
                  </a:lnTo>
                  <a:lnTo>
                    <a:pt x="504" y="0"/>
                  </a:lnTo>
                  <a:lnTo>
                    <a:pt x="500" y="0"/>
                  </a:lnTo>
                  <a:lnTo>
                    <a:pt x="495" y="2"/>
                  </a:lnTo>
                  <a:lnTo>
                    <a:pt x="487" y="4"/>
                  </a:lnTo>
                  <a:lnTo>
                    <a:pt x="475" y="7"/>
                  </a:lnTo>
                  <a:lnTo>
                    <a:pt x="460" y="10"/>
                  </a:lnTo>
                  <a:lnTo>
                    <a:pt x="439" y="12"/>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7" name="Freeform 38">
              <a:extLst>
                <a:ext uri="{FF2B5EF4-FFF2-40B4-BE49-F238E27FC236}">
                  <a16:creationId xmlns:a16="http://schemas.microsoft.com/office/drawing/2014/main" id="{56DDDC39-37B1-4B71-B35C-A7CC4A7474E9}"/>
                </a:ext>
              </a:extLst>
            </p:cNvPr>
            <p:cNvSpPr>
              <a:spLocks/>
            </p:cNvSpPr>
            <p:nvPr/>
          </p:nvSpPr>
          <p:spPr bwMode="auto">
            <a:xfrm>
              <a:off x="5999180" y="3554859"/>
              <a:ext cx="1255664" cy="380053"/>
            </a:xfrm>
            <a:custGeom>
              <a:avLst/>
              <a:gdLst/>
              <a:ahLst/>
              <a:cxnLst>
                <a:cxn ang="0">
                  <a:pos x="20" y="807"/>
                </a:cxn>
                <a:cxn ang="0">
                  <a:pos x="95" y="812"/>
                </a:cxn>
                <a:cxn ang="0">
                  <a:pos x="274" y="815"/>
                </a:cxn>
                <a:cxn ang="0">
                  <a:pos x="489" y="813"/>
                </a:cxn>
                <a:cxn ang="0">
                  <a:pos x="693" y="809"/>
                </a:cxn>
                <a:cxn ang="0">
                  <a:pos x="840" y="804"/>
                </a:cxn>
                <a:cxn ang="0">
                  <a:pos x="970" y="797"/>
                </a:cxn>
                <a:cxn ang="0">
                  <a:pos x="1124" y="787"/>
                </a:cxn>
                <a:cxn ang="0">
                  <a:pos x="1277" y="777"/>
                </a:cxn>
                <a:cxn ang="0">
                  <a:pos x="1430" y="764"/>
                </a:cxn>
                <a:cxn ang="0">
                  <a:pos x="1581" y="751"/>
                </a:cxn>
                <a:cxn ang="0">
                  <a:pos x="1730" y="739"/>
                </a:cxn>
                <a:cxn ang="0">
                  <a:pos x="1772" y="731"/>
                </a:cxn>
                <a:cxn ang="0">
                  <a:pos x="1794" y="717"/>
                </a:cxn>
                <a:cxn ang="0">
                  <a:pos x="1836" y="678"/>
                </a:cxn>
                <a:cxn ang="0">
                  <a:pos x="1866" y="644"/>
                </a:cxn>
                <a:cxn ang="0">
                  <a:pos x="1897" y="629"/>
                </a:cxn>
                <a:cxn ang="0">
                  <a:pos x="1933" y="611"/>
                </a:cxn>
                <a:cxn ang="0">
                  <a:pos x="1944" y="600"/>
                </a:cxn>
                <a:cxn ang="0">
                  <a:pos x="1972" y="577"/>
                </a:cxn>
                <a:cxn ang="0">
                  <a:pos x="2030" y="555"/>
                </a:cxn>
                <a:cxn ang="0">
                  <a:pos x="2098" y="530"/>
                </a:cxn>
                <a:cxn ang="0">
                  <a:pos x="2164" y="488"/>
                </a:cxn>
                <a:cxn ang="0">
                  <a:pos x="2232" y="430"/>
                </a:cxn>
                <a:cxn ang="0">
                  <a:pos x="2302" y="360"/>
                </a:cxn>
                <a:cxn ang="0">
                  <a:pos x="2342" y="334"/>
                </a:cxn>
                <a:cxn ang="0">
                  <a:pos x="2379" y="317"/>
                </a:cxn>
                <a:cxn ang="0">
                  <a:pos x="2400" y="292"/>
                </a:cxn>
                <a:cxn ang="0">
                  <a:pos x="2450" y="255"/>
                </a:cxn>
                <a:cxn ang="0">
                  <a:pos x="2529" y="203"/>
                </a:cxn>
                <a:cxn ang="0">
                  <a:pos x="2548" y="187"/>
                </a:cxn>
                <a:cxn ang="0">
                  <a:pos x="2552" y="174"/>
                </a:cxn>
                <a:cxn ang="0">
                  <a:pos x="2553" y="163"/>
                </a:cxn>
                <a:cxn ang="0">
                  <a:pos x="2564" y="149"/>
                </a:cxn>
                <a:cxn ang="0">
                  <a:pos x="2596" y="125"/>
                </a:cxn>
                <a:cxn ang="0">
                  <a:pos x="2643" y="89"/>
                </a:cxn>
                <a:cxn ang="0">
                  <a:pos x="2674" y="41"/>
                </a:cxn>
                <a:cxn ang="0">
                  <a:pos x="2556" y="16"/>
                </a:cxn>
                <a:cxn ang="0">
                  <a:pos x="2157" y="56"/>
                </a:cxn>
                <a:cxn ang="0">
                  <a:pos x="1771" y="90"/>
                </a:cxn>
                <a:cxn ang="0">
                  <a:pos x="1388" y="118"/>
                </a:cxn>
                <a:cxn ang="0">
                  <a:pos x="997" y="145"/>
                </a:cxn>
                <a:cxn ang="0">
                  <a:pos x="587" y="175"/>
                </a:cxn>
                <a:cxn ang="0">
                  <a:pos x="144" y="339"/>
                </a:cxn>
                <a:cxn ang="0">
                  <a:pos x="136" y="367"/>
                </a:cxn>
                <a:cxn ang="0">
                  <a:pos x="126" y="389"/>
                </a:cxn>
                <a:cxn ang="0">
                  <a:pos x="121" y="425"/>
                </a:cxn>
                <a:cxn ang="0">
                  <a:pos x="126" y="452"/>
                </a:cxn>
                <a:cxn ang="0">
                  <a:pos x="130" y="478"/>
                </a:cxn>
                <a:cxn ang="0">
                  <a:pos x="128" y="503"/>
                </a:cxn>
                <a:cxn ang="0">
                  <a:pos x="120" y="515"/>
                </a:cxn>
                <a:cxn ang="0">
                  <a:pos x="106" y="525"/>
                </a:cxn>
                <a:cxn ang="0">
                  <a:pos x="101" y="539"/>
                </a:cxn>
                <a:cxn ang="0">
                  <a:pos x="82" y="627"/>
                </a:cxn>
                <a:cxn ang="0">
                  <a:pos x="69" y="648"/>
                </a:cxn>
                <a:cxn ang="0">
                  <a:pos x="40" y="676"/>
                </a:cxn>
                <a:cxn ang="0">
                  <a:pos x="23" y="696"/>
                </a:cxn>
                <a:cxn ang="0">
                  <a:pos x="11" y="725"/>
                </a:cxn>
                <a:cxn ang="0">
                  <a:pos x="3" y="774"/>
                </a:cxn>
                <a:cxn ang="0">
                  <a:pos x="0" y="799"/>
                </a:cxn>
              </a:cxnLst>
              <a:rect l="0" t="0" r="r" b="b"/>
              <a:pathLst>
                <a:path w="2694" h="815">
                  <a:moveTo>
                    <a:pt x="1" y="804"/>
                  </a:moveTo>
                  <a:lnTo>
                    <a:pt x="8" y="806"/>
                  </a:lnTo>
                  <a:lnTo>
                    <a:pt x="20" y="807"/>
                  </a:lnTo>
                  <a:lnTo>
                    <a:pt x="35" y="809"/>
                  </a:lnTo>
                  <a:lnTo>
                    <a:pt x="51" y="810"/>
                  </a:lnTo>
                  <a:lnTo>
                    <a:pt x="95" y="812"/>
                  </a:lnTo>
                  <a:lnTo>
                    <a:pt x="147" y="813"/>
                  </a:lnTo>
                  <a:lnTo>
                    <a:pt x="207" y="815"/>
                  </a:lnTo>
                  <a:lnTo>
                    <a:pt x="274" y="815"/>
                  </a:lnTo>
                  <a:lnTo>
                    <a:pt x="343" y="815"/>
                  </a:lnTo>
                  <a:lnTo>
                    <a:pt x="416" y="813"/>
                  </a:lnTo>
                  <a:lnTo>
                    <a:pt x="489" y="813"/>
                  </a:lnTo>
                  <a:lnTo>
                    <a:pt x="560" y="811"/>
                  </a:lnTo>
                  <a:lnTo>
                    <a:pt x="629" y="810"/>
                  </a:lnTo>
                  <a:lnTo>
                    <a:pt x="693" y="809"/>
                  </a:lnTo>
                  <a:lnTo>
                    <a:pt x="751" y="807"/>
                  </a:lnTo>
                  <a:lnTo>
                    <a:pt x="801" y="806"/>
                  </a:lnTo>
                  <a:lnTo>
                    <a:pt x="840" y="804"/>
                  </a:lnTo>
                  <a:lnTo>
                    <a:pt x="868" y="803"/>
                  </a:lnTo>
                  <a:lnTo>
                    <a:pt x="920" y="800"/>
                  </a:lnTo>
                  <a:lnTo>
                    <a:pt x="970" y="797"/>
                  </a:lnTo>
                  <a:lnTo>
                    <a:pt x="1022" y="793"/>
                  </a:lnTo>
                  <a:lnTo>
                    <a:pt x="1072" y="790"/>
                  </a:lnTo>
                  <a:lnTo>
                    <a:pt x="1124" y="787"/>
                  </a:lnTo>
                  <a:lnTo>
                    <a:pt x="1175" y="783"/>
                  </a:lnTo>
                  <a:lnTo>
                    <a:pt x="1225" y="780"/>
                  </a:lnTo>
                  <a:lnTo>
                    <a:pt x="1277" y="777"/>
                  </a:lnTo>
                  <a:lnTo>
                    <a:pt x="1327" y="772"/>
                  </a:lnTo>
                  <a:lnTo>
                    <a:pt x="1378" y="768"/>
                  </a:lnTo>
                  <a:lnTo>
                    <a:pt x="1430" y="764"/>
                  </a:lnTo>
                  <a:lnTo>
                    <a:pt x="1480" y="761"/>
                  </a:lnTo>
                  <a:lnTo>
                    <a:pt x="1531" y="756"/>
                  </a:lnTo>
                  <a:lnTo>
                    <a:pt x="1581" y="751"/>
                  </a:lnTo>
                  <a:lnTo>
                    <a:pt x="1632" y="747"/>
                  </a:lnTo>
                  <a:lnTo>
                    <a:pt x="1683" y="743"/>
                  </a:lnTo>
                  <a:lnTo>
                    <a:pt x="1730" y="739"/>
                  </a:lnTo>
                  <a:lnTo>
                    <a:pt x="1761" y="734"/>
                  </a:lnTo>
                  <a:lnTo>
                    <a:pt x="1767" y="733"/>
                  </a:lnTo>
                  <a:lnTo>
                    <a:pt x="1772" y="731"/>
                  </a:lnTo>
                  <a:lnTo>
                    <a:pt x="1777" y="728"/>
                  </a:lnTo>
                  <a:lnTo>
                    <a:pt x="1783" y="725"/>
                  </a:lnTo>
                  <a:lnTo>
                    <a:pt x="1794" y="717"/>
                  </a:lnTo>
                  <a:lnTo>
                    <a:pt x="1807" y="705"/>
                  </a:lnTo>
                  <a:lnTo>
                    <a:pt x="1822" y="691"/>
                  </a:lnTo>
                  <a:lnTo>
                    <a:pt x="1836" y="678"/>
                  </a:lnTo>
                  <a:lnTo>
                    <a:pt x="1850" y="661"/>
                  </a:lnTo>
                  <a:lnTo>
                    <a:pt x="1861" y="649"/>
                  </a:lnTo>
                  <a:lnTo>
                    <a:pt x="1866" y="644"/>
                  </a:lnTo>
                  <a:lnTo>
                    <a:pt x="1873" y="640"/>
                  </a:lnTo>
                  <a:lnTo>
                    <a:pt x="1883" y="634"/>
                  </a:lnTo>
                  <a:lnTo>
                    <a:pt x="1897" y="629"/>
                  </a:lnTo>
                  <a:lnTo>
                    <a:pt x="1914" y="621"/>
                  </a:lnTo>
                  <a:lnTo>
                    <a:pt x="1927" y="615"/>
                  </a:lnTo>
                  <a:lnTo>
                    <a:pt x="1933" y="611"/>
                  </a:lnTo>
                  <a:lnTo>
                    <a:pt x="1938" y="608"/>
                  </a:lnTo>
                  <a:lnTo>
                    <a:pt x="1941" y="604"/>
                  </a:lnTo>
                  <a:lnTo>
                    <a:pt x="1944" y="600"/>
                  </a:lnTo>
                  <a:lnTo>
                    <a:pt x="1950" y="593"/>
                  </a:lnTo>
                  <a:lnTo>
                    <a:pt x="1961" y="584"/>
                  </a:lnTo>
                  <a:lnTo>
                    <a:pt x="1972" y="577"/>
                  </a:lnTo>
                  <a:lnTo>
                    <a:pt x="1988" y="571"/>
                  </a:lnTo>
                  <a:lnTo>
                    <a:pt x="2008" y="564"/>
                  </a:lnTo>
                  <a:lnTo>
                    <a:pt x="2030" y="555"/>
                  </a:lnTo>
                  <a:lnTo>
                    <a:pt x="2055" y="547"/>
                  </a:lnTo>
                  <a:lnTo>
                    <a:pt x="2077" y="538"/>
                  </a:lnTo>
                  <a:lnTo>
                    <a:pt x="2098" y="530"/>
                  </a:lnTo>
                  <a:lnTo>
                    <a:pt x="2116" y="521"/>
                  </a:lnTo>
                  <a:lnTo>
                    <a:pt x="2141" y="504"/>
                  </a:lnTo>
                  <a:lnTo>
                    <a:pt x="2164" y="488"/>
                  </a:lnTo>
                  <a:lnTo>
                    <a:pt x="2184" y="473"/>
                  </a:lnTo>
                  <a:lnTo>
                    <a:pt x="2202" y="458"/>
                  </a:lnTo>
                  <a:lnTo>
                    <a:pt x="2232" y="430"/>
                  </a:lnTo>
                  <a:lnTo>
                    <a:pt x="2257" y="405"/>
                  </a:lnTo>
                  <a:lnTo>
                    <a:pt x="2279" y="381"/>
                  </a:lnTo>
                  <a:lnTo>
                    <a:pt x="2302" y="360"/>
                  </a:lnTo>
                  <a:lnTo>
                    <a:pt x="2315" y="351"/>
                  </a:lnTo>
                  <a:lnTo>
                    <a:pt x="2327" y="341"/>
                  </a:lnTo>
                  <a:lnTo>
                    <a:pt x="2342" y="334"/>
                  </a:lnTo>
                  <a:lnTo>
                    <a:pt x="2359" y="326"/>
                  </a:lnTo>
                  <a:lnTo>
                    <a:pt x="2374" y="320"/>
                  </a:lnTo>
                  <a:lnTo>
                    <a:pt x="2379" y="317"/>
                  </a:lnTo>
                  <a:lnTo>
                    <a:pt x="2382" y="313"/>
                  </a:lnTo>
                  <a:lnTo>
                    <a:pt x="2390" y="302"/>
                  </a:lnTo>
                  <a:lnTo>
                    <a:pt x="2400" y="292"/>
                  </a:lnTo>
                  <a:lnTo>
                    <a:pt x="2414" y="280"/>
                  </a:lnTo>
                  <a:lnTo>
                    <a:pt x="2431" y="268"/>
                  </a:lnTo>
                  <a:lnTo>
                    <a:pt x="2450" y="255"/>
                  </a:lnTo>
                  <a:lnTo>
                    <a:pt x="2487" y="231"/>
                  </a:lnTo>
                  <a:lnTo>
                    <a:pt x="2517" y="211"/>
                  </a:lnTo>
                  <a:lnTo>
                    <a:pt x="2529" y="203"/>
                  </a:lnTo>
                  <a:lnTo>
                    <a:pt x="2538" y="197"/>
                  </a:lnTo>
                  <a:lnTo>
                    <a:pt x="2545" y="191"/>
                  </a:lnTo>
                  <a:lnTo>
                    <a:pt x="2548" y="187"/>
                  </a:lnTo>
                  <a:lnTo>
                    <a:pt x="2551" y="181"/>
                  </a:lnTo>
                  <a:lnTo>
                    <a:pt x="2552" y="178"/>
                  </a:lnTo>
                  <a:lnTo>
                    <a:pt x="2552" y="174"/>
                  </a:lnTo>
                  <a:lnTo>
                    <a:pt x="2552" y="171"/>
                  </a:lnTo>
                  <a:lnTo>
                    <a:pt x="2552" y="168"/>
                  </a:lnTo>
                  <a:lnTo>
                    <a:pt x="2553" y="163"/>
                  </a:lnTo>
                  <a:lnTo>
                    <a:pt x="2555" y="159"/>
                  </a:lnTo>
                  <a:lnTo>
                    <a:pt x="2558" y="155"/>
                  </a:lnTo>
                  <a:lnTo>
                    <a:pt x="2564" y="149"/>
                  </a:lnTo>
                  <a:lnTo>
                    <a:pt x="2571" y="142"/>
                  </a:lnTo>
                  <a:lnTo>
                    <a:pt x="2582" y="135"/>
                  </a:lnTo>
                  <a:lnTo>
                    <a:pt x="2596" y="125"/>
                  </a:lnTo>
                  <a:lnTo>
                    <a:pt x="2614" y="114"/>
                  </a:lnTo>
                  <a:lnTo>
                    <a:pt x="2629" y="101"/>
                  </a:lnTo>
                  <a:lnTo>
                    <a:pt x="2643" y="89"/>
                  </a:lnTo>
                  <a:lnTo>
                    <a:pt x="2654" y="74"/>
                  </a:lnTo>
                  <a:lnTo>
                    <a:pt x="2664" y="58"/>
                  </a:lnTo>
                  <a:lnTo>
                    <a:pt x="2674" y="41"/>
                  </a:lnTo>
                  <a:lnTo>
                    <a:pt x="2684" y="22"/>
                  </a:lnTo>
                  <a:lnTo>
                    <a:pt x="2694" y="0"/>
                  </a:lnTo>
                  <a:lnTo>
                    <a:pt x="2556" y="16"/>
                  </a:lnTo>
                  <a:lnTo>
                    <a:pt x="2420" y="31"/>
                  </a:lnTo>
                  <a:lnTo>
                    <a:pt x="2287" y="43"/>
                  </a:lnTo>
                  <a:lnTo>
                    <a:pt x="2157" y="56"/>
                  </a:lnTo>
                  <a:lnTo>
                    <a:pt x="2027" y="67"/>
                  </a:lnTo>
                  <a:lnTo>
                    <a:pt x="1899" y="79"/>
                  </a:lnTo>
                  <a:lnTo>
                    <a:pt x="1771" y="90"/>
                  </a:lnTo>
                  <a:lnTo>
                    <a:pt x="1644" y="99"/>
                  </a:lnTo>
                  <a:lnTo>
                    <a:pt x="1516" y="109"/>
                  </a:lnTo>
                  <a:lnTo>
                    <a:pt x="1388" y="118"/>
                  </a:lnTo>
                  <a:lnTo>
                    <a:pt x="1259" y="128"/>
                  </a:lnTo>
                  <a:lnTo>
                    <a:pt x="1128" y="137"/>
                  </a:lnTo>
                  <a:lnTo>
                    <a:pt x="997" y="145"/>
                  </a:lnTo>
                  <a:lnTo>
                    <a:pt x="863" y="155"/>
                  </a:lnTo>
                  <a:lnTo>
                    <a:pt x="727" y="164"/>
                  </a:lnTo>
                  <a:lnTo>
                    <a:pt x="587" y="175"/>
                  </a:lnTo>
                  <a:lnTo>
                    <a:pt x="614" y="228"/>
                  </a:lnTo>
                  <a:lnTo>
                    <a:pt x="157" y="253"/>
                  </a:lnTo>
                  <a:lnTo>
                    <a:pt x="144" y="339"/>
                  </a:lnTo>
                  <a:lnTo>
                    <a:pt x="142" y="351"/>
                  </a:lnTo>
                  <a:lnTo>
                    <a:pt x="139" y="359"/>
                  </a:lnTo>
                  <a:lnTo>
                    <a:pt x="136" y="367"/>
                  </a:lnTo>
                  <a:lnTo>
                    <a:pt x="133" y="373"/>
                  </a:lnTo>
                  <a:lnTo>
                    <a:pt x="129" y="380"/>
                  </a:lnTo>
                  <a:lnTo>
                    <a:pt x="126" y="389"/>
                  </a:lnTo>
                  <a:lnTo>
                    <a:pt x="124" y="399"/>
                  </a:lnTo>
                  <a:lnTo>
                    <a:pt x="122" y="413"/>
                  </a:lnTo>
                  <a:lnTo>
                    <a:pt x="121" y="425"/>
                  </a:lnTo>
                  <a:lnTo>
                    <a:pt x="122" y="435"/>
                  </a:lnTo>
                  <a:lnTo>
                    <a:pt x="124" y="444"/>
                  </a:lnTo>
                  <a:lnTo>
                    <a:pt x="126" y="452"/>
                  </a:lnTo>
                  <a:lnTo>
                    <a:pt x="128" y="460"/>
                  </a:lnTo>
                  <a:lnTo>
                    <a:pt x="130" y="469"/>
                  </a:lnTo>
                  <a:lnTo>
                    <a:pt x="130" y="478"/>
                  </a:lnTo>
                  <a:lnTo>
                    <a:pt x="130" y="489"/>
                  </a:lnTo>
                  <a:lnTo>
                    <a:pt x="129" y="496"/>
                  </a:lnTo>
                  <a:lnTo>
                    <a:pt x="128" y="503"/>
                  </a:lnTo>
                  <a:lnTo>
                    <a:pt x="126" y="508"/>
                  </a:lnTo>
                  <a:lnTo>
                    <a:pt x="124" y="511"/>
                  </a:lnTo>
                  <a:lnTo>
                    <a:pt x="120" y="515"/>
                  </a:lnTo>
                  <a:lnTo>
                    <a:pt x="116" y="518"/>
                  </a:lnTo>
                  <a:lnTo>
                    <a:pt x="110" y="521"/>
                  </a:lnTo>
                  <a:lnTo>
                    <a:pt x="106" y="525"/>
                  </a:lnTo>
                  <a:lnTo>
                    <a:pt x="104" y="529"/>
                  </a:lnTo>
                  <a:lnTo>
                    <a:pt x="102" y="533"/>
                  </a:lnTo>
                  <a:lnTo>
                    <a:pt x="101" y="539"/>
                  </a:lnTo>
                  <a:lnTo>
                    <a:pt x="100" y="548"/>
                  </a:lnTo>
                  <a:lnTo>
                    <a:pt x="84" y="619"/>
                  </a:lnTo>
                  <a:lnTo>
                    <a:pt x="82" y="627"/>
                  </a:lnTo>
                  <a:lnTo>
                    <a:pt x="79" y="635"/>
                  </a:lnTo>
                  <a:lnTo>
                    <a:pt x="75" y="642"/>
                  </a:lnTo>
                  <a:lnTo>
                    <a:pt x="69" y="648"/>
                  </a:lnTo>
                  <a:lnTo>
                    <a:pt x="58" y="660"/>
                  </a:lnTo>
                  <a:lnTo>
                    <a:pt x="46" y="671"/>
                  </a:lnTo>
                  <a:lnTo>
                    <a:pt x="40" y="676"/>
                  </a:lnTo>
                  <a:lnTo>
                    <a:pt x="33" y="683"/>
                  </a:lnTo>
                  <a:lnTo>
                    <a:pt x="28" y="689"/>
                  </a:lnTo>
                  <a:lnTo>
                    <a:pt x="23" y="696"/>
                  </a:lnTo>
                  <a:lnTo>
                    <a:pt x="19" y="705"/>
                  </a:lnTo>
                  <a:lnTo>
                    <a:pt x="15" y="714"/>
                  </a:lnTo>
                  <a:lnTo>
                    <a:pt x="11" y="725"/>
                  </a:lnTo>
                  <a:lnTo>
                    <a:pt x="9" y="737"/>
                  </a:lnTo>
                  <a:lnTo>
                    <a:pt x="6" y="754"/>
                  </a:lnTo>
                  <a:lnTo>
                    <a:pt x="3" y="774"/>
                  </a:lnTo>
                  <a:lnTo>
                    <a:pt x="1" y="784"/>
                  </a:lnTo>
                  <a:lnTo>
                    <a:pt x="0" y="792"/>
                  </a:lnTo>
                  <a:lnTo>
                    <a:pt x="0" y="799"/>
                  </a:lnTo>
                  <a:lnTo>
                    <a:pt x="1" y="804"/>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38" name="Freeform 39">
              <a:extLst>
                <a:ext uri="{FF2B5EF4-FFF2-40B4-BE49-F238E27FC236}">
                  <a16:creationId xmlns:a16="http://schemas.microsoft.com/office/drawing/2014/main" id="{D7D8B98D-564F-4E62-8C4B-2B166AA6A17A}"/>
                </a:ext>
              </a:extLst>
            </p:cNvPr>
            <p:cNvSpPr>
              <a:spLocks/>
            </p:cNvSpPr>
            <p:nvPr/>
          </p:nvSpPr>
          <p:spPr bwMode="auto">
            <a:xfrm>
              <a:off x="6675450" y="2539522"/>
              <a:ext cx="631557" cy="676269"/>
            </a:xfrm>
            <a:custGeom>
              <a:avLst/>
              <a:gdLst/>
              <a:ahLst/>
              <a:cxnLst>
                <a:cxn ang="0">
                  <a:pos x="476" y="212"/>
                </a:cxn>
                <a:cxn ang="0">
                  <a:pos x="7" y="362"/>
                </a:cxn>
                <a:cxn ang="0">
                  <a:pos x="40" y="662"/>
                </a:cxn>
                <a:cxn ang="0">
                  <a:pos x="79" y="1003"/>
                </a:cxn>
                <a:cxn ang="0">
                  <a:pos x="106" y="1234"/>
                </a:cxn>
                <a:cxn ang="0">
                  <a:pos x="149" y="1257"/>
                </a:cxn>
                <a:cxn ang="0">
                  <a:pos x="195" y="1277"/>
                </a:cxn>
                <a:cxn ang="0">
                  <a:pos x="250" y="1298"/>
                </a:cxn>
                <a:cxn ang="0">
                  <a:pos x="360" y="1319"/>
                </a:cxn>
                <a:cxn ang="0">
                  <a:pos x="443" y="1342"/>
                </a:cxn>
                <a:cxn ang="0">
                  <a:pos x="482" y="1363"/>
                </a:cxn>
                <a:cxn ang="0">
                  <a:pos x="507" y="1373"/>
                </a:cxn>
                <a:cxn ang="0">
                  <a:pos x="546" y="1364"/>
                </a:cxn>
                <a:cxn ang="0">
                  <a:pos x="580" y="1361"/>
                </a:cxn>
                <a:cxn ang="0">
                  <a:pos x="605" y="1371"/>
                </a:cxn>
                <a:cxn ang="0">
                  <a:pos x="631" y="1377"/>
                </a:cxn>
                <a:cxn ang="0">
                  <a:pos x="658" y="1369"/>
                </a:cxn>
                <a:cxn ang="0">
                  <a:pos x="687" y="1347"/>
                </a:cxn>
                <a:cxn ang="0">
                  <a:pos x="711" y="1344"/>
                </a:cxn>
                <a:cxn ang="0">
                  <a:pos x="928" y="1453"/>
                </a:cxn>
                <a:cxn ang="0">
                  <a:pos x="927" y="1387"/>
                </a:cxn>
                <a:cxn ang="0">
                  <a:pos x="967" y="1337"/>
                </a:cxn>
                <a:cxn ang="0">
                  <a:pos x="979" y="1311"/>
                </a:cxn>
                <a:cxn ang="0">
                  <a:pos x="979" y="1270"/>
                </a:cxn>
                <a:cxn ang="0">
                  <a:pos x="985" y="1234"/>
                </a:cxn>
                <a:cxn ang="0">
                  <a:pos x="1007" y="1219"/>
                </a:cxn>
                <a:cxn ang="0">
                  <a:pos x="1074" y="1211"/>
                </a:cxn>
                <a:cxn ang="0">
                  <a:pos x="1162" y="1057"/>
                </a:cxn>
                <a:cxn ang="0">
                  <a:pos x="1194" y="1037"/>
                </a:cxn>
                <a:cxn ang="0">
                  <a:pos x="1235" y="981"/>
                </a:cxn>
                <a:cxn ang="0">
                  <a:pos x="1256" y="932"/>
                </a:cxn>
                <a:cxn ang="0">
                  <a:pos x="1279" y="901"/>
                </a:cxn>
                <a:cxn ang="0">
                  <a:pos x="1354" y="794"/>
                </a:cxn>
                <a:cxn ang="0">
                  <a:pos x="1341" y="685"/>
                </a:cxn>
                <a:cxn ang="0">
                  <a:pos x="1309" y="448"/>
                </a:cxn>
                <a:cxn ang="0">
                  <a:pos x="1272" y="196"/>
                </a:cxn>
                <a:cxn ang="0">
                  <a:pos x="1250" y="45"/>
                </a:cxn>
                <a:cxn ang="0">
                  <a:pos x="1238" y="9"/>
                </a:cxn>
                <a:cxn ang="0">
                  <a:pos x="1222" y="1"/>
                </a:cxn>
                <a:cxn ang="0">
                  <a:pos x="1180" y="5"/>
                </a:cxn>
                <a:cxn ang="0">
                  <a:pos x="1141" y="24"/>
                </a:cxn>
                <a:cxn ang="0">
                  <a:pos x="1085" y="84"/>
                </a:cxn>
                <a:cxn ang="0">
                  <a:pos x="1039" y="111"/>
                </a:cxn>
                <a:cxn ang="0">
                  <a:pos x="995" y="130"/>
                </a:cxn>
                <a:cxn ang="0">
                  <a:pos x="944" y="171"/>
                </a:cxn>
                <a:cxn ang="0">
                  <a:pos x="912" y="184"/>
                </a:cxn>
                <a:cxn ang="0">
                  <a:pos x="887" y="182"/>
                </a:cxn>
                <a:cxn ang="0">
                  <a:pos x="856" y="170"/>
                </a:cxn>
                <a:cxn ang="0">
                  <a:pos x="836" y="169"/>
                </a:cxn>
                <a:cxn ang="0">
                  <a:pos x="803" y="201"/>
                </a:cxn>
                <a:cxn ang="0">
                  <a:pos x="780" y="213"/>
                </a:cxn>
                <a:cxn ang="0">
                  <a:pos x="737" y="221"/>
                </a:cxn>
                <a:cxn ang="0">
                  <a:pos x="717" y="239"/>
                </a:cxn>
                <a:cxn ang="0">
                  <a:pos x="676" y="285"/>
                </a:cxn>
                <a:cxn ang="0">
                  <a:pos x="624" y="303"/>
                </a:cxn>
                <a:cxn ang="0">
                  <a:pos x="585" y="303"/>
                </a:cxn>
                <a:cxn ang="0">
                  <a:pos x="562" y="294"/>
                </a:cxn>
              </a:cxnLst>
              <a:rect l="0" t="0" r="r" b="b"/>
              <a:pathLst>
                <a:path w="1354" h="1453">
                  <a:moveTo>
                    <a:pt x="553" y="285"/>
                  </a:moveTo>
                  <a:lnTo>
                    <a:pt x="630" y="240"/>
                  </a:lnTo>
                  <a:lnTo>
                    <a:pt x="493" y="238"/>
                  </a:lnTo>
                  <a:lnTo>
                    <a:pt x="476" y="212"/>
                  </a:lnTo>
                  <a:lnTo>
                    <a:pt x="0" y="260"/>
                  </a:lnTo>
                  <a:lnTo>
                    <a:pt x="0" y="278"/>
                  </a:lnTo>
                  <a:lnTo>
                    <a:pt x="2" y="313"/>
                  </a:lnTo>
                  <a:lnTo>
                    <a:pt x="7" y="362"/>
                  </a:lnTo>
                  <a:lnTo>
                    <a:pt x="13" y="425"/>
                  </a:lnTo>
                  <a:lnTo>
                    <a:pt x="21" y="496"/>
                  </a:lnTo>
                  <a:lnTo>
                    <a:pt x="30" y="576"/>
                  </a:lnTo>
                  <a:lnTo>
                    <a:pt x="40" y="662"/>
                  </a:lnTo>
                  <a:lnTo>
                    <a:pt x="49" y="749"/>
                  </a:lnTo>
                  <a:lnTo>
                    <a:pt x="60" y="837"/>
                  </a:lnTo>
                  <a:lnTo>
                    <a:pt x="69" y="922"/>
                  </a:lnTo>
                  <a:lnTo>
                    <a:pt x="79" y="1003"/>
                  </a:lnTo>
                  <a:lnTo>
                    <a:pt x="88" y="1078"/>
                  </a:lnTo>
                  <a:lnTo>
                    <a:pt x="96" y="1142"/>
                  </a:lnTo>
                  <a:lnTo>
                    <a:pt x="102" y="1195"/>
                  </a:lnTo>
                  <a:lnTo>
                    <a:pt x="106" y="1234"/>
                  </a:lnTo>
                  <a:lnTo>
                    <a:pt x="109" y="1256"/>
                  </a:lnTo>
                  <a:lnTo>
                    <a:pt x="125" y="1256"/>
                  </a:lnTo>
                  <a:lnTo>
                    <a:pt x="138" y="1256"/>
                  </a:lnTo>
                  <a:lnTo>
                    <a:pt x="149" y="1257"/>
                  </a:lnTo>
                  <a:lnTo>
                    <a:pt x="158" y="1259"/>
                  </a:lnTo>
                  <a:lnTo>
                    <a:pt x="173" y="1264"/>
                  </a:lnTo>
                  <a:lnTo>
                    <a:pt x="186" y="1273"/>
                  </a:lnTo>
                  <a:lnTo>
                    <a:pt x="195" y="1277"/>
                  </a:lnTo>
                  <a:lnTo>
                    <a:pt x="204" y="1282"/>
                  </a:lnTo>
                  <a:lnTo>
                    <a:pt x="217" y="1288"/>
                  </a:lnTo>
                  <a:lnTo>
                    <a:pt x="232" y="1293"/>
                  </a:lnTo>
                  <a:lnTo>
                    <a:pt x="250" y="1298"/>
                  </a:lnTo>
                  <a:lnTo>
                    <a:pt x="272" y="1303"/>
                  </a:lnTo>
                  <a:lnTo>
                    <a:pt x="298" y="1309"/>
                  </a:lnTo>
                  <a:lnTo>
                    <a:pt x="329" y="1314"/>
                  </a:lnTo>
                  <a:lnTo>
                    <a:pt x="360" y="1319"/>
                  </a:lnTo>
                  <a:lnTo>
                    <a:pt x="386" y="1324"/>
                  </a:lnTo>
                  <a:lnTo>
                    <a:pt x="410" y="1331"/>
                  </a:lnTo>
                  <a:lnTo>
                    <a:pt x="428" y="1337"/>
                  </a:lnTo>
                  <a:lnTo>
                    <a:pt x="443" y="1342"/>
                  </a:lnTo>
                  <a:lnTo>
                    <a:pt x="456" y="1349"/>
                  </a:lnTo>
                  <a:lnTo>
                    <a:pt x="467" y="1354"/>
                  </a:lnTo>
                  <a:lnTo>
                    <a:pt x="475" y="1359"/>
                  </a:lnTo>
                  <a:lnTo>
                    <a:pt x="482" y="1363"/>
                  </a:lnTo>
                  <a:lnTo>
                    <a:pt x="488" y="1367"/>
                  </a:lnTo>
                  <a:lnTo>
                    <a:pt x="494" y="1370"/>
                  </a:lnTo>
                  <a:lnTo>
                    <a:pt x="500" y="1372"/>
                  </a:lnTo>
                  <a:lnTo>
                    <a:pt x="507" y="1373"/>
                  </a:lnTo>
                  <a:lnTo>
                    <a:pt x="514" y="1373"/>
                  </a:lnTo>
                  <a:lnTo>
                    <a:pt x="522" y="1371"/>
                  </a:lnTo>
                  <a:lnTo>
                    <a:pt x="534" y="1368"/>
                  </a:lnTo>
                  <a:lnTo>
                    <a:pt x="546" y="1364"/>
                  </a:lnTo>
                  <a:lnTo>
                    <a:pt x="557" y="1362"/>
                  </a:lnTo>
                  <a:lnTo>
                    <a:pt x="566" y="1361"/>
                  </a:lnTo>
                  <a:lnTo>
                    <a:pt x="574" y="1360"/>
                  </a:lnTo>
                  <a:lnTo>
                    <a:pt x="580" y="1361"/>
                  </a:lnTo>
                  <a:lnTo>
                    <a:pt x="587" y="1362"/>
                  </a:lnTo>
                  <a:lnTo>
                    <a:pt x="591" y="1364"/>
                  </a:lnTo>
                  <a:lnTo>
                    <a:pt x="596" y="1365"/>
                  </a:lnTo>
                  <a:lnTo>
                    <a:pt x="605" y="1371"/>
                  </a:lnTo>
                  <a:lnTo>
                    <a:pt x="613" y="1374"/>
                  </a:lnTo>
                  <a:lnTo>
                    <a:pt x="618" y="1376"/>
                  </a:lnTo>
                  <a:lnTo>
                    <a:pt x="625" y="1377"/>
                  </a:lnTo>
                  <a:lnTo>
                    <a:pt x="631" y="1377"/>
                  </a:lnTo>
                  <a:lnTo>
                    <a:pt x="638" y="1376"/>
                  </a:lnTo>
                  <a:lnTo>
                    <a:pt x="646" y="1375"/>
                  </a:lnTo>
                  <a:lnTo>
                    <a:pt x="652" y="1372"/>
                  </a:lnTo>
                  <a:lnTo>
                    <a:pt x="658" y="1369"/>
                  </a:lnTo>
                  <a:lnTo>
                    <a:pt x="664" y="1365"/>
                  </a:lnTo>
                  <a:lnTo>
                    <a:pt x="673" y="1357"/>
                  </a:lnTo>
                  <a:lnTo>
                    <a:pt x="683" y="1350"/>
                  </a:lnTo>
                  <a:lnTo>
                    <a:pt x="687" y="1347"/>
                  </a:lnTo>
                  <a:lnTo>
                    <a:pt x="692" y="1344"/>
                  </a:lnTo>
                  <a:lnTo>
                    <a:pt x="697" y="1343"/>
                  </a:lnTo>
                  <a:lnTo>
                    <a:pt x="704" y="1343"/>
                  </a:lnTo>
                  <a:lnTo>
                    <a:pt x="711" y="1344"/>
                  </a:lnTo>
                  <a:lnTo>
                    <a:pt x="718" y="1347"/>
                  </a:lnTo>
                  <a:lnTo>
                    <a:pt x="727" y="1352"/>
                  </a:lnTo>
                  <a:lnTo>
                    <a:pt x="736" y="1358"/>
                  </a:lnTo>
                  <a:lnTo>
                    <a:pt x="928" y="1453"/>
                  </a:lnTo>
                  <a:lnTo>
                    <a:pt x="927" y="1426"/>
                  </a:lnTo>
                  <a:lnTo>
                    <a:pt x="925" y="1406"/>
                  </a:lnTo>
                  <a:lnTo>
                    <a:pt x="925" y="1396"/>
                  </a:lnTo>
                  <a:lnTo>
                    <a:pt x="927" y="1387"/>
                  </a:lnTo>
                  <a:lnTo>
                    <a:pt x="932" y="1377"/>
                  </a:lnTo>
                  <a:lnTo>
                    <a:pt x="941" y="1364"/>
                  </a:lnTo>
                  <a:lnTo>
                    <a:pt x="954" y="1350"/>
                  </a:lnTo>
                  <a:lnTo>
                    <a:pt x="967" y="1337"/>
                  </a:lnTo>
                  <a:lnTo>
                    <a:pt x="972" y="1330"/>
                  </a:lnTo>
                  <a:lnTo>
                    <a:pt x="977" y="1321"/>
                  </a:lnTo>
                  <a:lnTo>
                    <a:pt x="978" y="1316"/>
                  </a:lnTo>
                  <a:lnTo>
                    <a:pt x="979" y="1311"/>
                  </a:lnTo>
                  <a:lnTo>
                    <a:pt x="980" y="1305"/>
                  </a:lnTo>
                  <a:lnTo>
                    <a:pt x="980" y="1299"/>
                  </a:lnTo>
                  <a:lnTo>
                    <a:pt x="979" y="1283"/>
                  </a:lnTo>
                  <a:lnTo>
                    <a:pt x="979" y="1270"/>
                  </a:lnTo>
                  <a:lnTo>
                    <a:pt x="979" y="1258"/>
                  </a:lnTo>
                  <a:lnTo>
                    <a:pt x="981" y="1249"/>
                  </a:lnTo>
                  <a:lnTo>
                    <a:pt x="983" y="1240"/>
                  </a:lnTo>
                  <a:lnTo>
                    <a:pt x="985" y="1234"/>
                  </a:lnTo>
                  <a:lnTo>
                    <a:pt x="989" y="1229"/>
                  </a:lnTo>
                  <a:lnTo>
                    <a:pt x="995" y="1224"/>
                  </a:lnTo>
                  <a:lnTo>
                    <a:pt x="1000" y="1221"/>
                  </a:lnTo>
                  <a:lnTo>
                    <a:pt x="1007" y="1219"/>
                  </a:lnTo>
                  <a:lnTo>
                    <a:pt x="1015" y="1217"/>
                  </a:lnTo>
                  <a:lnTo>
                    <a:pt x="1024" y="1216"/>
                  </a:lnTo>
                  <a:lnTo>
                    <a:pt x="1046" y="1214"/>
                  </a:lnTo>
                  <a:lnTo>
                    <a:pt x="1074" y="1211"/>
                  </a:lnTo>
                  <a:lnTo>
                    <a:pt x="1107" y="1067"/>
                  </a:lnTo>
                  <a:lnTo>
                    <a:pt x="1127" y="1064"/>
                  </a:lnTo>
                  <a:lnTo>
                    <a:pt x="1149" y="1061"/>
                  </a:lnTo>
                  <a:lnTo>
                    <a:pt x="1162" y="1057"/>
                  </a:lnTo>
                  <a:lnTo>
                    <a:pt x="1175" y="1050"/>
                  </a:lnTo>
                  <a:lnTo>
                    <a:pt x="1181" y="1047"/>
                  </a:lnTo>
                  <a:lnTo>
                    <a:pt x="1187" y="1042"/>
                  </a:lnTo>
                  <a:lnTo>
                    <a:pt x="1194" y="1037"/>
                  </a:lnTo>
                  <a:lnTo>
                    <a:pt x="1200" y="1029"/>
                  </a:lnTo>
                  <a:lnTo>
                    <a:pt x="1214" y="1013"/>
                  </a:lnTo>
                  <a:lnTo>
                    <a:pt x="1228" y="991"/>
                  </a:lnTo>
                  <a:lnTo>
                    <a:pt x="1235" y="981"/>
                  </a:lnTo>
                  <a:lnTo>
                    <a:pt x="1241" y="970"/>
                  </a:lnTo>
                  <a:lnTo>
                    <a:pt x="1246" y="960"/>
                  </a:lnTo>
                  <a:lnTo>
                    <a:pt x="1250" y="950"/>
                  </a:lnTo>
                  <a:lnTo>
                    <a:pt x="1256" y="932"/>
                  </a:lnTo>
                  <a:lnTo>
                    <a:pt x="1262" y="921"/>
                  </a:lnTo>
                  <a:lnTo>
                    <a:pt x="1268" y="912"/>
                  </a:lnTo>
                  <a:lnTo>
                    <a:pt x="1274" y="907"/>
                  </a:lnTo>
                  <a:lnTo>
                    <a:pt x="1279" y="901"/>
                  </a:lnTo>
                  <a:lnTo>
                    <a:pt x="1283" y="891"/>
                  </a:lnTo>
                  <a:lnTo>
                    <a:pt x="1287" y="879"/>
                  </a:lnTo>
                  <a:lnTo>
                    <a:pt x="1292" y="861"/>
                  </a:lnTo>
                  <a:lnTo>
                    <a:pt x="1354" y="794"/>
                  </a:lnTo>
                  <a:lnTo>
                    <a:pt x="1354" y="785"/>
                  </a:lnTo>
                  <a:lnTo>
                    <a:pt x="1352" y="763"/>
                  </a:lnTo>
                  <a:lnTo>
                    <a:pt x="1348" y="729"/>
                  </a:lnTo>
                  <a:lnTo>
                    <a:pt x="1341" y="685"/>
                  </a:lnTo>
                  <a:lnTo>
                    <a:pt x="1334" y="633"/>
                  </a:lnTo>
                  <a:lnTo>
                    <a:pt x="1326" y="575"/>
                  </a:lnTo>
                  <a:lnTo>
                    <a:pt x="1317" y="513"/>
                  </a:lnTo>
                  <a:lnTo>
                    <a:pt x="1309" y="448"/>
                  </a:lnTo>
                  <a:lnTo>
                    <a:pt x="1299" y="381"/>
                  </a:lnTo>
                  <a:lnTo>
                    <a:pt x="1290" y="316"/>
                  </a:lnTo>
                  <a:lnTo>
                    <a:pt x="1280" y="254"/>
                  </a:lnTo>
                  <a:lnTo>
                    <a:pt x="1272" y="196"/>
                  </a:lnTo>
                  <a:lnTo>
                    <a:pt x="1264" y="144"/>
                  </a:lnTo>
                  <a:lnTo>
                    <a:pt x="1258" y="101"/>
                  </a:lnTo>
                  <a:lnTo>
                    <a:pt x="1253" y="67"/>
                  </a:lnTo>
                  <a:lnTo>
                    <a:pt x="1250" y="45"/>
                  </a:lnTo>
                  <a:lnTo>
                    <a:pt x="1247" y="29"/>
                  </a:lnTo>
                  <a:lnTo>
                    <a:pt x="1243" y="18"/>
                  </a:lnTo>
                  <a:lnTo>
                    <a:pt x="1241" y="14"/>
                  </a:lnTo>
                  <a:lnTo>
                    <a:pt x="1238" y="9"/>
                  </a:lnTo>
                  <a:lnTo>
                    <a:pt x="1235" y="6"/>
                  </a:lnTo>
                  <a:lnTo>
                    <a:pt x="1231" y="4"/>
                  </a:lnTo>
                  <a:lnTo>
                    <a:pt x="1226" y="2"/>
                  </a:lnTo>
                  <a:lnTo>
                    <a:pt x="1222" y="1"/>
                  </a:lnTo>
                  <a:lnTo>
                    <a:pt x="1217" y="0"/>
                  </a:lnTo>
                  <a:lnTo>
                    <a:pt x="1211" y="0"/>
                  </a:lnTo>
                  <a:lnTo>
                    <a:pt x="1197" y="2"/>
                  </a:lnTo>
                  <a:lnTo>
                    <a:pt x="1180" y="5"/>
                  </a:lnTo>
                  <a:lnTo>
                    <a:pt x="1168" y="8"/>
                  </a:lnTo>
                  <a:lnTo>
                    <a:pt x="1158" y="13"/>
                  </a:lnTo>
                  <a:lnTo>
                    <a:pt x="1149" y="18"/>
                  </a:lnTo>
                  <a:lnTo>
                    <a:pt x="1141" y="24"/>
                  </a:lnTo>
                  <a:lnTo>
                    <a:pt x="1127" y="38"/>
                  </a:lnTo>
                  <a:lnTo>
                    <a:pt x="1115" y="53"/>
                  </a:lnTo>
                  <a:lnTo>
                    <a:pt x="1102" y="68"/>
                  </a:lnTo>
                  <a:lnTo>
                    <a:pt x="1085" y="84"/>
                  </a:lnTo>
                  <a:lnTo>
                    <a:pt x="1077" y="92"/>
                  </a:lnTo>
                  <a:lnTo>
                    <a:pt x="1065" y="98"/>
                  </a:lnTo>
                  <a:lnTo>
                    <a:pt x="1054" y="104"/>
                  </a:lnTo>
                  <a:lnTo>
                    <a:pt x="1039" y="111"/>
                  </a:lnTo>
                  <a:lnTo>
                    <a:pt x="1023" y="117"/>
                  </a:lnTo>
                  <a:lnTo>
                    <a:pt x="1010" y="121"/>
                  </a:lnTo>
                  <a:lnTo>
                    <a:pt x="1002" y="126"/>
                  </a:lnTo>
                  <a:lnTo>
                    <a:pt x="995" y="130"/>
                  </a:lnTo>
                  <a:lnTo>
                    <a:pt x="982" y="140"/>
                  </a:lnTo>
                  <a:lnTo>
                    <a:pt x="963" y="157"/>
                  </a:lnTo>
                  <a:lnTo>
                    <a:pt x="953" y="164"/>
                  </a:lnTo>
                  <a:lnTo>
                    <a:pt x="944" y="171"/>
                  </a:lnTo>
                  <a:lnTo>
                    <a:pt x="933" y="177"/>
                  </a:lnTo>
                  <a:lnTo>
                    <a:pt x="924" y="181"/>
                  </a:lnTo>
                  <a:lnTo>
                    <a:pt x="918" y="183"/>
                  </a:lnTo>
                  <a:lnTo>
                    <a:pt x="912" y="184"/>
                  </a:lnTo>
                  <a:lnTo>
                    <a:pt x="906" y="184"/>
                  </a:lnTo>
                  <a:lnTo>
                    <a:pt x="900" y="184"/>
                  </a:lnTo>
                  <a:lnTo>
                    <a:pt x="893" y="183"/>
                  </a:lnTo>
                  <a:lnTo>
                    <a:pt x="887" y="182"/>
                  </a:lnTo>
                  <a:lnTo>
                    <a:pt x="880" y="179"/>
                  </a:lnTo>
                  <a:lnTo>
                    <a:pt x="872" y="177"/>
                  </a:lnTo>
                  <a:lnTo>
                    <a:pt x="864" y="173"/>
                  </a:lnTo>
                  <a:lnTo>
                    <a:pt x="856" y="170"/>
                  </a:lnTo>
                  <a:lnTo>
                    <a:pt x="850" y="169"/>
                  </a:lnTo>
                  <a:lnTo>
                    <a:pt x="845" y="167"/>
                  </a:lnTo>
                  <a:lnTo>
                    <a:pt x="840" y="167"/>
                  </a:lnTo>
                  <a:lnTo>
                    <a:pt x="836" y="169"/>
                  </a:lnTo>
                  <a:lnTo>
                    <a:pt x="832" y="170"/>
                  </a:lnTo>
                  <a:lnTo>
                    <a:pt x="829" y="172"/>
                  </a:lnTo>
                  <a:lnTo>
                    <a:pt x="819" y="185"/>
                  </a:lnTo>
                  <a:lnTo>
                    <a:pt x="803" y="201"/>
                  </a:lnTo>
                  <a:lnTo>
                    <a:pt x="796" y="205"/>
                  </a:lnTo>
                  <a:lnTo>
                    <a:pt x="790" y="209"/>
                  </a:lnTo>
                  <a:lnTo>
                    <a:pt x="785" y="212"/>
                  </a:lnTo>
                  <a:lnTo>
                    <a:pt x="780" y="213"/>
                  </a:lnTo>
                  <a:lnTo>
                    <a:pt x="768" y="215"/>
                  </a:lnTo>
                  <a:lnTo>
                    <a:pt x="757" y="216"/>
                  </a:lnTo>
                  <a:lnTo>
                    <a:pt x="747" y="218"/>
                  </a:lnTo>
                  <a:lnTo>
                    <a:pt x="737" y="221"/>
                  </a:lnTo>
                  <a:lnTo>
                    <a:pt x="732" y="224"/>
                  </a:lnTo>
                  <a:lnTo>
                    <a:pt x="727" y="229"/>
                  </a:lnTo>
                  <a:lnTo>
                    <a:pt x="723" y="233"/>
                  </a:lnTo>
                  <a:lnTo>
                    <a:pt x="717" y="239"/>
                  </a:lnTo>
                  <a:lnTo>
                    <a:pt x="703" y="262"/>
                  </a:lnTo>
                  <a:lnTo>
                    <a:pt x="691" y="276"/>
                  </a:lnTo>
                  <a:lnTo>
                    <a:pt x="685" y="280"/>
                  </a:lnTo>
                  <a:lnTo>
                    <a:pt x="676" y="285"/>
                  </a:lnTo>
                  <a:lnTo>
                    <a:pt x="666" y="290"/>
                  </a:lnTo>
                  <a:lnTo>
                    <a:pt x="650" y="296"/>
                  </a:lnTo>
                  <a:lnTo>
                    <a:pt x="637" y="300"/>
                  </a:lnTo>
                  <a:lnTo>
                    <a:pt x="624" y="303"/>
                  </a:lnTo>
                  <a:lnTo>
                    <a:pt x="610" y="306"/>
                  </a:lnTo>
                  <a:lnTo>
                    <a:pt x="597" y="306"/>
                  </a:lnTo>
                  <a:lnTo>
                    <a:pt x="591" y="304"/>
                  </a:lnTo>
                  <a:lnTo>
                    <a:pt x="585" y="303"/>
                  </a:lnTo>
                  <a:lnTo>
                    <a:pt x="578" y="302"/>
                  </a:lnTo>
                  <a:lnTo>
                    <a:pt x="573" y="300"/>
                  </a:lnTo>
                  <a:lnTo>
                    <a:pt x="568" y="298"/>
                  </a:lnTo>
                  <a:lnTo>
                    <a:pt x="562" y="294"/>
                  </a:lnTo>
                  <a:lnTo>
                    <a:pt x="558" y="291"/>
                  </a:lnTo>
                  <a:lnTo>
                    <a:pt x="553" y="285"/>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39" name="Freeform 40">
              <a:extLst>
                <a:ext uri="{FF2B5EF4-FFF2-40B4-BE49-F238E27FC236}">
                  <a16:creationId xmlns:a16="http://schemas.microsoft.com/office/drawing/2014/main" id="{5338E275-CE90-4D6C-AD66-A76E0622CB82}"/>
                </a:ext>
              </a:extLst>
            </p:cNvPr>
            <p:cNvSpPr>
              <a:spLocks/>
            </p:cNvSpPr>
            <p:nvPr/>
          </p:nvSpPr>
          <p:spPr bwMode="auto">
            <a:xfrm>
              <a:off x="6949311" y="2966151"/>
              <a:ext cx="1166240" cy="612927"/>
            </a:xfrm>
            <a:custGeom>
              <a:avLst/>
              <a:gdLst/>
              <a:ahLst/>
              <a:cxnLst>
                <a:cxn ang="0">
                  <a:pos x="1163" y="457"/>
                </a:cxn>
                <a:cxn ang="0">
                  <a:pos x="1158" y="515"/>
                </a:cxn>
                <a:cxn ang="0">
                  <a:pos x="1096" y="558"/>
                </a:cxn>
                <a:cxn ang="0">
                  <a:pos x="1032" y="577"/>
                </a:cxn>
                <a:cxn ang="0">
                  <a:pos x="976" y="635"/>
                </a:cxn>
                <a:cxn ang="0">
                  <a:pos x="817" y="795"/>
                </a:cxn>
                <a:cxn ang="0">
                  <a:pos x="725" y="853"/>
                </a:cxn>
                <a:cxn ang="0">
                  <a:pos x="419" y="829"/>
                </a:cxn>
                <a:cxn ang="0">
                  <a:pos x="402" y="894"/>
                </a:cxn>
                <a:cxn ang="0">
                  <a:pos x="358" y="952"/>
                </a:cxn>
                <a:cxn ang="0">
                  <a:pos x="263" y="1027"/>
                </a:cxn>
                <a:cxn ang="0">
                  <a:pos x="224" y="1095"/>
                </a:cxn>
                <a:cxn ang="0">
                  <a:pos x="197" y="1120"/>
                </a:cxn>
                <a:cxn ang="0">
                  <a:pos x="175" y="1131"/>
                </a:cxn>
                <a:cxn ang="0">
                  <a:pos x="0" y="1317"/>
                </a:cxn>
                <a:cxn ang="0">
                  <a:pos x="245" y="1296"/>
                </a:cxn>
                <a:cxn ang="0">
                  <a:pos x="488" y="1269"/>
                </a:cxn>
                <a:cxn ang="0">
                  <a:pos x="806" y="1227"/>
                </a:cxn>
                <a:cxn ang="0">
                  <a:pos x="1273" y="1156"/>
                </a:cxn>
                <a:cxn ang="0">
                  <a:pos x="1727" y="1089"/>
                </a:cxn>
                <a:cxn ang="0">
                  <a:pos x="2204" y="1008"/>
                </a:cxn>
                <a:cxn ang="0">
                  <a:pos x="2498" y="888"/>
                </a:cxn>
                <a:cxn ang="0">
                  <a:pos x="2482" y="883"/>
                </a:cxn>
                <a:cxn ang="0">
                  <a:pos x="2398" y="874"/>
                </a:cxn>
                <a:cxn ang="0">
                  <a:pos x="2344" y="896"/>
                </a:cxn>
                <a:cxn ang="0">
                  <a:pos x="2287" y="883"/>
                </a:cxn>
                <a:cxn ang="0">
                  <a:pos x="1985" y="772"/>
                </a:cxn>
                <a:cxn ang="0">
                  <a:pos x="2050" y="731"/>
                </a:cxn>
                <a:cxn ang="0">
                  <a:pos x="2134" y="727"/>
                </a:cxn>
                <a:cxn ang="0">
                  <a:pos x="2229" y="754"/>
                </a:cxn>
                <a:cxn ang="0">
                  <a:pos x="2344" y="828"/>
                </a:cxn>
                <a:cxn ang="0">
                  <a:pos x="2265" y="714"/>
                </a:cxn>
                <a:cxn ang="0">
                  <a:pos x="2222" y="574"/>
                </a:cxn>
                <a:cxn ang="0">
                  <a:pos x="2245" y="518"/>
                </a:cxn>
                <a:cxn ang="0">
                  <a:pos x="2218" y="452"/>
                </a:cxn>
                <a:cxn ang="0">
                  <a:pos x="2147" y="420"/>
                </a:cxn>
                <a:cxn ang="0">
                  <a:pos x="2046" y="383"/>
                </a:cxn>
                <a:cxn ang="0">
                  <a:pos x="1995" y="365"/>
                </a:cxn>
                <a:cxn ang="0">
                  <a:pos x="1950" y="367"/>
                </a:cxn>
                <a:cxn ang="0">
                  <a:pos x="1919" y="350"/>
                </a:cxn>
                <a:cxn ang="0">
                  <a:pos x="1895" y="281"/>
                </a:cxn>
                <a:cxn ang="0">
                  <a:pos x="1908" y="239"/>
                </a:cxn>
                <a:cxn ang="0">
                  <a:pos x="1934" y="195"/>
                </a:cxn>
                <a:cxn ang="0">
                  <a:pos x="1917" y="147"/>
                </a:cxn>
                <a:cxn ang="0">
                  <a:pos x="1865" y="112"/>
                </a:cxn>
                <a:cxn ang="0">
                  <a:pos x="1796" y="94"/>
                </a:cxn>
                <a:cxn ang="0">
                  <a:pos x="1754" y="52"/>
                </a:cxn>
                <a:cxn ang="0">
                  <a:pos x="1719" y="4"/>
                </a:cxn>
                <a:cxn ang="0">
                  <a:pos x="1677" y="4"/>
                </a:cxn>
                <a:cxn ang="0">
                  <a:pos x="1643" y="38"/>
                </a:cxn>
                <a:cxn ang="0">
                  <a:pos x="1592" y="110"/>
                </a:cxn>
                <a:cxn ang="0">
                  <a:pos x="1518" y="126"/>
                </a:cxn>
                <a:cxn ang="0">
                  <a:pos x="1491" y="149"/>
                </a:cxn>
                <a:cxn ang="0">
                  <a:pos x="1471" y="220"/>
                </a:cxn>
                <a:cxn ang="0">
                  <a:pos x="1398" y="284"/>
                </a:cxn>
                <a:cxn ang="0">
                  <a:pos x="1370" y="327"/>
                </a:cxn>
                <a:cxn ang="0">
                  <a:pos x="1342" y="400"/>
                </a:cxn>
                <a:cxn ang="0">
                  <a:pos x="1307" y="429"/>
                </a:cxn>
                <a:cxn ang="0">
                  <a:pos x="1255" y="433"/>
                </a:cxn>
                <a:cxn ang="0">
                  <a:pos x="1161" y="415"/>
                </a:cxn>
              </a:cxnLst>
              <a:rect l="0" t="0" r="r" b="b"/>
              <a:pathLst>
                <a:path w="2505" h="1317">
                  <a:moveTo>
                    <a:pt x="1161" y="415"/>
                  </a:moveTo>
                  <a:lnTo>
                    <a:pt x="1159" y="421"/>
                  </a:lnTo>
                  <a:lnTo>
                    <a:pt x="1158" y="428"/>
                  </a:lnTo>
                  <a:lnTo>
                    <a:pt x="1158" y="435"/>
                  </a:lnTo>
                  <a:lnTo>
                    <a:pt x="1159" y="442"/>
                  </a:lnTo>
                  <a:lnTo>
                    <a:pt x="1163" y="457"/>
                  </a:lnTo>
                  <a:lnTo>
                    <a:pt x="1167" y="473"/>
                  </a:lnTo>
                  <a:lnTo>
                    <a:pt x="1168" y="480"/>
                  </a:lnTo>
                  <a:lnTo>
                    <a:pt x="1168" y="488"/>
                  </a:lnTo>
                  <a:lnTo>
                    <a:pt x="1166" y="497"/>
                  </a:lnTo>
                  <a:lnTo>
                    <a:pt x="1163" y="506"/>
                  </a:lnTo>
                  <a:lnTo>
                    <a:pt x="1158" y="515"/>
                  </a:lnTo>
                  <a:lnTo>
                    <a:pt x="1149" y="524"/>
                  </a:lnTo>
                  <a:lnTo>
                    <a:pt x="1138" y="534"/>
                  </a:lnTo>
                  <a:lnTo>
                    <a:pt x="1124" y="544"/>
                  </a:lnTo>
                  <a:lnTo>
                    <a:pt x="1114" y="550"/>
                  </a:lnTo>
                  <a:lnTo>
                    <a:pt x="1105" y="554"/>
                  </a:lnTo>
                  <a:lnTo>
                    <a:pt x="1096" y="558"/>
                  </a:lnTo>
                  <a:lnTo>
                    <a:pt x="1087" y="560"/>
                  </a:lnTo>
                  <a:lnTo>
                    <a:pt x="1070" y="565"/>
                  </a:lnTo>
                  <a:lnTo>
                    <a:pt x="1055" y="569"/>
                  </a:lnTo>
                  <a:lnTo>
                    <a:pt x="1047" y="571"/>
                  </a:lnTo>
                  <a:lnTo>
                    <a:pt x="1040" y="574"/>
                  </a:lnTo>
                  <a:lnTo>
                    <a:pt x="1032" y="577"/>
                  </a:lnTo>
                  <a:lnTo>
                    <a:pt x="1025" y="581"/>
                  </a:lnTo>
                  <a:lnTo>
                    <a:pt x="1019" y="586"/>
                  </a:lnTo>
                  <a:lnTo>
                    <a:pt x="1011" y="592"/>
                  </a:lnTo>
                  <a:lnTo>
                    <a:pt x="1005" y="600"/>
                  </a:lnTo>
                  <a:lnTo>
                    <a:pt x="999" y="609"/>
                  </a:lnTo>
                  <a:lnTo>
                    <a:pt x="976" y="635"/>
                  </a:lnTo>
                  <a:lnTo>
                    <a:pt x="950" y="661"/>
                  </a:lnTo>
                  <a:lnTo>
                    <a:pt x="923" y="688"/>
                  </a:lnTo>
                  <a:lnTo>
                    <a:pt x="894" y="715"/>
                  </a:lnTo>
                  <a:lnTo>
                    <a:pt x="864" y="745"/>
                  </a:lnTo>
                  <a:lnTo>
                    <a:pt x="833" y="777"/>
                  </a:lnTo>
                  <a:lnTo>
                    <a:pt x="817" y="795"/>
                  </a:lnTo>
                  <a:lnTo>
                    <a:pt x="802" y="814"/>
                  </a:lnTo>
                  <a:lnTo>
                    <a:pt x="786" y="834"/>
                  </a:lnTo>
                  <a:lnTo>
                    <a:pt x="769" y="856"/>
                  </a:lnTo>
                  <a:lnTo>
                    <a:pt x="750" y="856"/>
                  </a:lnTo>
                  <a:lnTo>
                    <a:pt x="736" y="855"/>
                  </a:lnTo>
                  <a:lnTo>
                    <a:pt x="725" y="853"/>
                  </a:lnTo>
                  <a:lnTo>
                    <a:pt x="714" y="850"/>
                  </a:lnTo>
                  <a:lnTo>
                    <a:pt x="694" y="838"/>
                  </a:lnTo>
                  <a:lnTo>
                    <a:pt x="667" y="819"/>
                  </a:lnTo>
                  <a:lnTo>
                    <a:pt x="594" y="948"/>
                  </a:lnTo>
                  <a:lnTo>
                    <a:pt x="429" y="819"/>
                  </a:lnTo>
                  <a:lnTo>
                    <a:pt x="419" y="829"/>
                  </a:lnTo>
                  <a:lnTo>
                    <a:pt x="414" y="837"/>
                  </a:lnTo>
                  <a:lnTo>
                    <a:pt x="409" y="846"/>
                  </a:lnTo>
                  <a:lnTo>
                    <a:pt x="407" y="854"/>
                  </a:lnTo>
                  <a:lnTo>
                    <a:pt x="404" y="870"/>
                  </a:lnTo>
                  <a:lnTo>
                    <a:pt x="403" y="886"/>
                  </a:lnTo>
                  <a:lnTo>
                    <a:pt x="402" y="894"/>
                  </a:lnTo>
                  <a:lnTo>
                    <a:pt x="400" y="904"/>
                  </a:lnTo>
                  <a:lnTo>
                    <a:pt x="396" y="912"/>
                  </a:lnTo>
                  <a:lnTo>
                    <a:pt x="391" y="922"/>
                  </a:lnTo>
                  <a:lnTo>
                    <a:pt x="382" y="931"/>
                  </a:lnTo>
                  <a:lnTo>
                    <a:pt x="372" y="940"/>
                  </a:lnTo>
                  <a:lnTo>
                    <a:pt x="358" y="952"/>
                  </a:lnTo>
                  <a:lnTo>
                    <a:pt x="340" y="963"/>
                  </a:lnTo>
                  <a:lnTo>
                    <a:pt x="323" y="973"/>
                  </a:lnTo>
                  <a:lnTo>
                    <a:pt x="307" y="985"/>
                  </a:lnTo>
                  <a:lnTo>
                    <a:pt x="292" y="997"/>
                  </a:lnTo>
                  <a:lnTo>
                    <a:pt x="277" y="1011"/>
                  </a:lnTo>
                  <a:lnTo>
                    <a:pt x="263" y="1027"/>
                  </a:lnTo>
                  <a:lnTo>
                    <a:pt x="251" y="1044"/>
                  </a:lnTo>
                  <a:lnTo>
                    <a:pt x="244" y="1053"/>
                  </a:lnTo>
                  <a:lnTo>
                    <a:pt x="239" y="1063"/>
                  </a:lnTo>
                  <a:lnTo>
                    <a:pt x="234" y="1072"/>
                  </a:lnTo>
                  <a:lnTo>
                    <a:pt x="228" y="1083"/>
                  </a:lnTo>
                  <a:lnTo>
                    <a:pt x="224" y="1095"/>
                  </a:lnTo>
                  <a:lnTo>
                    <a:pt x="221" y="1103"/>
                  </a:lnTo>
                  <a:lnTo>
                    <a:pt x="219" y="1105"/>
                  </a:lnTo>
                  <a:lnTo>
                    <a:pt x="216" y="1108"/>
                  </a:lnTo>
                  <a:lnTo>
                    <a:pt x="212" y="1111"/>
                  </a:lnTo>
                  <a:lnTo>
                    <a:pt x="205" y="1114"/>
                  </a:lnTo>
                  <a:lnTo>
                    <a:pt x="197" y="1120"/>
                  </a:lnTo>
                  <a:lnTo>
                    <a:pt x="190" y="1122"/>
                  </a:lnTo>
                  <a:lnTo>
                    <a:pt x="186" y="1123"/>
                  </a:lnTo>
                  <a:lnTo>
                    <a:pt x="183" y="1123"/>
                  </a:lnTo>
                  <a:lnTo>
                    <a:pt x="181" y="1124"/>
                  </a:lnTo>
                  <a:lnTo>
                    <a:pt x="178" y="1126"/>
                  </a:lnTo>
                  <a:lnTo>
                    <a:pt x="175" y="1131"/>
                  </a:lnTo>
                  <a:lnTo>
                    <a:pt x="170" y="1140"/>
                  </a:lnTo>
                  <a:lnTo>
                    <a:pt x="158" y="1167"/>
                  </a:lnTo>
                  <a:lnTo>
                    <a:pt x="150" y="1180"/>
                  </a:lnTo>
                  <a:lnTo>
                    <a:pt x="141" y="1188"/>
                  </a:lnTo>
                  <a:lnTo>
                    <a:pt x="119" y="1205"/>
                  </a:lnTo>
                  <a:lnTo>
                    <a:pt x="0" y="1317"/>
                  </a:lnTo>
                  <a:lnTo>
                    <a:pt x="40" y="1315"/>
                  </a:lnTo>
                  <a:lnTo>
                    <a:pt x="80" y="1312"/>
                  </a:lnTo>
                  <a:lnTo>
                    <a:pt x="121" y="1309"/>
                  </a:lnTo>
                  <a:lnTo>
                    <a:pt x="162" y="1305"/>
                  </a:lnTo>
                  <a:lnTo>
                    <a:pt x="204" y="1301"/>
                  </a:lnTo>
                  <a:lnTo>
                    <a:pt x="245" y="1296"/>
                  </a:lnTo>
                  <a:lnTo>
                    <a:pt x="285" y="1291"/>
                  </a:lnTo>
                  <a:lnTo>
                    <a:pt x="325" y="1286"/>
                  </a:lnTo>
                  <a:lnTo>
                    <a:pt x="365" y="1282"/>
                  </a:lnTo>
                  <a:lnTo>
                    <a:pt x="405" y="1278"/>
                  </a:lnTo>
                  <a:lnTo>
                    <a:pt x="447" y="1273"/>
                  </a:lnTo>
                  <a:lnTo>
                    <a:pt x="488" y="1269"/>
                  </a:lnTo>
                  <a:lnTo>
                    <a:pt x="528" y="1265"/>
                  </a:lnTo>
                  <a:lnTo>
                    <a:pt x="569" y="1261"/>
                  </a:lnTo>
                  <a:lnTo>
                    <a:pt x="609" y="1256"/>
                  </a:lnTo>
                  <a:lnTo>
                    <a:pt x="649" y="1250"/>
                  </a:lnTo>
                  <a:lnTo>
                    <a:pt x="727" y="1239"/>
                  </a:lnTo>
                  <a:lnTo>
                    <a:pt x="806" y="1227"/>
                  </a:lnTo>
                  <a:lnTo>
                    <a:pt x="884" y="1214"/>
                  </a:lnTo>
                  <a:lnTo>
                    <a:pt x="962" y="1203"/>
                  </a:lnTo>
                  <a:lnTo>
                    <a:pt x="1040" y="1190"/>
                  </a:lnTo>
                  <a:lnTo>
                    <a:pt x="1118" y="1179"/>
                  </a:lnTo>
                  <a:lnTo>
                    <a:pt x="1196" y="1167"/>
                  </a:lnTo>
                  <a:lnTo>
                    <a:pt x="1273" y="1156"/>
                  </a:lnTo>
                  <a:lnTo>
                    <a:pt x="1343" y="1147"/>
                  </a:lnTo>
                  <a:lnTo>
                    <a:pt x="1417" y="1136"/>
                  </a:lnTo>
                  <a:lnTo>
                    <a:pt x="1493" y="1126"/>
                  </a:lnTo>
                  <a:lnTo>
                    <a:pt x="1570" y="1114"/>
                  </a:lnTo>
                  <a:lnTo>
                    <a:pt x="1648" y="1102"/>
                  </a:lnTo>
                  <a:lnTo>
                    <a:pt x="1727" y="1089"/>
                  </a:lnTo>
                  <a:lnTo>
                    <a:pt x="1807" y="1076"/>
                  </a:lnTo>
                  <a:lnTo>
                    <a:pt x="1887" y="1063"/>
                  </a:lnTo>
                  <a:lnTo>
                    <a:pt x="1967" y="1049"/>
                  </a:lnTo>
                  <a:lnTo>
                    <a:pt x="2047" y="1035"/>
                  </a:lnTo>
                  <a:lnTo>
                    <a:pt x="2126" y="1022"/>
                  </a:lnTo>
                  <a:lnTo>
                    <a:pt x="2204" y="1008"/>
                  </a:lnTo>
                  <a:lnTo>
                    <a:pt x="2282" y="994"/>
                  </a:lnTo>
                  <a:lnTo>
                    <a:pt x="2358" y="981"/>
                  </a:lnTo>
                  <a:lnTo>
                    <a:pt x="2433" y="968"/>
                  </a:lnTo>
                  <a:lnTo>
                    <a:pt x="2505" y="955"/>
                  </a:lnTo>
                  <a:lnTo>
                    <a:pt x="2500" y="913"/>
                  </a:lnTo>
                  <a:lnTo>
                    <a:pt x="2498" y="888"/>
                  </a:lnTo>
                  <a:lnTo>
                    <a:pt x="2497" y="880"/>
                  </a:lnTo>
                  <a:lnTo>
                    <a:pt x="2495" y="875"/>
                  </a:lnTo>
                  <a:lnTo>
                    <a:pt x="2494" y="873"/>
                  </a:lnTo>
                  <a:lnTo>
                    <a:pt x="2493" y="873"/>
                  </a:lnTo>
                  <a:lnTo>
                    <a:pt x="2489" y="877"/>
                  </a:lnTo>
                  <a:lnTo>
                    <a:pt x="2482" y="883"/>
                  </a:lnTo>
                  <a:lnTo>
                    <a:pt x="2478" y="886"/>
                  </a:lnTo>
                  <a:lnTo>
                    <a:pt x="2473" y="888"/>
                  </a:lnTo>
                  <a:lnTo>
                    <a:pt x="2467" y="889"/>
                  </a:lnTo>
                  <a:lnTo>
                    <a:pt x="2458" y="888"/>
                  </a:lnTo>
                  <a:lnTo>
                    <a:pt x="2411" y="867"/>
                  </a:lnTo>
                  <a:lnTo>
                    <a:pt x="2398" y="874"/>
                  </a:lnTo>
                  <a:lnTo>
                    <a:pt x="2387" y="881"/>
                  </a:lnTo>
                  <a:lnTo>
                    <a:pt x="2376" y="888"/>
                  </a:lnTo>
                  <a:lnTo>
                    <a:pt x="2364" y="893"/>
                  </a:lnTo>
                  <a:lnTo>
                    <a:pt x="2358" y="895"/>
                  </a:lnTo>
                  <a:lnTo>
                    <a:pt x="2352" y="896"/>
                  </a:lnTo>
                  <a:lnTo>
                    <a:pt x="2344" y="896"/>
                  </a:lnTo>
                  <a:lnTo>
                    <a:pt x="2337" y="896"/>
                  </a:lnTo>
                  <a:lnTo>
                    <a:pt x="2330" y="896"/>
                  </a:lnTo>
                  <a:lnTo>
                    <a:pt x="2320" y="894"/>
                  </a:lnTo>
                  <a:lnTo>
                    <a:pt x="2311" y="892"/>
                  </a:lnTo>
                  <a:lnTo>
                    <a:pt x="2300" y="888"/>
                  </a:lnTo>
                  <a:lnTo>
                    <a:pt x="2287" y="883"/>
                  </a:lnTo>
                  <a:lnTo>
                    <a:pt x="2276" y="875"/>
                  </a:lnTo>
                  <a:lnTo>
                    <a:pt x="2264" y="868"/>
                  </a:lnTo>
                  <a:lnTo>
                    <a:pt x="2254" y="859"/>
                  </a:lnTo>
                  <a:lnTo>
                    <a:pt x="2235" y="841"/>
                  </a:lnTo>
                  <a:lnTo>
                    <a:pt x="2218" y="826"/>
                  </a:lnTo>
                  <a:lnTo>
                    <a:pt x="1985" y="772"/>
                  </a:lnTo>
                  <a:lnTo>
                    <a:pt x="1993" y="762"/>
                  </a:lnTo>
                  <a:lnTo>
                    <a:pt x="2003" y="753"/>
                  </a:lnTo>
                  <a:lnTo>
                    <a:pt x="2013" y="746"/>
                  </a:lnTo>
                  <a:lnTo>
                    <a:pt x="2025" y="739"/>
                  </a:lnTo>
                  <a:lnTo>
                    <a:pt x="2037" y="735"/>
                  </a:lnTo>
                  <a:lnTo>
                    <a:pt x="2050" y="731"/>
                  </a:lnTo>
                  <a:lnTo>
                    <a:pt x="2064" y="729"/>
                  </a:lnTo>
                  <a:lnTo>
                    <a:pt x="2078" y="727"/>
                  </a:lnTo>
                  <a:lnTo>
                    <a:pt x="2091" y="726"/>
                  </a:lnTo>
                  <a:lnTo>
                    <a:pt x="2106" y="726"/>
                  </a:lnTo>
                  <a:lnTo>
                    <a:pt x="2120" y="726"/>
                  </a:lnTo>
                  <a:lnTo>
                    <a:pt x="2134" y="727"/>
                  </a:lnTo>
                  <a:lnTo>
                    <a:pt x="2147" y="729"/>
                  </a:lnTo>
                  <a:lnTo>
                    <a:pt x="2160" y="731"/>
                  </a:lnTo>
                  <a:lnTo>
                    <a:pt x="2173" y="734"/>
                  </a:lnTo>
                  <a:lnTo>
                    <a:pt x="2184" y="737"/>
                  </a:lnTo>
                  <a:lnTo>
                    <a:pt x="2207" y="745"/>
                  </a:lnTo>
                  <a:lnTo>
                    <a:pt x="2229" y="754"/>
                  </a:lnTo>
                  <a:lnTo>
                    <a:pt x="2248" y="763"/>
                  </a:lnTo>
                  <a:lnTo>
                    <a:pt x="2267" y="775"/>
                  </a:lnTo>
                  <a:lnTo>
                    <a:pt x="2286" y="787"/>
                  </a:lnTo>
                  <a:lnTo>
                    <a:pt x="2304" y="799"/>
                  </a:lnTo>
                  <a:lnTo>
                    <a:pt x="2323" y="813"/>
                  </a:lnTo>
                  <a:lnTo>
                    <a:pt x="2344" y="828"/>
                  </a:lnTo>
                  <a:lnTo>
                    <a:pt x="2255" y="724"/>
                  </a:lnTo>
                  <a:lnTo>
                    <a:pt x="2260" y="716"/>
                  </a:lnTo>
                  <a:lnTo>
                    <a:pt x="2263" y="713"/>
                  </a:lnTo>
                  <a:lnTo>
                    <a:pt x="2264" y="713"/>
                  </a:lnTo>
                  <a:lnTo>
                    <a:pt x="2264" y="714"/>
                  </a:lnTo>
                  <a:lnTo>
                    <a:pt x="2265" y="714"/>
                  </a:lnTo>
                  <a:lnTo>
                    <a:pt x="2268" y="711"/>
                  </a:lnTo>
                  <a:lnTo>
                    <a:pt x="2276" y="702"/>
                  </a:lnTo>
                  <a:lnTo>
                    <a:pt x="2286" y="687"/>
                  </a:lnTo>
                  <a:lnTo>
                    <a:pt x="2136" y="599"/>
                  </a:lnTo>
                  <a:lnTo>
                    <a:pt x="2278" y="585"/>
                  </a:lnTo>
                  <a:lnTo>
                    <a:pt x="2222" y="574"/>
                  </a:lnTo>
                  <a:lnTo>
                    <a:pt x="2229" y="560"/>
                  </a:lnTo>
                  <a:lnTo>
                    <a:pt x="2236" y="550"/>
                  </a:lnTo>
                  <a:lnTo>
                    <a:pt x="2241" y="539"/>
                  </a:lnTo>
                  <a:lnTo>
                    <a:pt x="2244" y="530"/>
                  </a:lnTo>
                  <a:lnTo>
                    <a:pt x="2245" y="523"/>
                  </a:lnTo>
                  <a:lnTo>
                    <a:pt x="2245" y="518"/>
                  </a:lnTo>
                  <a:lnTo>
                    <a:pt x="2245" y="512"/>
                  </a:lnTo>
                  <a:lnTo>
                    <a:pt x="2244" y="505"/>
                  </a:lnTo>
                  <a:lnTo>
                    <a:pt x="2239" y="490"/>
                  </a:lnTo>
                  <a:lnTo>
                    <a:pt x="2232" y="471"/>
                  </a:lnTo>
                  <a:lnTo>
                    <a:pt x="2225" y="461"/>
                  </a:lnTo>
                  <a:lnTo>
                    <a:pt x="2218" y="452"/>
                  </a:lnTo>
                  <a:lnTo>
                    <a:pt x="2209" y="444"/>
                  </a:lnTo>
                  <a:lnTo>
                    <a:pt x="2200" y="438"/>
                  </a:lnTo>
                  <a:lnTo>
                    <a:pt x="2188" y="433"/>
                  </a:lnTo>
                  <a:lnTo>
                    <a:pt x="2176" y="427"/>
                  </a:lnTo>
                  <a:lnTo>
                    <a:pt x="2162" y="423"/>
                  </a:lnTo>
                  <a:lnTo>
                    <a:pt x="2147" y="420"/>
                  </a:lnTo>
                  <a:lnTo>
                    <a:pt x="2115" y="413"/>
                  </a:lnTo>
                  <a:lnTo>
                    <a:pt x="2091" y="406"/>
                  </a:lnTo>
                  <a:lnTo>
                    <a:pt x="2082" y="402"/>
                  </a:lnTo>
                  <a:lnTo>
                    <a:pt x="2071" y="397"/>
                  </a:lnTo>
                  <a:lnTo>
                    <a:pt x="2059" y="392"/>
                  </a:lnTo>
                  <a:lnTo>
                    <a:pt x="2046" y="383"/>
                  </a:lnTo>
                  <a:lnTo>
                    <a:pt x="2035" y="378"/>
                  </a:lnTo>
                  <a:lnTo>
                    <a:pt x="2025" y="373"/>
                  </a:lnTo>
                  <a:lnTo>
                    <a:pt x="2017" y="369"/>
                  </a:lnTo>
                  <a:lnTo>
                    <a:pt x="2008" y="367"/>
                  </a:lnTo>
                  <a:lnTo>
                    <a:pt x="2001" y="366"/>
                  </a:lnTo>
                  <a:lnTo>
                    <a:pt x="1995" y="365"/>
                  </a:lnTo>
                  <a:lnTo>
                    <a:pt x="1989" y="365"/>
                  </a:lnTo>
                  <a:lnTo>
                    <a:pt x="1984" y="366"/>
                  </a:lnTo>
                  <a:lnTo>
                    <a:pt x="1973" y="367"/>
                  </a:lnTo>
                  <a:lnTo>
                    <a:pt x="1963" y="368"/>
                  </a:lnTo>
                  <a:lnTo>
                    <a:pt x="1957" y="368"/>
                  </a:lnTo>
                  <a:lnTo>
                    <a:pt x="1950" y="367"/>
                  </a:lnTo>
                  <a:lnTo>
                    <a:pt x="1944" y="366"/>
                  </a:lnTo>
                  <a:lnTo>
                    <a:pt x="1936" y="364"/>
                  </a:lnTo>
                  <a:lnTo>
                    <a:pt x="1931" y="362"/>
                  </a:lnTo>
                  <a:lnTo>
                    <a:pt x="1927" y="359"/>
                  </a:lnTo>
                  <a:lnTo>
                    <a:pt x="1923" y="355"/>
                  </a:lnTo>
                  <a:lnTo>
                    <a:pt x="1919" y="350"/>
                  </a:lnTo>
                  <a:lnTo>
                    <a:pt x="1911" y="339"/>
                  </a:lnTo>
                  <a:lnTo>
                    <a:pt x="1905" y="326"/>
                  </a:lnTo>
                  <a:lnTo>
                    <a:pt x="1900" y="311"/>
                  </a:lnTo>
                  <a:lnTo>
                    <a:pt x="1897" y="297"/>
                  </a:lnTo>
                  <a:lnTo>
                    <a:pt x="1897" y="288"/>
                  </a:lnTo>
                  <a:lnTo>
                    <a:pt x="1895" y="281"/>
                  </a:lnTo>
                  <a:lnTo>
                    <a:pt x="1897" y="272"/>
                  </a:lnTo>
                  <a:lnTo>
                    <a:pt x="1898" y="265"/>
                  </a:lnTo>
                  <a:lnTo>
                    <a:pt x="1899" y="258"/>
                  </a:lnTo>
                  <a:lnTo>
                    <a:pt x="1902" y="250"/>
                  </a:lnTo>
                  <a:lnTo>
                    <a:pt x="1905" y="244"/>
                  </a:lnTo>
                  <a:lnTo>
                    <a:pt x="1908" y="239"/>
                  </a:lnTo>
                  <a:lnTo>
                    <a:pt x="1917" y="227"/>
                  </a:lnTo>
                  <a:lnTo>
                    <a:pt x="1925" y="218"/>
                  </a:lnTo>
                  <a:lnTo>
                    <a:pt x="1928" y="212"/>
                  </a:lnTo>
                  <a:lnTo>
                    <a:pt x="1931" y="207"/>
                  </a:lnTo>
                  <a:lnTo>
                    <a:pt x="1933" y="201"/>
                  </a:lnTo>
                  <a:lnTo>
                    <a:pt x="1934" y="195"/>
                  </a:lnTo>
                  <a:lnTo>
                    <a:pt x="1934" y="188"/>
                  </a:lnTo>
                  <a:lnTo>
                    <a:pt x="1933" y="180"/>
                  </a:lnTo>
                  <a:lnTo>
                    <a:pt x="1930" y="171"/>
                  </a:lnTo>
                  <a:lnTo>
                    <a:pt x="1926" y="162"/>
                  </a:lnTo>
                  <a:lnTo>
                    <a:pt x="1921" y="154"/>
                  </a:lnTo>
                  <a:lnTo>
                    <a:pt x="1917" y="147"/>
                  </a:lnTo>
                  <a:lnTo>
                    <a:pt x="1912" y="142"/>
                  </a:lnTo>
                  <a:lnTo>
                    <a:pt x="1907" y="136"/>
                  </a:lnTo>
                  <a:lnTo>
                    <a:pt x="1897" y="127"/>
                  </a:lnTo>
                  <a:lnTo>
                    <a:pt x="1887" y="121"/>
                  </a:lnTo>
                  <a:lnTo>
                    <a:pt x="1875" y="115"/>
                  </a:lnTo>
                  <a:lnTo>
                    <a:pt x="1865" y="112"/>
                  </a:lnTo>
                  <a:lnTo>
                    <a:pt x="1853" y="110"/>
                  </a:lnTo>
                  <a:lnTo>
                    <a:pt x="1842" y="107"/>
                  </a:lnTo>
                  <a:lnTo>
                    <a:pt x="1831" y="105"/>
                  </a:lnTo>
                  <a:lnTo>
                    <a:pt x="1820" y="103"/>
                  </a:lnTo>
                  <a:lnTo>
                    <a:pt x="1808" y="99"/>
                  </a:lnTo>
                  <a:lnTo>
                    <a:pt x="1796" y="94"/>
                  </a:lnTo>
                  <a:lnTo>
                    <a:pt x="1786" y="87"/>
                  </a:lnTo>
                  <a:lnTo>
                    <a:pt x="1775" y="79"/>
                  </a:lnTo>
                  <a:lnTo>
                    <a:pt x="1770" y="73"/>
                  </a:lnTo>
                  <a:lnTo>
                    <a:pt x="1765" y="67"/>
                  </a:lnTo>
                  <a:lnTo>
                    <a:pt x="1760" y="60"/>
                  </a:lnTo>
                  <a:lnTo>
                    <a:pt x="1754" y="52"/>
                  </a:lnTo>
                  <a:lnTo>
                    <a:pt x="1749" y="42"/>
                  </a:lnTo>
                  <a:lnTo>
                    <a:pt x="1743" y="30"/>
                  </a:lnTo>
                  <a:lnTo>
                    <a:pt x="1736" y="20"/>
                  </a:lnTo>
                  <a:lnTo>
                    <a:pt x="1729" y="11"/>
                  </a:lnTo>
                  <a:lnTo>
                    <a:pt x="1725" y="7"/>
                  </a:lnTo>
                  <a:lnTo>
                    <a:pt x="1719" y="4"/>
                  </a:lnTo>
                  <a:lnTo>
                    <a:pt x="1714" y="2"/>
                  </a:lnTo>
                  <a:lnTo>
                    <a:pt x="1709" y="0"/>
                  </a:lnTo>
                  <a:lnTo>
                    <a:pt x="1702" y="0"/>
                  </a:lnTo>
                  <a:lnTo>
                    <a:pt x="1694" y="0"/>
                  </a:lnTo>
                  <a:lnTo>
                    <a:pt x="1687" y="2"/>
                  </a:lnTo>
                  <a:lnTo>
                    <a:pt x="1677" y="4"/>
                  </a:lnTo>
                  <a:lnTo>
                    <a:pt x="1673" y="6"/>
                  </a:lnTo>
                  <a:lnTo>
                    <a:pt x="1669" y="9"/>
                  </a:lnTo>
                  <a:lnTo>
                    <a:pt x="1664" y="12"/>
                  </a:lnTo>
                  <a:lnTo>
                    <a:pt x="1659" y="16"/>
                  </a:lnTo>
                  <a:lnTo>
                    <a:pt x="1651" y="26"/>
                  </a:lnTo>
                  <a:lnTo>
                    <a:pt x="1643" y="38"/>
                  </a:lnTo>
                  <a:lnTo>
                    <a:pt x="1627" y="61"/>
                  </a:lnTo>
                  <a:lnTo>
                    <a:pt x="1613" y="83"/>
                  </a:lnTo>
                  <a:lnTo>
                    <a:pt x="1607" y="91"/>
                  </a:lnTo>
                  <a:lnTo>
                    <a:pt x="1601" y="99"/>
                  </a:lnTo>
                  <a:lnTo>
                    <a:pt x="1596" y="105"/>
                  </a:lnTo>
                  <a:lnTo>
                    <a:pt x="1592" y="110"/>
                  </a:lnTo>
                  <a:lnTo>
                    <a:pt x="1587" y="113"/>
                  </a:lnTo>
                  <a:lnTo>
                    <a:pt x="1582" y="115"/>
                  </a:lnTo>
                  <a:lnTo>
                    <a:pt x="1578" y="118"/>
                  </a:lnTo>
                  <a:lnTo>
                    <a:pt x="1574" y="119"/>
                  </a:lnTo>
                  <a:lnTo>
                    <a:pt x="1552" y="121"/>
                  </a:lnTo>
                  <a:lnTo>
                    <a:pt x="1518" y="126"/>
                  </a:lnTo>
                  <a:lnTo>
                    <a:pt x="1511" y="128"/>
                  </a:lnTo>
                  <a:lnTo>
                    <a:pt x="1506" y="131"/>
                  </a:lnTo>
                  <a:lnTo>
                    <a:pt x="1501" y="134"/>
                  </a:lnTo>
                  <a:lnTo>
                    <a:pt x="1497" y="139"/>
                  </a:lnTo>
                  <a:lnTo>
                    <a:pt x="1494" y="144"/>
                  </a:lnTo>
                  <a:lnTo>
                    <a:pt x="1491" y="149"/>
                  </a:lnTo>
                  <a:lnTo>
                    <a:pt x="1489" y="154"/>
                  </a:lnTo>
                  <a:lnTo>
                    <a:pt x="1487" y="161"/>
                  </a:lnTo>
                  <a:lnTo>
                    <a:pt x="1483" y="174"/>
                  </a:lnTo>
                  <a:lnTo>
                    <a:pt x="1480" y="189"/>
                  </a:lnTo>
                  <a:lnTo>
                    <a:pt x="1476" y="204"/>
                  </a:lnTo>
                  <a:lnTo>
                    <a:pt x="1471" y="220"/>
                  </a:lnTo>
                  <a:lnTo>
                    <a:pt x="1463" y="233"/>
                  </a:lnTo>
                  <a:lnTo>
                    <a:pt x="1456" y="244"/>
                  </a:lnTo>
                  <a:lnTo>
                    <a:pt x="1449" y="252"/>
                  </a:lnTo>
                  <a:lnTo>
                    <a:pt x="1440" y="259"/>
                  </a:lnTo>
                  <a:lnTo>
                    <a:pt x="1422" y="269"/>
                  </a:lnTo>
                  <a:lnTo>
                    <a:pt x="1398" y="284"/>
                  </a:lnTo>
                  <a:lnTo>
                    <a:pt x="1392" y="288"/>
                  </a:lnTo>
                  <a:lnTo>
                    <a:pt x="1386" y="294"/>
                  </a:lnTo>
                  <a:lnTo>
                    <a:pt x="1382" y="299"/>
                  </a:lnTo>
                  <a:lnTo>
                    <a:pt x="1379" y="304"/>
                  </a:lnTo>
                  <a:lnTo>
                    <a:pt x="1374" y="315"/>
                  </a:lnTo>
                  <a:lnTo>
                    <a:pt x="1370" y="327"/>
                  </a:lnTo>
                  <a:lnTo>
                    <a:pt x="1366" y="340"/>
                  </a:lnTo>
                  <a:lnTo>
                    <a:pt x="1363" y="354"/>
                  </a:lnTo>
                  <a:lnTo>
                    <a:pt x="1359" y="368"/>
                  </a:lnTo>
                  <a:lnTo>
                    <a:pt x="1353" y="382"/>
                  </a:lnTo>
                  <a:lnTo>
                    <a:pt x="1348" y="392"/>
                  </a:lnTo>
                  <a:lnTo>
                    <a:pt x="1342" y="400"/>
                  </a:lnTo>
                  <a:lnTo>
                    <a:pt x="1337" y="407"/>
                  </a:lnTo>
                  <a:lnTo>
                    <a:pt x="1332" y="414"/>
                  </a:lnTo>
                  <a:lnTo>
                    <a:pt x="1325" y="419"/>
                  </a:lnTo>
                  <a:lnTo>
                    <a:pt x="1320" y="423"/>
                  </a:lnTo>
                  <a:lnTo>
                    <a:pt x="1314" y="426"/>
                  </a:lnTo>
                  <a:lnTo>
                    <a:pt x="1307" y="429"/>
                  </a:lnTo>
                  <a:lnTo>
                    <a:pt x="1301" y="432"/>
                  </a:lnTo>
                  <a:lnTo>
                    <a:pt x="1295" y="434"/>
                  </a:lnTo>
                  <a:lnTo>
                    <a:pt x="1287" y="435"/>
                  </a:lnTo>
                  <a:lnTo>
                    <a:pt x="1281" y="435"/>
                  </a:lnTo>
                  <a:lnTo>
                    <a:pt x="1268" y="435"/>
                  </a:lnTo>
                  <a:lnTo>
                    <a:pt x="1255" y="433"/>
                  </a:lnTo>
                  <a:lnTo>
                    <a:pt x="1228" y="426"/>
                  </a:lnTo>
                  <a:lnTo>
                    <a:pt x="1203" y="419"/>
                  </a:lnTo>
                  <a:lnTo>
                    <a:pt x="1192" y="416"/>
                  </a:lnTo>
                  <a:lnTo>
                    <a:pt x="1181" y="414"/>
                  </a:lnTo>
                  <a:lnTo>
                    <a:pt x="1170" y="414"/>
                  </a:lnTo>
                  <a:lnTo>
                    <a:pt x="1161" y="415"/>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0" name="Freeform 41">
              <a:extLst>
                <a:ext uri="{FF2B5EF4-FFF2-40B4-BE49-F238E27FC236}">
                  <a16:creationId xmlns:a16="http://schemas.microsoft.com/office/drawing/2014/main" id="{3DDEC44F-DC0E-4A47-ABE1-284C24AF4A86}"/>
                </a:ext>
              </a:extLst>
            </p:cNvPr>
            <p:cNvSpPr>
              <a:spLocks/>
            </p:cNvSpPr>
            <p:nvPr/>
          </p:nvSpPr>
          <p:spPr bwMode="auto">
            <a:xfrm>
              <a:off x="6073699" y="3131958"/>
              <a:ext cx="1061911" cy="534681"/>
            </a:xfrm>
            <a:custGeom>
              <a:avLst/>
              <a:gdLst/>
              <a:ahLst/>
              <a:cxnLst>
                <a:cxn ang="0">
                  <a:pos x="870" y="544"/>
                </a:cxn>
                <a:cxn ang="0">
                  <a:pos x="840" y="529"/>
                </a:cxn>
                <a:cxn ang="0">
                  <a:pos x="816" y="536"/>
                </a:cxn>
                <a:cxn ang="0">
                  <a:pos x="779" y="561"/>
                </a:cxn>
                <a:cxn ang="0">
                  <a:pos x="741" y="572"/>
                </a:cxn>
                <a:cxn ang="0">
                  <a:pos x="667" y="549"/>
                </a:cxn>
                <a:cxn ang="0">
                  <a:pos x="620" y="541"/>
                </a:cxn>
                <a:cxn ang="0">
                  <a:pos x="588" y="560"/>
                </a:cxn>
                <a:cxn ang="0">
                  <a:pos x="425" y="671"/>
                </a:cxn>
                <a:cxn ang="0">
                  <a:pos x="417" y="724"/>
                </a:cxn>
                <a:cxn ang="0">
                  <a:pos x="343" y="829"/>
                </a:cxn>
                <a:cxn ang="0">
                  <a:pos x="320" y="861"/>
                </a:cxn>
                <a:cxn ang="0">
                  <a:pos x="291" y="893"/>
                </a:cxn>
                <a:cxn ang="0">
                  <a:pos x="140" y="911"/>
                </a:cxn>
                <a:cxn ang="0">
                  <a:pos x="122" y="978"/>
                </a:cxn>
                <a:cxn ang="0">
                  <a:pos x="127" y="1048"/>
                </a:cxn>
                <a:cxn ang="0">
                  <a:pos x="106" y="1084"/>
                </a:cxn>
                <a:cxn ang="0">
                  <a:pos x="72" y="1105"/>
                </a:cxn>
                <a:cxn ang="0">
                  <a:pos x="512" y="1064"/>
                </a:cxn>
                <a:cxn ang="0">
                  <a:pos x="799" y="1047"/>
                </a:cxn>
                <a:cxn ang="0">
                  <a:pos x="1083" y="1027"/>
                </a:cxn>
                <a:cxn ang="0">
                  <a:pos x="1366" y="1005"/>
                </a:cxn>
                <a:cxn ang="0">
                  <a:pos x="1648" y="982"/>
                </a:cxn>
                <a:cxn ang="0">
                  <a:pos x="1827" y="963"/>
                </a:cxn>
                <a:cxn ang="0">
                  <a:pos x="1873" y="942"/>
                </a:cxn>
                <a:cxn ang="0">
                  <a:pos x="1934" y="875"/>
                </a:cxn>
                <a:cxn ang="0">
                  <a:pos x="1996" y="826"/>
                </a:cxn>
                <a:cxn ang="0">
                  <a:pos x="2069" y="748"/>
                </a:cxn>
                <a:cxn ang="0">
                  <a:pos x="2094" y="716"/>
                </a:cxn>
                <a:cxn ang="0">
                  <a:pos x="2126" y="661"/>
                </a:cxn>
                <a:cxn ang="0">
                  <a:pos x="2231" y="579"/>
                </a:cxn>
                <a:cxn ang="0">
                  <a:pos x="2258" y="548"/>
                </a:cxn>
                <a:cxn ang="0">
                  <a:pos x="2277" y="437"/>
                </a:cxn>
                <a:cxn ang="0">
                  <a:pos x="2218" y="383"/>
                </a:cxn>
                <a:cxn ang="0">
                  <a:pos x="2195" y="363"/>
                </a:cxn>
                <a:cxn ang="0">
                  <a:pos x="2183" y="303"/>
                </a:cxn>
                <a:cxn ang="0">
                  <a:pos x="2141" y="185"/>
                </a:cxn>
                <a:cxn ang="0">
                  <a:pos x="2075" y="147"/>
                </a:cxn>
                <a:cxn ang="0">
                  <a:pos x="1964" y="107"/>
                </a:cxn>
                <a:cxn ang="0">
                  <a:pos x="1919" y="121"/>
                </a:cxn>
                <a:cxn ang="0">
                  <a:pos x="1876" y="107"/>
                </a:cxn>
                <a:cxn ang="0">
                  <a:pos x="1828" y="111"/>
                </a:cxn>
                <a:cxn ang="0">
                  <a:pos x="1790" y="118"/>
                </a:cxn>
                <a:cxn ang="0">
                  <a:pos x="1753" y="102"/>
                </a:cxn>
                <a:cxn ang="0">
                  <a:pos x="1715" y="77"/>
                </a:cxn>
                <a:cxn ang="0">
                  <a:pos x="1615" y="57"/>
                </a:cxn>
                <a:cxn ang="0">
                  <a:pos x="1488" y="26"/>
                </a:cxn>
                <a:cxn ang="0">
                  <a:pos x="1402" y="34"/>
                </a:cxn>
                <a:cxn ang="0">
                  <a:pos x="1389" y="109"/>
                </a:cxn>
                <a:cxn ang="0">
                  <a:pos x="1340" y="154"/>
                </a:cxn>
                <a:cxn ang="0">
                  <a:pos x="1255" y="198"/>
                </a:cxn>
                <a:cxn ang="0">
                  <a:pos x="1237" y="250"/>
                </a:cxn>
                <a:cxn ang="0">
                  <a:pos x="1226" y="317"/>
                </a:cxn>
                <a:cxn ang="0">
                  <a:pos x="1160" y="419"/>
                </a:cxn>
                <a:cxn ang="0">
                  <a:pos x="1103" y="478"/>
                </a:cxn>
                <a:cxn ang="0">
                  <a:pos x="1063" y="494"/>
                </a:cxn>
                <a:cxn ang="0">
                  <a:pos x="1025" y="480"/>
                </a:cxn>
                <a:cxn ang="0">
                  <a:pos x="985" y="433"/>
                </a:cxn>
                <a:cxn ang="0">
                  <a:pos x="961" y="413"/>
                </a:cxn>
              </a:cxnLst>
              <a:rect l="0" t="0" r="r" b="b"/>
              <a:pathLst>
                <a:path w="2277" h="1146">
                  <a:moveTo>
                    <a:pt x="961" y="413"/>
                  </a:moveTo>
                  <a:lnTo>
                    <a:pt x="892" y="547"/>
                  </a:lnTo>
                  <a:lnTo>
                    <a:pt x="884" y="547"/>
                  </a:lnTo>
                  <a:lnTo>
                    <a:pt x="877" y="547"/>
                  </a:lnTo>
                  <a:lnTo>
                    <a:pt x="870" y="544"/>
                  </a:lnTo>
                  <a:lnTo>
                    <a:pt x="864" y="543"/>
                  </a:lnTo>
                  <a:lnTo>
                    <a:pt x="855" y="538"/>
                  </a:lnTo>
                  <a:lnTo>
                    <a:pt x="847" y="533"/>
                  </a:lnTo>
                  <a:lnTo>
                    <a:pt x="843" y="531"/>
                  </a:lnTo>
                  <a:lnTo>
                    <a:pt x="840" y="529"/>
                  </a:lnTo>
                  <a:lnTo>
                    <a:pt x="836" y="528"/>
                  </a:lnTo>
                  <a:lnTo>
                    <a:pt x="831" y="529"/>
                  </a:lnTo>
                  <a:lnTo>
                    <a:pt x="826" y="530"/>
                  </a:lnTo>
                  <a:lnTo>
                    <a:pt x="821" y="532"/>
                  </a:lnTo>
                  <a:lnTo>
                    <a:pt x="816" y="536"/>
                  </a:lnTo>
                  <a:lnTo>
                    <a:pt x="808" y="541"/>
                  </a:lnTo>
                  <a:lnTo>
                    <a:pt x="801" y="548"/>
                  </a:lnTo>
                  <a:lnTo>
                    <a:pt x="793" y="553"/>
                  </a:lnTo>
                  <a:lnTo>
                    <a:pt x="786" y="558"/>
                  </a:lnTo>
                  <a:lnTo>
                    <a:pt x="779" y="561"/>
                  </a:lnTo>
                  <a:lnTo>
                    <a:pt x="772" y="566"/>
                  </a:lnTo>
                  <a:lnTo>
                    <a:pt x="766" y="568"/>
                  </a:lnTo>
                  <a:lnTo>
                    <a:pt x="759" y="570"/>
                  </a:lnTo>
                  <a:lnTo>
                    <a:pt x="752" y="571"/>
                  </a:lnTo>
                  <a:lnTo>
                    <a:pt x="741" y="572"/>
                  </a:lnTo>
                  <a:lnTo>
                    <a:pt x="729" y="572"/>
                  </a:lnTo>
                  <a:lnTo>
                    <a:pt x="719" y="569"/>
                  </a:lnTo>
                  <a:lnTo>
                    <a:pt x="707" y="566"/>
                  </a:lnTo>
                  <a:lnTo>
                    <a:pt x="687" y="557"/>
                  </a:lnTo>
                  <a:lnTo>
                    <a:pt x="667" y="549"/>
                  </a:lnTo>
                  <a:lnTo>
                    <a:pt x="657" y="544"/>
                  </a:lnTo>
                  <a:lnTo>
                    <a:pt x="647" y="541"/>
                  </a:lnTo>
                  <a:lnTo>
                    <a:pt x="637" y="540"/>
                  </a:lnTo>
                  <a:lnTo>
                    <a:pt x="627" y="540"/>
                  </a:lnTo>
                  <a:lnTo>
                    <a:pt x="620" y="541"/>
                  </a:lnTo>
                  <a:lnTo>
                    <a:pt x="614" y="543"/>
                  </a:lnTo>
                  <a:lnTo>
                    <a:pt x="610" y="546"/>
                  </a:lnTo>
                  <a:lnTo>
                    <a:pt x="606" y="549"/>
                  </a:lnTo>
                  <a:lnTo>
                    <a:pt x="597" y="555"/>
                  </a:lnTo>
                  <a:lnTo>
                    <a:pt x="588" y="560"/>
                  </a:lnTo>
                  <a:lnTo>
                    <a:pt x="532" y="560"/>
                  </a:lnTo>
                  <a:lnTo>
                    <a:pt x="429" y="639"/>
                  </a:lnTo>
                  <a:lnTo>
                    <a:pt x="426" y="651"/>
                  </a:lnTo>
                  <a:lnTo>
                    <a:pt x="425" y="660"/>
                  </a:lnTo>
                  <a:lnTo>
                    <a:pt x="425" y="671"/>
                  </a:lnTo>
                  <a:lnTo>
                    <a:pt x="425" y="680"/>
                  </a:lnTo>
                  <a:lnTo>
                    <a:pt x="425" y="690"/>
                  </a:lnTo>
                  <a:lnTo>
                    <a:pt x="424" y="700"/>
                  </a:lnTo>
                  <a:lnTo>
                    <a:pt x="421" y="711"/>
                  </a:lnTo>
                  <a:lnTo>
                    <a:pt x="417" y="724"/>
                  </a:lnTo>
                  <a:lnTo>
                    <a:pt x="388" y="812"/>
                  </a:lnTo>
                  <a:lnTo>
                    <a:pt x="373" y="815"/>
                  </a:lnTo>
                  <a:lnTo>
                    <a:pt x="360" y="819"/>
                  </a:lnTo>
                  <a:lnTo>
                    <a:pt x="351" y="824"/>
                  </a:lnTo>
                  <a:lnTo>
                    <a:pt x="343" y="829"/>
                  </a:lnTo>
                  <a:lnTo>
                    <a:pt x="337" y="833"/>
                  </a:lnTo>
                  <a:lnTo>
                    <a:pt x="332" y="838"/>
                  </a:lnTo>
                  <a:lnTo>
                    <a:pt x="329" y="844"/>
                  </a:lnTo>
                  <a:lnTo>
                    <a:pt x="326" y="849"/>
                  </a:lnTo>
                  <a:lnTo>
                    <a:pt x="320" y="861"/>
                  </a:lnTo>
                  <a:lnTo>
                    <a:pt x="315" y="872"/>
                  </a:lnTo>
                  <a:lnTo>
                    <a:pt x="311" y="877"/>
                  </a:lnTo>
                  <a:lnTo>
                    <a:pt x="306" y="883"/>
                  </a:lnTo>
                  <a:lnTo>
                    <a:pt x="299" y="888"/>
                  </a:lnTo>
                  <a:lnTo>
                    <a:pt x="291" y="893"/>
                  </a:lnTo>
                  <a:lnTo>
                    <a:pt x="155" y="881"/>
                  </a:lnTo>
                  <a:lnTo>
                    <a:pt x="151" y="887"/>
                  </a:lnTo>
                  <a:lnTo>
                    <a:pt x="146" y="894"/>
                  </a:lnTo>
                  <a:lnTo>
                    <a:pt x="143" y="903"/>
                  </a:lnTo>
                  <a:lnTo>
                    <a:pt x="140" y="911"/>
                  </a:lnTo>
                  <a:lnTo>
                    <a:pt x="133" y="932"/>
                  </a:lnTo>
                  <a:lnTo>
                    <a:pt x="123" y="956"/>
                  </a:lnTo>
                  <a:lnTo>
                    <a:pt x="121" y="963"/>
                  </a:lnTo>
                  <a:lnTo>
                    <a:pt x="121" y="969"/>
                  </a:lnTo>
                  <a:lnTo>
                    <a:pt x="122" y="978"/>
                  </a:lnTo>
                  <a:lnTo>
                    <a:pt x="123" y="986"/>
                  </a:lnTo>
                  <a:lnTo>
                    <a:pt x="127" y="1005"/>
                  </a:lnTo>
                  <a:lnTo>
                    <a:pt x="130" y="1026"/>
                  </a:lnTo>
                  <a:lnTo>
                    <a:pt x="128" y="1038"/>
                  </a:lnTo>
                  <a:lnTo>
                    <a:pt x="127" y="1048"/>
                  </a:lnTo>
                  <a:lnTo>
                    <a:pt x="124" y="1059"/>
                  </a:lnTo>
                  <a:lnTo>
                    <a:pt x="119" y="1069"/>
                  </a:lnTo>
                  <a:lnTo>
                    <a:pt x="116" y="1074"/>
                  </a:lnTo>
                  <a:lnTo>
                    <a:pt x="112" y="1079"/>
                  </a:lnTo>
                  <a:lnTo>
                    <a:pt x="106" y="1084"/>
                  </a:lnTo>
                  <a:lnTo>
                    <a:pt x="101" y="1088"/>
                  </a:lnTo>
                  <a:lnTo>
                    <a:pt x="95" y="1093"/>
                  </a:lnTo>
                  <a:lnTo>
                    <a:pt x="87" y="1098"/>
                  </a:lnTo>
                  <a:lnTo>
                    <a:pt x="80" y="1102"/>
                  </a:lnTo>
                  <a:lnTo>
                    <a:pt x="72" y="1105"/>
                  </a:lnTo>
                  <a:lnTo>
                    <a:pt x="0" y="1146"/>
                  </a:lnTo>
                  <a:lnTo>
                    <a:pt x="426" y="1122"/>
                  </a:lnTo>
                  <a:lnTo>
                    <a:pt x="398" y="1071"/>
                  </a:lnTo>
                  <a:lnTo>
                    <a:pt x="455" y="1068"/>
                  </a:lnTo>
                  <a:lnTo>
                    <a:pt x="512" y="1064"/>
                  </a:lnTo>
                  <a:lnTo>
                    <a:pt x="570" y="1061"/>
                  </a:lnTo>
                  <a:lnTo>
                    <a:pt x="627" y="1058"/>
                  </a:lnTo>
                  <a:lnTo>
                    <a:pt x="684" y="1053"/>
                  </a:lnTo>
                  <a:lnTo>
                    <a:pt x="741" y="1050"/>
                  </a:lnTo>
                  <a:lnTo>
                    <a:pt x="799" y="1047"/>
                  </a:lnTo>
                  <a:lnTo>
                    <a:pt x="856" y="1043"/>
                  </a:lnTo>
                  <a:lnTo>
                    <a:pt x="912" y="1039"/>
                  </a:lnTo>
                  <a:lnTo>
                    <a:pt x="969" y="1035"/>
                  </a:lnTo>
                  <a:lnTo>
                    <a:pt x="1026" y="1031"/>
                  </a:lnTo>
                  <a:lnTo>
                    <a:pt x="1083" y="1027"/>
                  </a:lnTo>
                  <a:lnTo>
                    <a:pt x="1140" y="1023"/>
                  </a:lnTo>
                  <a:lnTo>
                    <a:pt x="1197" y="1019"/>
                  </a:lnTo>
                  <a:lnTo>
                    <a:pt x="1253" y="1014"/>
                  </a:lnTo>
                  <a:lnTo>
                    <a:pt x="1310" y="1009"/>
                  </a:lnTo>
                  <a:lnTo>
                    <a:pt x="1366" y="1005"/>
                  </a:lnTo>
                  <a:lnTo>
                    <a:pt x="1422" y="1000"/>
                  </a:lnTo>
                  <a:lnTo>
                    <a:pt x="1479" y="995"/>
                  </a:lnTo>
                  <a:lnTo>
                    <a:pt x="1535" y="991"/>
                  </a:lnTo>
                  <a:lnTo>
                    <a:pt x="1592" y="987"/>
                  </a:lnTo>
                  <a:lnTo>
                    <a:pt x="1648" y="982"/>
                  </a:lnTo>
                  <a:lnTo>
                    <a:pt x="1705" y="978"/>
                  </a:lnTo>
                  <a:lnTo>
                    <a:pt x="1761" y="971"/>
                  </a:lnTo>
                  <a:lnTo>
                    <a:pt x="1788" y="969"/>
                  </a:lnTo>
                  <a:lnTo>
                    <a:pt x="1810" y="966"/>
                  </a:lnTo>
                  <a:lnTo>
                    <a:pt x="1827" y="963"/>
                  </a:lnTo>
                  <a:lnTo>
                    <a:pt x="1842" y="960"/>
                  </a:lnTo>
                  <a:lnTo>
                    <a:pt x="1852" y="955"/>
                  </a:lnTo>
                  <a:lnTo>
                    <a:pt x="1861" y="951"/>
                  </a:lnTo>
                  <a:lnTo>
                    <a:pt x="1867" y="947"/>
                  </a:lnTo>
                  <a:lnTo>
                    <a:pt x="1873" y="942"/>
                  </a:lnTo>
                  <a:lnTo>
                    <a:pt x="1883" y="928"/>
                  </a:lnTo>
                  <a:lnTo>
                    <a:pt x="1897" y="911"/>
                  </a:lnTo>
                  <a:lnTo>
                    <a:pt x="1906" y="901"/>
                  </a:lnTo>
                  <a:lnTo>
                    <a:pt x="1918" y="889"/>
                  </a:lnTo>
                  <a:lnTo>
                    <a:pt x="1934" y="875"/>
                  </a:lnTo>
                  <a:lnTo>
                    <a:pt x="1954" y="860"/>
                  </a:lnTo>
                  <a:lnTo>
                    <a:pt x="1970" y="848"/>
                  </a:lnTo>
                  <a:lnTo>
                    <a:pt x="1982" y="839"/>
                  </a:lnTo>
                  <a:lnTo>
                    <a:pt x="1989" y="832"/>
                  </a:lnTo>
                  <a:lnTo>
                    <a:pt x="1996" y="826"/>
                  </a:lnTo>
                  <a:lnTo>
                    <a:pt x="2008" y="803"/>
                  </a:lnTo>
                  <a:lnTo>
                    <a:pt x="2033" y="755"/>
                  </a:lnTo>
                  <a:lnTo>
                    <a:pt x="2048" y="753"/>
                  </a:lnTo>
                  <a:lnTo>
                    <a:pt x="2060" y="751"/>
                  </a:lnTo>
                  <a:lnTo>
                    <a:pt x="2069" y="748"/>
                  </a:lnTo>
                  <a:lnTo>
                    <a:pt x="2077" y="744"/>
                  </a:lnTo>
                  <a:lnTo>
                    <a:pt x="2082" y="737"/>
                  </a:lnTo>
                  <a:lnTo>
                    <a:pt x="2086" y="732"/>
                  </a:lnTo>
                  <a:lnTo>
                    <a:pt x="2091" y="725"/>
                  </a:lnTo>
                  <a:lnTo>
                    <a:pt x="2094" y="716"/>
                  </a:lnTo>
                  <a:lnTo>
                    <a:pt x="2098" y="707"/>
                  </a:lnTo>
                  <a:lnTo>
                    <a:pt x="2102" y="697"/>
                  </a:lnTo>
                  <a:lnTo>
                    <a:pt x="2108" y="686"/>
                  </a:lnTo>
                  <a:lnTo>
                    <a:pt x="2117" y="674"/>
                  </a:lnTo>
                  <a:lnTo>
                    <a:pt x="2126" y="661"/>
                  </a:lnTo>
                  <a:lnTo>
                    <a:pt x="2140" y="648"/>
                  </a:lnTo>
                  <a:lnTo>
                    <a:pt x="2156" y="633"/>
                  </a:lnTo>
                  <a:lnTo>
                    <a:pt x="2176" y="617"/>
                  </a:lnTo>
                  <a:lnTo>
                    <a:pt x="2209" y="595"/>
                  </a:lnTo>
                  <a:lnTo>
                    <a:pt x="2231" y="579"/>
                  </a:lnTo>
                  <a:lnTo>
                    <a:pt x="2239" y="573"/>
                  </a:lnTo>
                  <a:lnTo>
                    <a:pt x="2245" y="567"/>
                  </a:lnTo>
                  <a:lnTo>
                    <a:pt x="2251" y="561"/>
                  </a:lnTo>
                  <a:lnTo>
                    <a:pt x="2255" y="555"/>
                  </a:lnTo>
                  <a:lnTo>
                    <a:pt x="2258" y="548"/>
                  </a:lnTo>
                  <a:lnTo>
                    <a:pt x="2260" y="539"/>
                  </a:lnTo>
                  <a:lnTo>
                    <a:pt x="2262" y="530"/>
                  </a:lnTo>
                  <a:lnTo>
                    <a:pt x="2264" y="517"/>
                  </a:lnTo>
                  <a:lnTo>
                    <a:pt x="2270" y="483"/>
                  </a:lnTo>
                  <a:lnTo>
                    <a:pt x="2277" y="437"/>
                  </a:lnTo>
                  <a:lnTo>
                    <a:pt x="2235" y="384"/>
                  </a:lnTo>
                  <a:lnTo>
                    <a:pt x="2233" y="384"/>
                  </a:lnTo>
                  <a:lnTo>
                    <a:pt x="2227" y="384"/>
                  </a:lnTo>
                  <a:lnTo>
                    <a:pt x="2222" y="384"/>
                  </a:lnTo>
                  <a:lnTo>
                    <a:pt x="2218" y="383"/>
                  </a:lnTo>
                  <a:lnTo>
                    <a:pt x="2214" y="381"/>
                  </a:lnTo>
                  <a:lnTo>
                    <a:pt x="2209" y="379"/>
                  </a:lnTo>
                  <a:lnTo>
                    <a:pt x="2203" y="375"/>
                  </a:lnTo>
                  <a:lnTo>
                    <a:pt x="2199" y="371"/>
                  </a:lnTo>
                  <a:lnTo>
                    <a:pt x="2195" y="363"/>
                  </a:lnTo>
                  <a:lnTo>
                    <a:pt x="2191" y="356"/>
                  </a:lnTo>
                  <a:lnTo>
                    <a:pt x="2188" y="345"/>
                  </a:lnTo>
                  <a:lnTo>
                    <a:pt x="2185" y="334"/>
                  </a:lnTo>
                  <a:lnTo>
                    <a:pt x="2184" y="320"/>
                  </a:lnTo>
                  <a:lnTo>
                    <a:pt x="2183" y="303"/>
                  </a:lnTo>
                  <a:lnTo>
                    <a:pt x="2199" y="201"/>
                  </a:lnTo>
                  <a:lnTo>
                    <a:pt x="2182" y="198"/>
                  </a:lnTo>
                  <a:lnTo>
                    <a:pt x="2167" y="194"/>
                  </a:lnTo>
                  <a:lnTo>
                    <a:pt x="2154" y="189"/>
                  </a:lnTo>
                  <a:lnTo>
                    <a:pt x="2141" y="185"/>
                  </a:lnTo>
                  <a:lnTo>
                    <a:pt x="2129" y="180"/>
                  </a:lnTo>
                  <a:lnTo>
                    <a:pt x="2118" y="175"/>
                  </a:lnTo>
                  <a:lnTo>
                    <a:pt x="2106" y="168"/>
                  </a:lnTo>
                  <a:lnTo>
                    <a:pt x="2096" y="162"/>
                  </a:lnTo>
                  <a:lnTo>
                    <a:pt x="2075" y="147"/>
                  </a:lnTo>
                  <a:lnTo>
                    <a:pt x="2052" y="130"/>
                  </a:lnTo>
                  <a:lnTo>
                    <a:pt x="2025" y="110"/>
                  </a:lnTo>
                  <a:lnTo>
                    <a:pt x="1993" y="88"/>
                  </a:lnTo>
                  <a:lnTo>
                    <a:pt x="1977" y="98"/>
                  </a:lnTo>
                  <a:lnTo>
                    <a:pt x="1964" y="107"/>
                  </a:lnTo>
                  <a:lnTo>
                    <a:pt x="1957" y="112"/>
                  </a:lnTo>
                  <a:lnTo>
                    <a:pt x="1949" y="117"/>
                  </a:lnTo>
                  <a:lnTo>
                    <a:pt x="1941" y="119"/>
                  </a:lnTo>
                  <a:lnTo>
                    <a:pt x="1931" y="121"/>
                  </a:lnTo>
                  <a:lnTo>
                    <a:pt x="1919" y="121"/>
                  </a:lnTo>
                  <a:lnTo>
                    <a:pt x="1908" y="120"/>
                  </a:lnTo>
                  <a:lnTo>
                    <a:pt x="1899" y="117"/>
                  </a:lnTo>
                  <a:lnTo>
                    <a:pt x="1891" y="114"/>
                  </a:lnTo>
                  <a:lnTo>
                    <a:pt x="1884" y="110"/>
                  </a:lnTo>
                  <a:lnTo>
                    <a:pt x="1876" y="107"/>
                  </a:lnTo>
                  <a:lnTo>
                    <a:pt x="1867" y="105"/>
                  </a:lnTo>
                  <a:lnTo>
                    <a:pt x="1857" y="104"/>
                  </a:lnTo>
                  <a:lnTo>
                    <a:pt x="1846" y="106"/>
                  </a:lnTo>
                  <a:lnTo>
                    <a:pt x="1837" y="108"/>
                  </a:lnTo>
                  <a:lnTo>
                    <a:pt x="1828" y="111"/>
                  </a:lnTo>
                  <a:lnTo>
                    <a:pt x="1820" y="115"/>
                  </a:lnTo>
                  <a:lnTo>
                    <a:pt x="1811" y="118"/>
                  </a:lnTo>
                  <a:lnTo>
                    <a:pt x="1802" y="119"/>
                  </a:lnTo>
                  <a:lnTo>
                    <a:pt x="1796" y="119"/>
                  </a:lnTo>
                  <a:lnTo>
                    <a:pt x="1790" y="118"/>
                  </a:lnTo>
                  <a:lnTo>
                    <a:pt x="1783" y="117"/>
                  </a:lnTo>
                  <a:lnTo>
                    <a:pt x="1775" y="115"/>
                  </a:lnTo>
                  <a:lnTo>
                    <a:pt x="1767" y="110"/>
                  </a:lnTo>
                  <a:lnTo>
                    <a:pt x="1760" y="106"/>
                  </a:lnTo>
                  <a:lnTo>
                    <a:pt x="1753" y="102"/>
                  </a:lnTo>
                  <a:lnTo>
                    <a:pt x="1748" y="97"/>
                  </a:lnTo>
                  <a:lnTo>
                    <a:pt x="1743" y="91"/>
                  </a:lnTo>
                  <a:lnTo>
                    <a:pt x="1737" y="86"/>
                  </a:lnTo>
                  <a:lnTo>
                    <a:pt x="1727" y="82"/>
                  </a:lnTo>
                  <a:lnTo>
                    <a:pt x="1715" y="77"/>
                  </a:lnTo>
                  <a:lnTo>
                    <a:pt x="1698" y="71"/>
                  </a:lnTo>
                  <a:lnTo>
                    <a:pt x="1677" y="67"/>
                  </a:lnTo>
                  <a:lnTo>
                    <a:pt x="1657" y="63"/>
                  </a:lnTo>
                  <a:lnTo>
                    <a:pt x="1636" y="60"/>
                  </a:lnTo>
                  <a:lnTo>
                    <a:pt x="1615" y="57"/>
                  </a:lnTo>
                  <a:lnTo>
                    <a:pt x="1594" y="55"/>
                  </a:lnTo>
                  <a:lnTo>
                    <a:pt x="1574" y="50"/>
                  </a:lnTo>
                  <a:lnTo>
                    <a:pt x="1554" y="47"/>
                  </a:lnTo>
                  <a:lnTo>
                    <a:pt x="1525" y="39"/>
                  </a:lnTo>
                  <a:lnTo>
                    <a:pt x="1488" y="26"/>
                  </a:lnTo>
                  <a:lnTo>
                    <a:pt x="1449" y="12"/>
                  </a:lnTo>
                  <a:lnTo>
                    <a:pt x="1412" y="0"/>
                  </a:lnTo>
                  <a:lnTo>
                    <a:pt x="1408" y="11"/>
                  </a:lnTo>
                  <a:lnTo>
                    <a:pt x="1405" y="23"/>
                  </a:lnTo>
                  <a:lnTo>
                    <a:pt x="1402" y="34"/>
                  </a:lnTo>
                  <a:lnTo>
                    <a:pt x="1401" y="46"/>
                  </a:lnTo>
                  <a:lnTo>
                    <a:pt x="1399" y="68"/>
                  </a:lnTo>
                  <a:lnTo>
                    <a:pt x="1396" y="89"/>
                  </a:lnTo>
                  <a:lnTo>
                    <a:pt x="1393" y="99"/>
                  </a:lnTo>
                  <a:lnTo>
                    <a:pt x="1389" y="109"/>
                  </a:lnTo>
                  <a:lnTo>
                    <a:pt x="1384" y="119"/>
                  </a:lnTo>
                  <a:lnTo>
                    <a:pt x="1376" y="128"/>
                  </a:lnTo>
                  <a:lnTo>
                    <a:pt x="1367" y="137"/>
                  </a:lnTo>
                  <a:lnTo>
                    <a:pt x="1355" y="145"/>
                  </a:lnTo>
                  <a:lnTo>
                    <a:pt x="1340" y="154"/>
                  </a:lnTo>
                  <a:lnTo>
                    <a:pt x="1322" y="161"/>
                  </a:lnTo>
                  <a:lnTo>
                    <a:pt x="1299" y="170"/>
                  </a:lnTo>
                  <a:lnTo>
                    <a:pt x="1280" y="180"/>
                  </a:lnTo>
                  <a:lnTo>
                    <a:pt x="1265" y="189"/>
                  </a:lnTo>
                  <a:lnTo>
                    <a:pt x="1255" y="198"/>
                  </a:lnTo>
                  <a:lnTo>
                    <a:pt x="1247" y="206"/>
                  </a:lnTo>
                  <a:lnTo>
                    <a:pt x="1241" y="215"/>
                  </a:lnTo>
                  <a:lnTo>
                    <a:pt x="1239" y="223"/>
                  </a:lnTo>
                  <a:lnTo>
                    <a:pt x="1237" y="232"/>
                  </a:lnTo>
                  <a:lnTo>
                    <a:pt x="1237" y="250"/>
                  </a:lnTo>
                  <a:lnTo>
                    <a:pt x="1238" y="269"/>
                  </a:lnTo>
                  <a:lnTo>
                    <a:pt x="1237" y="280"/>
                  </a:lnTo>
                  <a:lnTo>
                    <a:pt x="1236" y="292"/>
                  </a:lnTo>
                  <a:lnTo>
                    <a:pt x="1232" y="304"/>
                  </a:lnTo>
                  <a:lnTo>
                    <a:pt x="1226" y="317"/>
                  </a:lnTo>
                  <a:lnTo>
                    <a:pt x="1215" y="335"/>
                  </a:lnTo>
                  <a:lnTo>
                    <a:pt x="1203" y="354"/>
                  </a:lnTo>
                  <a:lnTo>
                    <a:pt x="1190" y="373"/>
                  </a:lnTo>
                  <a:lnTo>
                    <a:pt x="1178" y="392"/>
                  </a:lnTo>
                  <a:lnTo>
                    <a:pt x="1160" y="419"/>
                  </a:lnTo>
                  <a:lnTo>
                    <a:pt x="1152" y="432"/>
                  </a:lnTo>
                  <a:lnTo>
                    <a:pt x="1141" y="442"/>
                  </a:lnTo>
                  <a:lnTo>
                    <a:pt x="1120" y="463"/>
                  </a:lnTo>
                  <a:lnTo>
                    <a:pt x="1112" y="472"/>
                  </a:lnTo>
                  <a:lnTo>
                    <a:pt x="1103" y="478"/>
                  </a:lnTo>
                  <a:lnTo>
                    <a:pt x="1095" y="484"/>
                  </a:lnTo>
                  <a:lnTo>
                    <a:pt x="1087" y="489"/>
                  </a:lnTo>
                  <a:lnTo>
                    <a:pt x="1079" y="492"/>
                  </a:lnTo>
                  <a:lnTo>
                    <a:pt x="1072" y="494"/>
                  </a:lnTo>
                  <a:lnTo>
                    <a:pt x="1063" y="494"/>
                  </a:lnTo>
                  <a:lnTo>
                    <a:pt x="1056" y="494"/>
                  </a:lnTo>
                  <a:lnTo>
                    <a:pt x="1047" y="492"/>
                  </a:lnTo>
                  <a:lnTo>
                    <a:pt x="1040" y="490"/>
                  </a:lnTo>
                  <a:lnTo>
                    <a:pt x="1033" y="485"/>
                  </a:lnTo>
                  <a:lnTo>
                    <a:pt x="1025" y="480"/>
                  </a:lnTo>
                  <a:lnTo>
                    <a:pt x="1017" y="474"/>
                  </a:lnTo>
                  <a:lnTo>
                    <a:pt x="1009" y="466"/>
                  </a:lnTo>
                  <a:lnTo>
                    <a:pt x="1002" y="458"/>
                  </a:lnTo>
                  <a:lnTo>
                    <a:pt x="995" y="449"/>
                  </a:lnTo>
                  <a:lnTo>
                    <a:pt x="985" y="433"/>
                  </a:lnTo>
                  <a:lnTo>
                    <a:pt x="981" y="424"/>
                  </a:lnTo>
                  <a:lnTo>
                    <a:pt x="980" y="421"/>
                  </a:lnTo>
                  <a:lnTo>
                    <a:pt x="976" y="419"/>
                  </a:lnTo>
                  <a:lnTo>
                    <a:pt x="970" y="416"/>
                  </a:lnTo>
                  <a:lnTo>
                    <a:pt x="961" y="41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1" name="Freeform 42">
              <a:extLst>
                <a:ext uri="{FF2B5EF4-FFF2-40B4-BE49-F238E27FC236}">
                  <a16:creationId xmlns:a16="http://schemas.microsoft.com/office/drawing/2014/main" id="{4A9E7592-532C-4A00-8E5A-5B0C84B96CDB}"/>
                </a:ext>
              </a:extLst>
            </p:cNvPr>
            <p:cNvSpPr>
              <a:spLocks/>
            </p:cNvSpPr>
            <p:nvPr/>
          </p:nvSpPr>
          <p:spPr bwMode="auto">
            <a:xfrm>
              <a:off x="6280493" y="2649440"/>
              <a:ext cx="441531" cy="771283"/>
            </a:xfrm>
            <a:custGeom>
              <a:avLst/>
              <a:gdLst/>
              <a:ahLst/>
              <a:cxnLst>
                <a:cxn ang="0">
                  <a:pos x="29" y="191"/>
                </a:cxn>
                <a:cxn ang="0">
                  <a:pos x="44" y="424"/>
                </a:cxn>
                <a:cxn ang="0">
                  <a:pos x="63" y="680"/>
                </a:cxn>
                <a:cxn ang="0">
                  <a:pos x="79" y="887"/>
                </a:cxn>
                <a:cxn ang="0">
                  <a:pos x="87" y="999"/>
                </a:cxn>
                <a:cxn ang="0">
                  <a:pos x="99" y="1104"/>
                </a:cxn>
                <a:cxn ang="0">
                  <a:pos x="113" y="1179"/>
                </a:cxn>
                <a:cxn ang="0">
                  <a:pos x="118" y="1237"/>
                </a:cxn>
                <a:cxn ang="0">
                  <a:pos x="112" y="1282"/>
                </a:cxn>
                <a:cxn ang="0">
                  <a:pos x="80" y="1360"/>
                </a:cxn>
                <a:cxn ang="0">
                  <a:pos x="36" y="1446"/>
                </a:cxn>
                <a:cxn ang="0">
                  <a:pos x="20" y="1497"/>
                </a:cxn>
                <a:cxn ang="0">
                  <a:pos x="7" y="1554"/>
                </a:cxn>
                <a:cxn ang="0">
                  <a:pos x="45" y="1615"/>
                </a:cxn>
                <a:cxn ang="0">
                  <a:pos x="98" y="1576"/>
                </a:cxn>
                <a:cxn ang="0">
                  <a:pos x="115" y="1581"/>
                </a:cxn>
                <a:cxn ang="0">
                  <a:pos x="147" y="1575"/>
                </a:cxn>
                <a:cxn ang="0">
                  <a:pos x="170" y="1560"/>
                </a:cxn>
                <a:cxn ang="0">
                  <a:pos x="192" y="1559"/>
                </a:cxn>
                <a:cxn ang="0">
                  <a:pos x="232" y="1573"/>
                </a:cxn>
                <a:cxn ang="0">
                  <a:pos x="287" y="1589"/>
                </a:cxn>
                <a:cxn ang="0">
                  <a:pos x="330" y="1583"/>
                </a:cxn>
                <a:cxn ang="0">
                  <a:pos x="448" y="1565"/>
                </a:cxn>
                <a:cxn ang="0">
                  <a:pos x="526" y="1435"/>
                </a:cxn>
                <a:cxn ang="0">
                  <a:pos x="545" y="1445"/>
                </a:cxn>
                <a:cxn ang="0">
                  <a:pos x="569" y="1479"/>
                </a:cxn>
                <a:cxn ang="0">
                  <a:pos x="607" y="1507"/>
                </a:cxn>
                <a:cxn ang="0">
                  <a:pos x="632" y="1508"/>
                </a:cxn>
                <a:cxn ang="0">
                  <a:pos x="669" y="1487"/>
                </a:cxn>
                <a:cxn ang="0">
                  <a:pos x="710" y="1435"/>
                </a:cxn>
                <a:cxn ang="0">
                  <a:pos x="767" y="1341"/>
                </a:cxn>
                <a:cxn ang="0">
                  <a:pos x="776" y="1299"/>
                </a:cxn>
                <a:cxn ang="0">
                  <a:pos x="774" y="1263"/>
                </a:cxn>
                <a:cxn ang="0">
                  <a:pos x="782" y="1242"/>
                </a:cxn>
                <a:cxn ang="0">
                  <a:pos x="812" y="1214"/>
                </a:cxn>
                <a:cxn ang="0">
                  <a:pos x="855" y="1187"/>
                </a:cxn>
                <a:cxn ang="0">
                  <a:pos x="883" y="1178"/>
                </a:cxn>
                <a:cxn ang="0">
                  <a:pos x="922" y="1144"/>
                </a:cxn>
                <a:cxn ang="0">
                  <a:pos x="942" y="1099"/>
                </a:cxn>
                <a:cxn ang="0">
                  <a:pos x="944" y="1047"/>
                </a:cxn>
                <a:cxn ang="0">
                  <a:pos x="928" y="909"/>
                </a:cxn>
                <a:cxn ang="0">
                  <a:pos x="899" y="668"/>
                </a:cxn>
                <a:cxn ang="0">
                  <a:pos x="872" y="425"/>
                </a:cxn>
                <a:cxn ang="0">
                  <a:pos x="846" y="181"/>
                </a:cxn>
                <a:cxn ang="0">
                  <a:pos x="774" y="1"/>
                </a:cxn>
                <a:cxn ang="0">
                  <a:pos x="559" y="15"/>
                </a:cxn>
                <a:cxn ang="0">
                  <a:pos x="383" y="30"/>
                </a:cxn>
                <a:cxn ang="0">
                  <a:pos x="258" y="38"/>
                </a:cxn>
                <a:cxn ang="0">
                  <a:pos x="185" y="50"/>
                </a:cxn>
                <a:cxn ang="0">
                  <a:pos x="160" y="72"/>
                </a:cxn>
                <a:cxn ang="0">
                  <a:pos x="108" y="91"/>
                </a:cxn>
                <a:cxn ang="0">
                  <a:pos x="51" y="84"/>
                </a:cxn>
              </a:cxnLst>
              <a:rect l="0" t="0" r="r" b="b"/>
              <a:pathLst>
                <a:path w="945" h="1653">
                  <a:moveTo>
                    <a:pt x="26" y="77"/>
                  </a:moveTo>
                  <a:lnTo>
                    <a:pt x="26" y="107"/>
                  </a:lnTo>
                  <a:lnTo>
                    <a:pt x="27" y="145"/>
                  </a:lnTo>
                  <a:lnTo>
                    <a:pt x="29" y="191"/>
                  </a:lnTo>
                  <a:lnTo>
                    <a:pt x="31" y="242"/>
                  </a:lnTo>
                  <a:lnTo>
                    <a:pt x="35" y="299"/>
                  </a:lnTo>
                  <a:lnTo>
                    <a:pt x="39" y="360"/>
                  </a:lnTo>
                  <a:lnTo>
                    <a:pt x="44" y="424"/>
                  </a:lnTo>
                  <a:lnTo>
                    <a:pt x="48" y="488"/>
                  </a:lnTo>
                  <a:lnTo>
                    <a:pt x="53" y="553"/>
                  </a:lnTo>
                  <a:lnTo>
                    <a:pt x="58" y="617"/>
                  </a:lnTo>
                  <a:lnTo>
                    <a:pt x="63" y="680"/>
                  </a:lnTo>
                  <a:lnTo>
                    <a:pt x="67" y="740"/>
                  </a:lnTo>
                  <a:lnTo>
                    <a:pt x="71" y="794"/>
                  </a:lnTo>
                  <a:lnTo>
                    <a:pt x="75" y="844"/>
                  </a:lnTo>
                  <a:lnTo>
                    <a:pt x="79" y="887"/>
                  </a:lnTo>
                  <a:lnTo>
                    <a:pt x="82" y="923"/>
                  </a:lnTo>
                  <a:lnTo>
                    <a:pt x="84" y="946"/>
                  </a:lnTo>
                  <a:lnTo>
                    <a:pt x="85" y="973"/>
                  </a:lnTo>
                  <a:lnTo>
                    <a:pt x="87" y="999"/>
                  </a:lnTo>
                  <a:lnTo>
                    <a:pt x="89" y="1027"/>
                  </a:lnTo>
                  <a:lnTo>
                    <a:pt x="92" y="1054"/>
                  </a:lnTo>
                  <a:lnTo>
                    <a:pt x="95" y="1080"/>
                  </a:lnTo>
                  <a:lnTo>
                    <a:pt x="99" y="1104"/>
                  </a:lnTo>
                  <a:lnTo>
                    <a:pt x="103" y="1125"/>
                  </a:lnTo>
                  <a:lnTo>
                    <a:pt x="107" y="1144"/>
                  </a:lnTo>
                  <a:lnTo>
                    <a:pt x="110" y="1162"/>
                  </a:lnTo>
                  <a:lnTo>
                    <a:pt x="113" y="1179"/>
                  </a:lnTo>
                  <a:lnTo>
                    <a:pt x="115" y="1195"/>
                  </a:lnTo>
                  <a:lnTo>
                    <a:pt x="117" y="1210"/>
                  </a:lnTo>
                  <a:lnTo>
                    <a:pt x="117" y="1223"/>
                  </a:lnTo>
                  <a:lnTo>
                    <a:pt x="118" y="1237"/>
                  </a:lnTo>
                  <a:lnTo>
                    <a:pt x="117" y="1250"/>
                  </a:lnTo>
                  <a:lnTo>
                    <a:pt x="115" y="1261"/>
                  </a:lnTo>
                  <a:lnTo>
                    <a:pt x="113" y="1272"/>
                  </a:lnTo>
                  <a:lnTo>
                    <a:pt x="112" y="1282"/>
                  </a:lnTo>
                  <a:lnTo>
                    <a:pt x="109" y="1293"/>
                  </a:lnTo>
                  <a:lnTo>
                    <a:pt x="104" y="1311"/>
                  </a:lnTo>
                  <a:lnTo>
                    <a:pt x="97" y="1329"/>
                  </a:lnTo>
                  <a:lnTo>
                    <a:pt x="80" y="1360"/>
                  </a:lnTo>
                  <a:lnTo>
                    <a:pt x="61" y="1392"/>
                  </a:lnTo>
                  <a:lnTo>
                    <a:pt x="52" y="1409"/>
                  </a:lnTo>
                  <a:lnTo>
                    <a:pt x="44" y="1427"/>
                  </a:lnTo>
                  <a:lnTo>
                    <a:pt x="36" y="1446"/>
                  </a:lnTo>
                  <a:lnTo>
                    <a:pt x="30" y="1468"/>
                  </a:lnTo>
                  <a:lnTo>
                    <a:pt x="26" y="1484"/>
                  </a:lnTo>
                  <a:lnTo>
                    <a:pt x="23" y="1491"/>
                  </a:lnTo>
                  <a:lnTo>
                    <a:pt x="20" y="1497"/>
                  </a:lnTo>
                  <a:lnTo>
                    <a:pt x="14" y="1507"/>
                  </a:lnTo>
                  <a:lnTo>
                    <a:pt x="12" y="1517"/>
                  </a:lnTo>
                  <a:lnTo>
                    <a:pt x="9" y="1534"/>
                  </a:lnTo>
                  <a:lnTo>
                    <a:pt x="7" y="1554"/>
                  </a:lnTo>
                  <a:lnTo>
                    <a:pt x="5" y="1577"/>
                  </a:lnTo>
                  <a:lnTo>
                    <a:pt x="2" y="1622"/>
                  </a:lnTo>
                  <a:lnTo>
                    <a:pt x="0" y="1653"/>
                  </a:lnTo>
                  <a:lnTo>
                    <a:pt x="45" y="1615"/>
                  </a:lnTo>
                  <a:lnTo>
                    <a:pt x="74" y="1591"/>
                  </a:lnTo>
                  <a:lnTo>
                    <a:pt x="84" y="1584"/>
                  </a:lnTo>
                  <a:lnTo>
                    <a:pt x="92" y="1578"/>
                  </a:lnTo>
                  <a:lnTo>
                    <a:pt x="98" y="1576"/>
                  </a:lnTo>
                  <a:lnTo>
                    <a:pt x="102" y="1575"/>
                  </a:lnTo>
                  <a:lnTo>
                    <a:pt x="107" y="1576"/>
                  </a:lnTo>
                  <a:lnTo>
                    <a:pt x="112" y="1579"/>
                  </a:lnTo>
                  <a:lnTo>
                    <a:pt x="115" y="1581"/>
                  </a:lnTo>
                  <a:lnTo>
                    <a:pt x="121" y="1581"/>
                  </a:lnTo>
                  <a:lnTo>
                    <a:pt x="128" y="1581"/>
                  </a:lnTo>
                  <a:lnTo>
                    <a:pt x="138" y="1578"/>
                  </a:lnTo>
                  <a:lnTo>
                    <a:pt x="147" y="1575"/>
                  </a:lnTo>
                  <a:lnTo>
                    <a:pt x="156" y="1569"/>
                  </a:lnTo>
                  <a:lnTo>
                    <a:pt x="160" y="1566"/>
                  </a:lnTo>
                  <a:lnTo>
                    <a:pt x="165" y="1564"/>
                  </a:lnTo>
                  <a:lnTo>
                    <a:pt x="170" y="1560"/>
                  </a:lnTo>
                  <a:lnTo>
                    <a:pt x="177" y="1559"/>
                  </a:lnTo>
                  <a:lnTo>
                    <a:pt x="182" y="1558"/>
                  </a:lnTo>
                  <a:lnTo>
                    <a:pt x="187" y="1558"/>
                  </a:lnTo>
                  <a:lnTo>
                    <a:pt x="192" y="1559"/>
                  </a:lnTo>
                  <a:lnTo>
                    <a:pt x="198" y="1560"/>
                  </a:lnTo>
                  <a:lnTo>
                    <a:pt x="209" y="1564"/>
                  </a:lnTo>
                  <a:lnTo>
                    <a:pt x="221" y="1568"/>
                  </a:lnTo>
                  <a:lnTo>
                    <a:pt x="232" y="1573"/>
                  </a:lnTo>
                  <a:lnTo>
                    <a:pt x="245" y="1578"/>
                  </a:lnTo>
                  <a:lnTo>
                    <a:pt x="258" y="1583"/>
                  </a:lnTo>
                  <a:lnTo>
                    <a:pt x="270" y="1586"/>
                  </a:lnTo>
                  <a:lnTo>
                    <a:pt x="287" y="1589"/>
                  </a:lnTo>
                  <a:lnTo>
                    <a:pt x="301" y="1590"/>
                  </a:lnTo>
                  <a:lnTo>
                    <a:pt x="313" y="1589"/>
                  </a:lnTo>
                  <a:lnTo>
                    <a:pt x="322" y="1587"/>
                  </a:lnTo>
                  <a:lnTo>
                    <a:pt x="330" y="1583"/>
                  </a:lnTo>
                  <a:lnTo>
                    <a:pt x="339" y="1576"/>
                  </a:lnTo>
                  <a:lnTo>
                    <a:pt x="347" y="1570"/>
                  </a:lnTo>
                  <a:lnTo>
                    <a:pt x="356" y="1562"/>
                  </a:lnTo>
                  <a:lnTo>
                    <a:pt x="448" y="1565"/>
                  </a:lnTo>
                  <a:lnTo>
                    <a:pt x="503" y="1435"/>
                  </a:lnTo>
                  <a:lnTo>
                    <a:pt x="513" y="1434"/>
                  </a:lnTo>
                  <a:lnTo>
                    <a:pt x="520" y="1434"/>
                  </a:lnTo>
                  <a:lnTo>
                    <a:pt x="526" y="1435"/>
                  </a:lnTo>
                  <a:lnTo>
                    <a:pt x="533" y="1436"/>
                  </a:lnTo>
                  <a:lnTo>
                    <a:pt x="538" y="1438"/>
                  </a:lnTo>
                  <a:lnTo>
                    <a:pt x="542" y="1441"/>
                  </a:lnTo>
                  <a:lnTo>
                    <a:pt x="545" y="1445"/>
                  </a:lnTo>
                  <a:lnTo>
                    <a:pt x="550" y="1449"/>
                  </a:lnTo>
                  <a:lnTo>
                    <a:pt x="555" y="1458"/>
                  </a:lnTo>
                  <a:lnTo>
                    <a:pt x="561" y="1469"/>
                  </a:lnTo>
                  <a:lnTo>
                    <a:pt x="569" y="1479"/>
                  </a:lnTo>
                  <a:lnTo>
                    <a:pt x="579" y="1490"/>
                  </a:lnTo>
                  <a:lnTo>
                    <a:pt x="591" y="1498"/>
                  </a:lnTo>
                  <a:lnTo>
                    <a:pt x="601" y="1505"/>
                  </a:lnTo>
                  <a:lnTo>
                    <a:pt x="607" y="1507"/>
                  </a:lnTo>
                  <a:lnTo>
                    <a:pt x="612" y="1508"/>
                  </a:lnTo>
                  <a:lnTo>
                    <a:pt x="617" y="1509"/>
                  </a:lnTo>
                  <a:lnTo>
                    <a:pt x="622" y="1509"/>
                  </a:lnTo>
                  <a:lnTo>
                    <a:pt x="632" y="1508"/>
                  </a:lnTo>
                  <a:lnTo>
                    <a:pt x="641" y="1505"/>
                  </a:lnTo>
                  <a:lnTo>
                    <a:pt x="651" y="1500"/>
                  </a:lnTo>
                  <a:lnTo>
                    <a:pt x="659" y="1494"/>
                  </a:lnTo>
                  <a:lnTo>
                    <a:pt x="669" y="1487"/>
                  </a:lnTo>
                  <a:lnTo>
                    <a:pt x="677" y="1477"/>
                  </a:lnTo>
                  <a:lnTo>
                    <a:pt x="686" y="1468"/>
                  </a:lnTo>
                  <a:lnTo>
                    <a:pt x="693" y="1457"/>
                  </a:lnTo>
                  <a:lnTo>
                    <a:pt x="710" y="1435"/>
                  </a:lnTo>
                  <a:lnTo>
                    <a:pt x="725" y="1412"/>
                  </a:lnTo>
                  <a:lnTo>
                    <a:pt x="735" y="1395"/>
                  </a:lnTo>
                  <a:lnTo>
                    <a:pt x="752" y="1368"/>
                  </a:lnTo>
                  <a:lnTo>
                    <a:pt x="767" y="1341"/>
                  </a:lnTo>
                  <a:lnTo>
                    <a:pt x="774" y="1324"/>
                  </a:lnTo>
                  <a:lnTo>
                    <a:pt x="776" y="1315"/>
                  </a:lnTo>
                  <a:lnTo>
                    <a:pt x="776" y="1307"/>
                  </a:lnTo>
                  <a:lnTo>
                    <a:pt x="776" y="1299"/>
                  </a:lnTo>
                  <a:lnTo>
                    <a:pt x="776" y="1292"/>
                  </a:lnTo>
                  <a:lnTo>
                    <a:pt x="775" y="1279"/>
                  </a:lnTo>
                  <a:lnTo>
                    <a:pt x="774" y="1269"/>
                  </a:lnTo>
                  <a:lnTo>
                    <a:pt x="774" y="1263"/>
                  </a:lnTo>
                  <a:lnTo>
                    <a:pt x="775" y="1259"/>
                  </a:lnTo>
                  <a:lnTo>
                    <a:pt x="776" y="1254"/>
                  </a:lnTo>
                  <a:lnTo>
                    <a:pt x="779" y="1249"/>
                  </a:lnTo>
                  <a:lnTo>
                    <a:pt x="782" y="1242"/>
                  </a:lnTo>
                  <a:lnTo>
                    <a:pt x="788" y="1237"/>
                  </a:lnTo>
                  <a:lnTo>
                    <a:pt x="794" y="1230"/>
                  </a:lnTo>
                  <a:lnTo>
                    <a:pt x="803" y="1222"/>
                  </a:lnTo>
                  <a:lnTo>
                    <a:pt x="812" y="1214"/>
                  </a:lnTo>
                  <a:lnTo>
                    <a:pt x="821" y="1206"/>
                  </a:lnTo>
                  <a:lnTo>
                    <a:pt x="830" y="1199"/>
                  </a:lnTo>
                  <a:lnTo>
                    <a:pt x="843" y="1193"/>
                  </a:lnTo>
                  <a:lnTo>
                    <a:pt x="855" y="1187"/>
                  </a:lnTo>
                  <a:lnTo>
                    <a:pt x="867" y="1184"/>
                  </a:lnTo>
                  <a:lnTo>
                    <a:pt x="871" y="1183"/>
                  </a:lnTo>
                  <a:lnTo>
                    <a:pt x="877" y="1181"/>
                  </a:lnTo>
                  <a:lnTo>
                    <a:pt x="883" y="1178"/>
                  </a:lnTo>
                  <a:lnTo>
                    <a:pt x="890" y="1173"/>
                  </a:lnTo>
                  <a:lnTo>
                    <a:pt x="903" y="1164"/>
                  </a:lnTo>
                  <a:lnTo>
                    <a:pt x="913" y="1154"/>
                  </a:lnTo>
                  <a:lnTo>
                    <a:pt x="922" y="1144"/>
                  </a:lnTo>
                  <a:lnTo>
                    <a:pt x="929" y="1134"/>
                  </a:lnTo>
                  <a:lnTo>
                    <a:pt x="934" y="1122"/>
                  </a:lnTo>
                  <a:lnTo>
                    <a:pt x="938" y="1111"/>
                  </a:lnTo>
                  <a:lnTo>
                    <a:pt x="942" y="1099"/>
                  </a:lnTo>
                  <a:lnTo>
                    <a:pt x="944" y="1087"/>
                  </a:lnTo>
                  <a:lnTo>
                    <a:pt x="945" y="1074"/>
                  </a:lnTo>
                  <a:lnTo>
                    <a:pt x="945" y="1061"/>
                  </a:lnTo>
                  <a:lnTo>
                    <a:pt x="944" y="1047"/>
                  </a:lnTo>
                  <a:lnTo>
                    <a:pt x="943" y="1033"/>
                  </a:lnTo>
                  <a:lnTo>
                    <a:pt x="940" y="1002"/>
                  </a:lnTo>
                  <a:lnTo>
                    <a:pt x="935" y="969"/>
                  </a:lnTo>
                  <a:lnTo>
                    <a:pt x="928" y="909"/>
                  </a:lnTo>
                  <a:lnTo>
                    <a:pt x="921" y="849"/>
                  </a:lnTo>
                  <a:lnTo>
                    <a:pt x="913" y="789"/>
                  </a:lnTo>
                  <a:lnTo>
                    <a:pt x="906" y="728"/>
                  </a:lnTo>
                  <a:lnTo>
                    <a:pt x="899" y="668"/>
                  </a:lnTo>
                  <a:lnTo>
                    <a:pt x="892" y="607"/>
                  </a:lnTo>
                  <a:lnTo>
                    <a:pt x="886" y="546"/>
                  </a:lnTo>
                  <a:lnTo>
                    <a:pt x="878" y="486"/>
                  </a:lnTo>
                  <a:lnTo>
                    <a:pt x="872" y="425"/>
                  </a:lnTo>
                  <a:lnTo>
                    <a:pt x="866" y="364"/>
                  </a:lnTo>
                  <a:lnTo>
                    <a:pt x="858" y="302"/>
                  </a:lnTo>
                  <a:lnTo>
                    <a:pt x="852" y="242"/>
                  </a:lnTo>
                  <a:lnTo>
                    <a:pt x="846" y="181"/>
                  </a:lnTo>
                  <a:lnTo>
                    <a:pt x="838" y="121"/>
                  </a:lnTo>
                  <a:lnTo>
                    <a:pt x="832" y="60"/>
                  </a:lnTo>
                  <a:lnTo>
                    <a:pt x="826" y="0"/>
                  </a:lnTo>
                  <a:lnTo>
                    <a:pt x="774" y="1"/>
                  </a:lnTo>
                  <a:lnTo>
                    <a:pt x="721" y="3"/>
                  </a:lnTo>
                  <a:lnTo>
                    <a:pt x="668" y="6"/>
                  </a:lnTo>
                  <a:lnTo>
                    <a:pt x="613" y="11"/>
                  </a:lnTo>
                  <a:lnTo>
                    <a:pt x="559" y="15"/>
                  </a:lnTo>
                  <a:lnTo>
                    <a:pt x="505" y="20"/>
                  </a:lnTo>
                  <a:lnTo>
                    <a:pt x="452" y="24"/>
                  </a:lnTo>
                  <a:lnTo>
                    <a:pt x="401" y="28"/>
                  </a:lnTo>
                  <a:lnTo>
                    <a:pt x="383" y="30"/>
                  </a:lnTo>
                  <a:lnTo>
                    <a:pt x="357" y="31"/>
                  </a:lnTo>
                  <a:lnTo>
                    <a:pt x="325" y="33"/>
                  </a:lnTo>
                  <a:lnTo>
                    <a:pt x="291" y="35"/>
                  </a:lnTo>
                  <a:lnTo>
                    <a:pt x="258" y="38"/>
                  </a:lnTo>
                  <a:lnTo>
                    <a:pt x="228" y="40"/>
                  </a:lnTo>
                  <a:lnTo>
                    <a:pt x="205" y="43"/>
                  </a:lnTo>
                  <a:lnTo>
                    <a:pt x="192" y="46"/>
                  </a:lnTo>
                  <a:lnTo>
                    <a:pt x="185" y="50"/>
                  </a:lnTo>
                  <a:lnTo>
                    <a:pt x="179" y="55"/>
                  </a:lnTo>
                  <a:lnTo>
                    <a:pt x="172" y="60"/>
                  </a:lnTo>
                  <a:lnTo>
                    <a:pt x="166" y="65"/>
                  </a:lnTo>
                  <a:lnTo>
                    <a:pt x="160" y="72"/>
                  </a:lnTo>
                  <a:lnTo>
                    <a:pt x="150" y="77"/>
                  </a:lnTo>
                  <a:lnTo>
                    <a:pt x="140" y="83"/>
                  </a:lnTo>
                  <a:lnTo>
                    <a:pt x="125" y="87"/>
                  </a:lnTo>
                  <a:lnTo>
                    <a:pt x="108" y="91"/>
                  </a:lnTo>
                  <a:lnTo>
                    <a:pt x="94" y="93"/>
                  </a:lnTo>
                  <a:lnTo>
                    <a:pt x="82" y="93"/>
                  </a:lnTo>
                  <a:lnTo>
                    <a:pt x="71" y="91"/>
                  </a:lnTo>
                  <a:lnTo>
                    <a:pt x="51" y="84"/>
                  </a:lnTo>
                  <a:lnTo>
                    <a:pt x="26" y="77"/>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2" name="Freeform 43">
              <a:extLst>
                <a:ext uri="{FF2B5EF4-FFF2-40B4-BE49-F238E27FC236}">
                  <a16:creationId xmlns:a16="http://schemas.microsoft.com/office/drawing/2014/main" id="{4A038216-98F2-4375-BFAC-54ED78230700}"/>
                </a:ext>
              </a:extLst>
            </p:cNvPr>
            <p:cNvSpPr>
              <a:spLocks/>
            </p:cNvSpPr>
            <p:nvPr/>
          </p:nvSpPr>
          <p:spPr bwMode="auto">
            <a:xfrm>
              <a:off x="8374507" y="1218654"/>
              <a:ext cx="549585" cy="849529"/>
            </a:xfrm>
            <a:custGeom>
              <a:avLst/>
              <a:gdLst/>
              <a:ahLst/>
              <a:cxnLst>
                <a:cxn ang="0">
                  <a:pos x="68" y="886"/>
                </a:cxn>
                <a:cxn ang="0">
                  <a:pos x="61" y="927"/>
                </a:cxn>
                <a:cxn ang="0">
                  <a:pos x="26" y="1046"/>
                </a:cxn>
                <a:cxn ang="0">
                  <a:pos x="154" y="1387"/>
                </a:cxn>
                <a:cxn ang="0">
                  <a:pos x="205" y="1526"/>
                </a:cxn>
                <a:cxn ang="0">
                  <a:pos x="261" y="1679"/>
                </a:cxn>
                <a:cxn ang="0">
                  <a:pos x="297" y="1757"/>
                </a:cxn>
                <a:cxn ang="0">
                  <a:pos x="378" y="1774"/>
                </a:cxn>
                <a:cxn ang="0">
                  <a:pos x="400" y="1701"/>
                </a:cxn>
                <a:cxn ang="0">
                  <a:pos x="440" y="1666"/>
                </a:cxn>
                <a:cxn ang="0">
                  <a:pos x="452" y="1644"/>
                </a:cxn>
                <a:cxn ang="0">
                  <a:pos x="425" y="1625"/>
                </a:cxn>
                <a:cxn ang="0">
                  <a:pos x="438" y="1599"/>
                </a:cxn>
                <a:cxn ang="0">
                  <a:pos x="597" y="1489"/>
                </a:cxn>
                <a:cxn ang="0">
                  <a:pos x="581" y="1463"/>
                </a:cxn>
                <a:cxn ang="0">
                  <a:pos x="569" y="1433"/>
                </a:cxn>
                <a:cxn ang="0">
                  <a:pos x="589" y="1382"/>
                </a:cxn>
                <a:cxn ang="0">
                  <a:pos x="611" y="1335"/>
                </a:cxn>
                <a:cxn ang="0">
                  <a:pos x="696" y="1331"/>
                </a:cxn>
                <a:cxn ang="0">
                  <a:pos x="690" y="1293"/>
                </a:cxn>
                <a:cxn ang="0">
                  <a:pos x="699" y="1169"/>
                </a:cxn>
                <a:cxn ang="0">
                  <a:pos x="708" y="1054"/>
                </a:cxn>
                <a:cxn ang="0">
                  <a:pos x="736" y="1076"/>
                </a:cxn>
                <a:cxn ang="0">
                  <a:pos x="753" y="1131"/>
                </a:cxn>
                <a:cxn ang="0">
                  <a:pos x="961" y="1083"/>
                </a:cxn>
                <a:cxn ang="0">
                  <a:pos x="974" y="1035"/>
                </a:cxn>
                <a:cxn ang="0">
                  <a:pos x="1041" y="992"/>
                </a:cxn>
                <a:cxn ang="0">
                  <a:pos x="1049" y="983"/>
                </a:cxn>
                <a:cxn ang="0">
                  <a:pos x="1065" y="946"/>
                </a:cxn>
                <a:cxn ang="0">
                  <a:pos x="1129" y="886"/>
                </a:cxn>
                <a:cxn ang="0">
                  <a:pos x="1139" y="811"/>
                </a:cxn>
                <a:cxn ang="0">
                  <a:pos x="1120" y="761"/>
                </a:cxn>
                <a:cxn ang="0">
                  <a:pos x="1097" y="708"/>
                </a:cxn>
                <a:cxn ang="0">
                  <a:pos x="1038" y="635"/>
                </a:cxn>
                <a:cxn ang="0">
                  <a:pos x="1005" y="623"/>
                </a:cxn>
                <a:cxn ang="0">
                  <a:pos x="924" y="610"/>
                </a:cxn>
                <a:cxn ang="0">
                  <a:pos x="859" y="608"/>
                </a:cxn>
                <a:cxn ang="0">
                  <a:pos x="840" y="599"/>
                </a:cxn>
                <a:cxn ang="0">
                  <a:pos x="765" y="419"/>
                </a:cxn>
                <a:cxn ang="0">
                  <a:pos x="718" y="294"/>
                </a:cxn>
                <a:cxn ang="0">
                  <a:pos x="662" y="142"/>
                </a:cxn>
                <a:cxn ang="0">
                  <a:pos x="619" y="56"/>
                </a:cxn>
                <a:cxn ang="0">
                  <a:pos x="587" y="51"/>
                </a:cxn>
                <a:cxn ang="0">
                  <a:pos x="523" y="33"/>
                </a:cxn>
                <a:cxn ang="0">
                  <a:pos x="415" y="4"/>
                </a:cxn>
                <a:cxn ang="0">
                  <a:pos x="198" y="26"/>
                </a:cxn>
                <a:cxn ang="0">
                  <a:pos x="84" y="346"/>
                </a:cxn>
                <a:cxn ang="0">
                  <a:pos x="65" y="463"/>
                </a:cxn>
                <a:cxn ang="0">
                  <a:pos x="87" y="534"/>
                </a:cxn>
                <a:cxn ang="0">
                  <a:pos x="123" y="624"/>
                </a:cxn>
                <a:cxn ang="0">
                  <a:pos x="126" y="674"/>
                </a:cxn>
                <a:cxn ang="0">
                  <a:pos x="114" y="699"/>
                </a:cxn>
                <a:cxn ang="0">
                  <a:pos x="106" y="726"/>
                </a:cxn>
                <a:cxn ang="0">
                  <a:pos x="117" y="773"/>
                </a:cxn>
                <a:cxn ang="0">
                  <a:pos x="110" y="800"/>
                </a:cxn>
                <a:cxn ang="0">
                  <a:pos x="80" y="820"/>
                </a:cxn>
              </a:cxnLst>
              <a:rect l="0" t="0" r="r" b="b"/>
              <a:pathLst>
                <a:path w="1181" h="1823">
                  <a:moveTo>
                    <a:pt x="65" y="829"/>
                  </a:moveTo>
                  <a:lnTo>
                    <a:pt x="65" y="847"/>
                  </a:lnTo>
                  <a:lnTo>
                    <a:pt x="66" y="862"/>
                  </a:lnTo>
                  <a:lnTo>
                    <a:pt x="67" y="875"/>
                  </a:lnTo>
                  <a:lnTo>
                    <a:pt x="68" y="886"/>
                  </a:lnTo>
                  <a:lnTo>
                    <a:pt x="70" y="901"/>
                  </a:lnTo>
                  <a:lnTo>
                    <a:pt x="70" y="913"/>
                  </a:lnTo>
                  <a:lnTo>
                    <a:pt x="69" y="917"/>
                  </a:lnTo>
                  <a:lnTo>
                    <a:pt x="66" y="921"/>
                  </a:lnTo>
                  <a:lnTo>
                    <a:pt x="61" y="927"/>
                  </a:lnTo>
                  <a:lnTo>
                    <a:pt x="53" y="932"/>
                  </a:lnTo>
                  <a:lnTo>
                    <a:pt x="32" y="948"/>
                  </a:lnTo>
                  <a:lnTo>
                    <a:pt x="0" y="970"/>
                  </a:lnTo>
                  <a:lnTo>
                    <a:pt x="8" y="996"/>
                  </a:lnTo>
                  <a:lnTo>
                    <a:pt x="26" y="1046"/>
                  </a:lnTo>
                  <a:lnTo>
                    <a:pt x="50" y="1113"/>
                  </a:lnTo>
                  <a:lnTo>
                    <a:pt x="79" y="1189"/>
                  </a:lnTo>
                  <a:lnTo>
                    <a:pt x="108" y="1265"/>
                  </a:lnTo>
                  <a:lnTo>
                    <a:pt x="134" y="1333"/>
                  </a:lnTo>
                  <a:lnTo>
                    <a:pt x="154" y="1387"/>
                  </a:lnTo>
                  <a:lnTo>
                    <a:pt x="165" y="1416"/>
                  </a:lnTo>
                  <a:lnTo>
                    <a:pt x="175" y="1443"/>
                  </a:lnTo>
                  <a:lnTo>
                    <a:pt x="185" y="1471"/>
                  </a:lnTo>
                  <a:lnTo>
                    <a:pt x="195" y="1499"/>
                  </a:lnTo>
                  <a:lnTo>
                    <a:pt x="205" y="1526"/>
                  </a:lnTo>
                  <a:lnTo>
                    <a:pt x="215" y="1554"/>
                  </a:lnTo>
                  <a:lnTo>
                    <a:pt x="225" y="1581"/>
                  </a:lnTo>
                  <a:lnTo>
                    <a:pt x="235" y="1608"/>
                  </a:lnTo>
                  <a:lnTo>
                    <a:pt x="245" y="1636"/>
                  </a:lnTo>
                  <a:lnTo>
                    <a:pt x="261" y="1679"/>
                  </a:lnTo>
                  <a:lnTo>
                    <a:pt x="272" y="1708"/>
                  </a:lnTo>
                  <a:lnTo>
                    <a:pt x="279" y="1728"/>
                  </a:lnTo>
                  <a:lnTo>
                    <a:pt x="287" y="1743"/>
                  </a:lnTo>
                  <a:lnTo>
                    <a:pt x="292" y="1750"/>
                  </a:lnTo>
                  <a:lnTo>
                    <a:pt x="297" y="1757"/>
                  </a:lnTo>
                  <a:lnTo>
                    <a:pt x="303" y="1763"/>
                  </a:lnTo>
                  <a:lnTo>
                    <a:pt x="312" y="1772"/>
                  </a:lnTo>
                  <a:lnTo>
                    <a:pt x="333" y="1793"/>
                  </a:lnTo>
                  <a:lnTo>
                    <a:pt x="363" y="1823"/>
                  </a:lnTo>
                  <a:lnTo>
                    <a:pt x="378" y="1774"/>
                  </a:lnTo>
                  <a:lnTo>
                    <a:pt x="386" y="1740"/>
                  </a:lnTo>
                  <a:lnTo>
                    <a:pt x="391" y="1727"/>
                  </a:lnTo>
                  <a:lnTo>
                    <a:pt x="394" y="1717"/>
                  </a:lnTo>
                  <a:lnTo>
                    <a:pt x="397" y="1708"/>
                  </a:lnTo>
                  <a:lnTo>
                    <a:pt x="400" y="1701"/>
                  </a:lnTo>
                  <a:lnTo>
                    <a:pt x="404" y="1695"/>
                  </a:lnTo>
                  <a:lnTo>
                    <a:pt x="409" y="1690"/>
                  </a:lnTo>
                  <a:lnTo>
                    <a:pt x="414" y="1684"/>
                  </a:lnTo>
                  <a:lnTo>
                    <a:pt x="421" y="1679"/>
                  </a:lnTo>
                  <a:lnTo>
                    <a:pt x="440" y="1666"/>
                  </a:lnTo>
                  <a:lnTo>
                    <a:pt x="468" y="1646"/>
                  </a:lnTo>
                  <a:lnTo>
                    <a:pt x="464" y="1645"/>
                  </a:lnTo>
                  <a:lnTo>
                    <a:pt x="462" y="1645"/>
                  </a:lnTo>
                  <a:lnTo>
                    <a:pt x="459" y="1645"/>
                  </a:lnTo>
                  <a:lnTo>
                    <a:pt x="452" y="1644"/>
                  </a:lnTo>
                  <a:lnTo>
                    <a:pt x="443" y="1641"/>
                  </a:lnTo>
                  <a:lnTo>
                    <a:pt x="434" y="1636"/>
                  </a:lnTo>
                  <a:lnTo>
                    <a:pt x="431" y="1633"/>
                  </a:lnTo>
                  <a:lnTo>
                    <a:pt x="428" y="1629"/>
                  </a:lnTo>
                  <a:lnTo>
                    <a:pt x="425" y="1625"/>
                  </a:lnTo>
                  <a:lnTo>
                    <a:pt x="424" y="1621"/>
                  </a:lnTo>
                  <a:lnTo>
                    <a:pt x="425" y="1616"/>
                  </a:lnTo>
                  <a:lnTo>
                    <a:pt x="428" y="1610"/>
                  </a:lnTo>
                  <a:lnTo>
                    <a:pt x="432" y="1605"/>
                  </a:lnTo>
                  <a:lnTo>
                    <a:pt x="438" y="1599"/>
                  </a:lnTo>
                  <a:lnTo>
                    <a:pt x="498" y="1551"/>
                  </a:lnTo>
                  <a:lnTo>
                    <a:pt x="456" y="1478"/>
                  </a:lnTo>
                  <a:lnTo>
                    <a:pt x="536" y="1435"/>
                  </a:lnTo>
                  <a:lnTo>
                    <a:pt x="595" y="1495"/>
                  </a:lnTo>
                  <a:lnTo>
                    <a:pt x="597" y="1489"/>
                  </a:lnTo>
                  <a:lnTo>
                    <a:pt x="598" y="1485"/>
                  </a:lnTo>
                  <a:lnTo>
                    <a:pt x="597" y="1481"/>
                  </a:lnTo>
                  <a:lnTo>
                    <a:pt x="595" y="1478"/>
                  </a:lnTo>
                  <a:lnTo>
                    <a:pt x="589" y="1470"/>
                  </a:lnTo>
                  <a:lnTo>
                    <a:pt x="581" y="1463"/>
                  </a:lnTo>
                  <a:lnTo>
                    <a:pt x="577" y="1458"/>
                  </a:lnTo>
                  <a:lnTo>
                    <a:pt x="574" y="1453"/>
                  </a:lnTo>
                  <a:lnTo>
                    <a:pt x="572" y="1447"/>
                  </a:lnTo>
                  <a:lnTo>
                    <a:pt x="570" y="1441"/>
                  </a:lnTo>
                  <a:lnTo>
                    <a:pt x="569" y="1433"/>
                  </a:lnTo>
                  <a:lnTo>
                    <a:pt x="570" y="1424"/>
                  </a:lnTo>
                  <a:lnTo>
                    <a:pt x="573" y="1415"/>
                  </a:lnTo>
                  <a:lnTo>
                    <a:pt x="577" y="1403"/>
                  </a:lnTo>
                  <a:lnTo>
                    <a:pt x="584" y="1389"/>
                  </a:lnTo>
                  <a:lnTo>
                    <a:pt x="589" y="1382"/>
                  </a:lnTo>
                  <a:lnTo>
                    <a:pt x="592" y="1378"/>
                  </a:lnTo>
                  <a:lnTo>
                    <a:pt x="595" y="1374"/>
                  </a:lnTo>
                  <a:lnTo>
                    <a:pt x="598" y="1368"/>
                  </a:lnTo>
                  <a:lnTo>
                    <a:pt x="604" y="1357"/>
                  </a:lnTo>
                  <a:lnTo>
                    <a:pt x="611" y="1335"/>
                  </a:lnTo>
                  <a:lnTo>
                    <a:pt x="623" y="1304"/>
                  </a:lnTo>
                  <a:lnTo>
                    <a:pt x="662" y="1304"/>
                  </a:lnTo>
                  <a:lnTo>
                    <a:pt x="692" y="1346"/>
                  </a:lnTo>
                  <a:lnTo>
                    <a:pt x="695" y="1338"/>
                  </a:lnTo>
                  <a:lnTo>
                    <a:pt x="696" y="1331"/>
                  </a:lnTo>
                  <a:lnTo>
                    <a:pt x="696" y="1325"/>
                  </a:lnTo>
                  <a:lnTo>
                    <a:pt x="694" y="1319"/>
                  </a:lnTo>
                  <a:lnTo>
                    <a:pt x="692" y="1312"/>
                  </a:lnTo>
                  <a:lnTo>
                    <a:pt x="691" y="1304"/>
                  </a:lnTo>
                  <a:lnTo>
                    <a:pt x="690" y="1293"/>
                  </a:lnTo>
                  <a:lnTo>
                    <a:pt x="691" y="1279"/>
                  </a:lnTo>
                  <a:lnTo>
                    <a:pt x="695" y="1247"/>
                  </a:lnTo>
                  <a:lnTo>
                    <a:pt x="697" y="1220"/>
                  </a:lnTo>
                  <a:lnTo>
                    <a:pt x="699" y="1193"/>
                  </a:lnTo>
                  <a:lnTo>
                    <a:pt x="699" y="1169"/>
                  </a:lnTo>
                  <a:lnTo>
                    <a:pt x="699" y="1143"/>
                  </a:lnTo>
                  <a:lnTo>
                    <a:pt x="698" y="1116"/>
                  </a:lnTo>
                  <a:lnTo>
                    <a:pt x="698" y="1086"/>
                  </a:lnTo>
                  <a:lnTo>
                    <a:pt x="697" y="1051"/>
                  </a:lnTo>
                  <a:lnTo>
                    <a:pt x="708" y="1054"/>
                  </a:lnTo>
                  <a:lnTo>
                    <a:pt x="715" y="1058"/>
                  </a:lnTo>
                  <a:lnTo>
                    <a:pt x="723" y="1062"/>
                  </a:lnTo>
                  <a:lnTo>
                    <a:pt x="728" y="1066"/>
                  </a:lnTo>
                  <a:lnTo>
                    <a:pt x="732" y="1071"/>
                  </a:lnTo>
                  <a:lnTo>
                    <a:pt x="736" y="1076"/>
                  </a:lnTo>
                  <a:lnTo>
                    <a:pt x="738" y="1082"/>
                  </a:lnTo>
                  <a:lnTo>
                    <a:pt x="742" y="1087"/>
                  </a:lnTo>
                  <a:lnTo>
                    <a:pt x="745" y="1099"/>
                  </a:lnTo>
                  <a:lnTo>
                    <a:pt x="748" y="1114"/>
                  </a:lnTo>
                  <a:lnTo>
                    <a:pt x="753" y="1131"/>
                  </a:lnTo>
                  <a:lnTo>
                    <a:pt x="761" y="1149"/>
                  </a:lnTo>
                  <a:lnTo>
                    <a:pt x="801" y="1080"/>
                  </a:lnTo>
                  <a:lnTo>
                    <a:pt x="901" y="1125"/>
                  </a:lnTo>
                  <a:lnTo>
                    <a:pt x="891" y="1048"/>
                  </a:lnTo>
                  <a:lnTo>
                    <a:pt x="961" y="1083"/>
                  </a:lnTo>
                  <a:lnTo>
                    <a:pt x="953" y="1040"/>
                  </a:lnTo>
                  <a:lnTo>
                    <a:pt x="961" y="1037"/>
                  </a:lnTo>
                  <a:lnTo>
                    <a:pt x="966" y="1036"/>
                  </a:lnTo>
                  <a:lnTo>
                    <a:pt x="970" y="1035"/>
                  </a:lnTo>
                  <a:lnTo>
                    <a:pt x="974" y="1035"/>
                  </a:lnTo>
                  <a:lnTo>
                    <a:pt x="986" y="1040"/>
                  </a:lnTo>
                  <a:lnTo>
                    <a:pt x="1012" y="1052"/>
                  </a:lnTo>
                  <a:lnTo>
                    <a:pt x="985" y="983"/>
                  </a:lnTo>
                  <a:lnTo>
                    <a:pt x="1024" y="990"/>
                  </a:lnTo>
                  <a:lnTo>
                    <a:pt x="1041" y="992"/>
                  </a:lnTo>
                  <a:lnTo>
                    <a:pt x="1043" y="992"/>
                  </a:lnTo>
                  <a:lnTo>
                    <a:pt x="1045" y="991"/>
                  </a:lnTo>
                  <a:lnTo>
                    <a:pt x="1046" y="990"/>
                  </a:lnTo>
                  <a:lnTo>
                    <a:pt x="1047" y="988"/>
                  </a:lnTo>
                  <a:lnTo>
                    <a:pt x="1049" y="983"/>
                  </a:lnTo>
                  <a:lnTo>
                    <a:pt x="1052" y="975"/>
                  </a:lnTo>
                  <a:lnTo>
                    <a:pt x="1059" y="965"/>
                  </a:lnTo>
                  <a:lnTo>
                    <a:pt x="1062" y="956"/>
                  </a:lnTo>
                  <a:lnTo>
                    <a:pt x="1064" y="950"/>
                  </a:lnTo>
                  <a:lnTo>
                    <a:pt x="1065" y="946"/>
                  </a:lnTo>
                  <a:lnTo>
                    <a:pt x="1065" y="939"/>
                  </a:lnTo>
                  <a:lnTo>
                    <a:pt x="1068" y="933"/>
                  </a:lnTo>
                  <a:lnTo>
                    <a:pt x="1077" y="925"/>
                  </a:lnTo>
                  <a:lnTo>
                    <a:pt x="1096" y="910"/>
                  </a:lnTo>
                  <a:lnTo>
                    <a:pt x="1129" y="886"/>
                  </a:lnTo>
                  <a:lnTo>
                    <a:pt x="1181" y="848"/>
                  </a:lnTo>
                  <a:lnTo>
                    <a:pt x="1167" y="836"/>
                  </a:lnTo>
                  <a:lnTo>
                    <a:pt x="1156" y="827"/>
                  </a:lnTo>
                  <a:lnTo>
                    <a:pt x="1146" y="818"/>
                  </a:lnTo>
                  <a:lnTo>
                    <a:pt x="1139" y="811"/>
                  </a:lnTo>
                  <a:lnTo>
                    <a:pt x="1134" y="803"/>
                  </a:lnTo>
                  <a:lnTo>
                    <a:pt x="1128" y="797"/>
                  </a:lnTo>
                  <a:lnTo>
                    <a:pt x="1125" y="791"/>
                  </a:lnTo>
                  <a:lnTo>
                    <a:pt x="1123" y="784"/>
                  </a:lnTo>
                  <a:lnTo>
                    <a:pt x="1120" y="761"/>
                  </a:lnTo>
                  <a:lnTo>
                    <a:pt x="1115" y="733"/>
                  </a:lnTo>
                  <a:lnTo>
                    <a:pt x="1111" y="724"/>
                  </a:lnTo>
                  <a:lnTo>
                    <a:pt x="1107" y="718"/>
                  </a:lnTo>
                  <a:lnTo>
                    <a:pt x="1103" y="713"/>
                  </a:lnTo>
                  <a:lnTo>
                    <a:pt x="1097" y="708"/>
                  </a:lnTo>
                  <a:lnTo>
                    <a:pt x="1085" y="697"/>
                  </a:lnTo>
                  <a:lnTo>
                    <a:pt x="1074" y="684"/>
                  </a:lnTo>
                  <a:lnTo>
                    <a:pt x="1053" y="658"/>
                  </a:lnTo>
                  <a:lnTo>
                    <a:pt x="1042" y="640"/>
                  </a:lnTo>
                  <a:lnTo>
                    <a:pt x="1038" y="635"/>
                  </a:lnTo>
                  <a:lnTo>
                    <a:pt x="1035" y="631"/>
                  </a:lnTo>
                  <a:lnTo>
                    <a:pt x="1031" y="627"/>
                  </a:lnTo>
                  <a:lnTo>
                    <a:pt x="1028" y="626"/>
                  </a:lnTo>
                  <a:lnTo>
                    <a:pt x="1020" y="624"/>
                  </a:lnTo>
                  <a:lnTo>
                    <a:pt x="1005" y="623"/>
                  </a:lnTo>
                  <a:lnTo>
                    <a:pt x="994" y="622"/>
                  </a:lnTo>
                  <a:lnTo>
                    <a:pt x="982" y="621"/>
                  </a:lnTo>
                  <a:lnTo>
                    <a:pt x="966" y="618"/>
                  </a:lnTo>
                  <a:lnTo>
                    <a:pt x="946" y="614"/>
                  </a:lnTo>
                  <a:lnTo>
                    <a:pt x="924" y="610"/>
                  </a:lnTo>
                  <a:lnTo>
                    <a:pt x="905" y="607"/>
                  </a:lnTo>
                  <a:lnTo>
                    <a:pt x="890" y="607"/>
                  </a:lnTo>
                  <a:lnTo>
                    <a:pt x="878" y="607"/>
                  </a:lnTo>
                  <a:lnTo>
                    <a:pt x="867" y="608"/>
                  </a:lnTo>
                  <a:lnTo>
                    <a:pt x="859" y="608"/>
                  </a:lnTo>
                  <a:lnTo>
                    <a:pt x="854" y="608"/>
                  </a:lnTo>
                  <a:lnTo>
                    <a:pt x="851" y="607"/>
                  </a:lnTo>
                  <a:lnTo>
                    <a:pt x="848" y="606"/>
                  </a:lnTo>
                  <a:lnTo>
                    <a:pt x="845" y="605"/>
                  </a:lnTo>
                  <a:lnTo>
                    <a:pt x="840" y="599"/>
                  </a:lnTo>
                  <a:lnTo>
                    <a:pt x="833" y="589"/>
                  </a:lnTo>
                  <a:lnTo>
                    <a:pt x="826" y="576"/>
                  </a:lnTo>
                  <a:lnTo>
                    <a:pt x="819" y="558"/>
                  </a:lnTo>
                  <a:lnTo>
                    <a:pt x="796" y="503"/>
                  </a:lnTo>
                  <a:lnTo>
                    <a:pt x="765" y="419"/>
                  </a:lnTo>
                  <a:lnTo>
                    <a:pt x="755" y="394"/>
                  </a:lnTo>
                  <a:lnTo>
                    <a:pt x="746" y="369"/>
                  </a:lnTo>
                  <a:lnTo>
                    <a:pt x="736" y="344"/>
                  </a:lnTo>
                  <a:lnTo>
                    <a:pt x="728" y="320"/>
                  </a:lnTo>
                  <a:lnTo>
                    <a:pt x="718" y="294"/>
                  </a:lnTo>
                  <a:lnTo>
                    <a:pt x="709" y="270"/>
                  </a:lnTo>
                  <a:lnTo>
                    <a:pt x="699" y="245"/>
                  </a:lnTo>
                  <a:lnTo>
                    <a:pt x="690" y="220"/>
                  </a:lnTo>
                  <a:lnTo>
                    <a:pt x="674" y="176"/>
                  </a:lnTo>
                  <a:lnTo>
                    <a:pt x="662" y="142"/>
                  </a:lnTo>
                  <a:lnTo>
                    <a:pt x="650" y="113"/>
                  </a:lnTo>
                  <a:lnTo>
                    <a:pt x="640" y="91"/>
                  </a:lnTo>
                  <a:lnTo>
                    <a:pt x="632" y="75"/>
                  </a:lnTo>
                  <a:lnTo>
                    <a:pt x="626" y="64"/>
                  </a:lnTo>
                  <a:lnTo>
                    <a:pt x="619" y="56"/>
                  </a:lnTo>
                  <a:lnTo>
                    <a:pt x="613" y="52"/>
                  </a:lnTo>
                  <a:lnTo>
                    <a:pt x="608" y="50"/>
                  </a:lnTo>
                  <a:lnTo>
                    <a:pt x="601" y="50"/>
                  </a:lnTo>
                  <a:lnTo>
                    <a:pt x="595" y="50"/>
                  </a:lnTo>
                  <a:lnTo>
                    <a:pt x="587" y="51"/>
                  </a:lnTo>
                  <a:lnTo>
                    <a:pt x="577" y="51"/>
                  </a:lnTo>
                  <a:lnTo>
                    <a:pt x="566" y="49"/>
                  </a:lnTo>
                  <a:lnTo>
                    <a:pt x="553" y="46"/>
                  </a:lnTo>
                  <a:lnTo>
                    <a:pt x="537" y="39"/>
                  </a:lnTo>
                  <a:lnTo>
                    <a:pt x="523" y="33"/>
                  </a:lnTo>
                  <a:lnTo>
                    <a:pt x="506" y="27"/>
                  </a:lnTo>
                  <a:lnTo>
                    <a:pt x="483" y="21"/>
                  </a:lnTo>
                  <a:lnTo>
                    <a:pt x="459" y="14"/>
                  </a:lnTo>
                  <a:lnTo>
                    <a:pt x="436" y="8"/>
                  </a:lnTo>
                  <a:lnTo>
                    <a:pt x="415" y="4"/>
                  </a:lnTo>
                  <a:lnTo>
                    <a:pt x="397" y="0"/>
                  </a:lnTo>
                  <a:lnTo>
                    <a:pt x="384" y="0"/>
                  </a:lnTo>
                  <a:lnTo>
                    <a:pt x="254" y="61"/>
                  </a:lnTo>
                  <a:lnTo>
                    <a:pt x="206" y="3"/>
                  </a:lnTo>
                  <a:lnTo>
                    <a:pt x="198" y="26"/>
                  </a:lnTo>
                  <a:lnTo>
                    <a:pt x="180" y="73"/>
                  </a:lnTo>
                  <a:lnTo>
                    <a:pt x="157" y="136"/>
                  </a:lnTo>
                  <a:lnTo>
                    <a:pt x="131" y="209"/>
                  </a:lnTo>
                  <a:lnTo>
                    <a:pt x="106" y="282"/>
                  </a:lnTo>
                  <a:lnTo>
                    <a:pt x="84" y="346"/>
                  </a:lnTo>
                  <a:lnTo>
                    <a:pt x="69" y="394"/>
                  </a:lnTo>
                  <a:lnTo>
                    <a:pt x="63" y="417"/>
                  </a:lnTo>
                  <a:lnTo>
                    <a:pt x="63" y="432"/>
                  </a:lnTo>
                  <a:lnTo>
                    <a:pt x="63" y="447"/>
                  </a:lnTo>
                  <a:lnTo>
                    <a:pt x="65" y="463"/>
                  </a:lnTo>
                  <a:lnTo>
                    <a:pt x="68" y="478"/>
                  </a:lnTo>
                  <a:lnTo>
                    <a:pt x="72" y="491"/>
                  </a:lnTo>
                  <a:lnTo>
                    <a:pt x="77" y="506"/>
                  </a:lnTo>
                  <a:lnTo>
                    <a:pt x="82" y="520"/>
                  </a:lnTo>
                  <a:lnTo>
                    <a:pt x="87" y="534"/>
                  </a:lnTo>
                  <a:lnTo>
                    <a:pt x="99" y="560"/>
                  </a:lnTo>
                  <a:lnTo>
                    <a:pt x="109" y="586"/>
                  </a:lnTo>
                  <a:lnTo>
                    <a:pt x="115" y="599"/>
                  </a:lnTo>
                  <a:lnTo>
                    <a:pt x="119" y="612"/>
                  </a:lnTo>
                  <a:lnTo>
                    <a:pt x="123" y="624"/>
                  </a:lnTo>
                  <a:lnTo>
                    <a:pt x="126" y="637"/>
                  </a:lnTo>
                  <a:lnTo>
                    <a:pt x="127" y="648"/>
                  </a:lnTo>
                  <a:lnTo>
                    <a:pt x="128" y="658"/>
                  </a:lnTo>
                  <a:lnTo>
                    <a:pt x="128" y="666"/>
                  </a:lnTo>
                  <a:lnTo>
                    <a:pt x="126" y="674"/>
                  </a:lnTo>
                  <a:lnTo>
                    <a:pt x="124" y="680"/>
                  </a:lnTo>
                  <a:lnTo>
                    <a:pt x="122" y="685"/>
                  </a:lnTo>
                  <a:lnTo>
                    <a:pt x="119" y="690"/>
                  </a:lnTo>
                  <a:lnTo>
                    <a:pt x="116" y="695"/>
                  </a:lnTo>
                  <a:lnTo>
                    <a:pt x="114" y="699"/>
                  </a:lnTo>
                  <a:lnTo>
                    <a:pt x="110" y="703"/>
                  </a:lnTo>
                  <a:lnTo>
                    <a:pt x="108" y="708"/>
                  </a:lnTo>
                  <a:lnTo>
                    <a:pt x="106" y="713"/>
                  </a:lnTo>
                  <a:lnTo>
                    <a:pt x="105" y="719"/>
                  </a:lnTo>
                  <a:lnTo>
                    <a:pt x="106" y="726"/>
                  </a:lnTo>
                  <a:lnTo>
                    <a:pt x="107" y="735"/>
                  </a:lnTo>
                  <a:lnTo>
                    <a:pt x="110" y="745"/>
                  </a:lnTo>
                  <a:lnTo>
                    <a:pt x="112" y="756"/>
                  </a:lnTo>
                  <a:lnTo>
                    <a:pt x="115" y="764"/>
                  </a:lnTo>
                  <a:lnTo>
                    <a:pt x="117" y="773"/>
                  </a:lnTo>
                  <a:lnTo>
                    <a:pt x="117" y="780"/>
                  </a:lnTo>
                  <a:lnTo>
                    <a:pt x="117" y="785"/>
                  </a:lnTo>
                  <a:lnTo>
                    <a:pt x="115" y="792"/>
                  </a:lnTo>
                  <a:lnTo>
                    <a:pt x="114" y="796"/>
                  </a:lnTo>
                  <a:lnTo>
                    <a:pt x="110" y="800"/>
                  </a:lnTo>
                  <a:lnTo>
                    <a:pt x="107" y="804"/>
                  </a:lnTo>
                  <a:lnTo>
                    <a:pt x="103" y="808"/>
                  </a:lnTo>
                  <a:lnTo>
                    <a:pt x="98" y="811"/>
                  </a:lnTo>
                  <a:lnTo>
                    <a:pt x="92" y="814"/>
                  </a:lnTo>
                  <a:lnTo>
                    <a:pt x="80" y="820"/>
                  </a:lnTo>
                  <a:lnTo>
                    <a:pt x="65" y="829"/>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3" name="Freeform 44">
              <a:extLst>
                <a:ext uri="{FF2B5EF4-FFF2-40B4-BE49-F238E27FC236}">
                  <a16:creationId xmlns:a16="http://schemas.microsoft.com/office/drawing/2014/main" id="{32973EA1-B39A-4F18-8F6A-FA87426A58AA}"/>
                </a:ext>
              </a:extLst>
            </p:cNvPr>
            <p:cNvSpPr>
              <a:spLocks/>
            </p:cNvSpPr>
            <p:nvPr/>
          </p:nvSpPr>
          <p:spPr bwMode="auto">
            <a:xfrm>
              <a:off x="7053638" y="3813816"/>
              <a:ext cx="735886" cy="532819"/>
            </a:xfrm>
            <a:custGeom>
              <a:avLst/>
              <a:gdLst/>
              <a:ahLst/>
              <a:cxnLst>
                <a:cxn ang="0">
                  <a:pos x="1483" y="298"/>
                </a:cxn>
                <a:cxn ang="0">
                  <a:pos x="1310" y="170"/>
                </a:cxn>
                <a:cxn ang="0">
                  <a:pos x="1192" y="81"/>
                </a:cxn>
                <a:cxn ang="0">
                  <a:pos x="1152" y="60"/>
                </a:cxn>
                <a:cxn ang="0">
                  <a:pos x="1071" y="62"/>
                </a:cxn>
                <a:cxn ang="0">
                  <a:pos x="907" y="93"/>
                </a:cxn>
                <a:cxn ang="0">
                  <a:pos x="838" y="95"/>
                </a:cxn>
                <a:cxn ang="0">
                  <a:pos x="699" y="22"/>
                </a:cxn>
                <a:cxn ang="0">
                  <a:pos x="646" y="0"/>
                </a:cxn>
                <a:cxn ang="0">
                  <a:pos x="542" y="7"/>
                </a:cxn>
                <a:cxn ang="0">
                  <a:pos x="422" y="17"/>
                </a:cxn>
                <a:cxn ang="0">
                  <a:pos x="301" y="29"/>
                </a:cxn>
                <a:cxn ang="0">
                  <a:pos x="237" y="38"/>
                </a:cxn>
                <a:cxn ang="0">
                  <a:pos x="161" y="75"/>
                </a:cxn>
                <a:cxn ang="0">
                  <a:pos x="80" y="117"/>
                </a:cxn>
                <a:cxn ang="0">
                  <a:pos x="51" y="141"/>
                </a:cxn>
                <a:cxn ang="0">
                  <a:pos x="35" y="172"/>
                </a:cxn>
                <a:cxn ang="0">
                  <a:pos x="12" y="186"/>
                </a:cxn>
                <a:cxn ang="0">
                  <a:pos x="1" y="204"/>
                </a:cxn>
                <a:cxn ang="0">
                  <a:pos x="2" y="223"/>
                </a:cxn>
                <a:cxn ang="0">
                  <a:pos x="28" y="262"/>
                </a:cxn>
                <a:cxn ang="0">
                  <a:pos x="88" y="325"/>
                </a:cxn>
                <a:cxn ang="0">
                  <a:pos x="168" y="398"/>
                </a:cxn>
                <a:cxn ang="0">
                  <a:pos x="238" y="476"/>
                </a:cxn>
                <a:cxn ang="0">
                  <a:pos x="335" y="569"/>
                </a:cxn>
                <a:cxn ang="0">
                  <a:pos x="436" y="673"/>
                </a:cxn>
                <a:cxn ang="0">
                  <a:pos x="510" y="762"/>
                </a:cxn>
                <a:cxn ang="0">
                  <a:pos x="618" y="844"/>
                </a:cxn>
                <a:cxn ang="0">
                  <a:pos x="658" y="883"/>
                </a:cxn>
                <a:cxn ang="0">
                  <a:pos x="703" y="959"/>
                </a:cxn>
                <a:cxn ang="0">
                  <a:pos x="779" y="1034"/>
                </a:cxn>
                <a:cxn ang="0">
                  <a:pos x="803" y="1071"/>
                </a:cxn>
                <a:cxn ang="0">
                  <a:pos x="814" y="1107"/>
                </a:cxn>
                <a:cxn ang="0">
                  <a:pos x="834" y="1127"/>
                </a:cxn>
                <a:cxn ang="0">
                  <a:pos x="864" y="1138"/>
                </a:cxn>
                <a:cxn ang="0">
                  <a:pos x="892" y="1137"/>
                </a:cxn>
                <a:cxn ang="0">
                  <a:pos x="938" y="1147"/>
                </a:cxn>
                <a:cxn ang="0">
                  <a:pos x="964" y="1117"/>
                </a:cxn>
                <a:cxn ang="0">
                  <a:pos x="1002" y="1105"/>
                </a:cxn>
                <a:cxn ang="0">
                  <a:pos x="908" y="1054"/>
                </a:cxn>
                <a:cxn ang="0">
                  <a:pos x="1000" y="1011"/>
                </a:cxn>
                <a:cxn ang="0">
                  <a:pos x="1091" y="1001"/>
                </a:cxn>
                <a:cxn ang="0">
                  <a:pos x="1203" y="905"/>
                </a:cxn>
                <a:cxn ang="0">
                  <a:pos x="1256" y="854"/>
                </a:cxn>
                <a:cxn ang="0">
                  <a:pos x="1271" y="824"/>
                </a:cxn>
                <a:cxn ang="0">
                  <a:pos x="1272" y="785"/>
                </a:cxn>
                <a:cxn ang="0">
                  <a:pos x="1340" y="754"/>
                </a:cxn>
                <a:cxn ang="0">
                  <a:pos x="1372" y="698"/>
                </a:cxn>
                <a:cxn ang="0">
                  <a:pos x="1390" y="676"/>
                </a:cxn>
                <a:cxn ang="0">
                  <a:pos x="1408" y="643"/>
                </a:cxn>
                <a:cxn ang="0">
                  <a:pos x="1418" y="575"/>
                </a:cxn>
                <a:cxn ang="0">
                  <a:pos x="1444" y="538"/>
                </a:cxn>
                <a:cxn ang="0">
                  <a:pos x="1474" y="491"/>
                </a:cxn>
                <a:cxn ang="0">
                  <a:pos x="1509" y="450"/>
                </a:cxn>
                <a:cxn ang="0">
                  <a:pos x="1561" y="400"/>
                </a:cxn>
              </a:cxnLst>
              <a:rect l="0" t="0" r="r" b="b"/>
              <a:pathLst>
                <a:path w="1580" h="1147">
                  <a:moveTo>
                    <a:pt x="1580" y="373"/>
                  </a:moveTo>
                  <a:lnTo>
                    <a:pt x="1559" y="356"/>
                  </a:lnTo>
                  <a:lnTo>
                    <a:pt x="1525" y="330"/>
                  </a:lnTo>
                  <a:lnTo>
                    <a:pt x="1483" y="298"/>
                  </a:lnTo>
                  <a:lnTo>
                    <a:pt x="1437" y="264"/>
                  </a:lnTo>
                  <a:lnTo>
                    <a:pt x="1391" y="229"/>
                  </a:lnTo>
                  <a:lnTo>
                    <a:pt x="1347" y="197"/>
                  </a:lnTo>
                  <a:lnTo>
                    <a:pt x="1310" y="170"/>
                  </a:lnTo>
                  <a:lnTo>
                    <a:pt x="1284" y="151"/>
                  </a:lnTo>
                  <a:lnTo>
                    <a:pt x="1245" y="120"/>
                  </a:lnTo>
                  <a:lnTo>
                    <a:pt x="1202" y="89"/>
                  </a:lnTo>
                  <a:lnTo>
                    <a:pt x="1192" y="81"/>
                  </a:lnTo>
                  <a:lnTo>
                    <a:pt x="1181" y="75"/>
                  </a:lnTo>
                  <a:lnTo>
                    <a:pt x="1172" y="69"/>
                  </a:lnTo>
                  <a:lnTo>
                    <a:pt x="1161" y="64"/>
                  </a:lnTo>
                  <a:lnTo>
                    <a:pt x="1152" y="60"/>
                  </a:lnTo>
                  <a:lnTo>
                    <a:pt x="1143" y="58"/>
                  </a:lnTo>
                  <a:lnTo>
                    <a:pt x="1135" y="56"/>
                  </a:lnTo>
                  <a:lnTo>
                    <a:pt x="1127" y="56"/>
                  </a:lnTo>
                  <a:lnTo>
                    <a:pt x="1071" y="62"/>
                  </a:lnTo>
                  <a:lnTo>
                    <a:pt x="1023" y="70"/>
                  </a:lnTo>
                  <a:lnTo>
                    <a:pt x="985" y="76"/>
                  </a:lnTo>
                  <a:lnTo>
                    <a:pt x="954" y="82"/>
                  </a:lnTo>
                  <a:lnTo>
                    <a:pt x="907" y="93"/>
                  </a:lnTo>
                  <a:lnTo>
                    <a:pt x="877" y="99"/>
                  </a:lnTo>
                  <a:lnTo>
                    <a:pt x="863" y="100"/>
                  </a:lnTo>
                  <a:lnTo>
                    <a:pt x="852" y="99"/>
                  </a:lnTo>
                  <a:lnTo>
                    <a:pt x="838" y="95"/>
                  </a:lnTo>
                  <a:lnTo>
                    <a:pt x="823" y="90"/>
                  </a:lnTo>
                  <a:lnTo>
                    <a:pt x="783" y="70"/>
                  </a:lnTo>
                  <a:lnTo>
                    <a:pt x="722" y="36"/>
                  </a:lnTo>
                  <a:lnTo>
                    <a:pt x="699" y="22"/>
                  </a:lnTo>
                  <a:lnTo>
                    <a:pt x="680" y="11"/>
                  </a:lnTo>
                  <a:lnTo>
                    <a:pt x="669" y="7"/>
                  </a:lnTo>
                  <a:lnTo>
                    <a:pt x="659" y="2"/>
                  </a:lnTo>
                  <a:lnTo>
                    <a:pt x="646" y="0"/>
                  </a:lnTo>
                  <a:lnTo>
                    <a:pt x="630" y="0"/>
                  </a:lnTo>
                  <a:lnTo>
                    <a:pt x="602" y="1"/>
                  </a:lnTo>
                  <a:lnTo>
                    <a:pt x="571" y="4"/>
                  </a:lnTo>
                  <a:lnTo>
                    <a:pt x="542" y="7"/>
                  </a:lnTo>
                  <a:lnTo>
                    <a:pt x="512" y="10"/>
                  </a:lnTo>
                  <a:lnTo>
                    <a:pt x="482" y="12"/>
                  </a:lnTo>
                  <a:lnTo>
                    <a:pt x="452" y="15"/>
                  </a:lnTo>
                  <a:lnTo>
                    <a:pt x="422" y="17"/>
                  </a:lnTo>
                  <a:lnTo>
                    <a:pt x="392" y="20"/>
                  </a:lnTo>
                  <a:lnTo>
                    <a:pt x="362" y="23"/>
                  </a:lnTo>
                  <a:lnTo>
                    <a:pt x="332" y="25"/>
                  </a:lnTo>
                  <a:lnTo>
                    <a:pt x="301" y="29"/>
                  </a:lnTo>
                  <a:lnTo>
                    <a:pt x="272" y="32"/>
                  </a:lnTo>
                  <a:lnTo>
                    <a:pt x="260" y="33"/>
                  </a:lnTo>
                  <a:lnTo>
                    <a:pt x="249" y="35"/>
                  </a:lnTo>
                  <a:lnTo>
                    <a:pt x="237" y="38"/>
                  </a:lnTo>
                  <a:lnTo>
                    <a:pt x="227" y="42"/>
                  </a:lnTo>
                  <a:lnTo>
                    <a:pt x="205" y="52"/>
                  </a:lnTo>
                  <a:lnTo>
                    <a:pt x="182" y="62"/>
                  </a:lnTo>
                  <a:lnTo>
                    <a:pt x="161" y="75"/>
                  </a:lnTo>
                  <a:lnTo>
                    <a:pt x="140" y="87"/>
                  </a:lnTo>
                  <a:lnTo>
                    <a:pt x="119" y="98"/>
                  </a:lnTo>
                  <a:lnTo>
                    <a:pt x="98" y="109"/>
                  </a:lnTo>
                  <a:lnTo>
                    <a:pt x="80" y="117"/>
                  </a:lnTo>
                  <a:lnTo>
                    <a:pt x="68" y="123"/>
                  </a:lnTo>
                  <a:lnTo>
                    <a:pt x="60" y="129"/>
                  </a:lnTo>
                  <a:lnTo>
                    <a:pt x="55" y="133"/>
                  </a:lnTo>
                  <a:lnTo>
                    <a:pt x="51" y="141"/>
                  </a:lnTo>
                  <a:lnTo>
                    <a:pt x="45" y="157"/>
                  </a:lnTo>
                  <a:lnTo>
                    <a:pt x="42" y="162"/>
                  </a:lnTo>
                  <a:lnTo>
                    <a:pt x="39" y="168"/>
                  </a:lnTo>
                  <a:lnTo>
                    <a:pt x="35" y="172"/>
                  </a:lnTo>
                  <a:lnTo>
                    <a:pt x="32" y="175"/>
                  </a:lnTo>
                  <a:lnTo>
                    <a:pt x="24" y="179"/>
                  </a:lnTo>
                  <a:lnTo>
                    <a:pt x="18" y="182"/>
                  </a:lnTo>
                  <a:lnTo>
                    <a:pt x="12" y="186"/>
                  </a:lnTo>
                  <a:lnTo>
                    <a:pt x="6" y="190"/>
                  </a:lnTo>
                  <a:lnTo>
                    <a:pt x="4" y="194"/>
                  </a:lnTo>
                  <a:lnTo>
                    <a:pt x="3" y="198"/>
                  </a:lnTo>
                  <a:lnTo>
                    <a:pt x="1" y="204"/>
                  </a:lnTo>
                  <a:lnTo>
                    <a:pt x="0" y="210"/>
                  </a:lnTo>
                  <a:lnTo>
                    <a:pt x="1" y="214"/>
                  </a:lnTo>
                  <a:lnTo>
                    <a:pt x="1" y="218"/>
                  </a:lnTo>
                  <a:lnTo>
                    <a:pt x="2" y="223"/>
                  </a:lnTo>
                  <a:lnTo>
                    <a:pt x="4" y="228"/>
                  </a:lnTo>
                  <a:lnTo>
                    <a:pt x="11" y="238"/>
                  </a:lnTo>
                  <a:lnTo>
                    <a:pt x="18" y="250"/>
                  </a:lnTo>
                  <a:lnTo>
                    <a:pt x="28" y="262"/>
                  </a:lnTo>
                  <a:lnTo>
                    <a:pt x="38" y="274"/>
                  </a:lnTo>
                  <a:lnTo>
                    <a:pt x="50" y="287"/>
                  </a:lnTo>
                  <a:lnTo>
                    <a:pt x="62" y="299"/>
                  </a:lnTo>
                  <a:lnTo>
                    <a:pt x="88" y="325"/>
                  </a:lnTo>
                  <a:lnTo>
                    <a:pt x="113" y="348"/>
                  </a:lnTo>
                  <a:lnTo>
                    <a:pt x="135" y="367"/>
                  </a:lnTo>
                  <a:lnTo>
                    <a:pt x="151" y="382"/>
                  </a:lnTo>
                  <a:lnTo>
                    <a:pt x="168" y="398"/>
                  </a:lnTo>
                  <a:lnTo>
                    <a:pt x="182" y="415"/>
                  </a:lnTo>
                  <a:lnTo>
                    <a:pt x="196" y="432"/>
                  </a:lnTo>
                  <a:lnTo>
                    <a:pt x="212" y="450"/>
                  </a:lnTo>
                  <a:lnTo>
                    <a:pt x="238" y="476"/>
                  </a:lnTo>
                  <a:lnTo>
                    <a:pt x="264" y="502"/>
                  </a:lnTo>
                  <a:lnTo>
                    <a:pt x="288" y="525"/>
                  </a:lnTo>
                  <a:lnTo>
                    <a:pt x="312" y="547"/>
                  </a:lnTo>
                  <a:lnTo>
                    <a:pt x="335" y="569"/>
                  </a:lnTo>
                  <a:lnTo>
                    <a:pt x="359" y="591"/>
                  </a:lnTo>
                  <a:lnTo>
                    <a:pt x="383" y="613"/>
                  </a:lnTo>
                  <a:lnTo>
                    <a:pt x="406" y="638"/>
                  </a:lnTo>
                  <a:lnTo>
                    <a:pt x="436" y="673"/>
                  </a:lnTo>
                  <a:lnTo>
                    <a:pt x="466" y="710"/>
                  </a:lnTo>
                  <a:lnTo>
                    <a:pt x="480" y="728"/>
                  </a:lnTo>
                  <a:lnTo>
                    <a:pt x="495" y="745"/>
                  </a:lnTo>
                  <a:lnTo>
                    <a:pt x="510" y="762"/>
                  </a:lnTo>
                  <a:lnTo>
                    <a:pt x="527" y="777"/>
                  </a:lnTo>
                  <a:lnTo>
                    <a:pt x="563" y="804"/>
                  </a:lnTo>
                  <a:lnTo>
                    <a:pt x="600" y="830"/>
                  </a:lnTo>
                  <a:lnTo>
                    <a:pt x="618" y="844"/>
                  </a:lnTo>
                  <a:lnTo>
                    <a:pt x="634" y="859"/>
                  </a:lnTo>
                  <a:lnTo>
                    <a:pt x="643" y="866"/>
                  </a:lnTo>
                  <a:lnTo>
                    <a:pt x="650" y="875"/>
                  </a:lnTo>
                  <a:lnTo>
                    <a:pt x="658" y="883"/>
                  </a:lnTo>
                  <a:lnTo>
                    <a:pt x="665" y="893"/>
                  </a:lnTo>
                  <a:lnTo>
                    <a:pt x="677" y="912"/>
                  </a:lnTo>
                  <a:lnTo>
                    <a:pt x="690" y="936"/>
                  </a:lnTo>
                  <a:lnTo>
                    <a:pt x="703" y="959"/>
                  </a:lnTo>
                  <a:lnTo>
                    <a:pt x="712" y="975"/>
                  </a:lnTo>
                  <a:lnTo>
                    <a:pt x="738" y="998"/>
                  </a:lnTo>
                  <a:lnTo>
                    <a:pt x="765" y="1021"/>
                  </a:lnTo>
                  <a:lnTo>
                    <a:pt x="779" y="1034"/>
                  </a:lnTo>
                  <a:lnTo>
                    <a:pt x="790" y="1048"/>
                  </a:lnTo>
                  <a:lnTo>
                    <a:pt x="795" y="1055"/>
                  </a:lnTo>
                  <a:lnTo>
                    <a:pt x="800" y="1062"/>
                  </a:lnTo>
                  <a:lnTo>
                    <a:pt x="803" y="1071"/>
                  </a:lnTo>
                  <a:lnTo>
                    <a:pt x="806" y="1079"/>
                  </a:lnTo>
                  <a:lnTo>
                    <a:pt x="809" y="1092"/>
                  </a:lnTo>
                  <a:lnTo>
                    <a:pt x="813" y="1102"/>
                  </a:lnTo>
                  <a:lnTo>
                    <a:pt x="814" y="1107"/>
                  </a:lnTo>
                  <a:lnTo>
                    <a:pt x="817" y="1112"/>
                  </a:lnTo>
                  <a:lnTo>
                    <a:pt x="821" y="1116"/>
                  </a:lnTo>
                  <a:lnTo>
                    <a:pt x="825" y="1121"/>
                  </a:lnTo>
                  <a:lnTo>
                    <a:pt x="834" y="1127"/>
                  </a:lnTo>
                  <a:lnTo>
                    <a:pt x="844" y="1133"/>
                  </a:lnTo>
                  <a:lnTo>
                    <a:pt x="850" y="1135"/>
                  </a:lnTo>
                  <a:lnTo>
                    <a:pt x="857" y="1137"/>
                  </a:lnTo>
                  <a:lnTo>
                    <a:pt x="864" y="1138"/>
                  </a:lnTo>
                  <a:lnTo>
                    <a:pt x="871" y="1139"/>
                  </a:lnTo>
                  <a:lnTo>
                    <a:pt x="879" y="1139"/>
                  </a:lnTo>
                  <a:lnTo>
                    <a:pt x="886" y="1138"/>
                  </a:lnTo>
                  <a:lnTo>
                    <a:pt x="892" y="1137"/>
                  </a:lnTo>
                  <a:lnTo>
                    <a:pt x="896" y="1135"/>
                  </a:lnTo>
                  <a:lnTo>
                    <a:pt x="903" y="1129"/>
                  </a:lnTo>
                  <a:lnTo>
                    <a:pt x="911" y="1119"/>
                  </a:lnTo>
                  <a:lnTo>
                    <a:pt x="938" y="1147"/>
                  </a:lnTo>
                  <a:lnTo>
                    <a:pt x="947" y="1134"/>
                  </a:lnTo>
                  <a:lnTo>
                    <a:pt x="955" y="1124"/>
                  </a:lnTo>
                  <a:lnTo>
                    <a:pt x="959" y="1120"/>
                  </a:lnTo>
                  <a:lnTo>
                    <a:pt x="964" y="1117"/>
                  </a:lnTo>
                  <a:lnTo>
                    <a:pt x="974" y="1113"/>
                  </a:lnTo>
                  <a:lnTo>
                    <a:pt x="990" y="1109"/>
                  </a:lnTo>
                  <a:lnTo>
                    <a:pt x="999" y="1108"/>
                  </a:lnTo>
                  <a:lnTo>
                    <a:pt x="1002" y="1105"/>
                  </a:lnTo>
                  <a:lnTo>
                    <a:pt x="1006" y="1103"/>
                  </a:lnTo>
                  <a:lnTo>
                    <a:pt x="1010" y="1098"/>
                  </a:lnTo>
                  <a:lnTo>
                    <a:pt x="1015" y="1091"/>
                  </a:lnTo>
                  <a:lnTo>
                    <a:pt x="908" y="1054"/>
                  </a:lnTo>
                  <a:lnTo>
                    <a:pt x="952" y="1036"/>
                  </a:lnTo>
                  <a:lnTo>
                    <a:pt x="979" y="1024"/>
                  </a:lnTo>
                  <a:lnTo>
                    <a:pt x="990" y="1018"/>
                  </a:lnTo>
                  <a:lnTo>
                    <a:pt x="1000" y="1011"/>
                  </a:lnTo>
                  <a:lnTo>
                    <a:pt x="1013" y="1000"/>
                  </a:lnTo>
                  <a:lnTo>
                    <a:pt x="1026" y="986"/>
                  </a:lnTo>
                  <a:lnTo>
                    <a:pt x="1074" y="1016"/>
                  </a:lnTo>
                  <a:lnTo>
                    <a:pt x="1091" y="1001"/>
                  </a:lnTo>
                  <a:lnTo>
                    <a:pt x="1114" y="981"/>
                  </a:lnTo>
                  <a:lnTo>
                    <a:pt x="1143" y="957"/>
                  </a:lnTo>
                  <a:lnTo>
                    <a:pt x="1174" y="932"/>
                  </a:lnTo>
                  <a:lnTo>
                    <a:pt x="1203" y="905"/>
                  </a:lnTo>
                  <a:lnTo>
                    <a:pt x="1230" y="881"/>
                  </a:lnTo>
                  <a:lnTo>
                    <a:pt x="1240" y="871"/>
                  </a:lnTo>
                  <a:lnTo>
                    <a:pt x="1250" y="861"/>
                  </a:lnTo>
                  <a:lnTo>
                    <a:pt x="1256" y="854"/>
                  </a:lnTo>
                  <a:lnTo>
                    <a:pt x="1260" y="847"/>
                  </a:lnTo>
                  <a:lnTo>
                    <a:pt x="1265" y="839"/>
                  </a:lnTo>
                  <a:lnTo>
                    <a:pt x="1268" y="830"/>
                  </a:lnTo>
                  <a:lnTo>
                    <a:pt x="1271" y="824"/>
                  </a:lnTo>
                  <a:lnTo>
                    <a:pt x="1272" y="818"/>
                  </a:lnTo>
                  <a:lnTo>
                    <a:pt x="1273" y="806"/>
                  </a:lnTo>
                  <a:lnTo>
                    <a:pt x="1273" y="795"/>
                  </a:lnTo>
                  <a:lnTo>
                    <a:pt x="1272" y="785"/>
                  </a:lnTo>
                  <a:lnTo>
                    <a:pt x="1272" y="774"/>
                  </a:lnTo>
                  <a:lnTo>
                    <a:pt x="1272" y="761"/>
                  </a:lnTo>
                  <a:lnTo>
                    <a:pt x="1275" y="747"/>
                  </a:lnTo>
                  <a:lnTo>
                    <a:pt x="1340" y="754"/>
                  </a:lnTo>
                  <a:lnTo>
                    <a:pt x="1352" y="731"/>
                  </a:lnTo>
                  <a:lnTo>
                    <a:pt x="1362" y="714"/>
                  </a:lnTo>
                  <a:lnTo>
                    <a:pt x="1367" y="706"/>
                  </a:lnTo>
                  <a:lnTo>
                    <a:pt x="1372" y="698"/>
                  </a:lnTo>
                  <a:lnTo>
                    <a:pt x="1378" y="689"/>
                  </a:lnTo>
                  <a:lnTo>
                    <a:pt x="1387" y="679"/>
                  </a:lnTo>
                  <a:lnTo>
                    <a:pt x="1389" y="677"/>
                  </a:lnTo>
                  <a:lnTo>
                    <a:pt x="1390" y="676"/>
                  </a:lnTo>
                  <a:lnTo>
                    <a:pt x="1392" y="673"/>
                  </a:lnTo>
                  <a:lnTo>
                    <a:pt x="1393" y="671"/>
                  </a:lnTo>
                  <a:lnTo>
                    <a:pt x="1406" y="658"/>
                  </a:lnTo>
                  <a:lnTo>
                    <a:pt x="1408" y="643"/>
                  </a:lnTo>
                  <a:lnTo>
                    <a:pt x="1408" y="618"/>
                  </a:lnTo>
                  <a:lnTo>
                    <a:pt x="1410" y="602"/>
                  </a:lnTo>
                  <a:lnTo>
                    <a:pt x="1415" y="585"/>
                  </a:lnTo>
                  <a:lnTo>
                    <a:pt x="1418" y="575"/>
                  </a:lnTo>
                  <a:lnTo>
                    <a:pt x="1423" y="567"/>
                  </a:lnTo>
                  <a:lnTo>
                    <a:pt x="1428" y="558"/>
                  </a:lnTo>
                  <a:lnTo>
                    <a:pt x="1434" y="549"/>
                  </a:lnTo>
                  <a:lnTo>
                    <a:pt x="1444" y="538"/>
                  </a:lnTo>
                  <a:lnTo>
                    <a:pt x="1451" y="528"/>
                  </a:lnTo>
                  <a:lnTo>
                    <a:pt x="1458" y="518"/>
                  </a:lnTo>
                  <a:lnTo>
                    <a:pt x="1469" y="502"/>
                  </a:lnTo>
                  <a:lnTo>
                    <a:pt x="1474" y="491"/>
                  </a:lnTo>
                  <a:lnTo>
                    <a:pt x="1481" y="483"/>
                  </a:lnTo>
                  <a:lnTo>
                    <a:pt x="1488" y="473"/>
                  </a:lnTo>
                  <a:lnTo>
                    <a:pt x="1494" y="466"/>
                  </a:lnTo>
                  <a:lnTo>
                    <a:pt x="1509" y="450"/>
                  </a:lnTo>
                  <a:lnTo>
                    <a:pt x="1524" y="435"/>
                  </a:lnTo>
                  <a:lnTo>
                    <a:pt x="1539" y="422"/>
                  </a:lnTo>
                  <a:lnTo>
                    <a:pt x="1553" y="407"/>
                  </a:lnTo>
                  <a:lnTo>
                    <a:pt x="1561" y="400"/>
                  </a:lnTo>
                  <a:lnTo>
                    <a:pt x="1567" y="391"/>
                  </a:lnTo>
                  <a:lnTo>
                    <a:pt x="1573" y="383"/>
                  </a:lnTo>
                  <a:lnTo>
                    <a:pt x="1580" y="373"/>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44" name="Freeform 45">
              <a:extLst>
                <a:ext uri="{FF2B5EF4-FFF2-40B4-BE49-F238E27FC236}">
                  <a16:creationId xmlns:a16="http://schemas.microsoft.com/office/drawing/2014/main" id="{57AB2D24-91E3-4A7E-9008-2D42A3F2726D}"/>
                </a:ext>
              </a:extLst>
            </p:cNvPr>
            <p:cNvSpPr>
              <a:spLocks/>
            </p:cNvSpPr>
            <p:nvPr/>
          </p:nvSpPr>
          <p:spPr bwMode="auto">
            <a:xfrm>
              <a:off x="6192931" y="1844623"/>
              <a:ext cx="381915" cy="840213"/>
            </a:xfrm>
            <a:custGeom>
              <a:avLst/>
              <a:gdLst/>
              <a:ahLst/>
              <a:cxnLst>
                <a:cxn ang="0">
                  <a:pos x="312" y="282"/>
                </a:cxn>
                <a:cxn ang="0">
                  <a:pos x="290" y="263"/>
                </a:cxn>
                <a:cxn ang="0">
                  <a:pos x="284" y="221"/>
                </a:cxn>
                <a:cxn ang="0">
                  <a:pos x="297" y="163"/>
                </a:cxn>
                <a:cxn ang="0">
                  <a:pos x="271" y="136"/>
                </a:cxn>
                <a:cxn ang="0">
                  <a:pos x="219" y="162"/>
                </a:cxn>
                <a:cxn ang="0">
                  <a:pos x="135" y="265"/>
                </a:cxn>
                <a:cxn ang="0">
                  <a:pos x="91" y="374"/>
                </a:cxn>
                <a:cxn ang="0">
                  <a:pos x="66" y="473"/>
                </a:cxn>
                <a:cxn ang="0">
                  <a:pos x="63" y="517"/>
                </a:cxn>
                <a:cxn ang="0">
                  <a:pos x="111" y="560"/>
                </a:cxn>
                <a:cxn ang="0">
                  <a:pos x="129" y="512"/>
                </a:cxn>
                <a:cxn ang="0">
                  <a:pos x="157" y="446"/>
                </a:cxn>
                <a:cxn ang="0">
                  <a:pos x="254" y="322"/>
                </a:cxn>
                <a:cxn ang="0">
                  <a:pos x="205" y="526"/>
                </a:cxn>
                <a:cxn ang="0">
                  <a:pos x="143" y="660"/>
                </a:cxn>
                <a:cxn ang="0">
                  <a:pos x="119" y="763"/>
                </a:cxn>
                <a:cxn ang="0">
                  <a:pos x="102" y="811"/>
                </a:cxn>
                <a:cxn ang="0">
                  <a:pos x="82" y="825"/>
                </a:cxn>
                <a:cxn ang="0">
                  <a:pos x="50" y="959"/>
                </a:cxn>
                <a:cxn ang="0">
                  <a:pos x="31" y="1098"/>
                </a:cxn>
                <a:cxn ang="0">
                  <a:pos x="53" y="1235"/>
                </a:cxn>
                <a:cxn ang="0">
                  <a:pos x="88" y="1374"/>
                </a:cxn>
                <a:cxn ang="0">
                  <a:pos x="82" y="1508"/>
                </a:cxn>
                <a:cxn ang="0">
                  <a:pos x="109" y="1598"/>
                </a:cxn>
                <a:cxn ang="0">
                  <a:pos x="182" y="1730"/>
                </a:cxn>
                <a:cxn ang="0">
                  <a:pos x="241" y="1800"/>
                </a:cxn>
                <a:cxn ang="0">
                  <a:pos x="290" y="1805"/>
                </a:cxn>
                <a:cxn ang="0">
                  <a:pos x="363" y="1768"/>
                </a:cxn>
                <a:cxn ang="0">
                  <a:pos x="469" y="1650"/>
                </a:cxn>
                <a:cxn ang="0">
                  <a:pos x="508" y="1574"/>
                </a:cxn>
                <a:cxn ang="0">
                  <a:pos x="539" y="1402"/>
                </a:cxn>
                <a:cxn ang="0">
                  <a:pos x="542" y="1233"/>
                </a:cxn>
                <a:cxn ang="0">
                  <a:pos x="487" y="1132"/>
                </a:cxn>
                <a:cxn ang="0">
                  <a:pos x="438" y="1041"/>
                </a:cxn>
                <a:cxn ang="0">
                  <a:pos x="420" y="937"/>
                </a:cxn>
                <a:cxn ang="0">
                  <a:pos x="418" y="857"/>
                </a:cxn>
                <a:cxn ang="0">
                  <a:pos x="448" y="796"/>
                </a:cxn>
                <a:cxn ang="0">
                  <a:pos x="453" y="704"/>
                </a:cxn>
                <a:cxn ang="0">
                  <a:pos x="429" y="617"/>
                </a:cxn>
                <a:cxn ang="0">
                  <a:pos x="442" y="585"/>
                </a:cxn>
                <a:cxn ang="0">
                  <a:pos x="486" y="553"/>
                </a:cxn>
                <a:cxn ang="0">
                  <a:pos x="551" y="507"/>
                </a:cxn>
                <a:cxn ang="0">
                  <a:pos x="591" y="447"/>
                </a:cxn>
                <a:cxn ang="0">
                  <a:pos x="681" y="473"/>
                </a:cxn>
                <a:cxn ang="0">
                  <a:pos x="714" y="498"/>
                </a:cxn>
                <a:cxn ang="0">
                  <a:pos x="735" y="419"/>
                </a:cxn>
                <a:cxn ang="0">
                  <a:pos x="719" y="364"/>
                </a:cxn>
                <a:cxn ang="0">
                  <a:pos x="742" y="322"/>
                </a:cxn>
                <a:cxn ang="0">
                  <a:pos x="806" y="218"/>
                </a:cxn>
                <a:cxn ang="0">
                  <a:pos x="798" y="186"/>
                </a:cxn>
                <a:cxn ang="0">
                  <a:pos x="779" y="112"/>
                </a:cxn>
                <a:cxn ang="0">
                  <a:pos x="773" y="89"/>
                </a:cxn>
                <a:cxn ang="0">
                  <a:pos x="710" y="20"/>
                </a:cxn>
                <a:cxn ang="0">
                  <a:pos x="608" y="1"/>
                </a:cxn>
                <a:cxn ang="0">
                  <a:pos x="535" y="57"/>
                </a:cxn>
                <a:cxn ang="0">
                  <a:pos x="433" y="98"/>
                </a:cxn>
                <a:cxn ang="0">
                  <a:pos x="381" y="111"/>
                </a:cxn>
                <a:cxn ang="0">
                  <a:pos x="344" y="207"/>
                </a:cxn>
                <a:cxn ang="0">
                  <a:pos x="339" y="249"/>
                </a:cxn>
                <a:cxn ang="0">
                  <a:pos x="336" y="273"/>
                </a:cxn>
              </a:cxnLst>
              <a:rect l="0" t="0" r="r" b="b"/>
              <a:pathLst>
                <a:path w="821" h="1806">
                  <a:moveTo>
                    <a:pt x="336" y="273"/>
                  </a:moveTo>
                  <a:lnTo>
                    <a:pt x="331" y="277"/>
                  </a:lnTo>
                  <a:lnTo>
                    <a:pt x="325" y="280"/>
                  </a:lnTo>
                  <a:lnTo>
                    <a:pt x="321" y="282"/>
                  </a:lnTo>
                  <a:lnTo>
                    <a:pt x="316" y="283"/>
                  </a:lnTo>
                  <a:lnTo>
                    <a:pt x="312" y="282"/>
                  </a:lnTo>
                  <a:lnTo>
                    <a:pt x="308" y="281"/>
                  </a:lnTo>
                  <a:lnTo>
                    <a:pt x="303" y="279"/>
                  </a:lnTo>
                  <a:lnTo>
                    <a:pt x="299" y="276"/>
                  </a:lnTo>
                  <a:lnTo>
                    <a:pt x="296" y="273"/>
                  </a:lnTo>
                  <a:lnTo>
                    <a:pt x="293" y="269"/>
                  </a:lnTo>
                  <a:lnTo>
                    <a:pt x="290" y="263"/>
                  </a:lnTo>
                  <a:lnTo>
                    <a:pt x="288" y="258"/>
                  </a:lnTo>
                  <a:lnTo>
                    <a:pt x="285" y="253"/>
                  </a:lnTo>
                  <a:lnTo>
                    <a:pt x="284" y="246"/>
                  </a:lnTo>
                  <a:lnTo>
                    <a:pt x="283" y="241"/>
                  </a:lnTo>
                  <a:lnTo>
                    <a:pt x="283" y="235"/>
                  </a:lnTo>
                  <a:lnTo>
                    <a:pt x="284" y="221"/>
                  </a:lnTo>
                  <a:lnTo>
                    <a:pt x="288" y="210"/>
                  </a:lnTo>
                  <a:lnTo>
                    <a:pt x="291" y="200"/>
                  </a:lnTo>
                  <a:lnTo>
                    <a:pt x="294" y="192"/>
                  </a:lnTo>
                  <a:lnTo>
                    <a:pt x="296" y="181"/>
                  </a:lnTo>
                  <a:lnTo>
                    <a:pt x="297" y="170"/>
                  </a:lnTo>
                  <a:lnTo>
                    <a:pt x="297" y="163"/>
                  </a:lnTo>
                  <a:lnTo>
                    <a:pt x="296" y="155"/>
                  </a:lnTo>
                  <a:lnTo>
                    <a:pt x="294" y="146"/>
                  </a:lnTo>
                  <a:lnTo>
                    <a:pt x="291" y="137"/>
                  </a:lnTo>
                  <a:lnTo>
                    <a:pt x="284" y="135"/>
                  </a:lnTo>
                  <a:lnTo>
                    <a:pt x="278" y="135"/>
                  </a:lnTo>
                  <a:lnTo>
                    <a:pt x="271" y="136"/>
                  </a:lnTo>
                  <a:lnTo>
                    <a:pt x="263" y="137"/>
                  </a:lnTo>
                  <a:lnTo>
                    <a:pt x="257" y="139"/>
                  </a:lnTo>
                  <a:lnTo>
                    <a:pt x="250" y="142"/>
                  </a:lnTo>
                  <a:lnTo>
                    <a:pt x="242" y="146"/>
                  </a:lnTo>
                  <a:lnTo>
                    <a:pt x="234" y="151"/>
                  </a:lnTo>
                  <a:lnTo>
                    <a:pt x="219" y="162"/>
                  </a:lnTo>
                  <a:lnTo>
                    <a:pt x="204" y="176"/>
                  </a:lnTo>
                  <a:lnTo>
                    <a:pt x="189" y="192"/>
                  </a:lnTo>
                  <a:lnTo>
                    <a:pt x="174" y="209"/>
                  </a:lnTo>
                  <a:lnTo>
                    <a:pt x="160" y="226"/>
                  </a:lnTo>
                  <a:lnTo>
                    <a:pt x="147" y="245"/>
                  </a:lnTo>
                  <a:lnTo>
                    <a:pt x="135" y="265"/>
                  </a:lnTo>
                  <a:lnTo>
                    <a:pt x="123" y="284"/>
                  </a:lnTo>
                  <a:lnTo>
                    <a:pt x="114" y="303"/>
                  </a:lnTo>
                  <a:lnTo>
                    <a:pt x="106" y="321"/>
                  </a:lnTo>
                  <a:lnTo>
                    <a:pt x="100" y="338"/>
                  </a:lnTo>
                  <a:lnTo>
                    <a:pt x="95" y="353"/>
                  </a:lnTo>
                  <a:lnTo>
                    <a:pt x="91" y="374"/>
                  </a:lnTo>
                  <a:lnTo>
                    <a:pt x="85" y="394"/>
                  </a:lnTo>
                  <a:lnTo>
                    <a:pt x="80" y="414"/>
                  </a:lnTo>
                  <a:lnTo>
                    <a:pt x="75" y="435"/>
                  </a:lnTo>
                  <a:lnTo>
                    <a:pt x="69" y="452"/>
                  </a:lnTo>
                  <a:lnTo>
                    <a:pt x="67" y="464"/>
                  </a:lnTo>
                  <a:lnTo>
                    <a:pt x="66" y="473"/>
                  </a:lnTo>
                  <a:lnTo>
                    <a:pt x="66" y="478"/>
                  </a:lnTo>
                  <a:lnTo>
                    <a:pt x="68" y="486"/>
                  </a:lnTo>
                  <a:lnTo>
                    <a:pt x="69" y="492"/>
                  </a:lnTo>
                  <a:lnTo>
                    <a:pt x="68" y="497"/>
                  </a:lnTo>
                  <a:lnTo>
                    <a:pt x="66" y="506"/>
                  </a:lnTo>
                  <a:lnTo>
                    <a:pt x="63" y="517"/>
                  </a:lnTo>
                  <a:lnTo>
                    <a:pt x="57" y="534"/>
                  </a:lnTo>
                  <a:lnTo>
                    <a:pt x="35" y="583"/>
                  </a:lnTo>
                  <a:lnTo>
                    <a:pt x="0" y="661"/>
                  </a:lnTo>
                  <a:lnTo>
                    <a:pt x="92" y="583"/>
                  </a:lnTo>
                  <a:lnTo>
                    <a:pt x="102" y="571"/>
                  </a:lnTo>
                  <a:lnTo>
                    <a:pt x="111" y="560"/>
                  </a:lnTo>
                  <a:lnTo>
                    <a:pt x="117" y="551"/>
                  </a:lnTo>
                  <a:lnTo>
                    <a:pt x="122" y="543"/>
                  </a:lnTo>
                  <a:lnTo>
                    <a:pt x="125" y="535"/>
                  </a:lnTo>
                  <a:lnTo>
                    <a:pt x="127" y="528"/>
                  </a:lnTo>
                  <a:lnTo>
                    <a:pt x="128" y="520"/>
                  </a:lnTo>
                  <a:lnTo>
                    <a:pt x="129" y="512"/>
                  </a:lnTo>
                  <a:lnTo>
                    <a:pt x="132" y="505"/>
                  </a:lnTo>
                  <a:lnTo>
                    <a:pt x="134" y="495"/>
                  </a:lnTo>
                  <a:lnTo>
                    <a:pt x="137" y="485"/>
                  </a:lnTo>
                  <a:lnTo>
                    <a:pt x="141" y="473"/>
                  </a:lnTo>
                  <a:lnTo>
                    <a:pt x="148" y="460"/>
                  </a:lnTo>
                  <a:lnTo>
                    <a:pt x="157" y="446"/>
                  </a:lnTo>
                  <a:lnTo>
                    <a:pt x="168" y="428"/>
                  </a:lnTo>
                  <a:lnTo>
                    <a:pt x="183" y="408"/>
                  </a:lnTo>
                  <a:lnTo>
                    <a:pt x="249" y="319"/>
                  </a:lnTo>
                  <a:lnTo>
                    <a:pt x="250" y="319"/>
                  </a:lnTo>
                  <a:lnTo>
                    <a:pt x="252" y="320"/>
                  </a:lnTo>
                  <a:lnTo>
                    <a:pt x="254" y="322"/>
                  </a:lnTo>
                  <a:lnTo>
                    <a:pt x="256" y="325"/>
                  </a:lnTo>
                  <a:lnTo>
                    <a:pt x="257" y="332"/>
                  </a:lnTo>
                  <a:lnTo>
                    <a:pt x="258" y="342"/>
                  </a:lnTo>
                  <a:lnTo>
                    <a:pt x="256" y="355"/>
                  </a:lnTo>
                  <a:lnTo>
                    <a:pt x="253" y="373"/>
                  </a:lnTo>
                  <a:lnTo>
                    <a:pt x="205" y="526"/>
                  </a:lnTo>
                  <a:lnTo>
                    <a:pt x="197" y="548"/>
                  </a:lnTo>
                  <a:lnTo>
                    <a:pt x="186" y="570"/>
                  </a:lnTo>
                  <a:lnTo>
                    <a:pt x="176" y="592"/>
                  </a:lnTo>
                  <a:lnTo>
                    <a:pt x="164" y="614"/>
                  </a:lnTo>
                  <a:lnTo>
                    <a:pt x="154" y="637"/>
                  </a:lnTo>
                  <a:lnTo>
                    <a:pt x="143" y="660"/>
                  </a:lnTo>
                  <a:lnTo>
                    <a:pt x="135" y="683"/>
                  </a:lnTo>
                  <a:lnTo>
                    <a:pt x="126" y="706"/>
                  </a:lnTo>
                  <a:lnTo>
                    <a:pt x="123" y="721"/>
                  </a:lnTo>
                  <a:lnTo>
                    <a:pt x="121" y="734"/>
                  </a:lnTo>
                  <a:lnTo>
                    <a:pt x="120" y="749"/>
                  </a:lnTo>
                  <a:lnTo>
                    <a:pt x="119" y="763"/>
                  </a:lnTo>
                  <a:lnTo>
                    <a:pt x="117" y="775"/>
                  </a:lnTo>
                  <a:lnTo>
                    <a:pt x="115" y="788"/>
                  </a:lnTo>
                  <a:lnTo>
                    <a:pt x="112" y="794"/>
                  </a:lnTo>
                  <a:lnTo>
                    <a:pt x="109" y="800"/>
                  </a:lnTo>
                  <a:lnTo>
                    <a:pt x="106" y="806"/>
                  </a:lnTo>
                  <a:lnTo>
                    <a:pt x="102" y="811"/>
                  </a:lnTo>
                  <a:lnTo>
                    <a:pt x="97" y="816"/>
                  </a:lnTo>
                  <a:lnTo>
                    <a:pt x="94" y="820"/>
                  </a:lnTo>
                  <a:lnTo>
                    <a:pt x="91" y="821"/>
                  </a:lnTo>
                  <a:lnTo>
                    <a:pt x="87" y="822"/>
                  </a:lnTo>
                  <a:lnTo>
                    <a:pt x="84" y="823"/>
                  </a:lnTo>
                  <a:lnTo>
                    <a:pt x="82" y="825"/>
                  </a:lnTo>
                  <a:lnTo>
                    <a:pt x="79" y="831"/>
                  </a:lnTo>
                  <a:lnTo>
                    <a:pt x="76" y="844"/>
                  </a:lnTo>
                  <a:lnTo>
                    <a:pt x="70" y="866"/>
                  </a:lnTo>
                  <a:lnTo>
                    <a:pt x="63" y="902"/>
                  </a:lnTo>
                  <a:lnTo>
                    <a:pt x="57" y="930"/>
                  </a:lnTo>
                  <a:lnTo>
                    <a:pt x="50" y="959"/>
                  </a:lnTo>
                  <a:lnTo>
                    <a:pt x="44" y="985"/>
                  </a:lnTo>
                  <a:lnTo>
                    <a:pt x="39" y="1012"/>
                  </a:lnTo>
                  <a:lnTo>
                    <a:pt x="36" y="1040"/>
                  </a:lnTo>
                  <a:lnTo>
                    <a:pt x="33" y="1068"/>
                  </a:lnTo>
                  <a:lnTo>
                    <a:pt x="33" y="1083"/>
                  </a:lnTo>
                  <a:lnTo>
                    <a:pt x="31" y="1098"/>
                  </a:lnTo>
                  <a:lnTo>
                    <a:pt x="33" y="1113"/>
                  </a:lnTo>
                  <a:lnTo>
                    <a:pt x="34" y="1129"/>
                  </a:lnTo>
                  <a:lnTo>
                    <a:pt x="36" y="1156"/>
                  </a:lnTo>
                  <a:lnTo>
                    <a:pt x="41" y="1182"/>
                  </a:lnTo>
                  <a:lnTo>
                    <a:pt x="46" y="1208"/>
                  </a:lnTo>
                  <a:lnTo>
                    <a:pt x="53" y="1235"/>
                  </a:lnTo>
                  <a:lnTo>
                    <a:pt x="60" y="1261"/>
                  </a:lnTo>
                  <a:lnTo>
                    <a:pt x="67" y="1287"/>
                  </a:lnTo>
                  <a:lnTo>
                    <a:pt x="75" y="1313"/>
                  </a:lnTo>
                  <a:lnTo>
                    <a:pt x="82" y="1339"/>
                  </a:lnTo>
                  <a:lnTo>
                    <a:pt x="85" y="1357"/>
                  </a:lnTo>
                  <a:lnTo>
                    <a:pt x="88" y="1374"/>
                  </a:lnTo>
                  <a:lnTo>
                    <a:pt x="89" y="1390"/>
                  </a:lnTo>
                  <a:lnTo>
                    <a:pt x="91" y="1404"/>
                  </a:lnTo>
                  <a:lnTo>
                    <a:pt x="89" y="1433"/>
                  </a:lnTo>
                  <a:lnTo>
                    <a:pt x="86" y="1458"/>
                  </a:lnTo>
                  <a:lnTo>
                    <a:pt x="83" y="1482"/>
                  </a:lnTo>
                  <a:lnTo>
                    <a:pt x="82" y="1508"/>
                  </a:lnTo>
                  <a:lnTo>
                    <a:pt x="83" y="1520"/>
                  </a:lnTo>
                  <a:lnTo>
                    <a:pt x="84" y="1533"/>
                  </a:lnTo>
                  <a:lnTo>
                    <a:pt x="87" y="1547"/>
                  </a:lnTo>
                  <a:lnTo>
                    <a:pt x="92" y="1560"/>
                  </a:lnTo>
                  <a:lnTo>
                    <a:pt x="99" y="1578"/>
                  </a:lnTo>
                  <a:lnTo>
                    <a:pt x="109" y="1598"/>
                  </a:lnTo>
                  <a:lnTo>
                    <a:pt x="121" y="1621"/>
                  </a:lnTo>
                  <a:lnTo>
                    <a:pt x="134" y="1645"/>
                  </a:lnTo>
                  <a:lnTo>
                    <a:pt x="147" y="1668"/>
                  </a:lnTo>
                  <a:lnTo>
                    <a:pt x="160" y="1690"/>
                  </a:lnTo>
                  <a:lnTo>
                    <a:pt x="172" y="1711"/>
                  </a:lnTo>
                  <a:lnTo>
                    <a:pt x="182" y="1730"/>
                  </a:lnTo>
                  <a:lnTo>
                    <a:pt x="194" y="1753"/>
                  </a:lnTo>
                  <a:lnTo>
                    <a:pt x="206" y="1773"/>
                  </a:lnTo>
                  <a:lnTo>
                    <a:pt x="213" y="1781"/>
                  </a:lnTo>
                  <a:lnTo>
                    <a:pt x="221" y="1788"/>
                  </a:lnTo>
                  <a:lnTo>
                    <a:pt x="231" y="1794"/>
                  </a:lnTo>
                  <a:lnTo>
                    <a:pt x="241" y="1800"/>
                  </a:lnTo>
                  <a:lnTo>
                    <a:pt x="250" y="1803"/>
                  </a:lnTo>
                  <a:lnTo>
                    <a:pt x="258" y="1804"/>
                  </a:lnTo>
                  <a:lnTo>
                    <a:pt x="266" y="1806"/>
                  </a:lnTo>
                  <a:lnTo>
                    <a:pt x="274" y="1806"/>
                  </a:lnTo>
                  <a:lnTo>
                    <a:pt x="282" y="1806"/>
                  </a:lnTo>
                  <a:lnTo>
                    <a:pt x="290" y="1805"/>
                  </a:lnTo>
                  <a:lnTo>
                    <a:pt x="297" y="1804"/>
                  </a:lnTo>
                  <a:lnTo>
                    <a:pt x="305" y="1802"/>
                  </a:lnTo>
                  <a:lnTo>
                    <a:pt x="320" y="1796"/>
                  </a:lnTo>
                  <a:lnTo>
                    <a:pt x="335" y="1788"/>
                  </a:lnTo>
                  <a:lnTo>
                    <a:pt x="350" y="1778"/>
                  </a:lnTo>
                  <a:lnTo>
                    <a:pt x="363" y="1768"/>
                  </a:lnTo>
                  <a:lnTo>
                    <a:pt x="377" y="1755"/>
                  </a:lnTo>
                  <a:lnTo>
                    <a:pt x="391" y="1742"/>
                  </a:lnTo>
                  <a:lnTo>
                    <a:pt x="405" y="1728"/>
                  </a:lnTo>
                  <a:lnTo>
                    <a:pt x="418" y="1712"/>
                  </a:lnTo>
                  <a:lnTo>
                    <a:pt x="444" y="1682"/>
                  </a:lnTo>
                  <a:lnTo>
                    <a:pt x="469" y="1650"/>
                  </a:lnTo>
                  <a:lnTo>
                    <a:pt x="476" y="1639"/>
                  </a:lnTo>
                  <a:lnTo>
                    <a:pt x="484" y="1629"/>
                  </a:lnTo>
                  <a:lnTo>
                    <a:pt x="490" y="1616"/>
                  </a:lnTo>
                  <a:lnTo>
                    <a:pt x="496" y="1603"/>
                  </a:lnTo>
                  <a:lnTo>
                    <a:pt x="503" y="1589"/>
                  </a:lnTo>
                  <a:lnTo>
                    <a:pt x="508" y="1574"/>
                  </a:lnTo>
                  <a:lnTo>
                    <a:pt x="512" y="1558"/>
                  </a:lnTo>
                  <a:lnTo>
                    <a:pt x="517" y="1542"/>
                  </a:lnTo>
                  <a:lnTo>
                    <a:pt x="525" y="1509"/>
                  </a:lnTo>
                  <a:lnTo>
                    <a:pt x="531" y="1474"/>
                  </a:lnTo>
                  <a:lnTo>
                    <a:pt x="535" y="1438"/>
                  </a:lnTo>
                  <a:lnTo>
                    <a:pt x="539" y="1402"/>
                  </a:lnTo>
                  <a:lnTo>
                    <a:pt x="542" y="1369"/>
                  </a:lnTo>
                  <a:lnTo>
                    <a:pt x="544" y="1335"/>
                  </a:lnTo>
                  <a:lnTo>
                    <a:pt x="545" y="1304"/>
                  </a:lnTo>
                  <a:lnTo>
                    <a:pt x="544" y="1277"/>
                  </a:lnTo>
                  <a:lnTo>
                    <a:pt x="544" y="1253"/>
                  </a:lnTo>
                  <a:lnTo>
                    <a:pt x="542" y="1233"/>
                  </a:lnTo>
                  <a:lnTo>
                    <a:pt x="540" y="1218"/>
                  </a:lnTo>
                  <a:lnTo>
                    <a:pt x="538" y="1210"/>
                  </a:lnTo>
                  <a:lnTo>
                    <a:pt x="529" y="1193"/>
                  </a:lnTo>
                  <a:lnTo>
                    <a:pt x="514" y="1169"/>
                  </a:lnTo>
                  <a:lnTo>
                    <a:pt x="498" y="1146"/>
                  </a:lnTo>
                  <a:lnTo>
                    <a:pt x="487" y="1132"/>
                  </a:lnTo>
                  <a:lnTo>
                    <a:pt x="475" y="1116"/>
                  </a:lnTo>
                  <a:lnTo>
                    <a:pt x="465" y="1101"/>
                  </a:lnTo>
                  <a:lnTo>
                    <a:pt x="456" y="1085"/>
                  </a:lnTo>
                  <a:lnTo>
                    <a:pt x="449" y="1070"/>
                  </a:lnTo>
                  <a:lnTo>
                    <a:pt x="442" y="1056"/>
                  </a:lnTo>
                  <a:lnTo>
                    <a:pt x="438" y="1041"/>
                  </a:lnTo>
                  <a:lnTo>
                    <a:pt x="434" y="1027"/>
                  </a:lnTo>
                  <a:lnTo>
                    <a:pt x="431" y="1014"/>
                  </a:lnTo>
                  <a:lnTo>
                    <a:pt x="428" y="988"/>
                  </a:lnTo>
                  <a:lnTo>
                    <a:pt x="425" y="967"/>
                  </a:lnTo>
                  <a:lnTo>
                    <a:pt x="423" y="949"/>
                  </a:lnTo>
                  <a:lnTo>
                    <a:pt x="420" y="937"/>
                  </a:lnTo>
                  <a:lnTo>
                    <a:pt x="415" y="919"/>
                  </a:lnTo>
                  <a:lnTo>
                    <a:pt x="413" y="903"/>
                  </a:lnTo>
                  <a:lnTo>
                    <a:pt x="412" y="889"/>
                  </a:lnTo>
                  <a:lnTo>
                    <a:pt x="412" y="878"/>
                  </a:lnTo>
                  <a:lnTo>
                    <a:pt x="415" y="867"/>
                  </a:lnTo>
                  <a:lnTo>
                    <a:pt x="418" y="857"/>
                  </a:lnTo>
                  <a:lnTo>
                    <a:pt x="422" y="848"/>
                  </a:lnTo>
                  <a:lnTo>
                    <a:pt x="428" y="839"/>
                  </a:lnTo>
                  <a:lnTo>
                    <a:pt x="433" y="829"/>
                  </a:lnTo>
                  <a:lnTo>
                    <a:pt x="438" y="820"/>
                  </a:lnTo>
                  <a:lnTo>
                    <a:pt x="444" y="809"/>
                  </a:lnTo>
                  <a:lnTo>
                    <a:pt x="448" y="796"/>
                  </a:lnTo>
                  <a:lnTo>
                    <a:pt x="452" y="783"/>
                  </a:lnTo>
                  <a:lnTo>
                    <a:pt x="455" y="766"/>
                  </a:lnTo>
                  <a:lnTo>
                    <a:pt x="456" y="748"/>
                  </a:lnTo>
                  <a:lnTo>
                    <a:pt x="456" y="726"/>
                  </a:lnTo>
                  <a:lnTo>
                    <a:pt x="455" y="714"/>
                  </a:lnTo>
                  <a:lnTo>
                    <a:pt x="453" y="704"/>
                  </a:lnTo>
                  <a:lnTo>
                    <a:pt x="449" y="692"/>
                  </a:lnTo>
                  <a:lnTo>
                    <a:pt x="445" y="681"/>
                  </a:lnTo>
                  <a:lnTo>
                    <a:pt x="436" y="660"/>
                  </a:lnTo>
                  <a:lnTo>
                    <a:pt x="430" y="638"/>
                  </a:lnTo>
                  <a:lnTo>
                    <a:pt x="429" y="628"/>
                  </a:lnTo>
                  <a:lnTo>
                    <a:pt x="429" y="617"/>
                  </a:lnTo>
                  <a:lnTo>
                    <a:pt x="429" y="612"/>
                  </a:lnTo>
                  <a:lnTo>
                    <a:pt x="431" y="607"/>
                  </a:lnTo>
                  <a:lnTo>
                    <a:pt x="433" y="602"/>
                  </a:lnTo>
                  <a:lnTo>
                    <a:pt x="435" y="595"/>
                  </a:lnTo>
                  <a:lnTo>
                    <a:pt x="438" y="590"/>
                  </a:lnTo>
                  <a:lnTo>
                    <a:pt x="442" y="585"/>
                  </a:lnTo>
                  <a:lnTo>
                    <a:pt x="448" y="579"/>
                  </a:lnTo>
                  <a:lnTo>
                    <a:pt x="453" y="574"/>
                  </a:lnTo>
                  <a:lnTo>
                    <a:pt x="460" y="569"/>
                  </a:lnTo>
                  <a:lnTo>
                    <a:pt x="468" y="564"/>
                  </a:lnTo>
                  <a:lnTo>
                    <a:pt x="476" y="558"/>
                  </a:lnTo>
                  <a:lnTo>
                    <a:pt x="486" y="553"/>
                  </a:lnTo>
                  <a:lnTo>
                    <a:pt x="503" y="544"/>
                  </a:lnTo>
                  <a:lnTo>
                    <a:pt x="517" y="535"/>
                  </a:lnTo>
                  <a:lnTo>
                    <a:pt x="529" y="527"/>
                  </a:lnTo>
                  <a:lnTo>
                    <a:pt x="537" y="520"/>
                  </a:lnTo>
                  <a:lnTo>
                    <a:pt x="545" y="513"/>
                  </a:lnTo>
                  <a:lnTo>
                    <a:pt x="551" y="507"/>
                  </a:lnTo>
                  <a:lnTo>
                    <a:pt x="555" y="501"/>
                  </a:lnTo>
                  <a:lnTo>
                    <a:pt x="559" y="495"/>
                  </a:lnTo>
                  <a:lnTo>
                    <a:pt x="567" y="481"/>
                  </a:lnTo>
                  <a:lnTo>
                    <a:pt x="576" y="466"/>
                  </a:lnTo>
                  <a:lnTo>
                    <a:pt x="583" y="456"/>
                  </a:lnTo>
                  <a:lnTo>
                    <a:pt x="591" y="447"/>
                  </a:lnTo>
                  <a:lnTo>
                    <a:pt x="602" y="435"/>
                  </a:lnTo>
                  <a:lnTo>
                    <a:pt x="614" y="421"/>
                  </a:lnTo>
                  <a:lnTo>
                    <a:pt x="680" y="351"/>
                  </a:lnTo>
                  <a:lnTo>
                    <a:pt x="673" y="484"/>
                  </a:lnTo>
                  <a:lnTo>
                    <a:pt x="680" y="476"/>
                  </a:lnTo>
                  <a:lnTo>
                    <a:pt x="681" y="473"/>
                  </a:lnTo>
                  <a:lnTo>
                    <a:pt x="685" y="470"/>
                  </a:lnTo>
                  <a:lnTo>
                    <a:pt x="701" y="459"/>
                  </a:lnTo>
                  <a:lnTo>
                    <a:pt x="704" y="471"/>
                  </a:lnTo>
                  <a:lnTo>
                    <a:pt x="705" y="477"/>
                  </a:lnTo>
                  <a:lnTo>
                    <a:pt x="708" y="485"/>
                  </a:lnTo>
                  <a:lnTo>
                    <a:pt x="714" y="498"/>
                  </a:lnTo>
                  <a:lnTo>
                    <a:pt x="721" y="479"/>
                  </a:lnTo>
                  <a:lnTo>
                    <a:pt x="728" y="460"/>
                  </a:lnTo>
                  <a:lnTo>
                    <a:pt x="732" y="450"/>
                  </a:lnTo>
                  <a:lnTo>
                    <a:pt x="734" y="440"/>
                  </a:lnTo>
                  <a:lnTo>
                    <a:pt x="735" y="430"/>
                  </a:lnTo>
                  <a:lnTo>
                    <a:pt x="735" y="419"/>
                  </a:lnTo>
                  <a:lnTo>
                    <a:pt x="733" y="405"/>
                  </a:lnTo>
                  <a:lnTo>
                    <a:pt x="730" y="393"/>
                  </a:lnTo>
                  <a:lnTo>
                    <a:pt x="727" y="383"/>
                  </a:lnTo>
                  <a:lnTo>
                    <a:pt x="724" y="376"/>
                  </a:lnTo>
                  <a:lnTo>
                    <a:pt x="721" y="370"/>
                  </a:lnTo>
                  <a:lnTo>
                    <a:pt x="719" y="364"/>
                  </a:lnTo>
                  <a:lnTo>
                    <a:pt x="717" y="360"/>
                  </a:lnTo>
                  <a:lnTo>
                    <a:pt x="717" y="355"/>
                  </a:lnTo>
                  <a:lnTo>
                    <a:pt x="721" y="349"/>
                  </a:lnTo>
                  <a:lnTo>
                    <a:pt x="725" y="342"/>
                  </a:lnTo>
                  <a:lnTo>
                    <a:pt x="732" y="334"/>
                  </a:lnTo>
                  <a:lnTo>
                    <a:pt x="742" y="322"/>
                  </a:lnTo>
                  <a:lnTo>
                    <a:pt x="773" y="293"/>
                  </a:lnTo>
                  <a:lnTo>
                    <a:pt x="821" y="249"/>
                  </a:lnTo>
                  <a:lnTo>
                    <a:pt x="817" y="237"/>
                  </a:lnTo>
                  <a:lnTo>
                    <a:pt x="813" y="229"/>
                  </a:lnTo>
                  <a:lnTo>
                    <a:pt x="809" y="222"/>
                  </a:lnTo>
                  <a:lnTo>
                    <a:pt x="806" y="218"/>
                  </a:lnTo>
                  <a:lnTo>
                    <a:pt x="800" y="212"/>
                  </a:lnTo>
                  <a:lnTo>
                    <a:pt x="797" y="207"/>
                  </a:lnTo>
                  <a:lnTo>
                    <a:pt x="795" y="204"/>
                  </a:lnTo>
                  <a:lnTo>
                    <a:pt x="795" y="200"/>
                  </a:lnTo>
                  <a:lnTo>
                    <a:pt x="795" y="194"/>
                  </a:lnTo>
                  <a:lnTo>
                    <a:pt x="798" y="186"/>
                  </a:lnTo>
                  <a:lnTo>
                    <a:pt x="804" y="162"/>
                  </a:lnTo>
                  <a:lnTo>
                    <a:pt x="817" y="125"/>
                  </a:lnTo>
                  <a:lnTo>
                    <a:pt x="800" y="119"/>
                  </a:lnTo>
                  <a:lnTo>
                    <a:pt x="787" y="115"/>
                  </a:lnTo>
                  <a:lnTo>
                    <a:pt x="783" y="114"/>
                  </a:lnTo>
                  <a:lnTo>
                    <a:pt x="779" y="112"/>
                  </a:lnTo>
                  <a:lnTo>
                    <a:pt x="776" y="109"/>
                  </a:lnTo>
                  <a:lnTo>
                    <a:pt x="774" y="107"/>
                  </a:lnTo>
                  <a:lnTo>
                    <a:pt x="773" y="104"/>
                  </a:lnTo>
                  <a:lnTo>
                    <a:pt x="772" y="101"/>
                  </a:lnTo>
                  <a:lnTo>
                    <a:pt x="772" y="96"/>
                  </a:lnTo>
                  <a:lnTo>
                    <a:pt x="773" y="89"/>
                  </a:lnTo>
                  <a:lnTo>
                    <a:pt x="775" y="74"/>
                  </a:lnTo>
                  <a:lnTo>
                    <a:pt x="780" y="49"/>
                  </a:lnTo>
                  <a:lnTo>
                    <a:pt x="769" y="43"/>
                  </a:lnTo>
                  <a:lnTo>
                    <a:pt x="752" y="36"/>
                  </a:lnTo>
                  <a:lnTo>
                    <a:pt x="732" y="28"/>
                  </a:lnTo>
                  <a:lnTo>
                    <a:pt x="710" y="20"/>
                  </a:lnTo>
                  <a:lnTo>
                    <a:pt x="687" y="13"/>
                  </a:lnTo>
                  <a:lnTo>
                    <a:pt x="666" y="6"/>
                  </a:lnTo>
                  <a:lnTo>
                    <a:pt x="647" y="2"/>
                  </a:lnTo>
                  <a:lnTo>
                    <a:pt x="632" y="0"/>
                  </a:lnTo>
                  <a:lnTo>
                    <a:pt x="619" y="0"/>
                  </a:lnTo>
                  <a:lnTo>
                    <a:pt x="608" y="1"/>
                  </a:lnTo>
                  <a:lnTo>
                    <a:pt x="598" y="5"/>
                  </a:lnTo>
                  <a:lnTo>
                    <a:pt x="589" y="9"/>
                  </a:lnTo>
                  <a:lnTo>
                    <a:pt x="572" y="23"/>
                  </a:lnTo>
                  <a:lnTo>
                    <a:pt x="555" y="39"/>
                  </a:lnTo>
                  <a:lnTo>
                    <a:pt x="546" y="47"/>
                  </a:lnTo>
                  <a:lnTo>
                    <a:pt x="535" y="57"/>
                  </a:lnTo>
                  <a:lnTo>
                    <a:pt x="523" y="65"/>
                  </a:lnTo>
                  <a:lnTo>
                    <a:pt x="509" y="74"/>
                  </a:lnTo>
                  <a:lnTo>
                    <a:pt x="494" y="81"/>
                  </a:lnTo>
                  <a:lnTo>
                    <a:pt x="476" y="87"/>
                  </a:lnTo>
                  <a:lnTo>
                    <a:pt x="456" y="94"/>
                  </a:lnTo>
                  <a:lnTo>
                    <a:pt x="433" y="98"/>
                  </a:lnTo>
                  <a:lnTo>
                    <a:pt x="409" y="101"/>
                  </a:lnTo>
                  <a:lnTo>
                    <a:pt x="394" y="103"/>
                  </a:lnTo>
                  <a:lnTo>
                    <a:pt x="389" y="104"/>
                  </a:lnTo>
                  <a:lnTo>
                    <a:pt x="386" y="105"/>
                  </a:lnTo>
                  <a:lnTo>
                    <a:pt x="383" y="107"/>
                  </a:lnTo>
                  <a:lnTo>
                    <a:pt x="381" y="111"/>
                  </a:lnTo>
                  <a:lnTo>
                    <a:pt x="377" y="122"/>
                  </a:lnTo>
                  <a:lnTo>
                    <a:pt x="372" y="140"/>
                  </a:lnTo>
                  <a:lnTo>
                    <a:pt x="368" y="153"/>
                  </a:lnTo>
                  <a:lnTo>
                    <a:pt x="362" y="167"/>
                  </a:lnTo>
                  <a:lnTo>
                    <a:pt x="354" y="185"/>
                  </a:lnTo>
                  <a:lnTo>
                    <a:pt x="344" y="207"/>
                  </a:lnTo>
                  <a:lnTo>
                    <a:pt x="340" y="215"/>
                  </a:lnTo>
                  <a:lnTo>
                    <a:pt x="338" y="222"/>
                  </a:lnTo>
                  <a:lnTo>
                    <a:pt x="337" y="229"/>
                  </a:lnTo>
                  <a:lnTo>
                    <a:pt x="336" y="234"/>
                  </a:lnTo>
                  <a:lnTo>
                    <a:pt x="337" y="242"/>
                  </a:lnTo>
                  <a:lnTo>
                    <a:pt x="339" y="249"/>
                  </a:lnTo>
                  <a:lnTo>
                    <a:pt x="341" y="254"/>
                  </a:lnTo>
                  <a:lnTo>
                    <a:pt x="342" y="259"/>
                  </a:lnTo>
                  <a:lnTo>
                    <a:pt x="342" y="262"/>
                  </a:lnTo>
                  <a:lnTo>
                    <a:pt x="341" y="265"/>
                  </a:lnTo>
                  <a:lnTo>
                    <a:pt x="339" y="269"/>
                  </a:lnTo>
                  <a:lnTo>
                    <a:pt x="336" y="273"/>
                  </a:lnTo>
                  <a:close/>
                </a:path>
              </a:pathLst>
            </a:custGeom>
            <a:noFill/>
            <a:ln w="9525">
              <a:solidFill>
                <a:schemeClr val="bg1">
                  <a:lumMod val="95000"/>
                </a:schemeClr>
              </a:solidFill>
              <a:round/>
              <a:headEnd/>
              <a:tailEnd/>
            </a:ln>
          </p:spPr>
          <p:txBody>
            <a:bodyPr/>
            <a:lstStyle/>
            <a:p>
              <a:pPr>
                <a:defRPr/>
              </a:pPr>
              <a:endParaRPr lang="en-US">
                <a:ea typeface="+mn-ea"/>
                <a:cs typeface="Arial" charset="0"/>
              </a:endParaRPr>
            </a:p>
          </p:txBody>
        </p:sp>
        <p:sp>
          <p:nvSpPr>
            <p:cNvPr id="45" name="Freeform 46">
              <a:extLst>
                <a:ext uri="{FF2B5EF4-FFF2-40B4-BE49-F238E27FC236}">
                  <a16:creationId xmlns:a16="http://schemas.microsoft.com/office/drawing/2014/main" id="{143BE713-4EE7-43E0-8320-509053A583AD}"/>
                </a:ext>
              </a:extLst>
            </p:cNvPr>
            <p:cNvSpPr>
              <a:spLocks/>
            </p:cNvSpPr>
            <p:nvPr/>
          </p:nvSpPr>
          <p:spPr bwMode="auto">
            <a:xfrm>
              <a:off x="7103940" y="2917712"/>
              <a:ext cx="620379" cy="480655"/>
            </a:xfrm>
            <a:custGeom>
              <a:avLst/>
              <a:gdLst/>
              <a:ahLst/>
              <a:cxnLst>
                <a:cxn ang="0">
                  <a:pos x="438" y="6"/>
                </a:cxn>
                <a:cxn ang="0">
                  <a:pos x="404" y="14"/>
                </a:cxn>
                <a:cxn ang="0">
                  <a:pos x="394" y="31"/>
                </a:cxn>
                <a:cxn ang="0">
                  <a:pos x="377" y="85"/>
                </a:cxn>
                <a:cxn ang="0">
                  <a:pos x="327" y="178"/>
                </a:cxn>
                <a:cxn ang="0">
                  <a:pos x="296" y="225"/>
                </a:cxn>
                <a:cxn ang="0">
                  <a:pos x="257" y="255"/>
                </a:cxn>
                <a:cxn ang="0">
                  <a:pos x="140" y="414"/>
                </a:cxn>
                <a:cxn ang="0">
                  <a:pos x="124" y="406"/>
                </a:cxn>
                <a:cxn ang="0">
                  <a:pos x="90" y="415"/>
                </a:cxn>
                <a:cxn ang="0">
                  <a:pos x="76" y="441"/>
                </a:cxn>
                <a:cxn ang="0">
                  <a:pos x="75" y="490"/>
                </a:cxn>
                <a:cxn ang="0">
                  <a:pos x="70" y="520"/>
                </a:cxn>
                <a:cxn ang="0">
                  <a:pos x="52" y="542"/>
                </a:cxn>
                <a:cxn ang="0">
                  <a:pos x="32" y="564"/>
                </a:cxn>
                <a:cxn ang="0">
                  <a:pos x="22" y="596"/>
                </a:cxn>
                <a:cxn ang="0">
                  <a:pos x="25" y="649"/>
                </a:cxn>
                <a:cxn ang="0">
                  <a:pos x="11" y="667"/>
                </a:cxn>
                <a:cxn ang="0">
                  <a:pos x="18" y="825"/>
                </a:cxn>
                <a:cxn ang="0">
                  <a:pos x="34" y="832"/>
                </a:cxn>
                <a:cxn ang="0">
                  <a:pos x="49" y="858"/>
                </a:cxn>
                <a:cxn ang="0">
                  <a:pos x="89" y="899"/>
                </a:cxn>
                <a:cxn ang="0">
                  <a:pos x="103" y="906"/>
                </a:cxn>
                <a:cxn ang="0">
                  <a:pos x="254" y="1031"/>
                </a:cxn>
                <a:cxn ang="0">
                  <a:pos x="295" y="959"/>
                </a:cxn>
                <a:cxn ang="0">
                  <a:pos x="350" y="899"/>
                </a:cxn>
                <a:cxn ang="0">
                  <a:pos x="380" y="933"/>
                </a:cxn>
                <a:cxn ang="0">
                  <a:pos x="437" y="930"/>
                </a:cxn>
                <a:cxn ang="0">
                  <a:pos x="458" y="901"/>
                </a:cxn>
                <a:cxn ang="0">
                  <a:pos x="490" y="888"/>
                </a:cxn>
                <a:cxn ang="0">
                  <a:pos x="554" y="893"/>
                </a:cxn>
                <a:cxn ang="0">
                  <a:pos x="582" y="888"/>
                </a:cxn>
                <a:cxn ang="0">
                  <a:pos x="598" y="873"/>
                </a:cxn>
                <a:cxn ang="0">
                  <a:pos x="609" y="847"/>
                </a:cxn>
                <a:cxn ang="0">
                  <a:pos x="619" y="783"/>
                </a:cxn>
                <a:cxn ang="0">
                  <a:pos x="641" y="719"/>
                </a:cxn>
                <a:cxn ang="0">
                  <a:pos x="664" y="688"/>
                </a:cxn>
                <a:cxn ang="0">
                  <a:pos x="711" y="662"/>
                </a:cxn>
                <a:cxn ang="0">
                  <a:pos x="787" y="567"/>
                </a:cxn>
                <a:cxn ang="0">
                  <a:pos x="811" y="510"/>
                </a:cxn>
                <a:cxn ang="0">
                  <a:pos x="820" y="504"/>
                </a:cxn>
                <a:cxn ang="0">
                  <a:pos x="864" y="503"/>
                </a:cxn>
                <a:cxn ang="0">
                  <a:pos x="927" y="522"/>
                </a:cxn>
                <a:cxn ang="0">
                  <a:pos x="969" y="516"/>
                </a:cxn>
                <a:cxn ang="0">
                  <a:pos x="992" y="499"/>
                </a:cxn>
                <a:cxn ang="0">
                  <a:pos x="1014" y="459"/>
                </a:cxn>
                <a:cxn ang="0">
                  <a:pos x="1033" y="398"/>
                </a:cxn>
                <a:cxn ang="0">
                  <a:pos x="1056" y="375"/>
                </a:cxn>
                <a:cxn ang="0">
                  <a:pos x="1093" y="354"/>
                </a:cxn>
                <a:cxn ang="0">
                  <a:pos x="1125" y="309"/>
                </a:cxn>
                <a:cxn ang="0">
                  <a:pos x="1141" y="248"/>
                </a:cxn>
                <a:cxn ang="0">
                  <a:pos x="1159" y="226"/>
                </a:cxn>
                <a:cxn ang="0">
                  <a:pos x="1198" y="213"/>
                </a:cxn>
                <a:cxn ang="0">
                  <a:pos x="1237" y="204"/>
                </a:cxn>
                <a:cxn ang="0">
                  <a:pos x="1264" y="183"/>
                </a:cxn>
                <a:cxn ang="0">
                  <a:pos x="1258" y="0"/>
                </a:cxn>
                <a:cxn ang="0">
                  <a:pos x="1178" y="12"/>
                </a:cxn>
                <a:cxn ang="0">
                  <a:pos x="1098" y="19"/>
                </a:cxn>
                <a:cxn ang="0">
                  <a:pos x="1036" y="42"/>
                </a:cxn>
                <a:cxn ang="0">
                  <a:pos x="981" y="88"/>
                </a:cxn>
                <a:cxn ang="0">
                  <a:pos x="926" y="156"/>
                </a:cxn>
                <a:cxn ang="0">
                  <a:pos x="872" y="252"/>
                </a:cxn>
                <a:cxn ang="0">
                  <a:pos x="848" y="270"/>
                </a:cxn>
              </a:cxnLst>
              <a:rect l="0" t="0" r="r" b="b"/>
              <a:pathLst>
                <a:path w="1332" h="1031">
                  <a:moveTo>
                    <a:pt x="816" y="277"/>
                  </a:moveTo>
                  <a:lnTo>
                    <a:pt x="785" y="15"/>
                  </a:lnTo>
                  <a:lnTo>
                    <a:pt x="451" y="61"/>
                  </a:lnTo>
                  <a:lnTo>
                    <a:pt x="438" y="6"/>
                  </a:lnTo>
                  <a:lnTo>
                    <a:pt x="426" y="7"/>
                  </a:lnTo>
                  <a:lnTo>
                    <a:pt x="417" y="9"/>
                  </a:lnTo>
                  <a:lnTo>
                    <a:pt x="410" y="11"/>
                  </a:lnTo>
                  <a:lnTo>
                    <a:pt x="404" y="14"/>
                  </a:lnTo>
                  <a:lnTo>
                    <a:pt x="400" y="17"/>
                  </a:lnTo>
                  <a:lnTo>
                    <a:pt x="398" y="21"/>
                  </a:lnTo>
                  <a:lnTo>
                    <a:pt x="396" y="26"/>
                  </a:lnTo>
                  <a:lnTo>
                    <a:pt x="394" y="31"/>
                  </a:lnTo>
                  <a:lnTo>
                    <a:pt x="391" y="45"/>
                  </a:lnTo>
                  <a:lnTo>
                    <a:pt x="386" y="62"/>
                  </a:lnTo>
                  <a:lnTo>
                    <a:pt x="382" y="73"/>
                  </a:lnTo>
                  <a:lnTo>
                    <a:pt x="377" y="85"/>
                  </a:lnTo>
                  <a:lnTo>
                    <a:pt x="370" y="98"/>
                  </a:lnTo>
                  <a:lnTo>
                    <a:pt x="360" y="113"/>
                  </a:lnTo>
                  <a:lnTo>
                    <a:pt x="350" y="135"/>
                  </a:lnTo>
                  <a:lnTo>
                    <a:pt x="327" y="178"/>
                  </a:lnTo>
                  <a:lnTo>
                    <a:pt x="320" y="190"/>
                  </a:lnTo>
                  <a:lnTo>
                    <a:pt x="313" y="203"/>
                  </a:lnTo>
                  <a:lnTo>
                    <a:pt x="304" y="214"/>
                  </a:lnTo>
                  <a:lnTo>
                    <a:pt x="296" y="225"/>
                  </a:lnTo>
                  <a:lnTo>
                    <a:pt x="286" y="234"/>
                  </a:lnTo>
                  <a:lnTo>
                    <a:pt x="277" y="244"/>
                  </a:lnTo>
                  <a:lnTo>
                    <a:pt x="267" y="250"/>
                  </a:lnTo>
                  <a:lnTo>
                    <a:pt x="257" y="255"/>
                  </a:lnTo>
                  <a:lnTo>
                    <a:pt x="203" y="270"/>
                  </a:lnTo>
                  <a:lnTo>
                    <a:pt x="161" y="414"/>
                  </a:lnTo>
                  <a:lnTo>
                    <a:pt x="148" y="415"/>
                  </a:lnTo>
                  <a:lnTo>
                    <a:pt x="140" y="414"/>
                  </a:lnTo>
                  <a:lnTo>
                    <a:pt x="135" y="412"/>
                  </a:lnTo>
                  <a:lnTo>
                    <a:pt x="131" y="410"/>
                  </a:lnTo>
                  <a:lnTo>
                    <a:pt x="127" y="408"/>
                  </a:lnTo>
                  <a:lnTo>
                    <a:pt x="124" y="406"/>
                  </a:lnTo>
                  <a:lnTo>
                    <a:pt x="118" y="406"/>
                  </a:lnTo>
                  <a:lnTo>
                    <a:pt x="107" y="408"/>
                  </a:lnTo>
                  <a:lnTo>
                    <a:pt x="98" y="411"/>
                  </a:lnTo>
                  <a:lnTo>
                    <a:pt x="90" y="415"/>
                  </a:lnTo>
                  <a:lnTo>
                    <a:pt x="85" y="421"/>
                  </a:lnTo>
                  <a:lnTo>
                    <a:pt x="81" y="427"/>
                  </a:lnTo>
                  <a:lnTo>
                    <a:pt x="78" y="433"/>
                  </a:lnTo>
                  <a:lnTo>
                    <a:pt x="76" y="441"/>
                  </a:lnTo>
                  <a:lnTo>
                    <a:pt x="75" y="449"/>
                  </a:lnTo>
                  <a:lnTo>
                    <a:pt x="73" y="457"/>
                  </a:lnTo>
                  <a:lnTo>
                    <a:pt x="75" y="473"/>
                  </a:lnTo>
                  <a:lnTo>
                    <a:pt x="75" y="490"/>
                  </a:lnTo>
                  <a:lnTo>
                    <a:pt x="75" y="499"/>
                  </a:lnTo>
                  <a:lnTo>
                    <a:pt x="75" y="506"/>
                  </a:lnTo>
                  <a:lnTo>
                    <a:pt x="72" y="513"/>
                  </a:lnTo>
                  <a:lnTo>
                    <a:pt x="70" y="520"/>
                  </a:lnTo>
                  <a:lnTo>
                    <a:pt x="67" y="527"/>
                  </a:lnTo>
                  <a:lnTo>
                    <a:pt x="62" y="532"/>
                  </a:lnTo>
                  <a:lnTo>
                    <a:pt x="58" y="538"/>
                  </a:lnTo>
                  <a:lnTo>
                    <a:pt x="52" y="542"/>
                  </a:lnTo>
                  <a:lnTo>
                    <a:pt x="47" y="546"/>
                  </a:lnTo>
                  <a:lnTo>
                    <a:pt x="42" y="550"/>
                  </a:lnTo>
                  <a:lnTo>
                    <a:pt x="37" y="557"/>
                  </a:lnTo>
                  <a:lnTo>
                    <a:pt x="32" y="564"/>
                  </a:lnTo>
                  <a:lnTo>
                    <a:pt x="26" y="574"/>
                  </a:lnTo>
                  <a:lnTo>
                    <a:pt x="23" y="582"/>
                  </a:lnTo>
                  <a:lnTo>
                    <a:pt x="22" y="589"/>
                  </a:lnTo>
                  <a:lnTo>
                    <a:pt x="22" y="596"/>
                  </a:lnTo>
                  <a:lnTo>
                    <a:pt x="24" y="610"/>
                  </a:lnTo>
                  <a:lnTo>
                    <a:pt x="27" y="630"/>
                  </a:lnTo>
                  <a:lnTo>
                    <a:pt x="26" y="642"/>
                  </a:lnTo>
                  <a:lnTo>
                    <a:pt x="25" y="649"/>
                  </a:lnTo>
                  <a:lnTo>
                    <a:pt x="23" y="655"/>
                  </a:lnTo>
                  <a:lnTo>
                    <a:pt x="20" y="659"/>
                  </a:lnTo>
                  <a:lnTo>
                    <a:pt x="17" y="663"/>
                  </a:lnTo>
                  <a:lnTo>
                    <a:pt x="11" y="667"/>
                  </a:lnTo>
                  <a:lnTo>
                    <a:pt x="6" y="674"/>
                  </a:lnTo>
                  <a:lnTo>
                    <a:pt x="0" y="682"/>
                  </a:lnTo>
                  <a:lnTo>
                    <a:pt x="0" y="822"/>
                  </a:lnTo>
                  <a:lnTo>
                    <a:pt x="18" y="825"/>
                  </a:lnTo>
                  <a:lnTo>
                    <a:pt x="28" y="827"/>
                  </a:lnTo>
                  <a:lnTo>
                    <a:pt x="30" y="828"/>
                  </a:lnTo>
                  <a:lnTo>
                    <a:pt x="32" y="830"/>
                  </a:lnTo>
                  <a:lnTo>
                    <a:pt x="34" y="832"/>
                  </a:lnTo>
                  <a:lnTo>
                    <a:pt x="36" y="834"/>
                  </a:lnTo>
                  <a:lnTo>
                    <a:pt x="39" y="841"/>
                  </a:lnTo>
                  <a:lnTo>
                    <a:pt x="44" y="852"/>
                  </a:lnTo>
                  <a:lnTo>
                    <a:pt x="49" y="858"/>
                  </a:lnTo>
                  <a:lnTo>
                    <a:pt x="56" y="866"/>
                  </a:lnTo>
                  <a:lnTo>
                    <a:pt x="65" y="876"/>
                  </a:lnTo>
                  <a:lnTo>
                    <a:pt x="77" y="888"/>
                  </a:lnTo>
                  <a:lnTo>
                    <a:pt x="89" y="899"/>
                  </a:lnTo>
                  <a:lnTo>
                    <a:pt x="97" y="904"/>
                  </a:lnTo>
                  <a:lnTo>
                    <a:pt x="100" y="906"/>
                  </a:lnTo>
                  <a:lnTo>
                    <a:pt x="101" y="906"/>
                  </a:lnTo>
                  <a:lnTo>
                    <a:pt x="103" y="906"/>
                  </a:lnTo>
                  <a:lnTo>
                    <a:pt x="106" y="909"/>
                  </a:lnTo>
                  <a:lnTo>
                    <a:pt x="114" y="915"/>
                  </a:lnTo>
                  <a:lnTo>
                    <a:pt x="126" y="926"/>
                  </a:lnTo>
                  <a:lnTo>
                    <a:pt x="254" y="1031"/>
                  </a:lnTo>
                  <a:lnTo>
                    <a:pt x="267" y="1006"/>
                  </a:lnTo>
                  <a:lnTo>
                    <a:pt x="277" y="985"/>
                  </a:lnTo>
                  <a:lnTo>
                    <a:pt x="286" y="971"/>
                  </a:lnTo>
                  <a:lnTo>
                    <a:pt x="295" y="959"/>
                  </a:lnTo>
                  <a:lnTo>
                    <a:pt x="303" y="948"/>
                  </a:lnTo>
                  <a:lnTo>
                    <a:pt x="315" y="936"/>
                  </a:lnTo>
                  <a:lnTo>
                    <a:pt x="330" y="920"/>
                  </a:lnTo>
                  <a:lnTo>
                    <a:pt x="350" y="899"/>
                  </a:lnTo>
                  <a:lnTo>
                    <a:pt x="361" y="917"/>
                  </a:lnTo>
                  <a:lnTo>
                    <a:pt x="366" y="925"/>
                  </a:lnTo>
                  <a:lnTo>
                    <a:pt x="371" y="929"/>
                  </a:lnTo>
                  <a:lnTo>
                    <a:pt x="380" y="933"/>
                  </a:lnTo>
                  <a:lnTo>
                    <a:pt x="395" y="938"/>
                  </a:lnTo>
                  <a:lnTo>
                    <a:pt x="418" y="945"/>
                  </a:lnTo>
                  <a:lnTo>
                    <a:pt x="429" y="938"/>
                  </a:lnTo>
                  <a:lnTo>
                    <a:pt x="437" y="930"/>
                  </a:lnTo>
                  <a:lnTo>
                    <a:pt x="443" y="922"/>
                  </a:lnTo>
                  <a:lnTo>
                    <a:pt x="449" y="915"/>
                  </a:lnTo>
                  <a:lnTo>
                    <a:pt x="454" y="908"/>
                  </a:lnTo>
                  <a:lnTo>
                    <a:pt x="458" y="901"/>
                  </a:lnTo>
                  <a:lnTo>
                    <a:pt x="463" y="896"/>
                  </a:lnTo>
                  <a:lnTo>
                    <a:pt x="470" y="892"/>
                  </a:lnTo>
                  <a:lnTo>
                    <a:pt x="479" y="889"/>
                  </a:lnTo>
                  <a:lnTo>
                    <a:pt x="490" y="888"/>
                  </a:lnTo>
                  <a:lnTo>
                    <a:pt x="500" y="886"/>
                  </a:lnTo>
                  <a:lnTo>
                    <a:pt x="511" y="888"/>
                  </a:lnTo>
                  <a:lnTo>
                    <a:pt x="533" y="891"/>
                  </a:lnTo>
                  <a:lnTo>
                    <a:pt x="554" y="893"/>
                  </a:lnTo>
                  <a:lnTo>
                    <a:pt x="565" y="892"/>
                  </a:lnTo>
                  <a:lnTo>
                    <a:pt x="574" y="891"/>
                  </a:lnTo>
                  <a:lnTo>
                    <a:pt x="578" y="889"/>
                  </a:lnTo>
                  <a:lnTo>
                    <a:pt x="582" y="888"/>
                  </a:lnTo>
                  <a:lnTo>
                    <a:pt x="587" y="884"/>
                  </a:lnTo>
                  <a:lnTo>
                    <a:pt x="591" y="881"/>
                  </a:lnTo>
                  <a:lnTo>
                    <a:pt x="594" y="877"/>
                  </a:lnTo>
                  <a:lnTo>
                    <a:pt x="598" y="873"/>
                  </a:lnTo>
                  <a:lnTo>
                    <a:pt x="601" y="867"/>
                  </a:lnTo>
                  <a:lnTo>
                    <a:pt x="603" y="861"/>
                  </a:lnTo>
                  <a:lnTo>
                    <a:pt x="607" y="855"/>
                  </a:lnTo>
                  <a:lnTo>
                    <a:pt x="609" y="847"/>
                  </a:lnTo>
                  <a:lnTo>
                    <a:pt x="611" y="838"/>
                  </a:lnTo>
                  <a:lnTo>
                    <a:pt x="612" y="828"/>
                  </a:lnTo>
                  <a:lnTo>
                    <a:pt x="615" y="806"/>
                  </a:lnTo>
                  <a:lnTo>
                    <a:pt x="619" y="783"/>
                  </a:lnTo>
                  <a:lnTo>
                    <a:pt x="625" y="761"/>
                  </a:lnTo>
                  <a:lnTo>
                    <a:pt x="632" y="740"/>
                  </a:lnTo>
                  <a:lnTo>
                    <a:pt x="636" y="729"/>
                  </a:lnTo>
                  <a:lnTo>
                    <a:pt x="641" y="719"/>
                  </a:lnTo>
                  <a:lnTo>
                    <a:pt x="647" y="710"/>
                  </a:lnTo>
                  <a:lnTo>
                    <a:pt x="652" y="702"/>
                  </a:lnTo>
                  <a:lnTo>
                    <a:pt x="657" y="695"/>
                  </a:lnTo>
                  <a:lnTo>
                    <a:pt x="664" y="688"/>
                  </a:lnTo>
                  <a:lnTo>
                    <a:pt x="670" y="683"/>
                  </a:lnTo>
                  <a:lnTo>
                    <a:pt x="677" y="678"/>
                  </a:lnTo>
                  <a:lnTo>
                    <a:pt x="693" y="669"/>
                  </a:lnTo>
                  <a:lnTo>
                    <a:pt x="711" y="662"/>
                  </a:lnTo>
                  <a:lnTo>
                    <a:pt x="732" y="655"/>
                  </a:lnTo>
                  <a:lnTo>
                    <a:pt x="757" y="646"/>
                  </a:lnTo>
                  <a:lnTo>
                    <a:pt x="768" y="616"/>
                  </a:lnTo>
                  <a:lnTo>
                    <a:pt x="787" y="567"/>
                  </a:lnTo>
                  <a:lnTo>
                    <a:pt x="796" y="543"/>
                  </a:lnTo>
                  <a:lnTo>
                    <a:pt x="805" y="523"/>
                  </a:lnTo>
                  <a:lnTo>
                    <a:pt x="808" y="516"/>
                  </a:lnTo>
                  <a:lnTo>
                    <a:pt x="811" y="510"/>
                  </a:lnTo>
                  <a:lnTo>
                    <a:pt x="813" y="507"/>
                  </a:lnTo>
                  <a:lnTo>
                    <a:pt x="814" y="507"/>
                  </a:lnTo>
                  <a:lnTo>
                    <a:pt x="816" y="506"/>
                  </a:lnTo>
                  <a:lnTo>
                    <a:pt x="820" y="504"/>
                  </a:lnTo>
                  <a:lnTo>
                    <a:pt x="830" y="502"/>
                  </a:lnTo>
                  <a:lnTo>
                    <a:pt x="842" y="501"/>
                  </a:lnTo>
                  <a:lnTo>
                    <a:pt x="852" y="501"/>
                  </a:lnTo>
                  <a:lnTo>
                    <a:pt x="864" y="503"/>
                  </a:lnTo>
                  <a:lnTo>
                    <a:pt x="885" y="509"/>
                  </a:lnTo>
                  <a:lnTo>
                    <a:pt x="906" y="517"/>
                  </a:lnTo>
                  <a:lnTo>
                    <a:pt x="916" y="520"/>
                  </a:lnTo>
                  <a:lnTo>
                    <a:pt x="927" y="522"/>
                  </a:lnTo>
                  <a:lnTo>
                    <a:pt x="938" y="523"/>
                  </a:lnTo>
                  <a:lnTo>
                    <a:pt x="948" y="523"/>
                  </a:lnTo>
                  <a:lnTo>
                    <a:pt x="959" y="520"/>
                  </a:lnTo>
                  <a:lnTo>
                    <a:pt x="969" y="516"/>
                  </a:lnTo>
                  <a:lnTo>
                    <a:pt x="975" y="512"/>
                  </a:lnTo>
                  <a:lnTo>
                    <a:pt x="981" y="509"/>
                  </a:lnTo>
                  <a:lnTo>
                    <a:pt x="986" y="504"/>
                  </a:lnTo>
                  <a:lnTo>
                    <a:pt x="992" y="499"/>
                  </a:lnTo>
                  <a:lnTo>
                    <a:pt x="1001" y="489"/>
                  </a:lnTo>
                  <a:lnTo>
                    <a:pt x="1006" y="479"/>
                  </a:lnTo>
                  <a:lnTo>
                    <a:pt x="1011" y="469"/>
                  </a:lnTo>
                  <a:lnTo>
                    <a:pt x="1014" y="459"/>
                  </a:lnTo>
                  <a:lnTo>
                    <a:pt x="1020" y="435"/>
                  </a:lnTo>
                  <a:lnTo>
                    <a:pt x="1027" y="411"/>
                  </a:lnTo>
                  <a:lnTo>
                    <a:pt x="1030" y="404"/>
                  </a:lnTo>
                  <a:lnTo>
                    <a:pt x="1033" y="398"/>
                  </a:lnTo>
                  <a:lnTo>
                    <a:pt x="1038" y="392"/>
                  </a:lnTo>
                  <a:lnTo>
                    <a:pt x="1041" y="387"/>
                  </a:lnTo>
                  <a:lnTo>
                    <a:pt x="1048" y="381"/>
                  </a:lnTo>
                  <a:lnTo>
                    <a:pt x="1056" y="375"/>
                  </a:lnTo>
                  <a:lnTo>
                    <a:pt x="1063" y="371"/>
                  </a:lnTo>
                  <a:lnTo>
                    <a:pt x="1072" y="367"/>
                  </a:lnTo>
                  <a:lnTo>
                    <a:pt x="1082" y="362"/>
                  </a:lnTo>
                  <a:lnTo>
                    <a:pt x="1093" y="354"/>
                  </a:lnTo>
                  <a:lnTo>
                    <a:pt x="1105" y="343"/>
                  </a:lnTo>
                  <a:lnTo>
                    <a:pt x="1114" y="332"/>
                  </a:lnTo>
                  <a:lnTo>
                    <a:pt x="1121" y="321"/>
                  </a:lnTo>
                  <a:lnTo>
                    <a:pt x="1125" y="309"/>
                  </a:lnTo>
                  <a:lnTo>
                    <a:pt x="1131" y="288"/>
                  </a:lnTo>
                  <a:lnTo>
                    <a:pt x="1136" y="267"/>
                  </a:lnTo>
                  <a:lnTo>
                    <a:pt x="1139" y="257"/>
                  </a:lnTo>
                  <a:lnTo>
                    <a:pt x="1141" y="248"/>
                  </a:lnTo>
                  <a:lnTo>
                    <a:pt x="1145" y="240"/>
                  </a:lnTo>
                  <a:lnTo>
                    <a:pt x="1151" y="232"/>
                  </a:lnTo>
                  <a:lnTo>
                    <a:pt x="1155" y="229"/>
                  </a:lnTo>
                  <a:lnTo>
                    <a:pt x="1159" y="226"/>
                  </a:lnTo>
                  <a:lnTo>
                    <a:pt x="1163" y="223"/>
                  </a:lnTo>
                  <a:lnTo>
                    <a:pt x="1168" y="221"/>
                  </a:lnTo>
                  <a:lnTo>
                    <a:pt x="1182" y="216"/>
                  </a:lnTo>
                  <a:lnTo>
                    <a:pt x="1198" y="213"/>
                  </a:lnTo>
                  <a:lnTo>
                    <a:pt x="1209" y="212"/>
                  </a:lnTo>
                  <a:lnTo>
                    <a:pt x="1219" y="209"/>
                  </a:lnTo>
                  <a:lnTo>
                    <a:pt x="1228" y="207"/>
                  </a:lnTo>
                  <a:lnTo>
                    <a:pt x="1237" y="204"/>
                  </a:lnTo>
                  <a:lnTo>
                    <a:pt x="1244" y="199"/>
                  </a:lnTo>
                  <a:lnTo>
                    <a:pt x="1252" y="194"/>
                  </a:lnTo>
                  <a:lnTo>
                    <a:pt x="1258" y="189"/>
                  </a:lnTo>
                  <a:lnTo>
                    <a:pt x="1264" y="183"/>
                  </a:lnTo>
                  <a:lnTo>
                    <a:pt x="1292" y="148"/>
                  </a:lnTo>
                  <a:lnTo>
                    <a:pt x="1332" y="96"/>
                  </a:lnTo>
                  <a:lnTo>
                    <a:pt x="1280" y="1"/>
                  </a:lnTo>
                  <a:lnTo>
                    <a:pt x="1258" y="0"/>
                  </a:lnTo>
                  <a:lnTo>
                    <a:pt x="1237" y="2"/>
                  </a:lnTo>
                  <a:lnTo>
                    <a:pt x="1217" y="5"/>
                  </a:lnTo>
                  <a:lnTo>
                    <a:pt x="1198" y="8"/>
                  </a:lnTo>
                  <a:lnTo>
                    <a:pt x="1178" y="12"/>
                  </a:lnTo>
                  <a:lnTo>
                    <a:pt x="1158" y="15"/>
                  </a:lnTo>
                  <a:lnTo>
                    <a:pt x="1137" y="17"/>
                  </a:lnTo>
                  <a:lnTo>
                    <a:pt x="1115" y="18"/>
                  </a:lnTo>
                  <a:lnTo>
                    <a:pt x="1098" y="19"/>
                  </a:lnTo>
                  <a:lnTo>
                    <a:pt x="1081" y="22"/>
                  </a:lnTo>
                  <a:lnTo>
                    <a:pt x="1065" y="28"/>
                  </a:lnTo>
                  <a:lnTo>
                    <a:pt x="1050" y="34"/>
                  </a:lnTo>
                  <a:lnTo>
                    <a:pt x="1036" y="42"/>
                  </a:lnTo>
                  <a:lnTo>
                    <a:pt x="1021" y="52"/>
                  </a:lnTo>
                  <a:lnTo>
                    <a:pt x="1007" y="64"/>
                  </a:lnTo>
                  <a:lnTo>
                    <a:pt x="993" y="75"/>
                  </a:lnTo>
                  <a:lnTo>
                    <a:pt x="981" y="88"/>
                  </a:lnTo>
                  <a:lnTo>
                    <a:pt x="969" y="100"/>
                  </a:lnTo>
                  <a:lnTo>
                    <a:pt x="958" y="114"/>
                  </a:lnTo>
                  <a:lnTo>
                    <a:pt x="946" y="128"/>
                  </a:lnTo>
                  <a:lnTo>
                    <a:pt x="926" y="156"/>
                  </a:lnTo>
                  <a:lnTo>
                    <a:pt x="909" y="184"/>
                  </a:lnTo>
                  <a:lnTo>
                    <a:pt x="891" y="218"/>
                  </a:lnTo>
                  <a:lnTo>
                    <a:pt x="876" y="247"/>
                  </a:lnTo>
                  <a:lnTo>
                    <a:pt x="872" y="252"/>
                  </a:lnTo>
                  <a:lnTo>
                    <a:pt x="868" y="257"/>
                  </a:lnTo>
                  <a:lnTo>
                    <a:pt x="862" y="263"/>
                  </a:lnTo>
                  <a:lnTo>
                    <a:pt x="855" y="267"/>
                  </a:lnTo>
                  <a:lnTo>
                    <a:pt x="848" y="270"/>
                  </a:lnTo>
                  <a:lnTo>
                    <a:pt x="838" y="273"/>
                  </a:lnTo>
                  <a:lnTo>
                    <a:pt x="829" y="275"/>
                  </a:lnTo>
                  <a:lnTo>
                    <a:pt x="816" y="277"/>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6" name="Freeform 47">
              <a:extLst>
                <a:ext uri="{FF2B5EF4-FFF2-40B4-BE49-F238E27FC236}">
                  <a16:creationId xmlns:a16="http://schemas.microsoft.com/office/drawing/2014/main" id="{927452C3-2942-454D-820F-96F5B586F6E1}"/>
                </a:ext>
              </a:extLst>
            </p:cNvPr>
            <p:cNvSpPr>
              <a:spLocks/>
            </p:cNvSpPr>
            <p:nvPr/>
          </p:nvSpPr>
          <p:spPr bwMode="auto">
            <a:xfrm>
              <a:off x="5861316" y="1611747"/>
              <a:ext cx="829036" cy="454573"/>
            </a:xfrm>
            <a:custGeom>
              <a:avLst/>
              <a:gdLst/>
              <a:ahLst/>
              <a:cxnLst>
                <a:cxn ang="0">
                  <a:pos x="1403" y="215"/>
                </a:cxn>
                <a:cxn ang="0">
                  <a:pos x="1384" y="215"/>
                </a:cxn>
                <a:cxn ang="0">
                  <a:pos x="1355" y="241"/>
                </a:cxn>
                <a:cxn ang="0">
                  <a:pos x="1286" y="261"/>
                </a:cxn>
                <a:cxn ang="0">
                  <a:pos x="1206" y="285"/>
                </a:cxn>
                <a:cxn ang="0">
                  <a:pos x="1112" y="285"/>
                </a:cxn>
                <a:cxn ang="0">
                  <a:pos x="1088" y="317"/>
                </a:cxn>
                <a:cxn ang="0">
                  <a:pos x="1024" y="358"/>
                </a:cxn>
                <a:cxn ang="0">
                  <a:pos x="1005" y="419"/>
                </a:cxn>
                <a:cxn ang="0">
                  <a:pos x="980" y="436"/>
                </a:cxn>
                <a:cxn ang="0">
                  <a:pos x="929" y="415"/>
                </a:cxn>
                <a:cxn ang="0">
                  <a:pos x="854" y="393"/>
                </a:cxn>
                <a:cxn ang="0">
                  <a:pos x="781" y="397"/>
                </a:cxn>
                <a:cxn ang="0">
                  <a:pos x="738" y="357"/>
                </a:cxn>
                <a:cxn ang="0">
                  <a:pos x="622" y="287"/>
                </a:cxn>
                <a:cxn ang="0">
                  <a:pos x="568" y="279"/>
                </a:cxn>
                <a:cxn ang="0">
                  <a:pos x="506" y="318"/>
                </a:cxn>
                <a:cxn ang="0">
                  <a:pos x="465" y="185"/>
                </a:cxn>
                <a:cxn ang="0">
                  <a:pos x="506" y="139"/>
                </a:cxn>
                <a:cxn ang="0">
                  <a:pos x="604" y="68"/>
                </a:cxn>
                <a:cxn ang="0">
                  <a:pos x="585" y="8"/>
                </a:cxn>
                <a:cxn ang="0">
                  <a:pos x="518" y="33"/>
                </a:cxn>
                <a:cxn ang="0">
                  <a:pos x="357" y="141"/>
                </a:cxn>
                <a:cxn ang="0">
                  <a:pos x="338" y="228"/>
                </a:cxn>
                <a:cxn ang="0">
                  <a:pos x="271" y="257"/>
                </a:cxn>
                <a:cxn ang="0">
                  <a:pos x="171" y="277"/>
                </a:cxn>
                <a:cxn ang="0">
                  <a:pos x="131" y="306"/>
                </a:cxn>
                <a:cxn ang="0">
                  <a:pos x="89" y="326"/>
                </a:cxn>
                <a:cxn ang="0">
                  <a:pos x="28" y="343"/>
                </a:cxn>
                <a:cxn ang="0">
                  <a:pos x="0" y="432"/>
                </a:cxn>
                <a:cxn ang="0">
                  <a:pos x="95" y="497"/>
                </a:cxn>
                <a:cxn ang="0">
                  <a:pos x="145" y="525"/>
                </a:cxn>
                <a:cxn ang="0">
                  <a:pos x="222" y="521"/>
                </a:cxn>
                <a:cxn ang="0">
                  <a:pos x="389" y="582"/>
                </a:cxn>
                <a:cxn ang="0">
                  <a:pos x="610" y="679"/>
                </a:cxn>
                <a:cxn ang="0">
                  <a:pos x="636" y="712"/>
                </a:cxn>
                <a:cxn ang="0">
                  <a:pos x="694" y="786"/>
                </a:cxn>
                <a:cxn ang="0">
                  <a:pos x="735" y="899"/>
                </a:cxn>
                <a:cxn ang="0">
                  <a:pos x="780" y="899"/>
                </a:cxn>
                <a:cxn ang="0">
                  <a:pos x="815" y="782"/>
                </a:cxn>
                <a:cxn ang="0">
                  <a:pos x="896" y="671"/>
                </a:cxn>
                <a:cxn ang="0">
                  <a:pos x="942" y="645"/>
                </a:cxn>
                <a:cxn ang="0">
                  <a:pos x="1065" y="621"/>
                </a:cxn>
                <a:cxn ang="0">
                  <a:pos x="1109" y="584"/>
                </a:cxn>
                <a:cxn ang="0">
                  <a:pos x="1182" y="570"/>
                </a:cxn>
                <a:cxn ang="0">
                  <a:pos x="1258" y="525"/>
                </a:cxn>
                <a:cxn ang="0">
                  <a:pos x="1355" y="485"/>
                </a:cxn>
                <a:cxn ang="0">
                  <a:pos x="1485" y="524"/>
                </a:cxn>
                <a:cxn ang="0">
                  <a:pos x="1605" y="503"/>
                </a:cxn>
                <a:cxn ang="0">
                  <a:pos x="1764" y="497"/>
                </a:cxn>
                <a:cxn ang="0">
                  <a:pos x="1707" y="462"/>
                </a:cxn>
                <a:cxn ang="0">
                  <a:pos x="1647" y="408"/>
                </a:cxn>
                <a:cxn ang="0">
                  <a:pos x="1629" y="350"/>
                </a:cxn>
                <a:cxn ang="0">
                  <a:pos x="1592" y="318"/>
                </a:cxn>
                <a:cxn ang="0">
                  <a:pos x="1531" y="344"/>
                </a:cxn>
                <a:cxn ang="0">
                  <a:pos x="1473" y="360"/>
                </a:cxn>
                <a:cxn ang="0">
                  <a:pos x="1431" y="342"/>
                </a:cxn>
                <a:cxn ang="0">
                  <a:pos x="1413" y="301"/>
                </a:cxn>
                <a:cxn ang="0">
                  <a:pos x="1425" y="245"/>
                </a:cxn>
              </a:cxnLst>
              <a:rect l="0" t="0" r="r" b="b"/>
              <a:pathLst>
                <a:path w="1779" h="973">
                  <a:moveTo>
                    <a:pt x="1433" y="230"/>
                  </a:moveTo>
                  <a:lnTo>
                    <a:pt x="1433" y="228"/>
                  </a:lnTo>
                  <a:lnTo>
                    <a:pt x="1422" y="226"/>
                  </a:lnTo>
                  <a:lnTo>
                    <a:pt x="1415" y="222"/>
                  </a:lnTo>
                  <a:lnTo>
                    <a:pt x="1408" y="218"/>
                  </a:lnTo>
                  <a:lnTo>
                    <a:pt x="1403" y="215"/>
                  </a:lnTo>
                  <a:lnTo>
                    <a:pt x="1400" y="213"/>
                  </a:lnTo>
                  <a:lnTo>
                    <a:pt x="1398" y="212"/>
                  </a:lnTo>
                  <a:lnTo>
                    <a:pt x="1395" y="211"/>
                  </a:lnTo>
                  <a:lnTo>
                    <a:pt x="1392" y="211"/>
                  </a:lnTo>
                  <a:lnTo>
                    <a:pt x="1388" y="212"/>
                  </a:lnTo>
                  <a:lnTo>
                    <a:pt x="1384" y="215"/>
                  </a:lnTo>
                  <a:lnTo>
                    <a:pt x="1379" y="217"/>
                  </a:lnTo>
                  <a:lnTo>
                    <a:pt x="1374" y="221"/>
                  </a:lnTo>
                  <a:lnTo>
                    <a:pt x="1365" y="228"/>
                  </a:lnTo>
                  <a:lnTo>
                    <a:pt x="1360" y="233"/>
                  </a:lnTo>
                  <a:lnTo>
                    <a:pt x="1357" y="238"/>
                  </a:lnTo>
                  <a:lnTo>
                    <a:pt x="1355" y="241"/>
                  </a:lnTo>
                  <a:lnTo>
                    <a:pt x="1352" y="243"/>
                  </a:lnTo>
                  <a:lnTo>
                    <a:pt x="1345" y="245"/>
                  </a:lnTo>
                  <a:lnTo>
                    <a:pt x="1336" y="248"/>
                  </a:lnTo>
                  <a:lnTo>
                    <a:pt x="1320" y="251"/>
                  </a:lnTo>
                  <a:lnTo>
                    <a:pt x="1302" y="256"/>
                  </a:lnTo>
                  <a:lnTo>
                    <a:pt x="1286" y="261"/>
                  </a:lnTo>
                  <a:lnTo>
                    <a:pt x="1270" y="267"/>
                  </a:lnTo>
                  <a:lnTo>
                    <a:pt x="1256" y="274"/>
                  </a:lnTo>
                  <a:lnTo>
                    <a:pt x="1240" y="279"/>
                  </a:lnTo>
                  <a:lnTo>
                    <a:pt x="1224" y="283"/>
                  </a:lnTo>
                  <a:lnTo>
                    <a:pt x="1216" y="284"/>
                  </a:lnTo>
                  <a:lnTo>
                    <a:pt x="1206" y="285"/>
                  </a:lnTo>
                  <a:lnTo>
                    <a:pt x="1197" y="285"/>
                  </a:lnTo>
                  <a:lnTo>
                    <a:pt x="1187" y="285"/>
                  </a:lnTo>
                  <a:lnTo>
                    <a:pt x="1149" y="283"/>
                  </a:lnTo>
                  <a:lnTo>
                    <a:pt x="1126" y="283"/>
                  </a:lnTo>
                  <a:lnTo>
                    <a:pt x="1118" y="284"/>
                  </a:lnTo>
                  <a:lnTo>
                    <a:pt x="1112" y="285"/>
                  </a:lnTo>
                  <a:lnTo>
                    <a:pt x="1108" y="287"/>
                  </a:lnTo>
                  <a:lnTo>
                    <a:pt x="1105" y="289"/>
                  </a:lnTo>
                  <a:lnTo>
                    <a:pt x="1101" y="296"/>
                  </a:lnTo>
                  <a:lnTo>
                    <a:pt x="1097" y="305"/>
                  </a:lnTo>
                  <a:lnTo>
                    <a:pt x="1093" y="310"/>
                  </a:lnTo>
                  <a:lnTo>
                    <a:pt x="1088" y="317"/>
                  </a:lnTo>
                  <a:lnTo>
                    <a:pt x="1082" y="323"/>
                  </a:lnTo>
                  <a:lnTo>
                    <a:pt x="1072" y="330"/>
                  </a:lnTo>
                  <a:lnTo>
                    <a:pt x="1047" y="345"/>
                  </a:lnTo>
                  <a:lnTo>
                    <a:pt x="1030" y="354"/>
                  </a:lnTo>
                  <a:lnTo>
                    <a:pt x="1026" y="356"/>
                  </a:lnTo>
                  <a:lnTo>
                    <a:pt x="1024" y="358"/>
                  </a:lnTo>
                  <a:lnTo>
                    <a:pt x="1021" y="361"/>
                  </a:lnTo>
                  <a:lnTo>
                    <a:pt x="1019" y="365"/>
                  </a:lnTo>
                  <a:lnTo>
                    <a:pt x="1015" y="376"/>
                  </a:lnTo>
                  <a:lnTo>
                    <a:pt x="1012" y="390"/>
                  </a:lnTo>
                  <a:lnTo>
                    <a:pt x="1009" y="406"/>
                  </a:lnTo>
                  <a:lnTo>
                    <a:pt x="1005" y="419"/>
                  </a:lnTo>
                  <a:lnTo>
                    <a:pt x="1002" y="424"/>
                  </a:lnTo>
                  <a:lnTo>
                    <a:pt x="999" y="428"/>
                  </a:lnTo>
                  <a:lnTo>
                    <a:pt x="995" y="432"/>
                  </a:lnTo>
                  <a:lnTo>
                    <a:pt x="990" y="435"/>
                  </a:lnTo>
                  <a:lnTo>
                    <a:pt x="986" y="436"/>
                  </a:lnTo>
                  <a:lnTo>
                    <a:pt x="980" y="436"/>
                  </a:lnTo>
                  <a:lnTo>
                    <a:pt x="973" y="436"/>
                  </a:lnTo>
                  <a:lnTo>
                    <a:pt x="967" y="434"/>
                  </a:lnTo>
                  <a:lnTo>
                    <a:pt x="958" y="431"/>
                  </a:lnTo>
                  <a:lnTo>
                    <a:pt x="950" y="427"/>
                  </a:lnTo>
                  <a:lnTo>
                    <a:pt x="939" y="422"/>
                  </a:lnTo>
                  <a:lnTo>
                    <a:pt x="929" y="415"/>
                  </a:lnTo>
                  <a:lnTo>
                    <a:pt x="911" y="402"/>
                  </a:lnTo>
                  <a:lnTo>
                    <a:pt x="897" y="394"/>
                  </a:lnTo>
                  <a:lnTo>
                    <a:pt x="889" y="390"/>
                  </a:lnTo>
                  <a:lnTo>
                    <a:pt x="880" y="389"/>
                  </a:lnTo>
                  <a:lnTo>
                    <a:pt x="869" y="390"/>
                  </a:lnTo>
                  <a:lnTo>
                    <a:pt x="854" y="393"/>
                  </a:lnTo>
                  <a:lnTo>
                    <a:pt x="836" y="397"/>
                  </a:lnTo>
                  <a:lnTo>
                    <a:pt x="821" y="399"/>
                  </a:lnTo>
                  <a:lnTo>
                    <a:pt x="809" y="400"/>
                  </a:lnTo>
                  <a:lnTo>
                    <a:pt x="798" y="400"/>
                  </a:lnTo>
                  <a:lnTo>
                    <a:pt x="789" y="399"/>
                  </a:lnTo>
                  <a:lnTo>
                    <a:pt x="781" y="397"/>
                  </a:lnTo>
                  <a:lnTo>
                    <a:pt x="775" y="394"/>
                  </a:lnTo>
                  <a:lnTo>
                    <a:pt x="770" y="390"/>
                  </a:lnTo>
                  <a:lnTo>
                    <a:pt x="760" y="381"/>
                  </a:lnTo>
                  <a:lnTo>
                    <a:pt x="751" y="370"/>
                  </a:lnTo>
                  <a:lnTo>
                    <a:pt x="746" y="364"/>
                  </a:lnTo>
                  <a:lnTo>
                    <a:pt x="738" y="357"/>
                  </a:lnTo>
                  <a:lnTo>
                    <a:pt x="730" y="350"/>
                  </a:lnTo>
                  <a:lnTo>
                    <a:pt x="720" y="343"/>
                  </a:lnTo>
                  <a:lnTo>
                    <a:pt x="693" y="325"/>
                  </a:lnTo>
                  <a:lnTo>
                    <a:pt x="659" y="305"/>
                  </a:lnTo>
                  <a:lnTo>
                    <a:pt x="641" y="296"/>
                  </a:lnTo>
                  <a:lnTo>
                    <a:pt x="622" y="287"/>
                  </a:lnTo>
                  <a:lnTo>
                    <a:pt x="614" y="284"/>
                  </a:lnTo>
                  <a:lnTo>
                    <a:pt x="605" y="281"/>
                  </a:lnTo>
                  <a:lnTo>
                    <a:pt x="597" y="280"/>
                  </a:lnTo>
                  <a:lnTo>
                    <a:pt x="589" y="279"/>
                  </a:lnTo>
                  <a:lnTo>
                    <a:pt x="573" y="278"/>
                  </a:lnTo>
                  <a:lnTo>
                    <a:pt x="568" y="279"/>
                  </a:lnTo>
                  <a:lnTo>
                    <a:pt x="564" y="282"/>
                  </a:lnTo>
                  <a:lnTo>
                    <a:pt x="559" y="287"/>
                  </a:lnTo>
                  <a:lnTo>
                    <a:pt x="557" y="289"/>
                  </a:lnTo>
                  <a:lnTo>
                    <a:pt x="555" y="290"/>
                  </a:lnTo>
                  <a:lnTo>
                    <a:pt x="534" y="304"/>
                  </a:lnTo>
                  <a:lnTo>
                    <a:pt x="506" y="318"/>
                  </a:lnTo>
                  <a:lnTo>
                    <a:pt x="480" y="330"/>
                  </a:lnTo>
                  <a:lnTo>
                    <a:pt x="456" y="342"/>
                  </a:lnTo>
                  <a:lnTo>
                    <a:pt x="458" y="268"/>
                  </a:lnTo>
                  <a:lnTo>
                    <a:pt x="461" y="218"/>
                  </a:lnTo>
                  <a:lnTo>
                    <a:pt x="463" y="200"/>
                  </a:lnTo>
                  <a:lnTo>
                    <a:pt x="465" y="185"/>
                  </a:lnTo>
                  <a:lnTo>
                    <a:pt x="470" y="173"/>
                  </a:lnTo>
                  <a:lnTo>
                    <a:pt x="474" y="165"/>
                  </a:lnTo>
                  <a:lnTo>
                    <a:pt x="479" y="158"/>
                  </a:lnTo>
                  <a:lnTo>
                    <a:pt x="486" y="151"/>
                  </a:lnTo>
                  <a:lnTo>
                    <a:pt x="496" y="145"/>
                  </a:lnTo>
                  <a:lnTo>
                    <a:pt x="506" y="139"/>
                  </a:lnTo>
                  <a:lnTo>
                    <a:pt x="519" y="131"/>
                  </a:lnTo>
                  <a:lnTo>
                    <a:pt x="533" y="122"/>
                  </a:lnTo>
                  <a:lnTo>
                    <a:pt x="551" y="109"/>
                  </a:lnTo>
                  <a:lnTo>
                    <a:pt x="570" y="94"/>
                  </a:lnTo>
                  <a:lnTo>
                    <a:pt x="591" y="78"/>
                  </a:lnTo>
                  <a:lnTo>
                    <a:pt x="604" y="68"/>
                  </a:lnTo>
                  <a:lnTo>
                    <a:pt x="619" y="61"/>
                  </a:lnTo>
                  <a:lnTo>
                    <a:pt x="645" y="48"/>
                  </a:lnTo>
                  <a:lnTo>
                    <a:pt x="613" y="0"/>
                  </a:lnTo>
                  <a:lnTo>
                    <a:pt x="601" y="2"/>
                  </a:lnTo>
                  <a:lnTo>
                    <a:pt x="593" y="5"/>
                  </a:lnTo>
                  <a:lnTo>
                    <a:pt x="585" y="8"/>
                  </a:lnTo>
                  <a:lnTo>
                    <a:pt x="579" y="12"/>
                  </a:lnTo>
                  <a:lnTo>
                    <a:pt x="573" y="15"/>
                  </a:lnTo>
                  <a:lnTo>
                    <a:pt x="564" y="20"/>
                  </a:lnTo>
                  <a:lnTo>
                    <a:pt x="555" y="24"/>
                  </a:lnTo>
                  <a:lnTo>
                    <a:pt x="543" y="27"/>
                  </a:lnTo>
                  <a:lnTo>
                    <a:pt x="518" y="33"/>
                  </a:lnTo>
                  <a:lnTo>
                    <a:pt x="503" y="38"/>
                  </a:lnTo>
                  <a:lnTo>
                    <a:pt x="497" y="41"/>
                  </a:lnTo>
                  <a:lnTo>
                    <a:pt x="492" y="46"/>
                  </a:lnTo>
                  <a:lnTo>
                    <a:pt x="485" y="53"/>
                  </a:lnTo>
                  <a:lnTo>
                    <a:pt x="479" y="64"/>
                  </a:lnTo>
                  <a:lnTo>
                    <a:pt x="357" y="141"/>
                  </a:lnTo>
                  <a:lnTo>
                    <a:pt x="354" y="181"/>
                  </a:lnTo>
                  <a:lnTo>
                    <a:pt x="350" y="208"/>
                  </a:lnTo>
                  <a:lnTo>
                    <a:pt x="349" y="213"/>
                  </a:lnTo>
                  <a:lnTo>
                    <a:pt x="346" y="219"/>
                  </a:lnTo>
                  <a:lnTo>
                    <a:pt x="343" y="223"/>
                  </a:lnTo>
                  <a:lnTo>
                    <a:pt x="338" y="228"/>
                  </a:lnTo>
                  <a:lnTo>
                    <a:pt x="333" y="232"/>
                  </a:lnTo>
                  <a:lnTo>
                    <a:pt x="325" y="238"/>
                  </a:lnTo>
                  <a:lnTo>
                    <a:pt x="316" y="242"/>
                  </a:lnTo>
                  <a:lnTo>
                    <a:pt x="305" y="247"/>
                  </a:lnTo>
                  <a:lnTo>
                    <a:pt x="288" y="252"/>
                  </a:lnTo>
                  <a:lnTo>
                    <a:pt x="271" y="257"/>
                  </a:lnTo>
                  <a:lnTo>
                    <a:pt x="254" y="261"/>
                  </a:lnTo>
                  <a:lnTo>
                    <a:pt x="236" y="263"/>
                  </a:lnTo>
                  <a:lnTo>
                    <a:pt x="218" y="265"/>
                  </a:lnTo>
                  <a:lnTo>
                    <a:pt x="201" y="268"/>
                  </a:lnTo>
                  <a:lnTo>
                    <a:pt x="185" y="271"/>
                  </a:lnTo>
                  <a:lnTo>
                    <a:pt x="171" y="277"/>
                  </a:lnTo>
                  <a:lnTo>
                    <a:pt x="162" y="281"/>
                  </a:lnTo>
                  <a:lnTo>
                    <a:pt x="156" y="284"/>
                  </a:lnTo>
                  <a:lnTo>
                    <a:pt x="149" y="288"/>
                  </a:lnTo>
                  <a:lnTo>
                    <a:pt x="145" y="291"/>
                  </a:lnTo>
                  <a:lnTo>
                    <a:pt x="138" y="299"/>
                  </a:lnTo>
                  <a:lnTo>
                    <a:pt x="131" y="306"/>
                  </a:lnTo>
                  <a:lnTo>
                    <a:pt x="127" y="309"/>
                  </a:lnTo>
                  <a:lnTo>
                    <a:pt x="122" y="314"/>
                  </a:lnTo>
                  <a:lnTo>
                    <a:pt x="117" y="317"/>
                  </a:lnTo>
                  <a:lnTo>
                    <a:pt x="109" y="320"/>
                  </a:lnTo>
                  <a:lnTo>
                    <a:pt x="100" y="323"/>
                  </a:lnTo>
                  <a:lnTo>
                    <a:pt x="89" y="326"/>
                  </a:lnTo>
                  <a:lnTo>
                    <a:pt x="75" y="328"/>
                  </a:lnTo>
                  <a:lnTo>
                    <a:pt x="60" y="331"/>
                  </a:lnTo>
                  <a:lnTo>
                    <a:pt x="46" y="334"/>
                  </a:lnTo>
                  <a:lnTo>
                    <a:pt x="35" y="338"/>
                  </a:lnTo>
                  <a:lnTo>
                    <a:pt x="31" y="340"/>
                  </a:lnTo>
                  <a:lnTo>
                    <a:pt x="28" y="343"/>
                  </a:lnTo>
                  <a:lnTo>
                    <a:pt x="25" y="346"/>
                  </a:lnTo>
                  <a:lnTo>
                    <a:pt x="22" y="352"/>
                  </a:lnTo>
                  <a:lnTo>
                    <a:pt x="17" y="363"/>
                  </a:lnTo>
                  <a:lnTo>
                    <a:pt x="13" y="380"/>
                  </a:lnTo>
                  <a:lnTo>
                    <a:pt x="7" y="402"/>
                  </a:lnTo>
                  <a:lnTo>
                    <a:pt x="0" y="432"/>
                  </a:lnTo>
                  <a:lnTo>
                    <a:pt x="9" y="441"/>
                  </a:lnTo>
                  <a:lnTo>
                    <a:pt x="20" y="449"/>
                  </a:lnTo>
                  <a:lnTo>
                    <a:pt x="31" y="457"/>
                  </a:lnTo>
                  <a:lnTo>
                    <a:pt x="44" y="464"/>
                  </a:lnTo>
                  <a:lnTo>
                    <a:pt x="69" y="480"/>
                  </a:lnTo>
                  <a:lnTo>
                    <a:pt x="95" y="497"/>
                  </a:lnTo>
                  <a:lnTo>
                    <a:pt x="106" y="505"/>
                  </a:lnTo>
                  <a:lnTo>
                    <a:pt x="117" y="512"/>
                  </a:lnTo>
                  <a:lnTo>
                    <a:pt x="125" y="517"/>
                  </a:lnTo>
                  <a:lnTo>
                    <a:pt x="132" y="521"/>
                  </a:lnTo>
                  <a:lnTo>
                    <a:pt x="139" y="524"/>
                  </a:lnTo>
                  <a:lnTo>
                    <a:pt x="145" y="525"/>
                  </a:lnTo>
                  <a:lnTo>
                    <a:pt x="151" y="526"/>
                  </a:lnTo>
                  <a:lnTo>
                    <a:pt x="157" y="526"/>
                  </a:lnTo>
                  <a:lnTo>
                    <a:pt x="168" y="525"/>
                  </a:lnTo>
                  <a:lnTo>
                    <a:pt x="182" y="523"/>
                  </a:lnTo>
                  <a:lnTo>
                    <a:pt x="199" y="522"/>
                  </a:lnTo>
                  <a:lnTo>
                    <a:pt x="222" y="521"/>
                  </a:lnTo>
                  <a:lnTo>
                    <a:pt x="236" y="523"/>
                  </a:lnTo>
                  <a:lnTo>
                    <a:pt x="251" y="526"/>
                  </a:lnTo>
                  <a:lnTo>
                    <a:pt x="270" y="533"/>
                  </a:lnTo>
                  <a:lnTo>
                    <a:pt x="291" y="540"/>
                  </a:lnTo>
                  <a:lnTo>
                    <a:pt x="339" y="559"/>
                  </a:lnTo>
                  <a:lnTo>
                    <a:pt x="389" y="582"/>
                  </a:lnTo>
                  <a:lnTo>
                    <a:pt x="441" y="606"/>
                  </a:lnTo>
                  <a:lnTo>
                    <a:pt x="491" y="629"/>
                  </a:lnTo>
                  <a:lnTo>
                    <a:pt x="535" y="649"/>
                  </a:lnTo>
                  <a:lnTo>
                    <a:pt x="571" y="663"/>
                  </a:lnTo>
                  <a:lnTo>
                    <a:pt x="594" y="672"/>
                  </a:lnTo>
                  <a:lnTo>
                    <a:pt x="610" y="679"/>
                  </a:lnTo>
                  <a:lnTo>
                    <a:pt x="615" y="683"/>
                  </a:lnTo>
                  <a:lnTo>
                    <a:pt x="619" y="687"/>
                  </a:lnTo>
                  <a:lnTo>
                    <a:pt x="622" y="691"/>
                  </a:lnTo>
                  <a:lnTo>
                    <a:pt x="625" y="694"/>
                  </a:lnTo>
                  <a:lnTo>
                    <a:pt x="630" y="702"/>
                  </a:lnTo>
                  <a:lnTo>
                    <a:pt x="636" y="712"/>
                  </a:lnTo>
                  <a:lnTo>
                    <a:pt x="644" y="725"/>
                  </a:lnTo>
                  <a:lnTo>
                    <a:pt x="659" y="739"/>
                  </a:lnTo>
                  <a:lnTo>
                    <a:pt x="669" y="751"/>
                  </a:lnTo>
                  <a:lnTo>
                    <a:pt x="678" y="761"/>
                  </a:lnTo>
                  <a:lnTo>
                    <a:pt x="687" y="773"/>
                  </a:lnTo>
                  <a:lnTo>
                    <a:pt x="694" y="786"/>
                  </a:lnTo>
                  <a:lnTo>
                    <a:pt x="700" y="797"/>
                  </a:lnTo>
                  <a:lnTo>
                    <a:pt x="707" y="811"/>
                  </a:lnTo>
                  <a:lnTo>
                    <a:pt x="712" y="824"/>
                  </a:lnTo>
                  <a:lnTo>
                    <a:pt x="717" y="837"/>
                  </a:lnTo>
                  <a:lnTo>
                    <a:pt x="727" y="868"/>
                  </a:lnTo>
                  <a:lnTo>
                    <a:pt x="735" y="899"/>
                  </a:lnTo>
                  <a:lnTo>
                    <a:pt x="745" y="935"/>
                  </a:lnTo>
                  <a:lnTo>
                    <a:pt x="756" y="973"/>
                  </a:lnTo>
                  <a:lnTo>
                    <a:pt x="765" y="952"/>
                  </a:lnTo>
                  <a:lnTo>
                    <a:pt x="772" y="933"/>
                  </a:lnTo>
                  <a:lnTo>
                    <a:pt x="777" y="916"/>
                  </a:lnTo>
                  <a:lnTo>
                    <a:pt x="780" y="899"/>
                  </a:lnTo>
                  <a:lnTo>
                    <a:pt x="787" y="870"/>
                  </a:lnTo>
                  <a:lnTo>
                    <a:pt x="793" y="843"/>
                  </a:lnTo>
                  <a:lnTo>
                    <a:pt x="796" y="828"/>
                  </a:lnTo>
                  <a:lnTo>
                    <a:pt x="800" y="814"/>
                  </a:lnTo>
                  <a:lnTo>
                    <a:pt x="807" y="798"/>
                  </a:lnTo>
                  <a:lnTo>
                    <a:pt x="815" y="782"/>
                  </a:lnTo>
                  <a:lnTo>
                    <a:pt x="825" y="766"/>
                  </a:lnTo>
                  <a:lnTo>
                    <a:pt x="837" y="747"/>
                  </a:lnTo>
                  <a:lnTo>
                    <a:pt x="852" y="726"/>
                  </a:lnTo>
                  <a:lnTo>
                    <a:pt x="871" y="703"/>
                  </a:lnTo>
                  <a:lnTo>
                    <a:pt x="887" y="683"/>
                  </a:lnTo>
                  <a:lnTo>
                    <a:pt x="896" y="671"/>
                  </a:lnTo>
                  <a:lnTo>
                    <a:pt x="899" y="665"/>
                  </a:lnTo>
                  <a:lnTo>
                    <a:pt x="903" y="662"/>
                  </a:lnTo>
                  <a:lnTo>
                    <a:pt x="907" y="659"/>
                  </a:lnTo>
                  <a:lnTo>
                    <a:pt x="911" y="656"/>
                  </a:lnTo>
                  <a:lnTo>
                    <a:pt x="923" y="652"/>
                  </a:lnTo>
                  <a:lnTo>
                    <a:pt x="942" y="645"/>
                  </a:lnTo>
                  <a:lnTo>
                    <a:pt x="972" y="636"/>
                  </a:lnTo>
                  <a:lnTo>
                    <a:pt x="1016" y="621"/>
                  </a:lnTo>
                  <a:lnTo>
                    <a:pt x="1021" y="704"/>
                  </a:lnTo>
                  <a:lnTo>
                    <a:pt x="1033" y="681"/>
                  </a:lnTo>
                  <a:lnTo>
                    <a:pt x="1054" y="641"/>
                  </a:lnTo>
                  <a:lnTo>
                    <a:pt x="1065" y="621"/>
                  </a:lnTo>
                  <a:lnTo>
                    <a:pt x="1074" y="604"/>
                  </a:lnTo>
                  <a:lnTo>
                    <a:pt x="1079" y="599"/>
                  </a:lnTo>
                  <a:lnTo>
                    <a:pt x="1082" y="594"/>
                  </a:lnTo>
                  <a:lnTo>
                    <a:pt x="1084" y="592"/>
                  </a:lnTo>
                  <a:lnTo>
                    <a:pt x="1086" y="592"/>
                  </a:lnTo>
                  <a:lnTo>
                    <a:pt x="1109" y="584"/>
                  </a:lnTo>
                  <a:lnTo>
                    <a:pt x="1118" y="583"/>
                  </a:lnTo>
                  <a:lnTo>
                    <a:pt x="1126" y="582"/>
                  </a:lnTo>
                  <a:lnTo>
                    <a:pt x="1134" y="581"/>
                  </a:lnTo>
                  <a:lnTo>
                    <a:pt x="1145" y="580"/>
                  </a:lnTo>
                  <a:lnTo>
                    <a:pt x="1164" y="575"/>
                  </a:lnTo>
                  <a:lnTo>
                    <a:pt x="1182" y="570"/>
                  </a:lnTo>
                  <a:lnTo>
                    <a:pt x="1199" y="563"/>
                  </a:lnTo>
                  <a:lnTo>
                    <a:pt x="1213" y="557"/>
                  </a:lnTo>
                  <a:lnTo>
                    <a:pt x="1226" y="550"/>
                  </a:lnTo>
                  <a:lnTo>
                    <a:pt x="1238" y="541"/>
                  </a:lnTo>
                  <a:lnTo>
                    <a:pt x="1248" y="534"/>
                  </a:lnTo>
                  <a:lnTo>
                    <a:pt x="1258" y="525"/>
                  </a:lnTo>
                  <a:lnTo>
                    <a:pt x="1282" y="498"/>
                  </a:lnTo>
                  <a:lnTo>
                    <a:pt x="1294" y="484"/>
                  </a:lnTo>
                  <a:lnTo>
                    <a:pt x="1309" y="483"/>
                  </a:lnTo>
                  <a:lnTo>
                    <a:pt x="1324" y="482"/>
                  </a:lnTo>
                  <a:lnTo>
                    <a:pt x="1340" y="483"/>
                  </a:lnTo>
                  <a:lnTo>
                    <a:pt x="1355" y="485"/>
                  </a:lnTo>
                  <a:lnTo>
                    <a:pt x="1384" y="491"/>
                  </a:lnTo>
                  <a:lnTo>
                    <a:pt x="1413" y="498"/>
                  </a:lnTo>
                  <a:lnTo>
                    <a:pt x="1435" y="505"/>
                  </a:lnTo>
                  <a:lnTo>
                    <a:pt x="1460" y="514"/>
                  </a:lnTo>
                  <a:lnTo>
                    <a:pt x="1473" y="519"/>
                  </a:lnTo>
                  <a:lnTo>
                    <a:pt x="1485" y="524"/>
                  </a:lnTo>
                  <a:lnTo>
                    <a:pt x="1496" y="531"/>
                  </a:lnTo>
                  <a:lnTo>
                    <a:pt x="1505" y="537"/>
                  </a:lnTo>
                  <a:lnTo>
                    <a:pt x="1500" y="596"/>
                  </a:lnTo>
                  <a:lnTo>
                    <a:pt x="1551" y="514"/>
                  </a:lnTo>
                  <a:lnTo>
                    <a:pt x="1570" y="510"/>
                  </a:lnTo>
                  <a:lnTo>
                    <a:pt x="1605" y="503"/>
                  </a:lnTo>
                  <a:lnTo>
                    <a:pt x="1642" y="498"/>
                  </a:lnTo>
                  <a:lnTo>
                    <a:pt x="1664" y="497"/>
                  </a:lnTo>
                  <a:lnTo>
                    <a:pt x="1779" y="513"/>
                  </a:lnTo>
                  <a:lnTo>
                    <a:pt x="1775" y="505"/>
                  </a:lnTo>
                  <a:lnTo>
                    <a:pt x="1770" y="500"/>
                  </a:lnTo>
                  <a:lnTo>
                    <a:pt x="1764" y="497"/>
                  </a:lnTo>
                  <a:lnTo>
                    <a:pt x="1757" y="493"/>
                  </a:lnTo>
                  <a:lnTo>
                    <a:pt x="1742" y="487"/>
                  </a:lnTo>
                  <a:lnTo>
                    <a:pt x="1727" y="479"/>
                  </a:lnTo>
                  <a:lnTo>
                    <a:pt x="1719" y="474"/>
                  </a:lnTo>
                  <a:lnTo>
                    <a:pt x="1712" y="468"/>
                  </a:lnTo>
                  <a:lnTo>
                    <a:pt x="1707" y="462"/>
                  </a:lnTo>
                  <a:lnTo>
                    <a:pt x="1700" y="456"/>
                  </a:lnTo>
                  <a:lnTo>
                    <a:pt x="1690" y="444"/>
                  </a:lnTo>
                  <a:lnTo>
                    <a:pt x="1677" y="433"/>
                  </a:lnTo>
                  <a:lnTo>
                    <a:pt x="1658" y="420"/>
                  </a:lnTo>
                  <a:lnTo>
                    <a:pt x="1650" y="414"/>
                  </a:lnTo>
                  <a:lnTo>
                    <a:pt x="1647" y="408"/>
                  </a:lnTo>
                  <a:lnTo>
                    <a:pt x="1644" y="402"/>
                  </a:lnTo>
                  <a:lnTo>
                    <a:pt x="1641" y="392"/>
                  </a:lnTo>
                  <a:lnTo>
                    <a:pt x="1638" y="375"/>
                  </a:lnTo>
                  <a:lnTo>
                    <a:pt x="1635" y="367"/>
                  </a:lnTo>
                  <a:lnTo>
                    <a:pt x="1632" y="359"/>
                  </a:lnTo>
                  <a:lnTo>
                    <a:pt x="1629" y="350"/>
                  </a:lnTo>
                  <a:lnTo>
                    <a:pt x="1623" y="343"/>
                  </a:lnTo>
                  <a:lnTo>
                    <a:pt x="1618" y="336"/>
                  </a:lnTo>
                  <a:lnTo>
                    <a:pt x="1612" y="328"/>
                  </a:lnTo>
                  <a:lnTo>
                    <a:pt x="1605" y="324"/>
                  </a:lnTo>
                  <a:lnTo>
                    <a:pt x="1598" y="320"/>
                  </a:lnTo>
                  <a:lnTo>
                    <a:pt x="1592" y="318"/>
                  </a:lnTo>
                  <a:lnTo>
                    <a:pt x="1584" y="318"/>
                  </a:lnTo>
                  <a:lnTo>
                    <a:pt x="1577" y="320"/>
                  </a:lnTo>
                  <a:lnTo>
                    <a:pt x="1570" y="322"/>
                  </a:lnTo>
                  <a:lnTo>
                    <a:pt x="1555" y="329"/>
                  </a:lnTo>
                  <a:lnTo>
                    <a:pt x="1539" y="339"/>
                  </a:lnTo>
                  <a:lnTo>
                    <a:pt x="1531" y="344"/>
                  </a:lnTo>
                  <a:lnTo>
                    <a:pt x="1522" y="349"/>
                  </a:lnTo>
                  <a:lnTo>
                    <a:pt x="1513" y="353"/>
                  </a:lnTo>
                  <a:lnTo>
                    <a:pt x="1503" y="357"/>
                  </a:lnTo>
                  <a:lnTo>
                    <a:pt x="1494" y="359"/>
                  </a:lnTo>
                  <a:lnTo>
                    <a:pt x="1483" y="360"/>
                  </a:lnTo>
                  <a:lnTo>
                    <a:pt x="1473" y="360"/>
                  </a:lnTo>
                  <a:lnTo>
                    <a:pt x="1461" y="358"/>
                  </a:lnTo>
                  <a:lnTo>
                    <a:pt x="1454" y="355"/>
                  </a:lnTo>
                  <a:lnTo>
                    <a:pt x="1447" y="353"/>
                  </a:lnTo>
                  <a:lnTo>
                    <a:pt x="1441" y="349"/>
                  </a:lnTo>
                  <a:lnTo>
                    <a:pt x="1436" y="346"/>
                  </a:lnTo>
                  <a:lnTo>
                    <a:pt x="1431" y="342"/>
                  </a:lnTo>
                  <a:lnTo>
                    <a:pt x="1427" y="339"/>
                  </a:lnTo>
                  <a:lnTo>
                    <a:pt x="1423" y="335"/>
                  </a:lnTo>
                  <a:lnTo>
                    <a:pt x="1421" y="329"/>
                  </a:lnTo>
                  <a:lnTo>
                    <a:pt x="1416" y="321"/>
                  </a:lnTo>
                  <a:lnTo>
                    <a:pt x="1414" y="310"/>
                  </a:lnTo>
                  <a:lnTo>
                    <a:pt x="1413" y="301"/>
                  </a:lnTo>
                  <a:lnTo>
                    <a:pt x="1413" y="290"/>
                  </a:lnTo>
                  <a:lnTo>
                    <a:pt x="1414" y="281"/>
                  </a:lnTo>
                  <a:lnTo>
                    <a:pt x="1416" y="271"/>
                  </a:lnTo>
                  <a:lnTo>
                    <a:pt x="1418" y="263"/>
                  </a:lnTo>
                  <a:lnTo>
                    <a:pt x="1421" y="256"/>
                  </a:lnTo>
                  <a:lnTo>
                    <a:pt x="1425" y="245"/>
                  </a:lnTo>
                  <a:lnTo>
                    <a:pt x="1427" y="241"/>
                  </a:lnTo>
                  <a:lnTo>
                    <a:pt x="1433" y="230"/>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7" name="Freeform 48">
              <a:extLst>
                <a:ext uri="{FF2B5EF4-FFF2-40B4-BE49-F238E27FC236}">
                  <a16:creationId xmlns:a16="http://schemas.microsoft.com/office/drawing/2014/main" id="{10A90A88-DA2F-4E33-9D54-54EC037A9EFB}"/>
                </a:ext>
              </a:extLst>
            </p:cNvPr>
            <p:cNvSpPr>
              <a:spLocks/>
            </p:cNvSpPr>
            <p:nvPr/>
          </p:nvSpPr>
          <p:spPr bwMode="auto">
            <a:xfrm>
              <a:off x="7476537" y="2833876"/>
              <a:ext cx="739612" cy="365149"/>
            </a:xfrm>
            <a:custGeom>
              <a:avLst/>
              <a:gdLst/>
              <a:ahLst/>
              <a:cxnLst>
                <a:cxn ang="0">
                  <a:pos x="1575" y="638"/>
                </a:cxn>
                <a:cxn ang="0">
                  <a:pos x="1578" y="512"/>
                </a:cxn>
                <a:cxn ang="0">
                  <a:pos x="49" y="429"/>
                </a:cxn>
                <a:cxn ang="0">
                  <a:pos x="98" y="350"/>
                </a:cxn>
                <a:cxn ang="0">
                  <a:pos x="180" y="248"/>
                </a:cxn>
                <a:cxn ang="0">
                  <a:pos x="269" y="187"/>
                </a:cxn>
                <a:cxn ang="0">
                  <a:pos x="349" y="180"/>
                </a:cxn>
                <a:cxn ang="0">
                  <a:pos x="467" y="167"/>
                </a:cxn>
                <a:cxn ang="0">
                  <a:pos x="512" y="195"/>
                </a:cxn>
                <a:cxn ang="0">
                  <a:pos x="538" y="249"/>
                </a:cxn>
                <a:cxn ang="0">
                  <a:pos x="579" y="267"/>
                </a:cxn>
                <a:cxn ang="0">
                  <a:pos x="610" y="281"/>
                </a:cxn>
                <a:cxn ang="0">
                  <a:pos x="654" y="355"/>
                </a:cxn>
                <a:cxn ang="0">
                  <a:pos x="730" y="379"/>
                </a:cxn>
                <a:cxn ang="0">
                  <a:pos x="796" y="418"/>
                </a:cxn>
                <a:cxn ang="0">
                  <a:pos x="814" y="457"/>
                </a:cxn>
                <a:cxn ang="0">
                  <a:pos x="811" y="503"/>
                </a:cxn>
                <a:cxn ang="0">
                  <a:pos x="780" y="549"/>
                </a:cxn>
                <a:cxn ang="0">
                  <a:pos x="790" y="610"/>
                </a:cxn>
                <a:cxn ang="0">
                  <a:pos x="815" y="632"/>
                </a:cxn>
                <a:cxn ang="0">
                  <a:pos x="873" y="633"/>
                </a:cxn>
                <a:cxn ang="0">
                  <a:pos x="962" y="672"/>
                </a:cxn>
                <a:cxn ang="0">
                  <a:pos x="1118" y="667"/>
                </a:cxn>
                <a:cxn ang="0">
                  <a:pos x="1081" y="656"/>
                </a:cxn>
                <a:cxn ang="0">
                  <a:pos x="1123" y="622"/>
                </a:cxn>
                <a:cxn ang="0">
                  <a:pos x="1087" y="583"/>
                </a:cxn>
                <a:cxn ang="0">
                  <a:pos x="1063" y="541"/>
                </a:cxn>
                <a:cxn ang="0">
                  <a:pos x="1050" y="446"/>
                </a:cxn>
                <a:cxn ang="0">
                  <a:pos x="1042" y="394"/>
                </a:cxn>
                <a:cxn ang="0">
                  <a:pos x="1064" y="363"/>
                </a:cxn>
                <a:cxn ang="0">
                  <a:pos x="1034" y="332"/>
                </a:cxn>
                <a:cxn ang="0">
                  <a:pos x="1043" y="232"/>
                </a:cxn>
                <a:cxn ang="0">
                  <a:pos x="1073" y="175"/>
                </a:cxn>
                <a:cxn ang="0">
                  <a:pos x="1182" y="67"/>
                </a:cxn>
                <a:cxn ang="0">
                  <a:pos x="1220" y="113"/>
                </a:cxn>
                <a:cxn ang="0">
                  <a:pos x="1208" y="122"/>
                </a:cxn>
                <a:cxn ang="0">
                  <a:pos x="1157" y="179"/>
                </a:cxn>
                <a:cxn ang="0">
                  <a:pos x="1156" y="254"/>
                </a:cxn>
                <a:cxn ang="0">
                  <a:pos x="1173" y="301"/>
                </a:cxn>
                <a:cxn ang="0">
                  <a:pos x="1166" y="372"/>
                </a:cxn>
                <a:cxn ang="0">
                  <a:pos x="1183" y="399"/>
                </a:cxn>
                <a:cxn ang="0">
                  <a:pos x="1186" y="426"/>
                </a:cxn>
                <a:cxn ang="0">
                  <a:pos x="1132" y="453"/>
                </a:cxn>
                <a:cxn ang="0">
                  <a:pos x="1205" y="444"/>
                </a:cxn>
                <a:cxn ang="0">
                  <a:pos x="1190" y="542"/>
                </a:cxn>
                <a:cxn ang="0">
                  <a:pos x="1321" y="682"/>
                </a:cxn>
                <a:cxn ang="0">
                  <a:pos x="1375" y="727"/>
                </a:cxn>
                <a:cxn ang="0">
                  <a:pos x="1350" y="783"/>
                </a:cxn>
                <a:cxn ang="0">
                  <a:pos x="1412" y="750"/>
                </a:cxn>
                <a:cxn ang="0">
                  <a:pos x="1493" y="718"/>
                </a:cxn>
                <a:cxn ang="0">
                  <a:pos x="1514" y="687"/>
                </a:cxn>
                <a:cxn ang="0">
                  <a:pos x="1557" y="618"/>
                </a:cxn>
                <a:cxn ang="0">
                  <a:pos x="1571" y="680"/>
                </a:cxn>
              </a:cxnLst>
              <a:rect l="0" t="0" r="r" b="b"/>
              <a:pathLst>
                <a:path w="1585" h="783">
                  <a:moveTo>
                    <a:pt x="1582" y="683"/>
                  </a:moveTo>
                  <a:lnTo>
                    <a:pt x="1585" y="670"/>
                  </a:lnTo>
                  <a:lnTo>
                    <a:pt x="1582" y="664"/>
                  </a:lnTo>
                  <a:lnTo>
                    <a:pt x="1579" y="656"/>
                  </a:lnTo>
                  <a:lnTo>
                    <a:pt x="1577" y="647"/>
                  </a:lnTo>
                  <a:lnTo>
                    <a:pt x="1575" y="638"/>
                  </a:lnTo>
                  <a:lnTo>
                    <a:pt x="1572" y="615"/>
                  </a:lnTo>
                  <a:lnTo>
                    <a:pt x="1571" y="592"/>
                  </a:lnTo>
                  <a:lnTo>
                    <a:pt x="1572" y="569"/>
                  </a:lnTo>
                  <a:lnTo>
                    <a:pt x="1573" y="547"/>
                  </a:lnTo>
                  <a:lnTo>
                    <a:pt x="1575" y="528"/>
                  </a:lnTo>
                  <a:lnTo>
                    <a:pt x="1578" y="512"/>
                  </a:lnTo>
                  <a:lnTo>
                    <a:pt x="1360" y="548"/>
                  </a:lnTo>
                  <a:lnTo>
                    <a:pt x="1202" y="0"/>
                  </a:lnTo>
                  <a:lnTo>
                    <a:pt x="0" y="193"/>
                  </a:lnTo>
                  <a:lnTo>
                    <a:pt x="33" y="437"/>
                  </a:lnTo>
                  <a:lnTo>
                    <a:pt x="42" y="433"/>
                  </a:lnTo>
                  <a:lnTo>
                    <a:pt x="49" y="429"/>
                  </a:lnTo>
                  <a:lnTo>
                    <a:pt x="55" y="424"/>
                  </a:lnTo>
                  <a:lnTo>
                    <a:pt x="61" y="418"/>
                  </a:lnTo>
                  <a:lnTo>
                    <a:pt x="69" y="406"/>
                  </a:lnTo>
                  <a:lnTo>
                    <a:pt x="76" y="390"/>
                  </a:lnTo>
                  <a:lnTo>
                    <a:pt x="86" y="372"/>
                  </a:lnTo>
                  <a:lnTo>
                    <a:pt x="98" y="350"/>
                  </a:lnTo>
                  <a:lnTo>
                    <a:pt x="105" y="338"/>
                  </a:lnTo>
                  <a:lnTo>
                    <a:pt x="113" y="326"/>
                  </a:lnTo>
                  <a:lnTo>
                    <a:pt x="124" y="311"/>
                  </a:lnTo>
                  <a:lnTo>
                    <a:pt x="137" y="296"/>
                  </a:lnTo>
                  <a:lnTo>
                    <a:pt x="160" y="270"/>
                  </a:lnTo>
                  <a:lnTo>
                    <a:pt x="180" y="248"/>
                  </a:lnTo>
                  <a:lnTo>
                    <a:pt x="199" y="230"/>
                  </a:lnTo>
                  <a:lnTo>
                    <a:pt x="216" y="216"/>
                  </a:lnTo>
                  <a:lnTo>
                    <a:pt x="230" y="205"/>
                  </a:lnTo>
                  <a:lnTo>
                    <a:pt x="244" y="197"/>
                  </a:lnTo>
                  <a:lnTo>
                    <a:pt x="258" y="191"/>
                  </a:lnTo>
                  <a:lnTo>
                    <a:pt x="269" y="187"/>
                  </a:lnTo>
                  <a:lnTo>
                    <a:pt x="282" y="185"/>
                  </a:lnTo>
                  <a:lnTo>
                    <a:pt x="294" y="182"/>
                  </a:lnTo>
                  <a:lnTo>
                    <a:pt x="306" y="182"/>
                  </a:lnTo>
                  <a:lnTo>
                    <a:pt x="320" y="182"/>
                  </a:lnTo>
                  <a:lnTo>
                    <a:pt x="334" y="181"/>
                  </a:lnTo>
                  <a:lnTo>
                    <a:pt x="349" y="180"/>
                  </a:lnTo>
                  <a:lnTo>
                    <a:pt x="366" y="178"/>
                  </a:lnTo>
                  <a:lnTo>
                    <a:pt x="385" y="175"/>
                  </a:lnTo>
                  <a:lnTo>
                    <a:pt x="412" y="171"/>
                  </a:lnTo>
                  <a:lnTo>
                    <a:pt x="435" y="168"/>
                  </a:lnTo>
                  <a:lnTo>
                    <a:pt x="453" y="166"/>
                  </a:lnTo>
                  <a:lnTo>
                    <a:pt x="467" y="167"/>
                  </a:lnTo>
                  <a:lnTo>
                    <a:pt x="480" y="169"/>
                  </a:lnTo>
                  <a:lnTo>
                    <a:pt x="490" y="172"/>
                  </a:lnTo>
                  <a:lnTo>
                    <a:pt x="497" y="176"/>
                  </a:lnTo>
                  <a:lnTo>
                    <a:pt x="503" y="181"/>
                  </a:lnTo>
                  <a:lnTo>
                    <a:pt x="507" y="188"/>
                  </a:lnTo>
                  <a:lnTo>
                    <a:pt x="512" y="195"/>
                  </a:lnTo>
                  <a:lnTo>
                    <a:pt x="515" y="204"/>
                  </a:lnTo>
                  <a:lnTo>
                    <a:pt x="518" y="212"/>
                  </a:lnTo>
                  <a:lnTo>
                    <a:pt x="521" y="220"/>
                  </a:lnTo>
                  <a:lnTo>
                    <a:pt x="525" y="230"/>
                  </a:lnTo>
                  <a:lnTo>
                    <a:pt x="531" y="239"/>
                  </a:lnTo>
                  <a:lnTo>
                    <a:pt x="538" y="249"/>
                  </a:lnTo>
                  <a:lnTo>
                    <a:pt x="543" y="255"/>
                  </a:lnTo>
                  <a:lnTo>
                    <a:pt x="549" y="259"/>
                  </a:lnTo>
                  <a:lnTo>
                    <a:pt x="554" y="261"/>
                  </a:lnTo>
                  <a:lnTo>
                    <a:pt x="559" y="264"/>
                  </a:lnTo>
                  <a:lnTo>
                    <a:pt x="569" y="266"/>
                  </a:lnTo>
                  <a:lnTo>
                    <a:pt x="579" y="267"/>
                  </a:lnTo>
                  <a:lnTo>
                    <a:pt x="583" y="267"/>
                  </a:lnTo>
                  <a:lnTo>
                    <a:pt x="589" y="268"/>
                  </a:lnTo>
                  <a:lnTo>
                    <a:pt x="594" y="270"/>
                  </a:lnTo>
                  <a:lnTo>
                    <a:pt x="599" y="272"/>
                  </a:lnTo>
                  <a:lnTo>
                    <a:pt x="604" y="276"/>
                  </a:lnTo>
                  <a:lnTo>
                    <a:pt x="610" y="281"/>
                  </a:lnTo>
                  <a:lnTo>
                    <a:pt x="615" y="289"/>
                  </a:lnTo>
                  <a:lnTo>
                    <a:pt x="620" y="297"/>
                  </a:lnTo>
                  <a:lnTo>
                    <a:pt x="632" y="320"/>
                  </a:lnTo>
                  <a:lnTo>
                    <a:pt x="641" y="339"/>
                  </a:lnTo>
                  <a:lnTo>
                    <a:pt x="647" y="348"/>
                  </a:lnTo>
                  <a:lnTo>
                    <a:pt x="654" y="355"/>
                  </a:lnTo>
                  <a:lnTo>
                    <a:pt x="662" y="360"/>
                  </a:lnTo>
                  <a:lnTo>
                    <a:pt x="674" y="366"/>
                  </a:lnTo>
                  <a:lnTo>
                    <a:pt x="688" y="370"/>
                  </a:lnTo>
                  <a:lnTo>
                    <a:pt x="707" y="374"/>
                  </a:lnTo>
                  <a:lnTo>
                    <a:pt x="718" y="376"/>
                  </a:lnTo>
                  <a:lnTo>
                    <a:pt x="730" y="379"/>
                  </a:lnTo>
                  <a:lnTo>
                    <a:pt x="741" y="384"/>
                  </a:lnTo>
                  <a:lnTo>
                    <a:pt x="754" y="389"/>
                  </a:lnTo>
                  <a:lnTo>
                    <a:pt x="766" y="394"/>
                  </a:lnTo>
                  <a:lnTo>
                    <a:pt x="776" y="402"/>
                  </a:lnTo>
                  <a:lnTo>
                    <a:pt x="787" y="409"/>
                  </a:lnTo>
                  <a:lnTo>
                    <a:pt x="796" y="418"/>
                  </a:lnTo>
                  <a:lnTo>
                    <a:pt x="800" y="424"/>
                  </a:lnTo>
                  <a:lnTo>
                    <a:pt x="804" y="430"/>
                  </a:lnTo>
                  <a:lnTo>
                    <a:pt x="807" y="436"/>
                  </a:lnTo>
                  <a:lnTo>
                    <a:pt x="810" y="443"/>
                  </a:lnTo>
                  <a:lnTo>
                    <a:pt x="812" y="450"/>
                  </a:lnTo>
                  <a:lnTo>
                    <a:pt x="814" y="457"/>
                  </a:lnTo>
                  <a:lnTo>
                    <a:pt x="815" y="465"/>
                  </a:lnTo>
                  <a:lnTo>
                    <a:pt x="816" y="473"/>
                  </a:lnTo>
                  <a:lnTo>
                    <a:pt x="815" y="483"/>
                  </a:lnTo>
                  <a:lnTo>
                    <a:pt x="815" y="490"/>
                  </a:lnTo>
                  <a:lnTo>
                    <a:pt x="813" y="496"/>
                  </a:lnTo>
                  <a:lnTo>
                    <a:pt x="811" y="503"/>
                  </a:lnTo>
                  <a:lnTo>
                    <a:pt x="806" y="512"/>
                  </a:lnTo>
                  <a:lnTo>
                    <a:pt x="798" y="521"/>
                  </a:lnTo>
                  <a:lnTo>
                    <a:pt x="791" y="529"/>
                  </a:lnTo>
                  <a:lnTo>
                    <a:pt x="785" y="538"/>
                  </a:lnTo>
                  <a:lnTo>
                    <a:pt x="782" y="543"/>
                  </a:lnTo>
                  <a:lnTo>
                    <a:pt x="780" y="549"/>
                  </a:lnTo>
                  <a:lnTo>
                    <a:pt x="778" y="555"/>
                  </a:lnTo>
                  <a:lnTo>
                    <a:pt x="778" y="563"/>
                  </a:lnTo>
                  <a:lnTo>
                    <a:pt x="778" y="575"/>
                  </a:lnTo>
                  <a:lnTo>
                    <a:pt x="780" y="587"/>
                  </a:lnTo>
                  <a:lnTo>
                    <a:pt x="784" y="600"/>
                  </a:lnTo>
                  <a:lnTo>
                    <a:pt x="790" y="610"/>
                  </a:lnTo>
                  <a:lnTo>
                    <a:pt x="793" y="614"/>
                  </a:lnTo>
                  <a:lnTo>
                    <a:pt x="797" y="620"/>
                  </a:lnTo>
                  <a:lnTo>
                    <a:pt x="801" y="623"/>
                  </a:lnTo>
                  <a:lnTo>
                    <a:pt x="806" y="627"/>
                  </a:lnTo>
                  <a:lnTo>
                    <a:pt x="810" y="629"/>
                  </a:lnTo>
                  <a:lnTo>
                    <a:pt x="815" y="632"/>
                  </a:lnTo>
                  <a:lnTo>
                    <a:pt x="820" y="633"/>
                  </a:lnTo>
                  <a:lnTo>
                    <a:pt x="826" y="634"/>
                  </a:lnTo>
                  <a:lnTo>
                    <a:pt x="845" y="636"/>
                  </a:lnTo>
                  <a:lnTo>
                    <a:pt x="857" y="634"/>
                  </a:lnTo>
                  <a:lnTo>
                    <a:pt x="866" y="634"/>
                  </a:lnTo>
                  <a:lnTo>
                    <a:pt x="873" y="633"/>
                  </a:lnTo>
                  <a:lnTo>
                    <a:pt x="880" y="634"/>
                  </a:lnTo>
                  <a:lnTo>
                    <a:pt x="889" y="637"/>
                  </a:lnTo>
                  <a:lnTo>
                    <a:pt x="903" y="643"/>
                  </a:lnTo>
                  <a:lnTo>
                    <a:pt x="921" y="652"/>
                  </a:lnTo>
                  <a:lnTo>
                    <a:pt x="943" y="664"/>
                  </a:lnTo>
                  <a:lnTo>
                    <a:pt x="962" y="672"/>
                  </a:lnTo>
                  <a:lnTo>
                    <a:pt x="982" y="679"/>
                  </a:lnTo>
                  <a:lnTo>
                    <a:pt x="1010" y="685"/>
                  </a:lnTo>
                  <a:lnTo>
                    <a:pt x="1100" y="726"/>
                  </a:lnTo>
                  <a:lnTo>
                    <a:pt x="1137" y="679"/>
                  </a:lnTo>
                  <a:lnTo>
                    <a:pt x="1126" y="672"/>
                  </a:lnTo>
                  <a:lnTo>
                    <a:pt x="1118" y="667"/>
                  </a:lnTo>
                  <a:lnTo>
                    <a:pt x="1111" y="665"/>
                  </a:lnTo>
                  <a:lnTo>
                    <a:pt x="1105" y="663"/>
                  </a:lnTo>
                  <a:lnTo>
                    <a:pt x="1096" y="662"/>
                  </a:lnTo>
                  <a:lnTo>
                    <a:pt x="1089" y="660"/>
                  </a:lnTo>
                  <a:lnTo>
                    <a:pt x="1086" y="659"/>
                  </a:lnTo>
                  <a:lnTo>
                    <a:pt x="1081" y="656"/>
                  </a:lnTo>
                  <a:lnTo>
                    <a:pt x="1075" y="651"/>
                  </a:lnTo>
                  <a:lnTo>
                    <a:pt x="1069" y="644"/>
                  </a:lnTo>
                  <a:lnTo>
                    <a:pt x="1050" y="624"/>
                  </a:lnTo>
                  <a:lnTo>
                    <a:pt x="1023" y="590"/>
                  </a:lnTo>
                  <a:lnTo>
                    <a:pt x="1126" y="631"/>
                  </a:lnTo>
                  <a:lnTo>
                    <a:pt x="1123" y="622"/>
                  </a:lnTo>
                  <a:lnTo>
                    <a:pt x="1120" y="614"/>
                  </a:lnTo>
                  <a:lnTo>
                    <a:pt x="1115" y="608"/>
                  </a:lnTo>
                  <a:lnTo>
                    <a:pt x="1111" y="603"/>
                  </a:lnTo>
                  <a:lnTo>
                    <a:pt x="1102" y="594"/>
                  </a:lnTo>
                  <a:lnTo>
                    <a:pt x="1092" y="587"/>
                  </a:lnTo>
                  <a:lnTo>
                    <a:pt x="1087" y="583"/>
                  </a:lnTo>
                  <a:lnTo>
                    <a:pt x="1082" y="579"/>
                  </a:lnTo>
                  <a:lnTo>
                    <a:pt x="1078" y="573"/>
                  </a:lnTo>
                  <a:lnTo>
                    <a:pt x="1073" y="567"/>
                  </a:lnTo>
                  <a:lnTo>
                    <a:pt x="1069" y="560"/>
                  </a:lnTo>
                  <a:lnTo>
                    <a:pt x="1066" y="551"/>
                  </a:lnTo>
                  <a:lnTo>
                    <a:pt x="1063" y="541"/>
                  </a:lnTo>
                  <a:lnTo>
                    <a:pt x="1060" y="527"/>
                  </a:lnTo>
                  <a:lnTo>
                    <a:pt x="1056" y="510"/>
                  </a:lnTo>
                  <a:lnTo>
                    <a:pt x="1052" y="491"/>
                  </a:lnTo>
                  <a:lnTo>
                    <a:pt x="1049" y="474"/>
                  </a:lnTo>
                  <a:lnTo>
                    <a:pt x="1048" y="460"/>
                  </a:lnTo>
                  <a:lnTo>
                    <a:pt x="1050" y="446"/>
                  </a:lnTo>
                  <a:lnTo>
                    <a:pt x="1051" y="441"/>
                  </a:lnTo>
                  <a:lnTo>
                    <a:pt x="1047" y="431"/>
                  </a:lnTo>
                  <a:lnTo>
                    <a:pt x="1034" y="405"/>
                  </a:lnTo>
                  <a:lnTo>
                    <a:pt x="1041" y="394"/>
                  </a:lnTo>
                  <a:lnTo>
                    <a:pt x="1042" y="393"/>
                  </a:lnTo>
                  <a:lnTo>
                    <a:pt x="1042" y="394"/>
                  </a:lnTo>
                  <a:lnTo>
                    <a:pt x="1043" y="394"/>
                  </a:lnTo>
                  <a:lnTo>
                    <a:pt x="1045" y="393"/>
                  </a:lnTo>
                  <a:lnTo>
                    <a:pt x="1049" y="389"/>
                  </a:lnTo>
                  <a:lnTo>
                    <a:pt x="1056" y="379"/>
                  </a:lnTo>
                  <a:lnTo>
                    <a:pt x="1061" y="372"/>
                  </a:lnTo>
                  <a:lnTo>
                    <a:pt x="1064" y="363"/>
                  </a:lnTo>
                  <a:lnTo>
                    <a:pt x="1069" y="347"/>
                  </a:lnTo>
                  <a:lnTo>
                    <a:pt x="1052" y="343"/>
                  </a:lnTo>
                  <a:lnTo>
                    <a:pt x="1042" y="338"/>
                  </a:lnTo>
                  <a:lnTo>
                    <a:pt x="1039" y="337"/>
                  </a:lnTo>
                  <a:lnTo>
                    <a:pt x="1036" y="335"/>
                  </a:lnTo>
                  <a:lnTo>
                    <a:pt x="1034" y="332"/>
                  </a:lnTo>
                  <a:lnTo>
                    <a:pt x="1033" y="330"/>
                  </a:lnTo>
                  <a:lnTo>
                    <a:pt x="1034" y="317"/>
                  </a:lnTo>
                  <a:lnTo>
                    <a:pt x="1033" y="297"/>
                  </a:lnTo>
                  <a:lnTo>
                    <a:pt x="999" y="235"/>
                  </a:lnTo>
                  <a:lnTo>
                    <a:pt x="1045" y="248"/>
                  </a:lnTo>
                  <a:lnTo>
                    <a:pt x="1043" y="232"/>
                  </a:lnTo>
                  <a:lnTo>
                    <a:pt x="1044" y="228"/>
                  </a:lnTo>
                  <a:lnTo>
                    <a:pt x="1046" y="222"/>
                  </a:lnTo>
                  <a:lnTo>
                    <a:pt x="1050" y="216"/>
                  </a:lnTo>
                  <a:lnTo>
                    <a:pt x="1054" y="209"/>
                  </a:lnTo>
                  <a:lnTo>
                    <a:pt x="1064" y="193"/>
                  </a:lnTo>
                  <a:lnTo>
                    <a:pt x="1073" y="175"/>
                  </a:lnTo>
                  <a:lnTo>
                    <a:pt x="1101" y="189"/>
                  </a:lnTo>
                  <a:lnTo>
                    <a:pt x="1126" y="154"/>
                  </a:lnTo>
                  <a:lnTo>
                    <a:pt x="1141" y="130"/>
                  </a:lnTo>
                  <a:lnTo>
                    <a:pt x="1154" y="104"/>
                  </a:lnTo>
                  <a:lnTo>
                    <a:pt x="1174" y="64"/>
                  </a:lnTo>
                  <a:lnTo>
                    <a:pt x="1182" y="67"/>
                  </a:lnTo>
                  <a:lnTo>
                    <a:pt x="1188" y="70"/>
                  </a:lnTo>
                  <a:lnTo>
                    <a:pt x="1192" y="72"/>
                  </a:lnTo>
                  <a:lnTo>
                    <a:pt x="1198" y="76"/>
                  </a:lnTo>
                  <a:lnTo>
                    <a:pt x="1207" y="84"/>
                  </a:lnTo>
                  <a:lnTo>
                    <a:pt x="1221" y="98"/>
                  </a:lnTo>
                  <a:lnTo>
                    <a:pt x="1220" y="113"/>
                  </a:lnTo>
                  <a:lnTo>
                    <a:pt x="1218" y="119"/>
                  </a:lnTo>
                  <a:lnTo>
                    <a:pt x="1215" y="120"/>
                  </a:lnTo>
                  <a:lnTo>
                    <a:pt x="1212" y="119"/>
                  </a:lnTo>
                  <a:lnTo>
                    <a:pt x="1211" y="119"/>
                  </a:lnTo>
                  <a:lnTo>
                    <a:pt x="1209" y="120"/>
                  </a:lnTo>
                  <a:lnTo>
                    <a:pt x="1208" y="122"/>
                  </a:lnTo>
                  <a:lnTo>
                    <a:pt x="1207" y="127"/>
                  </a:lnTo>
                  <a:lnTo>
                    <a:pt x="1205" y="140"/>
                  </a:lnTo>
                  <a:lnTo>
                    <a:pt x="1203" y="168"/>
                  </a:lnTo>
                  <a:lnTo>
                    <a:pt x="1176" y="174"/>
                  </a:lnTo>
                  <a:lnTo>
                    <a:pt x="1160" y="177"/>
                  </a:lnTo>
                  <a:lnTo>
                    <a:pt x="1157" y="179"/>
                  </a:lnTo>
                  <a:lnTo>
                    <a:pt x="1153" y="182"/>
                  </a:lnTo>
                  <a:lnTo>
                    <a:pt x="1150" y="186"/>
                  </a:lnTo>
                  <a:lnTo>
                    <a:pt x="1148" y="191"/>
                  </a:lnTo>
                  <a:lnTo>
                    <a:pt x="1142" y="206"/>
                  </a:lnTo>
                  <a:lnTo>
                    <a:pt x="1134" y="228"/>
                  </a:lnTo>
                  <a:lnTo>
                    <a:pt x="1156" y="254"/>
                  </a:lnTo>
                  <a:lnTo>
                    <a:pt x="1168" y="272"/>
                  </a:lnTo>
                  <a:lnTo>
                    <a:pt x="1171" y="278"/>
                  </a:lnTo>
                  <a:lnTo>
                    <a:pt x="1174" y="284"/>
                  </a:lnTo>
                  <a:lnTo>
                    <a:pt x="1176" y="288"/>
                  </a:lnTo>
                  <a:lnTo>
                    <a:pt x="1176" y="292"/>
                  </a:lnTo>
                  <a:lnTo>
                    <a:pt x="1173" y="301"/>
                  </a:lnTo>
                  <a:lnTo>
                    <a:pt x="1170" y="315"/>
                  </a:lnTo>
                  <a:lnTo>
                    <a:pt x="1168" y="324"/>
                  </a:lnTo>
                  <a:lnTo>
                    <a:pt x="1167" y="335"/>
                  </a:lnTo>
                  <a:lnTo>
                    <a:pt x="1166" y="349"/>
                  </a:lnTo>
                  <a:lnTo>
                    <a:pt x="1166" y="366"/>
                  </a:lnTo>
                  <a:lnTo>
                    <a:pt x="1166" y="372"/>
                  </a:lnTo>
                  <a:lnTo>
                    <a:pt x="1167" y="378"/>
                  </a:lnTo>
                  <a:lnTo>
                    <a:pt x="1169" y="383"/>
                  </a:lnTo>
                  <a:lnTo>
                    <a:pt x="1170" y="387"/>
                  </a:lnTo>
                  <a:lnTo>
                    <a:pt x="1176" y="393"/>
                  </a:lnTo>
                  <a:lnTo>
                    <a:pt x="1181" y="397"/>
                  </a:lnTo>
                  <a:lnTo>
                    <a:pt x="1183" y="399"/>
                  </a:lnTo>
                  <a:lnTo>
                    <a:pt x="1185" y="403"/>
                  </a:lnTo>
                  <a:lnTo>
                    <a:pt x="1186" y="406"/>
                  </a:lnTo>
                  <a:lnTo>
                    <a:pt x="1187" y="409"/>
                  </a:lnTo>
                  <a:lnTo>
                    <a:pt x="1187" y="413"/>
                  </a:lnTo>
                  <a:lnTo>
                    <a:pt x="1187" y="420"/>
                  </a:lnTo>
                  <a:lnTo>
                    <a:pt x="1186" y="426"/>
                  </a:lnTo>
                  <a:lnTo>
                    <a:pt x="1183" y="434"/>
                  </a:lnTo>
                  <a:lnTo>
                    <a:pt x="1140" y="423"/>
                  </a:lnTo>
                  <a:lnTo>
                    <a:pt x="1135" y="430"/>
                  </a:lnTo>
                  <a:lnTo>
                    <a:pt x="1133" y="435"/>
                  </a:lnTo>
                  <a:lnTo>
                    <a:pt x="1133" y="442"/>
                  </a:lnTo>
                  <a:lnTo>
                    <a:pt x="1132" y="453"/>
                  </a:lnTo>
                  <a:lnTo>
                    <a:pt x="1163" y="457"/>
                  </a:lnTo>
                  <a:lnTo>
                    <a:pt x="1176" y="460"/>
                  </a:lnTo>
                  <a:lnTo>
                    <a:pt x="1180" y="458"/>
                  </a:lnTo>
                  <a:lnTo>
                    <a:pt x="1185" y="456"/>
                  </a:lnTo>
                  <a:lnTo>
                    <a:pt x="1193" y="451"/>
                  </a:lnTo>
                  <a:lnTo>
                    <a:pt x="1205" y="444"/>
                  </a:lnTo>
                  <a:lnTo>
                    <a:pt x="1205" y="464"/>
                  </a:lnTo>
                  <a:lnTo>
                    <a:pt x="1205" y="472"/>
                  </a:lnTo>
                  <a:lnTo>
                    <a:pt x="1212" y="485"/>
                  </a:lnTo>
                  <a:lnTo>
                    <a:pt x="1238" y="522"/>
                  </a:lnTo>
                  <a:lnTo>
                    <a:pt x="1164" y="522"/>
                  </a:lnTo>
                  <a:lnTo>
                    <a:pt x="1190" y="542"/>
                  </a:lnTo>
                  <a:lnTo>
                    <a:pt x="1173" y="599"/>
                  </a:lnTo>
                  <a:lnTo>
                    <a:pt x="1246" y="644"/>
                  </a:lnTo>
                  <a:lnTo>
                    <a:pt x="1257" y="617"/>
                  </a:lnTo>
                  <a:lnTo>
                    <a:pt x="1305" y="607"/>
                  </a:lnTo>
                  <a:lnTo>
                    <a:pt x="1338" y="652"/>
                  </a:lnTo>
                  <a:lnTo>
                    <a:pt x="1321" y="682"/>
                  </a:lnTo>
                  <a:lnTo>
                    <a:pt x="1372" y="686"/>
                  </a:lnTo>
                  <a:lnTo>
                    <a:pt x="1357" y="716"/>
                  </a:lnTo>
                  <a:lnTo>
                    <a:pt x="1365" y="719"/>
                  </a:lnTo>
                  <a:lnTo>
                    <a:pt x="1372" y="723"/>
                  </a:lnTo>
                  <a:lnTo>
                    <a:pt x="1374" y="725"/>
                  </a:lnTo>
                  <a:lnTo>
                    <a:pt x="1375" y="727"/>
                  </a:lnTo>
                  <a:lnTo>
                    <a:pt x="1375" y="730"/>
                  </a:lnTo>
                  <a:lnTo>
                    <a:pt x="1375" y="732"/>
                  </a:lnTo>
                  <a:lnTo>
                    <a:pt x="1373" y="741"/>
                  </a:lnTo>
                  <a:lnTo>
                    <a:pt x="1367" y="751"/>
                  </a:lnTo>
                  <a:lnTo>
                    <a:pt x="1360" y="765"/>
                  </a:lnTo>
                  <a:lnTo>
                    <a:pt x="1350" y="783"/>
                  </a:lnTo>
                  <a:lnTo>
                    <a:pt x="1360" y="780"/>
                  </a:lnTo>
                  <a:lnTo>
                    <a:pt x="1367" y="777"/>
                  </a:lnTo>
                  <a:lnTo>
                    <a:pt x="1375" y="772"/>
                  </a:lnTo>
                  <a:lnTo>
                    <a:pt x="1381" y="768"/>
                  </a:lnTo>
                  <a:lnTo>
                    <a:pt x="1395" y="760"/>
                  </a:lnTo>
                  <a:lnTo>
                    <a:pt x="1412" y="750"/>
                  </a:lnTo>
                  <a:lnTo>
                    <a:pt x="1428" y="743"/>
                  </a:lnTo>
                  <a:lnTo>
                    <a:pt x="1445" y="737"/>
                  </a:lnTo>
                  <a:lnTo>
                    <a:pt x="1463" y="731"/>
                  </a:lnTo>
                  <a:lnTo>
                    <a:pt x="1480" y="724"/>
                  </a:lnTo>
                  <a:lnTo>
                    <a:pt x="1487" y="721"/>
                  </a:lnTo>
                  <a:lnTo>
                    <a:pt x="1493" y="718"/>
                  </a:lnTo>
                  <a:lnTo>
                    <a:pt x="1497" y="713"/>
                  </a:lnTo>
                  <a:lnTo>
                    <a:pt x="1501" y="709"/>
                  </a:lnTo>
                  <a:lnTo>
                    <a:pt x="1505" y="705"/>
                  </a:lnTo>
                  <a:lnTo>
                    <a:pt x="1509" y="700"/>
                  </a:lnTo>
                  <a:lnTo>
                    <a:pt x="1512" y="693"/>
                  </a:lnTo>
                  <a:lnTo>
                    <a:pt x="1514" y="687"/>
                  </a:lnTo>
                  <a:lnTo>
                    <a:pt x="1526" y="653"/>
                  </a:lnTo>
                  <a:lnTo>
                    <a:pt x="1544" y="604"/>
                  </a:lnTo>
                  <a:lnTo>
                    <a:pt x="1549" y="607"/>
                  </a:lnTo>
                  <a:lnTo>
                    <a:pt x="1552" y="610"/>
                  </a:lnTo>
                  <a:lnTo>
                    <a:pt x="1555" y="613"/>
                  </a:lnTo>
                  <a:lnTo>
                    <a:pt x="1557" y="618"/>
                  </a:lnTo>
                  <a:lnTo>
                    <a:pt x="1560" y="627"/>
                  </a:lnTo>
                  <a:lnTo>
                    <a:pt x="1562" y="637"/>
                  </a:lnTo>
                  <a:lnTo>
                    <a:pt x="1561" y="661"/>
                  </a:lnTo>
                  <a:lnTo>
                    <a:pt x="1560" y="690"/>
                  </a:lnTo>
                  <a:lnTo>
                    <a:pt x="1568" y="684"/>
                  </a:lnTo>
                  <a:lnTo>
                    <a:pt x="1571" y="680"/>
                  </a:lnTo>
                  <a:lnTo>
                    <a:pt x="1573" y="677"/>
                  </a:lnTo>
                  <a:lnTo>
                    <a:pt x="1573" y="673"/>
                  </a:lnTo>
                  <a:lnTo>
                    <a:pt x="1574" y="674"/>
                  </a:lnTo>
                  <a:lnTo>
                    <a:pt x="1582" y="683"/>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8" name="Freeform 49">
              <a:extLst>
                <a:ext uri="{FF2B5EF4-FFF2-40B4-BE49-F238E27FC236}">
                  <a16:creationId xmlns:a16="http://schemas.microsoft.com/office/drawing/2014/main" id="{0B7DCD45-F0F8-41AE-8C12-4DB4209821E7}"/>
                </a:ext>
              </a:extLst>
            </p:cNvPr>
            <p:cNvSpPr>
              <a:spLocks/>
            </p:cNvSpPr>
            <p:nvPr/>
          </p:nvSpPr>
          <p:spPr bwMode="auto">
            <a:xfrm>
              <a:off x="8093191" y="1725390"/>
              <a:ext cx="249641" cy="454573"/>
            </a:xfrm>
            <a:custGeom>
              <a:avLst/>
              <a:gdLst/>
              <a:ahLst/>
              <a:cxnLst>
                <a:cxn ang="0">
                  <a:pos x="0" y="165"/>
                </a:cxn>
                <a:cxn ang="0">
                  <a:pos x="4" y="211"/>
                </a:cxn>
                <a:cxn ang="0">
                  <a:pos x="13" y="249"/>
                </a:cxn>
                <a:cxn ang="0">
                  <a:pos x="24" y="281"/>
                </a:cxn>
                <a:cxn ang="0">
                  <a:pos x="44" y="322"/>
                </a:cxn>
                <a:cxn ang="0">
                  <a:pos x="62" y="359"/>
                </a:cxn>
                <a:cxn ang="0">
                  <a:pos x="72" y="381"/>
                </a:cxn>
                <a:cxn ang="0">
                  <a:pos x="76" y="404"/>
                </a:cxn>
                <a:cxn ang="0">
                  <a:pos x="77" y="422"/>
                </a:cxn>
                <a:cxn ang="0">
                  <a:pos x="74" y="448"/>
                </a:cxn>
                <a:cxn ang="0">
                  <a:pos x="68" y="470"/>
                </a:cxn>
                <a:cxn ang="0">
                  <a:pos x="67" y="487"/>
                </a:cxn>
                <a:cxn ang="0">
                  <a:pos x="68" y="505"/>
                </a:cxn>
                <a:cxn ang="0">
                  <a:pos x="74" y="526"/>
                </a:cxn>
                <a:cxn ang="0">
                  <a:pos x="114" y="674"/>
                </a:cxn>
                <a:cxn ang="0">
                  <a:pos x="134" y="677"/>
                </a:cxn>
                <a:cxn ang="0">
                  <a:pos x="143" y="681"/>
                </a:cxn>
                <a:cxn ang="0">
                  <a:pos x="152" y="687"/>
                </a:cxn>
                <a:cxn ang="0">
                  <a:pos x="161" y="699"/>
                </a:cxn>
                <a:cxn ang="0">
                  <a:pos x="171" y="719"/>
                </a:cxn>
                <a:cxn ang="0">
                  <a:pos x="181" y="750"/>
                </a:cxn>
                <a:cxn ang="0">
                  <a:pos x="192" y="793"/>
                </a:cxn>
                <a:cxn ang="0">
                  <a:pos x="452" y="923"/>
                </a:cxn>
                <a:cxn ang="0">
                  <a:pos x="458" y="917"/>
                </a:cxn>
                <a:cxn ang="0">
                  <a:pos x="461" y="906"/>
                </a:cxn>
                <a:cxn ang="0">
                  <a:pos x="465" y="876"/>
                </a:cxn>
                <a:cxn ang="0">
                  <a:pos x="461" y="834"/>
                </a:cxn>
                <a:cxn ang="0">
                  <a:pos x="454" y="788"/>
                </a:cxn>
                <a:cxn ang="0">
                  <a:pos x="439" y="692"/>
                </a:cxn>
                <a:cxn ang="0">
                  <a:pos x="434" y="651"/>
                </a:cxn>
                <a:cxn ang="0">
                  <a:pos x="434" y="620"/>
                </a:cxn>
                <a:cxn ang="0">
                  <a:pos x="441" y="569"/>
                </a:cxn>
                <a:cxn ang="0">
                  <a:pos x="451" y="508"/>
                </a:cxn>
                <a:cxn ang="0">
                  <a:pos x="458" y="447"/>
                </a:cxn>
                <a:cxn ang="0">
                  <a:pos x="459" y="419"/>
                </a:cxn>
                <a:cxn ang="0">
                  <a:pos x="458" y="395"/>
                </a:cxn>
                <a:cxn ang="0">
                  <a:pos x="459" y="306"/>
                </a:cxn>
                <a:cxn ang="0">
                  <a:pos x="472" y="296"/>
                </a:cxn>
                <a:cxn ang="0">
                  <a:pos x="485" y="289"/>
                </a:cxn>
                <a:cxn ang="0">
                  <a:pos x="500" y="275"/>
                </a:cxn>
                <a:cxn ang="0">
                  <a:pos x="536" y="174"/>
                </a:cxn>
                <a:cxn ang="0">
                  <a:pos x="515" y="141"/>
                </a:cxn>
                <a:cxn ang="0">
                  <a:pos x="507" y="127"/>
                </a:cxn>
                <a:cxn ang="0">
                  <a:pos x="504" y="93"/>
                </a:cxn>
                <a:cxn ang="0">
                  <a:pos x="499" y="0"/>
                </a:cxn>
                <a:cxn ang="0">
                  <a:pos x="471" y="5"/>
                </a:cxn>
                <a:cxn ang="0">
                  <a:pos x="415" y="19"/>
                </a:cxn>
                <a:cxn ang="0">
                  <a:pos x="256" y="62"/>
                </a:cxn>
                <a:cxn ang="0">
                  <a:pos x="94" y="110"/>
                </a:cxn>
                <a:cxn ang="0">
                  <a:pos x="0" y="140"/>
                </a:cxn>
              </a:cxnLst>
              <a:rect l="0" t="0" r="r" b="b"/>
              <a:pathLst>
                <a:path w="536" h="976">
                  <a:moveTo>
                    <a:pt x="0" y="140"/>
                  </a:moveTo>
                  <a:lnTo>
                    <a:pt x="0" y="165"/>
                  </a:lnTo>
                  <a:lnTo>
                    <a:pt x="1" y="189"/>
                  </a:lnTo>
                  <a:lnTo>
                    <a:pt x="4" y="211"/>
                  </a:lnTo>
                  <a:lnTo>
                    <a:pt x="8" y="230"/>
                  </a:lnTo>
                  <a:lnTo>
                    <a:pt x="13" y="249"/>
                  </a:lnTo>
                  <a:lnTo>
                    <a:pt x="19" y="266"/>
                  </a:lnTo>
                  <a:lnTo>
                    <a:pt x="24" y="281"/>
                  </a:lnTo>
                  <a:lnTo>
                    <a:pt x="31" y="296"/>
                  </a:lnTo>
                  <a:lnTo>
                    <a:pt x="44" y="322"/>
                  </a:lnTo>
                  <a:lnTo>
                    <a:pt x="57" y="348"/>
                  </a:lnTo>
                  <a:lnTo>
                    <a:pt x="62" y="359"/>
                  </a:lnTo>
                  <a:lnTo>
                    <a:pt x="67" y="370"/>
                  </a:lnTo>
                  <a:lnTo>
                    <a:pt x="72" y="381"/>
                  </a:lnTo>
                  <a:lnTo>
                    <a:pt x="75" y="393"/>
                  </a:lnTo>
                  <a:lnTo>
                    <a:pt x="76" y="404"/>
                  </a:lnTo>
                  <a:lnTo>
                    <a:pt x="77" y="414"/>
                  </a:lnTo>
                  <a:lnTo>
                    <a:pt x="77" y="422"/>
                  </a:lnTo>
                  <a:lnTo>
                    <a:pt x="76" y="431"/>
                  </a:lnTo>
                  <a:lnTo>
                    <a:pt x="74" y="448"/>
                  </a:lnTo>
                  <a:lnTo>
                    <a:pt x="71" y="463"/>
                  </a:lnTo>
                  <a:lnTo>
                    <a:pt x="68" y="470"/>
                  </a:lnTo>
                  <a:lnTo>
                    <a:pt x="67" y="478"/>
                  </a:lnTo>
                  <a:lnTo>
                    <a:pt x="67" y="487"/>
                  </a:lnTo>
                  <a:lnTo>
                    <a:pt x="67" y="495"/>
                  </a:lnTo>
                  <a:lnTo>
                    <a:pt x="68" y="505"/>
                  </a:lnTo>
                  <a:lnTo>
                    <a:pt x="71" y="515"/>
                  </a:lnTo>
                  <a:lnTo>
                    <a:pt x="74" y="526"/>
                  </a:lnTo>
                  <a:lnTo>
                    <a:pt x="78" y="538"/>
                  </a:lnTo>
                  <a:lnTo>
                    <a:pt x="114" y="674"/>
                  </a:lnTo>
                  <a:lnTo>
                    <a:pt x="123" y="676"/>
                  </a:lnTo>
                  <a:lnTo>
                    <a:pt x="134" y="677"/>
                  </a:lnTo>
                  <a:lnTo>
                    <a:pt x="138" y="679"/>
                  </a:lnTo>
                  <a:lnTo>
                    <a:pt x="143" y="681"/>
                  </a:lnTo>
                  <a:lnTo>
                    <a:pt x="147" y="683"/>
                  </a:lnTo>
                  <a:lnTo>
                    <a:pt x="152" y="687"/>
                  </a:lnTo>
                  <a:lnTo>
                    <a:pt x="157" y="692"/>
                  </a:lnTo>
                  <a:lnTo>
                    <a:pt x="161" y="699"/>
                  </a:lnTo>
                  <a:lnTo>
                    <a:pt x="166" y="708"/>
                  </a:lnTo>
                  <a:lnTo>
                    <a:pt x="171" y="719"/>
                  </a:lnTo>
                  <a:lnTo>
                    <a:pt x="176" y="733"/>
                  </a:lnTo>
                  <a:lnTo>
                    <a:pt x="181" y="750"/>
                  </a:lnTo>
                  <a:lnTo>
                    <a:pt x="186" y="769"/>
                  </a:lnTo>
                  <a:lnTo>
                    <a:pt x="192" y="793"/>
                  </a:lnTo>
                  <a:lnTo>
                    <a:pt x="230" y="976"/>
                  </a:lnTo>
                  <a:lnTo>
                    <a:pt x="452" y="923"/>
                  </a:lnTo>
                  <a:lnTo>
                    <a:pt x="455" y="920"/>
                  </a:lnTo>
                  <a:lnTo>
                    <a:pt x="458" y="917"/>
                  </a:lnTo>
                  <a:lnTo>
                    <a:pt x="460" y="911"/>
                  </a:lnTo>
                  <a:lnTo>
                    <a:pt x="461" y="906"/>
                  </a:lnTo>
                  <a:lnTo>
                    <a:pt x="464" y="892"/>
                  </a:lnTo>
                  <a:lnTo>
                    <a:pt x="465" y="876"/>
                  </a:lnTo>
                  <a:lnTo>
                    <a:pt x="464" y="856"/>
                  </a:lnTo>
                  <a:lnTo>
                    <a:pt x="461" y="834"/>
                  </a:lnTo>
                  <a:lnTo>
                    <a:pt x="458" y="812"/>
                  </a:lnTo>
                  <a:lnTo>
                    <a:pt x="454" y="788"/>
                  </a:lnTo>
                  <a:lnTo>
                    <a:pt x="447" y="740"/>
                  </a:lnTo>
                  <a:lnTo>
                    <a:pt x="439" y="692"/>
                  </a:lnTo>
                  <a:lnTo>
                    <a:pt x="436" y="671"/>
                  </a:lnTo>
                  <a:lnTo>
                    <a:pt x="434" y="651"/>
                  </a:lnTo>
                  <a:lnTo>
                    <a:pt x="434" y="634"/>
                  </a:lnTo>
                  <a:lnTo>
                    <a:pt x="434" y="620"/>
                  </a:lnTo>
                  <a:lnTo>
                    <a:pt x="437" y="596"/>
                  </a:lnTo>
                  <a:lnTo>
                    <a:pt x="441" y="569"/>
                  </a:lnTo>
                  <a:lnTo>
                    <a:pt x="447" y="539"/>
                  </a:lnTo>
                  <a:lnTo>
                    <a:pt x="451" y="508"/>
                  </a:lnTo>
                  <a:lnTo>
                    <a:pt x="455" y="477"/>
                  </a:lnTo>
                  <a:lnTo>
                    <a:pt x="458" y="447"/>
                  </a:lnTo>
                  <a:lnTo>
                    <a:pt x="459" y="432"/>
                  </a:lnTo>
                  <a:lnTo>
                    <a:pt x="459" y="419"/>
                  </a:lnTo>
                  <a:lnTo>
                    <a:pt x="459" y="407"/>
                  </a:lnTo>
                  <a:lnTo>
                    <a:pt x="458" y="395"/>
                  </a:lnTo>
                  <a:lnTo>
                    <a:pt x="452" y="315"/>
                  </a:lnTo>
                  <a:lnTo>
                    <a:pt x="459" y="306"/>
                  </a:lnTo>
                  <a:lnTo>
                    <a:pt x="466" y="299"/>
                  </a:lnTo>
                  <a:lnTo>
                    <a:pt x="472" y="296"/>
                  </a:lnTo>
                  <a:lnTo>
                    <a:pt x="478" y="293"/>
                  </a:lnTo>
                  <a:lnTo>
                    <a:pt x="485" y="289"/>
                  </a:lnTo>
                  <a:lnTo>
                    <a:pt x="492" y="283"/>
                  </a:lnTo>
                  <a:lnTo>
                    <a:pt x="500" y="275"/>
                  </a:lnTo>
                  <a:lnTo>
                    <a:pt x="510" y="262"/>
                  </a:lnTo>
                  <a:lnTo>
                    <a:pt x="536" y="174"/>
                  </a:lnTo>
                  <a:lnTo>
                    <a:pt x="524" y="153"/>
                  </a:lnTo>
                  <a:lnTo>
                    <a:pt x="515" y="141"/>
                  </a:lnTo>
                  <a:lnTo>
                    <a:pt x="510" y="135"/>
                  </a:lnTo>
                  <a:lnTo>
                    <a:pt x="507" y="127"/>
                  </a:lnTo>
                  <a:lnTo>
                    <a:pt x="505" y="115"/>
                  </a:lnTo>
                  <a:lnTo>
                    <a:pt x="504" y="93"/>
                  </a:lnTo>
                  <a:lnTo>
                    <a:pt x="503" y="56"/>
                  </a:lnTo>
                  <a:lnTo>
                    <a:pt x="499" y="0"/>
                  </a:lnTo>
                  <a:lnTo>
                    <a:pt x="489" y="1"/>
                  </a:lnTo>
                  <a:lnTo>
                    <a:pt x="471" y="5"/>
                  </a:lnTo>
                  <a:lnTo>
                    <a:pt x="446" y="11"/>
                  </a:lnTo>
                  <a:lnTo>
                    <a:pt x="415" y="19"/>
                  </a:lnTo>
                  <a:lnTo>
                    <a:pt x="340" y="39"/>
                  </a:lnTo>
                  <a:lnTo>
                    <a:pt x="256" y="62"/>
                  </a:lnTo>
                  <a:lnTo>
                    <a:pt x="171" y="87"/>
                  </a:lnTo>
                  <a:lnTo>
                    <a:pt x="94" y="110"/>
                  </a:lnTo>
                  <a:lnTo>
                    <a:pt x="34" y="129"/>
                  </a:lnTo>
                  <a:lnTo>
                    <a:pt x="0" y="140"/>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49" name="Freeform 50">
              <a:extLst>
                <a:ext uri="{FF2B5EF4-FFF2-40B4-BE49-F238E27FC236}">
                  <a16:creationId xmlns:a16="http://schemas.microsoft.com/office/drawing/2014/main" id="{F363CBB2-9C3B-486F-A047-715D25098C92}"/>
                </a:ext>
              </a:extLst>
            </p:cNvPr>
            <p:cNvSpPr>
              <a:spLocks/>
            </p:cNvSpPr>
            <p:nvPr/>
          </p:nvSpPr>
          <p:spPr bwMode="auto">
            <a:xfrm>
              <a:off x="8201239" y="2088674"/>
              <a:ext cx="519776" cy="251505"/>
            </a:xfrm>
            <a:custGeom>
              <a:avLst/>
              <a:gdLst/>
              <a:ahLst/>
              <a:cxnLst>
                <a:cxn ang="0">
                  <a:pos x="999" y="260"/>
                </a:cxn>
                <a:cxn ang="0">
                  <a:pos x="1010" y="259"/>
                </a:cxn>
                <a:cxn ang="0">
                  <a:pos x="1037" y="271"/>
                </a:cxn>
                <a:cxn ang="0">
                  <a:pos x="1058" y="307"/>
                </a:cxn>
                <a:cxn ang="0">
                  <a:pos x="1051" y="390"/>
                </a:cxn>
                <a:cxn ang="0">
                  <a:pos x="1005" y="411"/>
                </a:cxn>
                <a:cxn ang="0">
                  <a:pos x="972" y="415"/>
                </a:cxn>
                <a:cxn ang="0">
                  <a:pos x="937" y="406"/>
                </a:cxn>
                <a:cxn ang="0">
                  <a:pos x="919" y="389"/>
                </a:cxn>
                <a:cxn ang="0">
                  <a:pos x="854" y="325"/>
                </a:cxn>
                <a:cxn ang="0">
                  <a:pos x="861" y="304"/>
                </a:cxn>
                <a:cxn ang="0">
                  <a:pos x="855" y="284"/>
                </a:cxn>
                <a:cxn ang="0">
                  <a:pos x="802" y="241"/>
                </a:cxn>
                <a:cxn ang="0">
                  <a:pos x="732" y="255"/>
                </a:cxn>
                <a:cxn ang="0">
                  <a:pos x="707" y="225"/>
                </a:cxn>
                <a:cxn ang="0">
                  <a:pos x="704" y="200"/>
                </a:cxn>
                <a:cxn ang="0">
                  <a:pos x="713" y="169"/>
                </a:cxn>
                <a:cxn ang="0">
                  <a:pos x="728" y="149"/>
                </a:cxn>
                <a:cxn ang="0">
                  <a:pos x="738" y="133"/>
                </a:cxn>
                <a:cxn ang="0">
                  <a:pos x="736" y="123"/>
                </a:cxn>
                <a:cxn ang="0">
                  <a:pos x="773" y="78"/>
                </a:cxn>
                <a:cxn ang="0">
                  <a:pos x="742" y="64"/>
                </a:cxn>
                <a:cxn ang="0">
                  <a:pos x="728" y="46"/>
                </a:cxn>
                <a:cxn ang="0">
                  <a:pos x="668" y="0"/>
                </a:cxn>
                <a:cxn ang="0">
                  <a:pos x="624" y="33"/>
                </a:cxn>
                <a:cxn ang="0">
                  <a:pos x="612" y="46"/>
                </a:cxn>
                <a:cxn ang="0">
                  <a:pos x="604" y="72"/>
                </a:cxn>
                <a:cxn ang="0">
                  <a:pos x="544" y="90"/>
                </a:cxn>
                <a:cxn ang="0">
                  <a:pos x="273" y="153"/>
                </a:cxn>
                <a:cxn ang="0">
                  <a:pos x="0" y="213"/>
                </a:cxn>
                <a:cxn ang="0">
                  <a:pos x="287" y="449"/>
                </a:cxn>
                <a:cxn ang="0">
                  <a:pos x="430" y="413"/>
                </a:cxn>
                <a:cxn ang="0">
                  <a:pos x="513" y="394"/>
                </a:cxn>
                <a:cxn ang="0">
                  <a:pos x="544" y="392"/>
                </a:cxn>
                <a:cxn ang="0">
                  <a:pos x="698" y="455"/>
                </a:cxn>
                <a:cxn ang="0">
                  <a:pos x="740" y="457"/>
                </a:cxn>
                <a:cxn ang="0">
                  <a:pos x="750" y="458"/>
                </a:cxn>
                <a:cxn ang="0">
                  <a:pos x="783" y="502"/>
                </a:cxn>
                <a:cxn ang="0">
                  <a:pos x="822" y="527"/>
                </a:cxn>
                <a:cxn ang="0">
                  <a:pos x="826" y="511"/>
                </a:cxn>
                <a:cxn ang="0">
                  <a:pos x="925" y="482"/>
                </a:cxn>
                <a:cxn ang="0">
                  <a:pos x="949" y="481"/>
                </a:cxn>
                <a:cxn ang="0">
                  <a:pos x="967" y="470"/>
                </a:cxn>
                <a:cxn ang="0">
                  <a:pos x="1119" y="426"/>
                </a:cxn>
                <a:cxn ang="0">
                  <a:pos x="1100" y="352"/>
                </a:cxn>
                <a:cxn ang="0">
                  <a:pos x="1076" y="297"/>
                </a:cxn>
                <a:cxn ang="0">
                  <a:pos x="1048" y="266"/>
                </a:cxn>
                <a:cxn ang="0">
                  <a:pos x="1037" y="247"/>
                </a:cxn>
              </a:cxnLst>
              <a:rect l="0" t="0" r="r" b="b"/>
              <a:pathLst>
                <a:path w="1119" h="539">
                  <a:moveTo>
                    <a:pt x="1037" y="247"/>
                  </a:moveTo>
                  <a:lnTo>
                    <a:pt x="990" y="254"/>
                  </a:lnTo>
                  <a:lnTo>
                    <a:pt x="996" y="258"/>
                  </a:lnTo>
                  <a:lnTo>
                    <a:pt x="999" y="260"/>
                  </a:lnTo>
                  <a:lnTo>
                    <a:pt x="1001" y="260"/>
                  </a:lnTo>
                  <a:lnTo>
                    <a:pt x="1004" y="260"/>
                  </a:lnTo>
                  <a:lnTo>
                    <a:pt x="1006" y="259"/>
                  </a:lnTo>
                  <a:lnTo>
                    <a:pt x="1010" y="259"/>
                  </a:lnTo>
                  <a:lnTo>
                    <a:pt x="1017" y="261"/>
                  </a:lnTo>
                  <a:lnTo>
                    <a:pt x="1026" y="264"/>
                  </a:lnTo>
                  <a:lnTo>
                    <a:pt x="1031" y="267"/>
                  </a:lnTo>
                  <a:lnTo>
                    <a:pt x="1037" y="271"/>
                  </a:lnTo>
                  <a:lnTo>
                    <a:pt x="1041" y="276"/>
                  </a:lnTo>
                  <a:lnTo>
                    <a:pt x="1045" y="281"/>
                  </a:lnTo>
                  <a:lnTo>
                    <a:pt x="1051" y="293"/>
                  </a:lnTo>
                  <a:lnTo>
                    <a:pt x="1058" y="307"/>
                  </a:lnTo>
                  <a:lnTo>
                    <a:pt x="1067" y="338"/>
                  </a:lnTo>
                  <a:lnTo>
                    <a:pt x="1077" y="370"/>
                  </a:lnTo>
                  <a:lnTo>
                    <a:pt x="1064" y="380"/>
                  </a:lnTo>
                  <a:lnTo>
                    <a:pt x="1051" y="390"/>
                  </a:lnTo>
                  <a:lnTo>
                    <a:pt x="1037" y="398"/>
                  </a:lnTo>
                  <a:lnTo>
                    <a:pt x="1021" y="405"/>
                  </a:lnTo>
                  <a:lnTo>
                    <a:pt x="1012" y="409"/>
                  </a:lnTo>
                  <a:lnTo>
                    <a:pt x="1005" y="411"/>
                  </a:lnTo>
                  <a:lnTo>
                    <a:pt x="997" y="413"/>
                  </a:lnTo>
                  <a:lnTo>
                    <a:pt x="988" y="414"/>
                  </a:lnTo>
                  <a:lnTo>
                    <a:pt x="980" y="415"/>
                  </a:lnTo>
                  <a:lnTo>
                    <a:pt x="972" y="415"/>
                  </a:lnTo>
                  <a:lnTo>
                    <a:pt x="964" y="414"/>
                  </a:lnTo>
                  <a:lnTo>
                    <a:pt x="956" y="412"/>
                  </a:lnTo>
                  <a:lnTo>
                    <a:pt x="945" y="409"/>
                  </a:lnTo>
                  <a:lnTo>
                    <a:pt x="937" y="406"/>
                  </a:lnTo>
                  <a:lnTo>
                    <a:pt x="930" y="403"/>
                  </a:lnTo>
                  <a:lnTo>
                    <a:pt x="926" y="399"/>
                  </a:lnTo>
                  <a:lnTo>
                    <a:pt x="922" y="395"/>
                  </a:lnTo>
                  <a:lnTo>
                    <a:pt x="919" y="389"/>
                  </a:lnTo>
                  <a:lnTo>
                    <a:pt x="915" y="381"/>
                  </a:lnTo>
                  <a:lnTo>
                    <a:pt x="911" y="372"/>
                  </a:lnTo>
                  <a:lnTo>
                    <a:pt x="856" y="339"/>
                  </a:lnTo>
                  <a:lnTo>
                    <a:pt x="854" y="325"/>
                  </a:lnTo>
                  <a:lnTo>
                    <a:pt x="855" y="316"/>
                  </a:lnTo>
                  <a:lnTo>
                    <a:pt x="856" y="310"/>
                  </a:lnTo>
                  <a:lnTo>
                    <a:pt x="859" y="306"/>
                  </a:lnTo>
                  <a:lnTo>
                    <a:pt x="861" y="304"/>
                  </a:lnTo>
                  <a:lnTo>
                    <a:pt x="864" y="302"/>
                  </a:lnTo>
                  <a:lnTo>
                    <a:pt x="865" y="300"/>
                  </a:lnTo>
                  <a:lnTo>
                    <a:pt x="865" y="296"/>
                  </a:lnTo>
                  <a:lnTo>
                    <a:pt x="855" y="284"/>
                  </a:lnTo>
                  <a:lnTo>
                    <a:pt x="832" y="264"/>
                  </a:lnTo>
                  <a:lnTo>
                    <a:pt x="820" y="254"/>
                  </a:lnTo>
                  <a:lnTo>
                    <a:pt x="807" y="245"/>
                  </a:lnTo>
                  <a:lnTo>
                    <a:pt x="802" y="241"/>
                  </a:lnTo>
                  <a:lnTo>
                    <a:pt x="796" y="239"/>
                  </a:lnTo>
                  <a:lnTo>
                    <a:pt x="792" y="238"/>
                  </a:lnTo>
                  <a:lnTo>
                    <a:pt x="789" y="237"/>
                  </a:lnTo>
                  <a:lnTo>
                    <a:pt x="732" y="255"/>
                  </a:lnTo>
                  <a:lnTo>
                    <a:pt x="722" y="246"/>
                  </a:lnTo>
                  <a:lnTo>
                    <a:pt x="713" y="237"/>
                  </a:lnTo>
                  <a:lnTo>
                    <a:pt x="710" y="232"/>
                  </a:lnTo>
                  <a:lnTo>
                    <a:pt x="707" y="225"/>
                  </a:lnTo>
                  <a:lnTo>
                    <a:pt x="704" y="219"/>
                  </a:lnTo>
                  <a:lnTo>
                    <a:pt x="703" y="212"/>
                  </a:lnTo>
                  <a:lnTo>
                    <a:pt x="703" y="206"/>
                  </a:lnTo>
                  <a:lnTo>
                    <a:pt x="704" y="200"/>
                  </a:lnTo>
                  <a:lnTo>
                    <a:pt x="705" y="193"/>
                  </a:lnTo>
                  <a:lnTo>
                    <a:pt x="708" y="184"/>
                  </a:lnTo>
                  <a:lnTo>
                    <a:pt x="710" y="177"/>
                  </a:lnTo>
                  <a:lnTo>
                    <a:pt x="713" y="169"/>
                  </a:lnTo>
                  <a:lnTo>
                    <a:pt x="716" y="162"/>
                  </a:lnTo>
                  <a:lnTo>
                    <a:pt x="719" y="157"/>
                  </a:lnTo>
                  <a:lnTo>
                    <a:pt x="726" y="151"/>
                  </a:lnTo>
                  <a:lnTo>
                    <a:pt x="728" y="149"/>
                  </a:lnTo>
                  <a:lnTo>
                    <a:pt x="731" y="147"/>
                  </a:lnTo>
                  <a:lnTo>
                    <a:pt x="735" y="140"/>
                  </a:lnTo>
                  <a:lnTo>
                    <a:pt x="737" y="136"/>
                  </a:lnTo>
                  <a:lnTo>
                    <a:pt x="738" y="133"/>
                  </a:lnTo>
                  <a:lnTo>
                    <a:pt x="738" y="129"/>
                  </a:lnTo>
                  <a:lnTo>
                    <a:pt x="738" y="128"/>
                  </a:lnTo>
                  <a:lnTo>
                    <a:pt x="736" y="125"/>
                  </a:lnTo>
                  <a:lnTo>
                    <a:pt x="736" y="123"/>
                  </a:lnTo>
                  <a:lnTo>
                    <a:pt x="737" y="119"/>
                  </a:lnTo>
                  <a:lnTo>
                    <a:pt x="743" y="111"/>
                  </a:lnTo>
                  <a:lnTo>
                    <a:pt x="754" y="98"/>
                  </a:lnTo>
                  <a:lnTo>
                    <a:pt x="773" y="78"/>
                  </a:lnTo>
                  <a:lnTo>
                    <a:pt x="764" y="73"/>
                  </a:lnTo>
                  <a:lnTo>
                    <a:pt x="757" y="72"/>
                  </a:lnTo>
                  <a:lnTo>
                    <a:pt x="751" y="70"/>
                  </a:lnTo>
                  <a:lnTo>
                    <a:pt x="742" y="64"/>
                  </a:lnTo>
                  <a:lnTo>
                    <a:pt x="731" y="56"/>
                  </a:lnTo>
                  <a:lnTo>
                    <a:pt x="727" y="50"/>
                  </a:lnTo>
                  <a:lnTo>
                    <a:pt x="727" y="48"/>
                  </a:lnTo>
                  <a:lnTo>
                    <a:pt x="728" y="46"/>
                  </a:lnTo>
                  <a:lnTo>
                    <a:pt x="725" y="42"/>
                  </a:lnTo>
                  <a:lnTo>
                    <a:pt x="716" y="33"/>
                  </a:lnTo>
                  <a:lnTo>
                    <a:pt x="698" y="21"/>
                  </a:lnTo>
                  <a:lnTo>
                    <a:pt x="668" y="0"/>
                  </a:lnTo>
                  <a:lnTo>
                    <a:pt x="652" y="13"/>
                  </a:lnTo>
                  <a:lnTo>
                    <a:pt x="649" y="18"/>
                  </a:lnTo>
                  <a:lnTo>
                    <a:pt x="644" y="21"/>
                  </a:lnTo>
                  <a:lnTo>
                    <a:pt x="624" y="33"/>
                  </a:lnTo>
                  <a:lnTo>
                    <a:pt x="617" y="37"/>
                  </a:lnTo>
                  <a:lnTo>
                    <a:pt x="615" y="38"/>
                  </a:lnTo>
                  <a:lnTo>
                    <a:pt x="614" y="40"/>
                  </a:lnTo>
                  <a:lnTo>
                    <a:pt x="612" y="46"/>
                  </a:lnTo>
                  <a:lnTo>
                    <a:pt x="609" y="61"/>
                  </a:lnTo>
                  <a:lnTo>
                    <a:pt x="608" y="69"/>
                  </a:lnTo>
                  <a:lnTo>
                    <a:pt x="607" y="71"/>
                  </a:lnTo>
                  <a:lnTo>
                    <a:pt x="604" y="72"/>
                  </a:lnTo>
                  <a:lnTo>
                    <a:pt x="598" y="75"/>
                  </a:lnTo>
                  <a:lnTo>
                    <a:pt x="592" y="77"/>
                  </a:lnTo>
                  <a:lnTo>
                    <a:pt x="573" y="82"/>
                  </a:lnTo>
                  <a:lnTo>
                    <a:pt x="544" y="90"/>
                  </a:lnTo>
                  <a:lnTo>
                    <a:pt x="477" y="106"/>
                  </a:lnTo>
                  <a:lnTo>
                    <a:pt x="409" y="122"/>
                  </a:lnTo>
                  <a:lnTo>
                    <a:pt x="341" y="137"/>
                  </a:lnTo>
                  <a:lnTo>
                    <a:pt x="273" y="153"/>
                  </a:lnTo>
                  <a:lnTo>
                    <a:pt x="204" y="167"/>
                  </a:lnTo>
                  <a:lnTo>
                    <a:pt x="136" y="182"/>
                  </a:lnTo>
                  <a:lnTo>
                    <a:pt x="67" y="198"/>
                  </a:lnTo>
                  <a:lnTo>
                    <a:pt x="0" y="213"/>
                  </a:lnTo>
                  <a:lnTo>
                    <a:pt x="16" y="516"/>
                  </a:lnTo>
                  <a:lnTo>
                    <a:pt x="228" y="469"/>
                  </a:lnTo>
                  <a:lnTo>
                    <a:pt x="256" y="458"/>
                  </a:lnTo>
                  <a:lnTo>
                    <a:pt x="287" y="449"/>
                  </a:lnTo>
                  <a:lnTo>
                    <a:pt x="322" y="439"/>
                  </a:lnTo>
                  <a:lnTo>
                    <a:pt x="358" y="430"/>
                  </a:lnTo>
                  <a:lnTo>
                    <a:pt x="394" y="421"/>
                  </a:lnTo>
                  <a:lnTo>
                    <a:pt x="430" y="413"/>
                  </a:lnTo>
                  <a:lnTo>
                    <a:pt x="462" y="405"/>
                  </a:lnTo>
                  <a:lnTo>
                    <a:pt x="492" y="398"/>
                  </a:lnTo>
                  <a:lnTo>
                    <a:pt x="503" y="395"/>
                  </a:lnTo>
                  <a:lnTo>
                    <a:pt x="513" y="394"/>
                  </a:lnTo>
                  <a:lnTo>
                    <a:pt x="521" y="394"/>
                  </a:lnTo>
                  <a:lnTo>
                    <a:pt x="529" y="393"/>
                  </a:lnTo>
                  <a:lnTo>
                    <a:pt x="536" y="393"/>
                  </a:lnTo>
                  <a:lnTo>
                    <a:pt x="544" y="392"/>
                  </a:lnTo>
                  <a:lnTo>
                    <a:pt x="554" y="390"/>
                  </a:lnTo>
                  <a:lnTo>
                    <a:pt x="567" y="385"/>
                  </a:lnTo>
                  <a:lnTo>
                    <a:pt x="655" y="360"/>
                  </a:lnTo>
                  <a:lnTo>
                    <a:pt x="698" y="455"/>
                  </a:lnTo>
                  <a:lnTo>
                    <a:pt x="713" y="457"/>
                  </a:lnTo>
                  <a:lnTo>
                    <a:pt x="725" y="457"/>
                  </a:lnTo>
                  <a:lnTo>
                    <a:pt x="733" y="458"/>
                  </a:lnTo>
                  <a:lnTo>
                    <a:pt x="740" y="457"/>
                  </a:lnTo>
                  <a:lnTo>
                    <a:pt x="744" y="457"/>
                  </a:lnTo>
                  <a:lnTo>
                    <a:pt x="747" y="456"/>
                  </a:lnTo>
                  <a:lnTo>
                    <a:pt x="748" y="457"/>
                  </a:lnTo>
                  <a:lnTo>
                    <a:pt x="750" y="458"/>
                  </a:lnTo>
                  <a:lnTo>
                    <a:pt x="754" y="464"/>
                  </a:lnTo>
                  <a:lnTo>
                    <a:pt x="764" y="478"/>
                  </a:lnTo>
                  <a:lnTo>
                    <a:pt x="771" y="489"/>
                  </a:lnTo>
                  <a:lnTo>
                    <a:pt x="783" y="502"/>
                  </a:lnTo>
                  <a:lnTo>
                    <a:pt x="796" y="518"/>
                  </a:lnTo>
                  <a:lnTo>
                    <a:pt x="815" y="539"/>
                  </a:lnTo>
                  <a:lnTo>
                    <a:pt x="820" y="532"/>
                  </a:lnTo>
                  <a:lnTo>
                    <a:pt x="822" y="527"/>
                  </a:lnTo>
                  <a:lnTo>
                    <a:pt x="823" y="521"/>
                  </a:lnTo>
                  <a:lnTo>
                    <a:pt x="824" y="518"/>
                  </a:lnTo>
                  <a:lnTo>
                    <a:pt x="825" y="515"/>
                  </a:lnTo>
                  <a:lnTo>
                    <a:pt x="826" y="511"/>
                  </a:lnTo>
                  <a:lnTo>
                    <a:pt x="828" y="507"/>
                  </a:lnTo>
                  <a:lnTo>
                    <a:pt x="832" y="500"/>
                  </a:lnTo>
                  <a:lnTo>
                    <a:pt x="919" y="420"/>
                  </a:lnTo>
                  <a:lnTo>
                    <a:pt x="925" y="482"/>
                  </a:lnTo>
                  <a:lnTo>
                    <a:pt x="931" y="483"/>
                  </a:lnTo>
                  <a:lnTo>
                    <a:pt x="938" y="483"/>
                  </a:lnTo>
                  <a:lnTo>
                    <a:pt x="944" y="482"/>
                  </a:lnTo>
                  <a:lnTo>
                    <a:pt x="949" y="481"/>
                  </a:lnTo>
                  <a:lnTo>
                    <a:pt x="953" y="479"/>
                  </a:lnTo>
                  <a:lnTo>
                    <a:pt x="959" y="477"/>
                  </a:lnTo>
                  <a:lnTo>
                    <a:pt x="963" y="474"/>
                  </a:lnTo>
                  <a:lnTo>
                    <a:pt x="967" y="470"/>
                  </a:lnTo>
                  <a:lnTo>
                    <a:pt x="983" y="453"/>
                  </a:lnTo>
                  <a:lnTo>
                    <a:pt x="1001" y="437"/>
                  </a:lnTo>
                  <a:lnTo>
                    <a:pt x="1095" y="398"/>
                  </a:lnTo>
                  <a:lnTo>
                    <a:pt x="1119" y="426"/>
                  </a:lnTo>
                  <a:lnTo>
                    <a:pt x="1117" y="412"/>
                  </a:lnTo>
                  <a:lnTo>
                    <a:pt x="1113" y="394"/>
                  </a:lnTo>
                  <a:lnTo>
                    <a:pt x="1107" y="374"/>
                  </a:lnTo>
                  <a:lnTo>
                    <a:pt x="1100" y="352"/>
                  </a:lnTo>
                  <a:lnTo>
                    <a:pt x="1093" y="332"/>
                  </a:lnTo>
                  <a:lnTo>
                    <a:pt x="1085" y="313"/>
                  </a:lnTo>
                  <a:lnTo>
                    <a:pt x="1081" y="304"/>
                  </a:lnTo>
                  <a:lnTo>
                    <a:pt x="1076" y="297"/>
                  </a:lnTo>
                  <a:lnTo>
                    <a:pt x="1071" y="289"/>
                  </a:lnTo>
                  <a:lnTo>
                    <a:pt x="1067" y="284"/>
                  </a:lnTo>
                  <a:lnTo>
                    <a:pt x="1057" y="275"/>
                  </a:lnTo>
                  <a:lnTo>
                    <a:pt x="1048" y="266"/>
                  </a:lnTo>
                  <a:lnTo>
                    <a:pt x="1045" y="263"/>
                  </a:lnTo>
                  <a:lnTo>
                    <a:pt x="1042" y="258"/>
                  </a:lnTo>
                  <a:lnTo>
                    <a:pt x="1039" y="254"/>
                  </a:lnTo>
                  <a:lnTo>
                    <a:pt x="1037" y="247"/>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50" name="Freeform 51">
              <a:extLst>
                <a:ext uri="{FF2B5EF4-FFF2-40B4-BE49-F238E27FC236}">
                  <a16:creationId xmlns:a16="http://schemas.microsoft.com/office/drawing/2014/main" id="{08395A2F-30A4-4C12-86DE-6A1D8E33033C}"/>
                </a:ext>
              </a:extLst>
            </p:cNvPr>
            <p:cNvSpPr>
              <a:spLocks/>
            </p:cNvSpPr>
            <p:nvPr/>
          </p:nvSpPr>
          <p:spPr bwMode="auto">
            <a:xfrm>
              <a:off x="8301848" y="1673225"/>
              <a:ext cx="232875" cy="480654"/>
            </a:xfrm>
            <a:custGeom>
              <a:avLst/>
              <a:gdLst/>
              <a:ahLst/>
              <a:cxnLst>
                <a:cxn ang="0">
                  <a:pos x="15" y="450"/>
                </a:cxn>
                <a:cxn ang="0">
                  <a:pos x="18" y="475"/>
                </a:cxn>
                <a:cxn ang="0">
                  <a:pos x="23" y="501"/>
                </a:cxn>
                <a:cxn ang="0">
                  <a:pos x="24" y="546"/>
                </a:cxn>
                <a:cxn ang="0">
                  <a:pos x="15" y="633"/>
                </a:cxn>
                <a:cxn ang="0">
                  <a:pos x="4" y="701"/>
                </a:cxn>
                <a:cxn ang="0">
                  <a:pos x="0" y="740"/>
                </a:cxn>
                <a:cxn ang="0">
                  <a:pos x="0" y="768"/>
                </a:cxn>
                <a:cxn ang="0">
                  <a:pos x="7" y="828"/>
                </a:cxn>
                <a:cxn ang="0">
                  <a:pos x="27" y="1036"/>
                </a:cxn>
                <a:cxn ang="0">
                  <a:pos x="383" y="920"/>
                </a:cxn>
                <a:cxn ang="0">
                  <a:pos x="419" y="908"/>
                </a:cxn>
                <a:cxn ang="0">
                  <a:pos x="422" y="905"/>
                </a:cxn>
                <a:cxn ang="0">
                  <a:pos x="422" y="902"/>
                </a:cxn>
                <a:cxn ang="0">
                  <a:pos x="426" y="898"/>
                </a:cxn>
                <a:cxn ang="0">
                  <a:pos x="435" y="892"/>
                </a:cxn>
                <a:cxn ang="0">
                  <a:pos x="498" y="869"/>
                </a:cxn>
                <a:cxn ang="0">
                  <a:pos x="495" y="866"/>
                </a:cxn>
                <a:cxn ang="0">
                  <a:pos x="491" y="863"/>
                </a:cxn>
                <a:cxn ang="0">
                  <a:pos x="470" y="850"/>
                </a:cxn>
                <a:cxn ang="0">
                  <a:pos x="462" y="846"/>
                </a:cxn>
                <a:cxn ang="0">
                  <a:pos x="454" y="839"/>
                </a:cxn>
                <a:cxn ang="0">
                  <a:pos x="440" y="810"/>
                </a:cxn>
                <a:cxn ang="0">
                  <a:pos x="421" y="759"/>
                </a:cxn>
                <a:cxn ang="0">
                  <a:pos x="401" y="705"/>
                </a:cxn>
                <a:cxn ang="0">
                  <a:pos x="390" y="671"/>
                </a:cxn>
                <a:cxn ang="0">
                  <a:pos x="369" y="614"/>
                </a:cxn>
                <a:cxn ang="0">
                  <a:pos x="349" y="559"/>
                </a:cxn>
                <a:cxn ang="0">
                  <a:pos x="328" y="502"/>
                </a:cxn>
                <a:cxn ang="0">
                  <a:pos x="308" y="446"/>
                </a:cxn>
                <a:cxn ang="0">
                  <a:pos x="125" y="1"/>
                </a:cxn>
                <a:cxn ang="0">
                  <a:pos x="100" y="6"/>
                </a:cxn>
                <a:cxn ang="0">
                  <a:pos x="86" y="12"/>
                </a:cxn>
                <a:cxn ang="0">
                  <a:pos x="78" y="18"/>
                </a:cxn>
                <a:cxn ang="0">
                  <a:pos x="73" y="31"/>
                </a:cxn>
                <a:cxn ang="0">
                  <a:pos x="68" y="59"/>
                </a:cxn>
                <a:cxn ang="0">
                  <a:pos x="65" y="104"/>
                </a:cxn>
                <a:cxn ang="0">
                  <a:pos x="66" y="141"/>
                </a:cxn>
                <a:cxn ang="0">
                  <a:pos x="72" y="167"/>
                </a:cxn>
                <a:cxn ang="0">
                  <a:pos x="74" y="185"/>
                </a:cxn>
                <a:cxn ang="0">
                  <a:pos x="72" y="195"/>
                </a:cxn>
                <a:cxn ang="0">
                  <a:pos x="68" y="210"/>
                </a:cxn>
                <a:cxn ang="0">
                  <a:pos x="69" y="232"/>
                </a:cxn>
                <a:cxn ang="0">
                  <a:pos x="76" y="249"/>
                </a:cxn>
                <a:cxn ang="0">
                  <a:pos x="90" y="270"/>
                </a:cxn>
                <a:cxn ang="0">
                  <a:pos x="103" y="293"/>
                </a:cxn>
                <a:cxn ang="0">
                  <a:pos x="105" y="313"/>
                </a:cxn>
                <a:cxn ang="0">
                  <a:pos x="98" y="338"/>
                </a:cxn>
                <a:cxn ang="0">
                  <a:pos x="79" y="373"/>
                </a:cxn>
                <a:cxn ang="0">
                  <a:pos x="57" y="405"/>
                </a:cxn>
                <a:cxn ang="0">
                  <a:pos x="45" y="415"/>
                </a:cxn>
                <a:cxn ang="0">
                  <a:pos x="30" y="423"/>
                </a:cxn>
              </a:cxnLst>
              <a:rect l="0" t="0" r="r" b="b"/>
              <a:pathLst>
                <a:path w="498" h="1036">
                  <a:moveTo>
                    <a:pt x="15" y="432"/>
                  </a:moveTo>
                  <a:lnTo>
                    <a:pt x="15" y="450"/>
                  </a:lnTo>
                  <a:lnTo>
                    <a:pt x="16" y="464"/>
                  </a:lnTo>
                  <a:lnTo>
                    <a:pt x="18" y="475"/>
                  </a:lnTo>
                  <a:lnTo>
                    <a:pt x="21" y="486"/>
                  </a:lnTo>
                  <a:lnTo>
                    <a:pt x="23" y="501"/>
                  </a:lnTo>
                  <a:lnTo>
                    <a:pt x="24" y="520"/>
                  </a:lnTo>
                  <a:lnTo>
                    <a:pt x="24" y="546"/>
                  </a:lnTo>
                  <a:lnTo>
                    <a:pt x="21" y="583"/>
                  </a:lnTo>
                  <a:lnTo>
                    <a:pt x="15" y="633"/>
                  </a:lnTo>
                  <a:lnTo>
                    <a:pt x="9" y="671"/>
                  </a:lnTo>
                  <a:lnTo>
                    <a:pt x="4" y="701"/>
                  </a:lnTo>
                  <a:lnTo>
                    <a:pt x="1" y="726"/>
                  </a:lnTo>
                  <a:lnTo>
                    <a:pt x="0" y="740"/>
                  </a:lnTo>
                  <a:lnTo>
                    <a:pt x="0" y="753"/>
                  </a:lnTo>
                  <a:lnTo>
                    <a:pt x="0" y="768"/>
                  </a:lnTo>
                  <a:lnTo>
                    <a:pt x="1" y="785"/>
                  </a:lnTo>
                  <a:lnTo>
                    <a:pt x="7" y="828"/>
                  </a:lnTo>
                  <a:lnTo>
                    <a:pt x="17" y="886"/>
                  </a:lnTo>
                  <a:lnTo>
                    <a:pt x="27" y="1036"/>
                  </a:lnTo>
                  <a:lnTo>
                    <a:pt x="376" y="957"/>
                  </a:lnTo>
                  <a:lnTo>
                    <a:pt x="383" y="920"/>
                  </a:lnTo>
                  <a:lnTo>
                    <a:pt x="408" y="913"/>
                  </a:lnTo>
                  <a:lnTo>
                    <a:pt x="419" y="908"/>
                  </a:lnTo>
                  <a:lnTo>
                    <a:pt x="421" y="906"/>
                  </a:lnTo>
                  <a:lnTo>
                    <a:pt x="422" y="905"/>
                  </a:lnTo>
                  <a:lnTo>
                    <a:pt x="422" y="903"/>
                  </a:lnTo>
                  <a:lnTo>
                    <a:pt x="422" y="902"/>
                  </a:lnTo>
                  <a:lnTo>
                    <a:pt x="423" y="900"/>
                  </a:lnTo>
                  <a:lnTo>
                    <a:pt x="426" y="898"/>
                  </a:lnTo>
                  <a:lnTo>
                    <a:pt x="430" y="895"/>
                  </a:lnTo>
                  <a:lnTo>
                    <a:pt x="435" y="892"/>
                  </a:lnTo>
                  <a:lnTo>
                    <a:pt x="458" y="883"/>
                  </a:lnTo>
                  <a:lnTo>
                    <a:pt x="498" y="869"/>
                  </a:lnTo>
                  <a:lnTo>
                    <a:pt x="496" y="867"/>
                  </a:lnTo>
                  <a:lnTo>
                    <a:pt x="495" y="866"/>
                  </a:lnTo>
                  <a:lnTo>
                    <a:pt x="493" y="865"/>
                  </a:lnTo>
                  <a:lnTo>
                    <a:pt x="491" y="863"/>
                  </a:lnTo>
                  <a:lnTo>
                    <a:pt x="479" y="855"/>
                  </a:lnTo>
                  <a:lnTo>
                    <a:pt x="470" y="850"/>
                  </a:lnTo>
                  <a:lnTo>
                    <a:pt x="466" y="848"/>
                  </a:lnTo>
                  <a:lnTo>
                    <a:pt x="462" y="846"/>
                  </a:lnTo>
                  <a:lnTo>
                    <a:pt x="458" y="843"/>
                  </a:lnTo>
                  <a:lnTo>
                    <a:pt x="454" y="839"/>
                  </a:lnTo>
                  <a:lnTo>
                    <a:pt x="449" y="829"/>
                  </a:lnTo>
                  <a:lnTo>
                    <a:pt x="440" y="810"/>
                  </a:lnTo>
                  <a:lnTo>
                    <a:pt x="431" y="786"/>
                  </a:lnTo>
                  <a:lnTo>
                    <a:pt x="421" y="759"/>
                  </a:lnTo>
                  <a:lnTo>
                    <a:pt x="411" y="730"/>
                  </a:lnTo>
                  <a:lnTo>
                    <a:pt x="401" y="705"/>
                  </a:lnTo>
                  <a:lnTo>
                    <a:pt x="394" y="684"/>
                  </a:lnTo>
                  <a:lnTo>
                    <a:pt x="390" y="671"/>
                  </a:lnTo>
                  <a:lnTo>
                    <a:pt x="379" y="643"/>
                  </a:lnTo>
                  <a:lnTo>
                    <a:pt x="369" y="614"/>
                  </a:lnTo>
                  <a:lnTo>
                    <a:pt x="358" y="586"/>
                  </a:lnTo>
                  <a:lnTo>
                    <a:pt x="349" y="559"/>
                  </a:lnTo>
                  <a:lnTo>
                    <a:pt x="338" y="530"/>
                  </a:lnTo>
                  <a:lnTo>
                    <a:pt x="328" y="502"/>
                  </a:lnTo>
                  <a:lnTo>
                    <a:pt x="318" y="474"/>
                  </a:lnTo>
                  <a:lnTo>
                    <a:pt x="308" y="446"/>
                  </a:lnTo>
                  <a:lnTo>
                    <a:pt x="139" y="0"/>
                  </a:lnTo>
                  <a:lnTo>
                    <a:pt x="125" y="1"/>
                  </a:lnTo>
                  <a:lnTo>
                    <a:pt x="108" y="4"/>
                  </a:lnTo>
                  <a:lnTo>
                    <a:pt x="100" y="6"/>
                  </a:lnTo>
                  <a:lnTo>
                    <a:pt x="93" y="9"/>
                  </a:lnTo>
                  <a:lnTo>
                    <a:pt x="86" y="12"/>
                  </a:lnTo>
                  <a:lnTo>
                    <a:pt x="81" y="15"/>
                  </a:lnTo>
                  <a:lnTo>
                    <a:pt x="78" y="18"/>
                  </a:lnTo>
                  <a:lnTo>
                    <a:pt x="75" y="23"/>
                  </a:lnTo>
                  <a:lnTo>
                    <a:pt x="73" y="31"/>
                  </a:lnTo>
                  <a:lnTo>
                    <a:pt x="70" y="39"/>
                  </a:lnTo>
                  <a:lnTo>
                    <a:pt x="68" y="59"/>
                  </a:lnTo>
                  <a:lnTo>
                    <a:pt x="66" y="81"/>
                  </a:lnTo>
                  <a:lnTo>
                    <a:pt x="65" y="104"/>
                  </a:lnTo>
                  <a:lnTo>
                    <a:pt x="66" y="126"/>
                  </a:lnTo>
                  <a:lnTo>
                    <a:pt x="66" y="141"/>
                  </a:lnTo>
                  <a:lnTo>
                    <a:pt x="68" y="153"/>
                  </a:lnTo>
                  <a:lnTo>
                    <a:pt x="72" y="167"/>
                  </a:lnTo>
                  <a:lnTo>
                    <a:pt x="73" y="177"/>
                  </a:lnTo>
                  <a:lnTo>
                    <a:pt x="74" y="185"/>
                  </a:lnTo>
                  <a:lnTo>
                    <a:pt x="73" y="190"/>
                  </a:lnTo>
                  <a:lnTo>
                    <a:pt x="72" y="195"/>
                  </a:lnTo>
                  <a:lnTo>
                    <a:pt x="69" y="201"/>
                  </a:lnTo>
                  <a:lnTo>
                    <a:pt x="68" y="210"/>
                  </a:lnTo>
                  <a:lnTo>
                    <a:pt x="68" y="221"/>
                  </a:lnTo>
                  <a:lnTo>
                    <a:pt x="69" y="232"/>
                  </a:lnTo>
                  <a:lnTo>
                    <a:pt x="72" y="241"/>
                  </a:lnTo>
                  <a:lnTo>
                    <a:pt x="76" y="249"/>
                  </a:lnTo>
                  <a:lnTo>
                    <a:pt x="80" y="256"/>
                  </a:lnTo>
                  <a:lnTo>
                    <a:pt x="90" y="270"/>
                  </a:lnTo>
                  <a:lnTo>
                    <a:pt x="100" y="285"/>
                  </a:lnTo>
                  <a:lnTo>
                    <a:pt x="103" y="293"/>
                  </a:lnTo>
                  <a:lnTo>
                    <a:pt x="105" y="303"/>
                  </a:lnTo>
                  <a:lnTo>
                    <a:pt x="105" y="313"/>
                  </a:lnTo>
                  <a:lnTo>
                    <a:pt x="103" y="325"/>
                  </a:lnTo>
                  <a:lnTo>
                    <a:pt x="98" y="338"/>
                  </a:lnTo>
                  <a:lnTo>
                    <a:pt x="90" y="355"/>
                  </a:lnTo>
                  <a:lnTo>
                    <a:pt x="79" y="373"/>
                  </a:lnTo>
                  <a:lnTo>
                    <a:pt x="64" y="394"/>
                  </a:lnTo>
                  <a:lnTo>
                    <a:pt x="57" y="405"/>
                  </a:lnTo>
                  <a:lnTo>
                    <a:pt x="50" y="411"/>
                  </a:lnTo>
                  <a:lnTo>
                    <a:pt x="45" y="415"/>
                  </a:lnTo>
                  <a:lnTo>
                    <a:pt x="40" y="418"/>
                  </a:lnTo>
                  <a:lnTo>
                    <a:pt x="30" y="423"/>
                  </a:lnTo>
                  <a:lnTo>
                    <a:pt x="15" y="432"/>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51" name="Freeform 52">
              <a:extLst>
                <a:ext uri="{FF2B5EF4-FFF2-40B4-BE49-F238E27FC236}">
                  <a16:creationId xmlns:a16="http://schemas.microsoft.com/office/drawing/2014/main" id="{9F83D7A1-A42B-48E8-91AA-02B6C4296816}"/>
                </a:ext>
              </a:extLst>
            </p:cNvPr>
            <p:cNvSpPr>
              <a:spLocks/>
            </p:cNvSpPr>
            <p:nvPr/>
          </p:nvSpPr>
          <p:spPr bwMode="auto">
            <a:xfrm>
              <a:off x="8206826" y="2280566"/>
              <a:ext cx="264545" cy="247779"/>
            </a:xfrm>
            <a:custGeom>
              <a:avLst/>
              <a:gdLst/>
              <a:ahLst/>
              <a:cxnLst>
                <a:cxn ang="0">
                  <a:pos x="0" y="143"/>
                </a:cxn>
                <a:cxn ang="0">
                  <a:pos x="6" y="183"/>
                </a:cxn>
                <a:cxn ang="0">
                  <a:pos x="19" y="255"/>
                </a:cxn>
                <a:cxn ang="0">
                  <a:pos x="41" y="348"/>
                </a:cxn>
                <a:cxn ang="0">
                  <a:pos x="57" y="410"/>
                </a:cxn>
                <a:cxn ang="0">
                  <a:pos x="38" y="508"/>
                </a:cxn>
                <a:cxn ang="0">
                  <a:pos x="71" y="530"/>
                </a:cxn>
                <a:cxn ang="0">
                  <a:pos x="86" y="525"/>
                </a:cxn>
                <a:cxn ang="0">
                  <a:pos x="97" y="514"/>
                </a:cxn>
                <a:cxn ang="0">
                  <a:pos x="113" y="492"/>
                </a:cxn>
                <a:cxn ang="0">
                  <a:pos x="123" y="483"/>
                </a:cxn>
                <a:cxn ang="0">
                  <a:pos x="133" y="480"/>
                </a:cxn>
                <a:cxn ang="0">
                  <a:pos x="148" y="475"/>
                </a:cxn>
                <a:cxn ang="0">
                  <a:pos x="170" y="462"/>
                </a:cxn>
                <a:cxn ang="0">
                  <a:pos x="193" y="449"/>
                </a:cxn>
                <a:cxn ang="0">
                  <a:pos x="207" y="438"/>
                </a:cxn>
                <a:cxn ang="0">
                  <a:pos x="218" y="420"/>
                </a:cxn>
                <a:cxn ang="0">
                  <a:pos x="225" y="399"/>
                </a:cxn>
                <a:cxn ang="0">
                  <a:pos x="233" y="386"/>
                </a:cxn>
                <a:cxn ang="0">
                  <a:pos x="243" y="382"/>
                </a:cxn>
                <a:cxn ang="0">
                  <a:pos x="252" y="381"/>
                </a:cxn>
                <a:cxn ang="0">
                  <a:pos x="272" y="379"/>
                </a:cxn>
                <a:cxn ang="0">
                  <a:pos x="302" y="374"/>
                </a:cxn>
                <a:cxn ang="0">
                  <a:pos x="328" y="365"/>
                </a:cxn>
                <a:cxn ang="0">
                  <a:pos x="350" y="356"/>
                </a:cxn>
                <a:cxn ang="0">
                  <a:pos x="379" y="342"/>
                </a:cxn>
                <a:cxn ang="0">
                  <a:pos x="405" y="326"/>
                </a:cxn>
                <a:cxn ang="0">
                  <a:pos x="435" y="326"/>
                </a:cxn>
                <a:cxn ang="0">
                  <a:pos x="450" y="326"/>
                </a:cxn>
                <a:cxn ang="0">
                  <a:pos x="455" y="325"/>
                </a:cxn>
                <a:cxn ang="0">
                  <a:pos x="459" y="320"/>
                </a:cxn>
                <a:cxn ang="0">
                  <a:pos x="468" y="312"/>
                </a:cxn>
                <a:cxn ang="0">
                  <a:pos x="482" y="306"/>
                </a:cxn>
                <a:cxn ang="0">
                  <a:pos x="566" y="269"/>
                </a:cxn>
                <a:cxn ang="0">
                  <a:pos x="569" y="237"/>
                </a:cxn>
                <a:cxn ang="0">
                  <a:pos x="567" y="203"/>
                </a:cxn>
                <a:cxn ang="0">
                  <a:pos x="561" y="168"/>
                </a:cxn>
                <a:cxn ang="0">
                  <a:pos x="551" y="134"/>
                </a:cxn>
                <a:cxn ang="0">
                  <a:pos x="525" y="65"/>
                </a:cxn>
                <a:cxn ang="0">
                  <a:pos x="498" y="0"/>
                </a:cxn>
                <a:cxn ang="0">
                  <a:pos x="447" y="11"/>
                </a:cxn>
                <a:cxn ang="0">
                  <a:pos x="364" y="31"/>
                </a:cxn>
                <a:cxn ang="0">
                  <a:pos x="284" y="52"/>
                </a:cxn>
                <a:cxn ang="0">
                  <a:pos x="240" y="66"/>
                </a:cxn>
                <a:cxn ang="0">
                  <a:pos x="227" y="76"/>
                </a:cxn>
                <a:cxn ang="0">
                  <a:pos x="223" y="85"/>
                </a:cxn>
                <a:cxn ang="0">
                  <a:pos x="220" y="87"/>
                </a:cxn>
                <a:cxn ang="0">
                  <a:pos x="215" y="87"/>
                </a:cxn>
                <a:cxn ang="0">
                  <a:pos x="192" y="84"/>
                </a:cxn>
                <a:cxn ang="0">
                  <a:pos x="175" y="84"/>
                </a:cxn>
                <a:cxn ang="0">
                  <a:pos x="153" y="86"/>
                </a:cxn>
                <a:cxn ang="0">
                  <a:pos x="96" y="99"/>
                </a:cxn>
                <a:cxn ang="0">
                  <a:pos x="39" y="114"/>
                </a:cxn>
                <a:cxn ang="0">
                  <a:pos x="0" y="126"/>
                </a:cxn>
              </a:cxnLst>
              <a:rect l="0" t="0" r="r" b="b"/>
              <a:pathLst>
                <a:path w="569" h="532">
                  <a:moveTo>
                    <a:pt x="0" y="126"/>
                  </a:moveTo>
                  <a:lnTo>
                    <a:pt x="0" y="143"/>
                  </a:lnTo>
                  <a:lnTo>
                    <a:pt x="3" y="162"/>
                  </a:lnTo>
                  <a:lnTo>
                    <a:pt x="6" y="183"/>
                  </a:lnTo>
                  <a:lnTo>
                    <a:pt x="10" y="206"/>
                  </a:lnTo>
                  <a:lnTo>
                    <a:pt x="19" y="255"/>
                  </a:lnTo>
                  <a:lnTo>
                    <a:pt x="30" y="303"/>
                  </a:lnTo>
                  <a:lnTo>
                    <a:pt x="41" y="348"/>
                  </a:lnTo>
                  <a:lnTo>
                    <a:pt x="51" y="385"/>
                  </a:lnTo>
                  <a:lnTo>
                    <a:pt x="57" y="410"/>
                  </a:lnTo>
                  <a:lnTo>
                    <a:pt x="59" y="420"/>
                  </a:lnTo>
                  <a:lnTo>
                    <a:pt x="38" y="508"/>
                  </a:lnTo>
                  <a:lnTo>
                    <a:pt x="59" y="532"/>
                  </a:lnTo>
                  <a:lnTo>
                    <a:pt x="71" y="530"/>
                  </a:lnTo>
                  <a:lnTo>
                    <a:pt x="80" y="528"/>
                  </a:lnTo>
                  <a:lnTo>
                    <a:pt x="86" y="525"/>
                  </a:lnTo>
                  <a:lnTo>
                    <a:pt x="91" y="522"/>
                  </a:lnTo>
                  <a:lnTo>
                    <a:pt x="97" y="514"/>
                  </a:lnTo>
                  <a:lnTo>
                    <a:pt x="107" y="500"/>
                  </a:lnTo>
                  <a:lnTo>
                    <a:pt x="113" y="492"/>
                  </a:lnTo>
                  <a:lnTo>
                    <a:pt x="118" y="486"/>
                  </a:lnTo>
                  <a:lnTo>
                    <a:pt x="123" y="483"/>
                  </a:lnTo>
                  <a:lnTo>
                    <a:pt x="128" y="482"/>
                  </a:lnTo>
                  <a:lnTo>
                    <a:pt x="133" y="480"/>
                  </a:lnTo>
                  <a:lnTo>
                    <a:pt x="140" y="478"/>
                  </a:lnTo>
                  <a:lnTo>
                    <a:pt x="148" y="475"/>
                  </a:lnTo>
                  <a:lnTo>
                    <a:pt x="159" y="469"/>
                  </a:lnTo>
                  <a:lnTo>
                    <a:pt x="170" y="462"/>
                  </a:lnTo>
                  <a:lnTo>
                    <a:pt x="184" y="455"/>
                  </a:lnTo>
                  <a:lnTo>
                    <a:pt x="193" y="449"/>
                  </a:lnTo>
                  <a:lnTo>
                    <a:pt x="201" y="443"/>
                  </a:lnTo>
                  <a:lnTo>
                    <a:pt x="207" y="438"/>
                  </a:lnTo>
                  <a:lnTo>
                    <a:pt x="211" y="432"/>
                  </a:lnTo>
                  <a:lnTo>
                    <a:pt x="218" y="420"/>
                  </a:lnTo>
                  <a:lnTo>
                    <a:pt x="222" y="408"/>
                  </a:lnTo>
                  <a:lnTo>
                    <a:pt x="225" y="399"/>
                  </a:lnTo>
                  <a:lnTo>
                    <a:pt x="230" y="389"/>
                  </a:lnTo>
                  <a:lnTo>
                    <a:pt x="233" y="386"/>
                  </a:lnTo>
                  <a:lnTo>
                    <a:pt x="238" y="384"/>
                  </a:lnTo>
                  <a:lnTo>
                    <a:pt x="243" y="382"/>
                  </a:lnTo>
                  <a:lnTo>
                    <a:pt x="250" y="381"/>
                  </a:lnTo>
                  <a:lnTo>
                    <a:pt x="252" y="381"/>
                  </a:lnTo>
                  <a:lnTo>
                    <a:pt x="255" y="380"/>
                  </a:lnTo>
                  <a:lnTo>
                    <a:pt x="272" y="379"/>
                  </a:lnTo>
                  <a:lnTo>
                    <a:pt x="288" y="377"/>
                  </a:lnTo>
                  <a:lnTo>
                    <a:pt x="302" y="374"/>
                  </a:lnTo>
                  <a:lnTo>
                    <a:pt x="316" y="369"/>
                  </a:lnTo>
                  <a:lnTo>
                    <a:pt x="328" y="365"/>
                  </a:lnTo>
                  <a:lnTo>
                    <a:pt x="340" y="361"/>
                  </a:lnTo>
                  <a:lnTo>
                    <a:pt x="350" y="356"/>
                  </a:lnTo>
                  <a:lnTo>
                    <a:pt x="361" y="351"/>
                  </a:lnTo>
                  <a:lnTo>
                    <a:pt x="379" y="342"/>
                  </a:lnTo>
                  <a:lnTo>
                    <a:pt x="392" y="333"/>
                  </a:lnTo>
                  <a:lnTo>
                    <a:pt x="405" y="326"/>
                  </a:lnTo>
                  <a:lnTo>
                    <a:pt x="416" y="323"/>
                  </a:lnTo>
                  <a:lnTo>
                    <a:pt x="435" y="326"/>
                  </a:lnTo>
                  <a:lnTo>
                    <a:pt x="446" y="327"/>
                  </a:lnTo>
                  <a:lnTo>
                    <a:pt x="450" y="326"/>
                  </a:lnTo>
                  <a:lnTo>
                    <a:pt x="453" y="326"/>
                  </a:lnTo>
                  <a:lnTo>
                    <a:pt x="455" y="325"/>
                  </a:lnTo>
                  <a:lnTo>
                    <a:pt x="456" y="324"/>
                  </a:lnTo>
                  <a:lnTo>
                    <a:pt x="459" y="320"/>
                  </a:lnTo>
                  <a:lnTo>
                    <a:pt x="464" y="316"/>
                  </a:lnTo>
                  <a:lnTo>
                    <a:pt x="468" y="312"/>
                  </a:lnTo>
                  <a:lnTo>
                    <a:pt x="475" y="309"/>
                  </a:lnTo>
                  <a:lnTo>
                    <a:pt x="482" y="306"/>
                  </a:lnTo>
                  <a:lnTo>
                    <a:pt x="493" y="303"/>
                  </a:lnTo>
                  <a:lnTo>
                    <a:pt x="566" y="269"/>
                  </a:lnTo>
                  <a:lnTo>
                    <a:pt x="568" y="252"/>
                  </a:lnTo>
                  <a:lnTo>
                    <a:pt x="569" y="237"/>
                  </a:lnTo>
                  <a:lnTo>
                    <a:pt x="568" y="220"/>
                  </a:lnTo>
                  <a:lnTo>
                    <a:pt x="567" y="203"/>
                  </a:lnTo>
                  <a:lnTo>
                    <a:pt x="564" y="186"/>
                  </a:lnTo>
                  <a:lnTo>
                    <a:pt x="561" y="168"/>
                  </a:lnTo>
                  <a:lnTo>
                    <a:pt x="556" y="151"/>
                  </a:lnTo>
                  <a:lnTo>
                    <a:pt x="551" y="134"/>
                  </a:lnTo>
                  <a:lnTo>
                    <a:pt x="539" y="100"/>
                  </a:lnTo>
                  <a:lnTo>
                    <a:pt x="525" y="65"/>
                  </a:lnTo>
                  <a:lnTo>
                    <a:pt x="510" y="32"/>
                  </a:lnTo>
                  <a:lnTo>
                    <a:pt x="498" y="0"/>
                  </a:lnTo>
                  <a:lnTo>
                    <a:pt x="478" y="4"/>
                  </a:lnTo>
                  <a:lnTo>
                    <a:pt x="447" y="11"/>
                  </a:lnTo>
                  <a:lnTo>
                    <a:pt x="407" y="21"/>
                  </a:lnTo>
                  <a:lnTo>
                    <a:pt x="364" y="31"/>
                  </a:lnTo>
                  <a:lnTo>
                    <a:pt x="322" y="42"/>
                  </a:lnTo>
                  <a:lnTo>
                    <a:pt x="284" y="52"/>
                  </a:lnTo>
                  <a:lnTo>
                    <a:pt x="255" y="61"/>
                  </a:lnTo>
                  <a:lnTo>
                    <a:pt x="240" y="66"/>
                  </a:lnTo>
                  <a:lnTo>
                    <a:pt x="231" y="72"/>
                  </a:lnTo>
                  <a:lnTo>
                    <a:pt x="227" y="76"/>
                  </a:lnTo>
                  <a:lnTo>
                    <a:pt x="224" y="82"/>
                  </a:lnTo>
                  <a:lnTo>
                    <a:pt x="223" y="85"/>
                  </a:lnTo>
                  <a:lnTo>
                    <a:pt x="222" y="86"/>
                  </a:lnTo>
                  <a:lnTo>
                    <a:pt x="220" y="87"/>
                  </a:lnTo>
                  <a:lnTo>
                    <a:pt x="218" y="87"/>
                  </a:lnTo>
                  <a:lnTo>
                    <a:pt x="215" y="87"/>
                  </a:lnTo>
                  <a:lnTo>
                    <a:pt x="206" y="87"/>
                  </a:lnTo>
                  <a:lnTo>
                    <a:pt x="192" y="84"/>
                  </a:lnTo>
                  <a:lnTo>
                    <a:pt x="185" y="83"/>
                  </a:lnTo>
                  <a:lnTo>
                    <a:pt x="175" y="84"/>
                  </a:lnTo>
                  <a:lnTo>
                    <a:pt x="165" y="85"/>
                  </a:lnTo>
                  <a:lnTo>
                    <a:pt x="153" y="86"/>
                  </a:lnTo>
                  <a:lnTo>
                    <a:pt x="126" y="91"/>
                  </a:lnTo>
                  <a:lnTo>
                    <a:pt x="96" y="99"/>
                  </a:lnTo>
                  <a:lnTo>
                    <a:pt x="67" y="106"/>
                  </a:lnTo>
                  <a:lnTo>
                    <a:pt x="39" y="114"/>
                  </a:lnTo>
                  <a:lnTo>
                    <a:pt x="16" y="121"/>
                  </a:lnTo>
                  <a:lnTo>
                    <a:pt x="0" y="126"/>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dirty="0">
                <a:ea typeface="+mn-ea"/>
                <a:cs typeface="Arial" charset="0"/>
              </a:endParaRPr>
            </a:p>
          </p:txBody>
        </p:sp>
        <p:sp>
          <p:nvSpPr>
            <p:cNvPr id="52" name="Freeform 53">
              <a:extLst>
                <a:ext uri="{FF2B5EF4-FFF2-40B4-BE49-F238E27FC236}">
                  <a16:creationId xmlns:a16="http://schemas.microsoft.com/office/drawing/2014/main" id="{8C53D8D0-EE8B-476E-B124-E302DCC5B40F}"/>
                </a:ext>
              </a:extLst>
            </p:cNvPr>
            <p:cNvSpPr>
              <a:spLocks/>
            </p:cNvSpPr>
            <p:nvPr/>
          </p:nvSpPr>
          <p:spPr bwMode="auto">
            <a:xfrm>
              <a:off x="8054080" y="2509719"/>
              <a:ext cx="154629" cy="376327"/>
            </a:xfrm>
            <a:custGeom>
              <a:avLst/>
              <a:gdLst/>
              <a:ahLst/>
              <a:cxnLst>
                <a:cxn ang="0">
                  <a:pos x="234" y="672"/>
                </a:cxn>
                <a:cxn ang="0">
                  <a:pos x="265" y="656"/>
                </a:cxn>
                <a:cxn ang="0">
                  <a:pos x="273" y="643"/>
                </a:cxn>
                <a:cxn ang="0">
                  <a:pos x="274" y="625"/>
                </a:cxn>
                <a:cxn ang="0">
                  <a:pos x="267" y="574"/>
                </a:cxn>
                <a:cxn ang="0">
                  <a:pos x="290" y="568"/>
                </a:cxn>
                <a:cxn ang="0">
                  <a:pos x="304" y="557"/>
                </a:cxn>
                <a:cxn ang="0">
                  <a:pos x="314" y="543"/>
                </a:cxn>
                <a:cxn ang="0">
                  <a:pos x="318" y="528"/>
                </a:cxn>
                <a:cxn ang="0">
                  <a:pos x="317" y="476"/>
                </a:cxn>
                <a:cxn ang="0">
                  <a:pos x="311" y="426"/>
                </a:cxn>
                <a:cxn ang="0">
                  <a:pos x="319" y="396"/>
                </a:cxn>
                <a:cxn ang="0">
                  <a:pos x="329" y="372"/>
                </a:cxn>
                <a:cxn ang="0">
                  <a:pos x="331" y="324"/>
                </a:cxn>
                <a:cxn ang="0">
                  <a:pos x="321" y="276"/>
                </a:cxn>
                <a:cxn ang="0">
                  <a:pos x="322" y="270"/>
                </a:cxn>
                <a:cxn ang="0">
                  <a:pos x="310" y="268"/>
                </a:cxn>
                <a:cxn ang="0">
                  <a:pos x="284" y="271"/>
                </a:cxn>
                <a:cxn ang="0">
                  <a:pos x="276" y="276"/>
                </a:cxn>
                <a:cxn ang="0">
                  <a:pos x="212" y="271"/>
                </a:cxn>
                <a:cxn ang="0">
                  <a:pos x="238" y="205"/>
                </a:cxn>
                <a:cxn ang="0">
                  <a:pos x="271" y="114"/>
                </a:cxn>
                <a:cxn ang="0">
                  <a:pos x="56" y="0"/>
                </a:cxn>
                <a:cxn ang="0">
                  <a:pos x="59" y="20"/>
                </a:cxn>
                <a:cxn ang="0">
                  <a:pos x="54" y="45"/>
                </a:cxn>
                <a:cxn ang="0">
                  <a:pos x="22" y="94"/>
                </a:cxn>
                <a:cxn ang="0">
                  <a:pos x="5" y="144"/>
                </a:cxn>
                <a:cxn ang="0">
                  <a:pos x="1" y="178"/>
                </a:cxn>
                <a:cxn ang="0">
                  <a:pos x="1" y="221"/>
                </a:cxn>
                <a:cxn ang="0">
                  <a:pos x="7" y="271"/>
                </a:cxn>
                <a:cxn ang="0">
                  <a:pos x="17" y="313"/>
                </a:cxn>
                <a:cxn ang="0">
                  <a:pos x="29" y="342"/>
                </a:cxn>
                <a:cxn ang="0">
                  <a:pos x="42" y="362"/>
                </a:cxn>
                <a:cxn ang="0">
                  <a:pos x="62" y="379"/>
                </a:cxn>
                <a:cxn ang="0">
                  <a:pos x="91" y="392"/>
                </a:cxn>
                <a:cxn ang="0">
                  <a:pos x="113" y="405"/>
                </a:cxn>
                <a:cxn ang="0">
                  <a:pos x="123" y="419"/>
                </a:cxn>
                <a:cxn ang="0">
                  <a:pos x="130" y="440"/>
                </a:cxn>
                <a:cxn ang="0">
                  <a:pos x="134" y="474"/>
                </a:cxn>
                <a:cxn ang="0">
                  <a:pos x="132" y="502"/>
                </a:cxn>
                <a:cxn ang="0">
                  <a:pos x="123" y="524"/>
                </a:cxn>
                <a:cxn ang="0">
                  <a:pos x="109" y="539"/>
                </a:cxn>
                <a:cxn ang="0">
                  <a:pos x="82" y="557"/>
                </a:cxn>
                <a:cxn ang="0">
                  <a:pos x="45" y="576"/>
                </a:cxn>
                <a:cxn ang="0">
                  <a:pos x="24" y="594"/>
                </a:cxn>
                <a:cxn ang="0">
                  <a:pos x="12" y="613"/>
                </a:cxn>
                <a:cxn ang="0">
                  <a:pos x="6" y="639"/>
                </a:cxn>
                <a:cxn ang="0">
                  <a:pos x="7" y="659"/>
                </a:cxn>
                <a:cxn ang="0">
                  <a:pos x="17" y="675"/>
                </a:cxn>
                <a:cxn ang="0">
                  <a:pos x="39" y="694"/>
                </a:cxn>
                <a:cxn ang="0">
                  <a:pos x="86" y="718"/>
                </a:cxn>
                <a:cxn ang="0">
                  <a:pos x="117" y="734"/>
                </a:cxn>
                <a:cxn ang="0">
                  <a:pos x="139" y="733"/>
                </a:cxn>
                <a:cxn ang="0">
                  <a:pos x="158" y="729"/>
                </a:cxn>
              </a:cxnLst>
              <a:rect l="0" t="0" r="r" b="b"/>
              <a:pathLst>
                <a:path w="332" h="811">
                  <a:moveTo>
                    <a:pt x="204" y="740"/>
                  </a:moveTo>
                  <a:lnTo>
                    <a:pt x="208" y="811"/>
                  </a:lnTo>
                  <a:lnTo>
                    <a:pt x="234" y="672"/>
                  </a:lnTo>
                  <a:lnTo>
                    <a:pt x="250" y="666"/>
                  </a:lnTo>
                  <a:lnTo>
                    <a:pt x="261" y="659"/>
                  </a:lnTo>
                  <a:lnTo>
                    <a:pt x="265" y="656"/>
                  </a:lnTo>
                  <a:lnTo>
                    <a:pt x="269" y="652"/>
                  </a:lnTo>
                  <a:lnTo>
                    <a:pt x="271" y="648"/>
                  </a:lnTo>
                  <a:lnTo>
                    <a:pt x="273" y="643"/>
                  </a:lnTo>
                  <a:lnTo>
                    <a:pt x="274" y="638"/>
                  </a:lnTo>
                  <a:lnTo>
                    <a:pt x="274" y="632"/>
                  </a:lnTo>
                  <a:lnTo>
                    <a:pt x="274" y="625"/>
                  </a:lnTo>
                  <a:lnTo>
                    <a:pt x="273" y="617"/>
                  </a:lnTo>
                  <a:lnTo>
                    <a:pt x="271" y="598"/>
                  </a:lnTo>
                  <a:lnTo>
                    <a:pt x="267" y="574"/>
                  </a:lnTo>
                  <a:lnTo>
                    <a:pt x="276" y="573"/>
                  </a:lnTo>
                  <a:lnTo>
                    <a:pt x="282" y="571"/>
                  </a:lnTo>
                  <a:lnTo>
                    <a:pt x="290" y="568"/>
                  </a:lnTo>
                  <a:lnTo>
                    <a:pt x="295" y="564"/>
                  </a:lnTo>
                  <a:lnTo>
                    <a:pt x="300" y="561"/>
                  </a:lnTo>
                  <a:lnTo>
                    <a:pt x="304" y="557"/>
                  </a:lnTo>
                  <a:lnTo>
                    <a:pt x="308" y="553"/>
                  </a:lnTo>
                  <a:lnTo>
                    <a:pt x="311" y="549"/>
                  </a:lnTo>
                  <a:lnTo>
                    <a:pt x="314" y="543"/>
                  </a:lnTo>
                  <a:lnTo>
                    <a:pt x="316" y="538"/>
                  </a:lnTo>
                  <a:lnTo>
                    <a:pt x="317" y="533"/>
                  </a:lnTo>
                  <a:lnTo>
                    <a:pt x="318" y="528"/>
                  </a:lnTo>
                  <a:lnTo>
                    <a:pt x="320" y="515"/>
                  </a:lnTo>
                  <a:lnTo>
                    <a:pt x="320" y="502"/>
                  </a:lnTo>
                  <a:lnTo>
                    <a:pt x="317" y="476"/>
                  </a:lnTo>
                  <a:lnTo>
                    <a:pt x="313" y="451"/>
                  </a:lnTo>
                  <a:lnTo>
                    <a:pt x="312" y="438"/>
                  </a:lnTo>
                  <a:lnTo>
                    <a:pt x="311" y="426"/>
                  </a:lnTo>
                  <a:lnTo>
                    <a:pt x="311" y="415"/>
                  </a:lnTo>
                  <a:lnTo>
                    <a:pt x="312" y="405"/>
                  </a:lnTo>
                  <a:lnTo>
                    <a:pt x="319" y="396"/>
                  </a:lnTo>
                  <a:lnTo>
                    <a:pt x="323" y="388"/>
                  </a:lnTo>
                  <a:lnTo>
                    <a:pt x="326" y="380"/>
                  </a:lnTo>
                  <a:lnTo>
                    <a:pt x="329" y="372"/>
                  </a:lnTo>
                  <a:lnTo>
                    <a:pt x="331" y="362"/>
                  </a:lnTo>
                  <a:lnTo>
                    <a:pt x="332" y="343"/>
                  </a:lnTo>
                  <a:lnTo>
                    <a:pt x="331" y="324"/>
                  </a:lnTo>
                  <a:lnTo>
                    <a:pt x="326" y="293"/>
                  </a:lnTo>
                  <a:lnTo>
                    <a:pt x="323" y="279"/>
                  </a:lnTo>
                  <a:lnTo>
                    <a:pt x="321" y="276"/>
                  </a:lnTo>
                  <a:lnTo>
                    <a:pt x="321" y="274"/>
                  </a:lnTo>
                  <a:lnTo>
                    <a:pt x="322" y="271"/>
                  </a:lnTo>
                  <a:lnTo>
                    <a:pt x="322" y="270"/>
                  </a:lnTo>
                  <a:lnTo>
                    <a:pt x="321" y="269"/>
                  </a:lnTo>
                  <a:lnTo>
                    <a:pt x="317" y="269"/>
                  </a:lnTo>
                  <a:lnTo>
                    <a:pt x="310" y="268"/>
                  </a:lnTo>
                  <a:lnTo>
                    <a:pt x="298" y="269"/>
                  </a:lnTo>
                  <a:lnTo>
                    <a:pt x="289" y="269"/>
                  </a:lnTo>
                  <a:lnTo>
                    <a:pt x="284" y="271"/>
                  </a:lnTo>
                  <a:lnTo>
                    <a:pt x="282" y="273"/>
                  </a:lnTo>
                  <a:lnTo>
                    <a:pt x="281" y="275"/>
                  </a:lnTo>
                  <a:lnTo>
                    <a:pt x="276" y="276"/>
                  </a:lnTo>
                  <a:lnTo>
                    <a:pt x="264" y="276"/>
                  </a:lnTo>
                  <a:lnTo>
                    <a:pt x="244" y="275"/>
                  </a:lnTo>
                  <a:lnTo>
                    <a:pt x="212" y="271"/>
                  </a:lnTo>
                  <a:lnTo>
                    <a:pt x="219" y="257"/>
                  </a:lnTo>
                  <a:lnTo>
                    <a:pt x="227" y="234"/>
                  </a:lnTo>
                  <a:lnTo>
                    <a:pt x="238" y="205"/>
                  </a:lnTo>
                  <a:lnTo>
                    <a:pt x="250" y="175"/>
                  </a:lnTo>
                  <a:lnTo>
                    <a:pt x="261" y="143"/>
                  </a:lnTo>
                  <a:lnTo>
                    <a:pt x="271" y="114"/>
                  </a:lnTo>
                  <a:lnTo>
                    <a:pt x="279" y="90"/>
                  </a:lnTo>
                  <a:lnTo>
                    <a:pt x="285" y="73"/>
                  </a:lnTo>
                  <a:lnTo>
                    <a:pt x="56" y="0"/>
                  </a:lnTo>
                  <a:lnTo>
                    <a:pt x="58" y="7"/>
                  </a:lnTo>
                  <a:lnTo>
                    <a:pt x="59" y="13"/>
                  </a:lnTo>
                  <a:lnTo>
                    <a:pt x="59" y="20"/>
                  </a:lnTo>
                  <a:lnTo>
                    <a:pt x="59" y="25"/>
                  </a:lnTo>
                  <a:lnTo>
                    <a:pt x="57" y="35"/>
                  </a:lnTo>
                  <a:lnTo>
                    <a:pt x="54" y="45"/>
                  </a:lnTo>
                  <a:lnTo>
                    <a:pt x="43" y="63"/>
                  </a:lnTo>
                  <a:lnTo>
                    <a:pt x="28" y="83"/>
                  </a:lnTo>
                  <a:lnTo>
                    <a:pt x="22" y="94"/>
                  </a:lnTo>
                  <a:lnTo>
                    <a:pt x="16" y="108"/>
                  </a:lnTo>
                  <a:lnTo>
                    <a:pt x="9" y="125"/>
                  </a:lnTo>
                  <a:lnTo>
                    <a:pt x="5" y="144"/>
                  </a:lnTo>
                  <a:lnTo>
                    <a:pt x="3" y="155"/>
                  </a:lnTo>
                  <a:lnTo>
                    <a:pt x="2" y="165"/>
                  </a:lnTo>
                  <a:lnTo>
                    <a:pt x="1" y="178"/>
                  </a:lnTo>
                  <a:lnTo>
                    <a:pt x="0" y="191"/>
                  </a:lnTo>
                  <a:lnTo>
                    <a:pt x="1" y="205"/>
                  </a:lnTo>
                  <a:lnTo>
                    <a:pt x="1" y="221"/>
                  </a:lnTo>
                  <a:lnTo>
                    <a:pt x="3" y="237"/>
                  </a:lnTo>
                  <a:lnTo>
                    <a:pt x="5" y="255"/>
                  </a:lnTo>
                  <a:lnTo>
                    <a:pt x="7" y="271"/>
                  </a:lnTo>
                  <a:lnTo>
                    <a:pt x="10" y="287"/>
                  </a:lnTo>
                  <a:lnTo>
                    <a:pt x="14" y="301"/>
                  </a:lnTo>
                  <a:lnTo>
                    <a:pt x="17" y="313"/>
                  </a:lnTo>
                  <a:lnTo>
                    <a:pt x="21" y="324"/>
                  </a:lnTo>
                  <a:lnTo>
                    <a:pt x="25" y="334"/>
                  </a:lnTo>
                  <a:lnTo>
                    <a:pt x="29" y="342"/>
                  </a:lnTo>
                  <a:lnTo>
                    <a:pt x="34" y="350"/>
                  </a:lnTo>
                  <a:lnTo>
                    <a:pt x="38" y="357"/>
                  </a:lnTo>
                  <a:lnTo>
                    <a:pt x="42" y="362"/>
                  </a:lnTo>
                  <a:lnTo>
                    <a:pt x="47" y="367"/>
                  </a:lnTo>
                  <a:lnTo>
                    <a:pt x="52" y="372"/>
                  </a:lnTo>
                  <a:lnTo>
                    <a:pt x="62" y="379"/>
                  </a:lnTo>
                  <a:lnTo>
                    <a:pt x="71" y="384"/>
                  </a:lnTo>
                  <a:lnTo>
                    <a:pt x="82" y="388"/>
                  </a:lnTo>
                  <a:lnTo>
                    <a:pt x="91" y="392"/>
                  </a:lnTo>
                  <a:lnTo>
                    <a:pt x="101" y="396"/>
                  </a:lnTo>
                  <a:lnTo>
                    <a:pt x="108" y="402"/>
                  </a:lnTo>
                  <a:lnTo>
                    <a:pt x="113" y="405"/>
                  </a:lnTo>
                  <a:lnTo>
                    <a:pt x="117" y="408"/>
                  </a:lnTo>
                  <a:lnTo>
                    <a:pt x="120" y="414"/>
                  </a:lnTo>
                  <a:lnTo>
                    <a:pt x="123" y="419"/>
                  </a:lnTo>
                  <a:lnTo>
                    <a:pt x="125" y="425"/>
                  </a:lnTo>
                  <a:lnTo>
                    <a:pt x="128" y="432"/>
                  </a:lnTo>
                  <a:lnTo>
                    <a:pt x="130" y="440"/>
                  </a:lnTo>
                  <a:lnTo>
                    <a:pt x="132" y="448"/>
                  </a:lnTo>
                  <a:lnTo>
                    <a:pt x="134" y="462"/>
                  </a:lnTo>
                  <a:lnTo>
                    <a:pt x="134" y="474"/>
                  </a:lnTo>
                  <a:lnTo>
                    <a:pt x="134" y="484"/>
                  </a:lnTo>
                  <a:lnTo>
                    <a:pt x="133" y="494"/>
                  </a:lnTo>
                  <a:lnTo>
                    <a:pt x="132" y="502"/>
                  </a:lnTo>
                  <a:lnTo>
                    <a:pt x="129" y="511"/>
                  </a:lnTo>
                  <a:lnTo>
                    <a:pt x="126" y="518"/>
                  </a:lnTo>
                  <a:lnTo>
                    <a:pt x="123" y="524"/>
                  </a:lnTo>
                  <a:lnTo>
                    <a:pt x="119" y="530"/>
                  </a:lnTo>
                  <a:lnTo>
                    <a:pt x="115" y="535"/>
                  </a:lnTo>
                  <a:lnTo>
                    <a:pt x="109" y="539"/>
                  </a:lnTo>
                  <a:lnTo>
                    <a:pt x="104" y="543"/>
                  </a:lnTo>
                  <a:lnTo>
                    <a:pt x="94" y="551"/>
                  </a:lnTo>
                  <a:lnTo>
                    <a:pt x="82" y="557"/>
                  </a:lnTo>
                  <a:lnTo>
                    <a:pt x="69" y="563"/>
                  </a:lnTo>
                  <a:lnTo>
                    <a:pt x="57" y="570"/>
                  </a:lnTo>
                  <a:lnTo>
                    <a:pt x="45" y="576"/>
                  </a:lnTo>
                  <a:lnTo>
                    <a:pt x="34" y="584"/>
                  </a:lnTo>
                  <a:lnTo>
                    <a:pt x="28" y="589"/>
                  </a:lnTo>
                  <a:lnTo>
                    <a:pt x="24" y="594"/>
                  </a:lnTo>
                  <a:lnTo>
                    <a:pt x="20" y="599"/>
                  </a:lnTo>
                  <a:lnTo>
                    <a:pt x="16" y="605"/>
                  </a:lnTo>
                  <a:lnTo>
                    <a:pt x="12" y="613"/>
                  </a:lnTo>
                  <a:lnTo>
                    <a:pt x="9" y="621"/>
                  </a:lnTo>
                  <a:lnTo>
                    <a:pt x="7" y="630"/>
                  </a:lnTo>
                  <a:lnTo>
                    <a:pt x="6" y="639"/>
                  </a:lnTo>
                  <a:lnTo>
                    <a:pt x="5" y="647"/>
                  </a:lnTo>
                  <a:lnTo>
                    <a:pt x="6" y="653"/>
                  </a:lnTo>
                  <a:lnTo>
                    <a:pt x="7" y="659"/>
                  </a:lnTo>
                  <a:lnTo>
                    <a:pt x="9" y="664"/>
                  </a:lnTo>
                  <a:lnTo>
                    <a:pt x="12" y="670"/>
                  </a:lnTo>
                  <a:lnTo>
                    <a:pt x="17" y="675"/>
                  </a:lnTo>
                  <a:lnTo>
                    <a:pt x="21" y="680"/>
                  </a:lnTo>
                  <a:lnTo>
                    <a:pt x="26" y="685"/>
                  </a:lnTo>
                  <a:lnTo>
                    <a:pt x="39" y="694"/>
                  </a:lnTo>
                  <a:lnTo>
                    <a:pt x="54" y="702"/>
                  </a:lnTo>
                  <a:lnTo>
                    <a:pt x="69" y="710"/>
                  </a:lnTo>
                  <a:lnTo>
                    <a:pt x="86" y="718"/>
                  </a:lnTo>
                  <a:lnTo>
                    <a:pt x="102" y="727"/>
                  </a:lnTo>
                  <a:lnTo>
                    <a:pt x="113" y="732"/>
                  </a:lnTo>
                  <a:lnTo>
                    <a:pt x="117" y="734"/>
                  </a:lnTo>
                  <a:lnTo>
                    <a:pt x="123" y="734"/>
                  </a:lnTo>
                  <a:lnTo>
                    <a:pt x="129" y="734"/>
                  </a:lnTo>
                  <a:lnTo>
                    <a:pt x="139" y="733"/>
                  </a:lnTo>
                  <a:lnTo>
                    <a:pt x="147" y="731"/>
                  </a:lnTo>
                  <a:lnTo>
                    <a:pt x="153" y="729"/>
                  </a:lnTo>
                  <a:lnTo>
                    <a:pt x="158" y="729"/>
                  </a:lnTo>
                  <a:lnTo>
                    <a:pt x="169" y="730"/>
                  </a:lnTo>
                  <a:lnTo>
                    <a:pt x="204" y="740"/>
                  </a:lnTo>
                  <a:close/>
                </a:path>
              </a:pathLst>
            </a:custGeom>
            <a:solidFill>
              <a:srgbClr val="00B0F0"/>
            </a:solidFill>
            <a:ln w="9525">
              <a:solidFill>
                <a:schemeClr val="bg1">
                  <a:lumMod val="95000"/>
                </a:schemeClr>
              </a:solidFill>
              <a:round/>
              <a:headEnd/>
              <a:tailEnd/>
            </a:ln>
          </p:spPr>
          <p:txBody>
            <a:bodyPr/>
            <a:lstStyle/>
            <a:p>
              <a:pPr>
                <a:defRPr/>
              </a:pPr>
              <a:endParaRPr lang="en-US">
                <a:ea typeface="+mn-ea"/>
                <a:cs typeface="Arial" charset="0"/>
              </a:endParaRPr>
            </a:p>
          </p:txBody>
        </p:sp>
        <p:grpSp>
          <p:nvGrpSpPr>
            <p:cNvPr id="53" name="Group 128">
              <a:extLst>
                <a:ext uri="{FF2B5EF4-FFF2-40B4-BE49-F238E27FC236}">
                  <a16:creationId xmlns:a16="http://schemas.microsoft.com/office/drawing/2014/main" id="{40DCE7CA-F914-4B4D-989F-8E2F60783B45}"/>
                </a:ext>
              </a:extLst>
            </p:cNvPr>
            <p:cNvGrpSpPr/>
            <p:nvPr/>
          </p:nvGrpSpPr>
          <p:grpSpPr>
            <a:xfrm>
              <a:off x="8437846" y="2259406"/>
              <a:ext cx="168315" cy="199568"/>
              <a:chOff x="439738" y="368300"/>
              <a:chExt cx="4479925" cy="5311775"/>
            </a:xfrm>
            <a:grpFill/>
            <a:effectLst/>
          </p:grpSpPr>
          <p:sp>
            <p:nvSpPr>
              <p:cNvPr id="55" name="Freeform 7">
                <a:extLst>
                  <a:ext uri="{FF2B5EF4-FFF2-40B4-BE49-F238E27FC236}">
                    <a16:creationId xmlns:a16="http://schemas.microsoft.com/office/drawing/2014/main" id="{62E01463-A4D9-4443-8F60-9AAEB3556856}"/>
                  </a:ext>
                </a:extLst>
              </p:cNvPr>
              <p:cNvSpPr>
                <a:spLocks/>
              </p:cNvSpPr>
              <p:nvPr/>
            </p:nvSpPr>
            <p:spPr bwMode="auto">
              <a:xfrm>
                <a:off x="439738" y="368300"/>
                <a:ext cx="3425825" cy="5311775"/>
              </a:xfrm>
              <a:custGeom>
                <a:avLst/>
                <a:gdLst>
                  <a:gd name="T0" fmla="*/ 2156 w 2158"/>
                  <a:gd name="T1" fmla="*/ 1236 h 3346"/>
                  <a:gd name="T2" fmla="*/ 2088 w 2158"/>
                  <a:gd name="T3" fmla="*/ 1044 h 3346"/>
                  <a:gd name="T4" fmla="*/ 2070 w 2158"/>
                  <a:gd name="T5" fmla="*/ 952 h 3346"/>
                  <a:gd name="T6" fmla="*/ 2016 w 2158"/>
                  <a:gd name="T7" fmla="*/ 820 h 3346"/>
                  <a:gd name="T8" fmla="*/ 1836 w 2158"/>
                  <a:gd name="T9" fmla="*/ 736 h 3346"/>
                  <a:gd name="T10" fmla="*/ 1728 w 2158"/>
                  <a:gd name="T11" fmla="*/ 622 h 3346"/>
                  <a:gd name="T12" fmla="*/ 1634 w 2158"/>
                  <a:gd name="T13" fmla="*/ 426 h 3346"/>
                  <a:gd name="T14" fmla="*/ 1468 w 2158"/>
                  <a:gd name="T15" fmla="*/ 444 h 3346"/>
                  <a:gd name="T16" fmla="*/ 1364 w 2158"/>
                  <a:gd name="T17" fmla="*/ 420 h 3346"/>
                  <a:gd name="T18" fmla="*/ 1240 w 2158"/>
                  <a:gd name="T19" fmla="*/ 92 h 3346"/>
                  <a:gd name="T20" fmla="*/ 838 w 2158"/>
                  <a:gd name="T21" fmla="*/ 84 h 3346"/>
                  <a:gd name="T22" fmla="*/ 42 w 2158"/>
                  <a:gd name="T23" fmla="*/ 350 h 3346"/>
                  <a:gd name="T24" fmla="*/ 30 w 2158"/>
                  <a:gd name="T25" fmla="*/ 464 h 3346"/>
                  <a:gd name="T26" fmla="*/ 712 w 2158"/>
                  <a:gd name="T27" fmla="*/ 2574 h 3346"/>
                  <a:gd name="T28" fmla="*/ 790 w 2158"/>
                  <a:gd name="T29" fmla="*/ 2722 h 3346"/>
                  <a:gd name="T30" fmla="*/ 632 w 2158"/>
                  <a:gd name="T31" fmla="*/ 2806 h 3346"/>
                  <a:gd name="T32" fmla="*/ 620 w 2158"/>
                  <a:gd name="T33" fmla="*/ 2904 h 3346"/>
                  <a:gd name="T34" fmla="*/ 764 w 2158"/>
                  <a:gd name="T35" fmla="*/ 3048 h 3346"/>
                  <a:gd name="T36" fmla="*/ 786 w 2158"/>
                  <a:gd name="T37" fmla="*/ 3100 h 3346"/>
                  <a:gd name="T38" fmla="*/ 766 w 2158"/>
                  <a:gd name="T39" fmla="*/ 3194 h 3346"/>
                  <a:gd name="T40" fmla="*/ 698 w 2158"/>
                  <a:gd name="T41" fmla="*/ 3324 h 3346"/>
                  <a:gd name="T42" fmla="*/ 794 w 2158"/>
                  <a:gd name="T43" fmla="*/ 3318 h 3346"/>
                  <a:gd name="T44" fmla="*/ 962 w 2158"/>
                  <a:gd name="T45" fmla="*/ 3180 h 3346"/>
                  <a:gd name="T46" fmla="*/ 946 w 2158"/>
                  <a:gd name="T47" fmla="*/ 3122 h 3346"/>
                  <a:gd name="T48" fmla="*/ 1112 w 2158"/>
                  <a:gd name="T49" fmla="*/ 3080 h 3346"/>
                  <a:gd name="T50" fmla="*/ 1282 w 2158"/>
                  <a:gd name="T51" fmla="*/ 2968 h 3346"/>
                  <a:gd name="T52" fmla="*/ 1312 w 2158"/>
                  <a:gd name="T53" fmla="*/ 2838 h 3346"/>
                  <a:gd name="T54" fmla="*/ 1452 w 2158"/>
                  <a:gd name="T55" fmla="*/ 2864 h 3346"/>
                  <a:gd name="T56" fmla="*/ 1592 w 2158"/>
                  <a:gd name="T57" fmla="*/ 2736 h 3346"/>
                  <a:gd name="T58" fmla="*/ 1612 w 2158"/>
                  <a:gd name="T59" fmla="*/ 2476 h 3346"/>
                  <a:gd name="T60" fmla="*/ 1680 w 2158"/>
                  <a:gd name="T61" fmla="*/ 2462 h 3346"/>
                  <a:gd name="T62" fmla="*/ 1762 w 2158"/>
                  <a:gd name="T63" fmla="*/ 2664 h 3346"/>
                  <a:gd name="T64" fmla="*/ 1874 w 2158"/>
                  <a:gd name="T65" fmla="*/ 2708 h 3346"/>
                  <a:gd name="T66" fmla="*/ 1944 w 2158"/>
                  <a:gd name="T67" fmla="*/ 2538 h 3346"/>
                  <a:gd name="T68" fmla="*/ 1790 w 2158"/>
                  <a:gd name="T69" fmla="*/ 2454 h 3346"/>
                  <a:gd name="T70" fmla="*/ 1654 w 2158"/>
                  <a:gd name="T71" fmla="*/ 2330 h 3346"/>
                  <a:gd name="T72" fmla="*/ 1712 w 2158"/>
                  <a:gd name="T73" fmla="*/ 2316 h 3346"/>
                  <a:gd name="T74" fmla="*/ 1832 w 2158"/>
                  <a:gd name="T75" fmla="*/ 2234 h 3346"/>
                  <a:gd name="T76" fmla="*/ 1796 w 2158"/>
                  <a:gd name="T77" fmla="*/ 2044 h 3346"/>
                  <a:gd name="T78" fmla="*/ 1658 w 2158"/>
                  <a:gd name="T79" fmla="*/ 1902 h 3346"/>
                  <a:gd name="T80" fmla="*/ 1722 w 2158"/>
                  <a:gd name="T81" fmla="*/ 1708 h 3346"/>
                  <a:gd name="T82" fmla="*/ 1676 w 2158"/>
                  <a:gd name="T83" fmla="*/ 1544 h 3346"/>
                  <a:gd name="T84" fmla="*/ 1598 w 2158"/>
                  <a:gd name="T85" fmla="*/ 1398 h 3346"/>
                  <a:gd name="T86" fmla="*/ 1486 w 2158"/>
                  <a:gd name="T87" fmla="*/ 1362 h 3346"/>
                  <a:gd name="T88" fmla="*/ 1630 w 2158"/>
                  <a:gd name="T89" fmla="*/ 1232 h 3346"/>
                  <a:gd name="T90" fmla="*/ 1650 w 2158"/>
                  <a:gd name="T91" fmla="*/ 1064 h 3346"/>
                  <a:gd name="T92" fmla="*/ 1454 w 2158"/>
                  <a:gd name="T93" fmla="*/ 784 h 3346"/>
                  <a:gd name="T94" fmla="*/ 1440 w 2158"/>
                  <a:gd name="T95" fmla="*/ 682 h 3346"/>
                  <a:gd name="T96" fmla="*/ 1622 w 2158"/>
                  <a:gd name="T97" fmla="*/ 894 h 3346"/>
                  <a:gd name="T98" fmla="*/ 1734 w 2158"/>
                  <a:gd name="T99" fmla="*/ 1100 h 3346"/>
                  <a:gd name="T100" fmla="*/ 1920 w 2158"/>
                  <a:gd name="T101" fmla="*/ 1106 h 3346"/>
                  <a:gd name="T102" fmla="*/ 1910 w 2158"/>
                  <a:gd name="T103" fmla="*/ 984 h 3346"/>
                  <a:gd name="T104" fmla="*/ 1868 w 2158"/>
                  <a:gd name="T105" fmla="*/ 888 h 3346"/>
                  <a:gd name="T106" fmla="*/ 1944 w 2158"/>
                  <a:gd name="T107" fmla="*/ 954 h 3346"/>
                  <a:gd name="T108" fmla="*/ 1948 w 2158"/>
                  <a:gd name="T109" fmla="*/ 1232 h 3346"/>
                  <a:gd name="T110" fmla="*/ 1990 w 2158"/>
                  <a:gd name="T111" fmla="*/ 1236 h 3346"/>
                  <a:gd name="T112" fmla="*/ 2032 w 2158"/>
                  <a:gd name="T113" fmla="*/ 1186 h 3346"/>
                  <a:gd name="T114" fmla="*/ 2072 w 2158"/>
                  <a:gd name="T115" fmla="*/ 1240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8" h="3346">
                    <a:moveTo>
                      <a:pt x="2076" y="1212"/>
                    </a:moveTo>
                    <a:lnTo>
                      <a:pt x="2076" y="1212"/>
                    </a:lnTo>
                    <a:lnTo>
                      <a:pt x="2084" y="1220"/>
                    </a:lnTo>
                    <a:lnTo>
                      <a:pt x="2092" y="1226"/>
                    </a:lnTo>
                    <a:lnTo>
                      <a:pt x="2102" y="1230"/>
                    </a:lnTo>
                    <a:lnTo>
                      <a:pt x="2112" y="1234"/>
                    </a:lnTo>
                    <a:lnTo>
                      <a:pt x="2124" y="1236"/>
                    </a:lnTo>
                    <a:lnTo>
                      <a:pt x="2134" y="1236"/>
                    </a:lnTo>
                    <a:lnTo>
                      <a:pt x="2156" y="1236"/>
                    </a:lnTo>
                    <a:lnTo>
                      <a:pt x="2156" y="1236"/>
                    </a:lnTo>
                    <a:lnTo>
                      <a:pt x="2158" y="1216"/>
                    </a:lnTo>
                    <a:lnTo>
                      <a:pt x="2156" y="1192"/>
                    </a:lnTo>
                    <a:lnTo>
                      <a:pt x="2150" y="1170"/>
                    </a:lnTo>
                    <a:lnTo>
                      <a:pt x="2144" y="1146"/>
                    </a:lnTo>
                    <a:lnTo>
                      <a:pt x="2134" y="1122"/>
                    </a:lnTo>
                    <a:lnTo>
                      <a:pt x="2124" y="1100"/>
                    </a:lnTo>
                    <a:lnTo>
                      <a:pt x="2114" y="1078"/>
                    </a:lnTo>
                    <a:lnTo>
                      <a:pt x="2102" y="1062"/>
                    </a:lnTo>
                    <a:lnTo>
                      <a:pt x="2102" y="1062"/>
                    </a:lnTo>
                    <a:lnTo>
                      <a:pt x="2088" y="1044"/>
                    </a:lnTo>
                    <a:lnTo>
                      <a:pt x="2074" y="1026"/>
                    </a:lnTo>
                    <a:lnTo>
                      <a:pt x="2068" y="1018"/>
                    </a:lnTo>
                    <a:lnTo>
                      <a:pt x="2062" y="1008"/>
                    </a:lnTo>
                    <a:lnTo>
                      <a:pt x="2060" y="996"/>
                    </a:lnTo>
                    <a:lnTo>
                      <a:pt x="2058" y="986"/>
                    </a:lnTo>
                    <a:lnTo>
                      <a:pt x="2058" y="986"/>
                    </a:lnTo>
                    <a:lnTo>
                      <a:pt x="2058" y="974"/>
                    </a:lnTo>
                    <a:lnTo>
                      <a:pt x="2060" y="964"/>
                    </a:lnTo>
                    <a:lnTo>
                      <a:pt x="2064" y="958"/>
                    </a:lnTo>
                    <a:lnTo>
                      <a:pt x="2070" y="952"/>
                    </a:lnTo>
                    <a:lnTo>
                      <a:pt x="2076" y="948"/>
                    </a:lnTo>
                    <a:lnTo>
                      <a:pt x="2084" y="948"/>
                    </a:lnTo>
                    <a:lnTo>
                      <a:pt x="2090" y="948"/>
                    </a:lnTo>
                    <a:lnTo>
                      <a:pt x="2098" y="952"/>
                    </a:lnTo>
                    <a:lnTo>
                      <a:pt x="2098" y="952"/>
                    </a:lnTo>
                    <a:lnTo>
                      <a:pt x="2076" y="914"/>
                    </a:lnTo>
                    <a:lnTo>
                      <a:pt x="2054" y="874"/>
                    </a:lnTo>
                    <a:lnTo>
                      <a:pt x="2044" y="856"/>
                    </a:lnTo>
                    <a:lnTo>
                      <a:pt x="2030" y="838"/>
                    </a:lnTo>
                    <a:lnTo>
                      <a:pt x="2016" y="820"/>
                    </a:lnTo>
                    <a:lnTo>
                      <a:pt x="2000" y="802"/>
                    </a:lnTo>
                    <a:lnTo>
                      <a:pt x="2000" y="802"/>
                    </a:lnTo>
                    <a:lnTo>
                      <a:pt x="1984" y="788"/>
                    </a:lnTo>
                    <a:lnTo>
                      <a:pt x="1966" y="776"/>
                    </a:lnTo>
                    <a:lnTo>
                      <a:pt x="1946" y="766"/>
                    </a:lnTo>
                    <a:lnTo>
                      <a:pt x="1924" y="756"/>
                    </a:lnTo>
                    <a:lnTo>
                      <a:pt x="1900" y="750"/>
                    </a:lnTo>
                    <a:lnTo>
                      <a:pt x="1878" y="744"/>
                    </a:lnTo>
                    <a:lnTo>
                      <a:pt x="1836" y="736"/>
                    </a:lnTo>
                    <a:lnTo>
                      <a:pt x="1836" y="736"/>
                    </a:lnTo>
                    <a:lnTo>
                      <a:pt x="1810" y="734"/>
                    </a:lnTo>
                    <a:lnTo>
                      <a:pt x="1800" y="732"/>
                    </a:lnTo>
                    <a:lnTo>
                      <a:pt x="1792" y="730"/>
                    </a:lnTo>
                    <a:lnTo>
                      <a:pt x="1786" y="726"/>
                    </a:lnTo>
                    <a:lnTo>
                      <a:pt x="1778" y="720"/>
                    </a:lnTo>
                    <a:lnTo>
                      <a:pt x="1772" y="712"/>
                    </a:lnTo>
                    <a:lnTo>
                      <a:pt x="1766" y="702"/>
                    </a:lnTo>
                    <a:lnTo>
                      <a:pt x="1766" y="702"/>
                    </a:lnTo>
                    <a:lnTo>
                      <a:pt x="1746" y="664"/>
                    </a:lnTo>
                    <a:lnTo>
                      <a:pt x="1728" y="622"/>
                    </a:lnTo>
                    <a:lnTo>
                      <a:pt x="1694" y="540"/>
                    </a:lnTo>
                    <a:lnTo>
                      <a:pt x="1694" y="540"/>
                    </a:lnTo>
                    <a:lnTo>
                      <a:pt x="1686" y="518"/>
                    </a:lnTo>
                    <a:lnTo>
                      <a:pt x="1680" y="496"/>
                    </a:lnTo>
                    <a:lnTo>
                      <a:pt x="1672" y="476"/>
                    </a:lnTo>
                    <a:lnTo>
                      <a:pt x="1664" y="458"/>
                    </a:lnTo>
                    <a:lnTo>
                      <a:pt x="1656" y="442"/>
                    </a:lnTo>
                    <a:lnTo>
                      <a:pt x="1650" y="436"/>
                    </a:lnTo>
                    <a:lnTo>
                      <a:pt x="1642" y="430"/>
                    </a:lnTo>
                    <a:lnTo>
                      <a:pt x="1634" y="426"/>
                    </a:lnTo>
                    <a:lnTo>
                      <a:pt x="1626" y="424"/>
                    </a:lnTo>
                    <a:lnTo>
                      <a:pt x="1614" y="422"/>
                    </a:lnTo>
                    <a:lnTo>
                      <a:pt x="1602" y="422"/>
                    </a:lnTo>
                    <a:lnTo>
                      <a:pt x="1602" y="422"/>
                    </a:lnTo>
                    <a:lnTo>
                      <a:pt x="1574" y="422"/>
                    </a:lnTo>
                    <a:lnTo>
                      <a:pt x="1546" y="426"/>
                    </a:lnTo>
                    <a:lnTo>
                      <a:pt x="1518" y="432"/>
                    </a:lnTo>
                    <a:lnTo>
                      <a:pt x="1490" y="438"/>
                    </a:lnTo>
                    <a:lnTo>
                      <a:pt x="1490" y="438"/>
                    </a:lnTo>
                    <a:lnTo>
                      <a:pt x="1468" y="444"/>
                    </a:lnTo>
                    <a:lnTo>
                      <a:pt x="1442" y="454"/>
                    </a:lnTo>
                    <a:lnTo>
                      <a:pt x="1428" y="458"/>
                    </a:lnTo>
                    <a:lnTo>
                      <a:pt x="1414" y="460"/>
                    </a:lnTo>
                    <a:lnTo>
                      <a:pt x="1402" y="460"/>
                    </a:lnTo>
                    <a:lnTo>
                      <a:pt x="1392" y="456"/>
                    </a:lnTo>
                    <a:lnTo>
                      <a:pt x="1392" y="456"/>
                    </a:lnTo>
                    <a:lnTo>
                      <a:pt x="1386" y="452"/>
                    </a:lnTo>
                    <a:lnTo>
                      <a:pt x="1378" y="444"/>
                    </a:lnTo>
                    <a:lnTo>
                      <a:pt x="1370" y="434"/>
                    </a:lnTo>
                    <a:lnTo>
                      <a:pt x="1364" y="420"/>
                    </a:lnTo>
                    <a:lnTo>
                      <a:pt x="1352" y="392"/>
                    </a:lnTo>
                    <a:lnTo>
                      <a:pt x="1342" y="358"/>
                    </a:lnTo>
                    <a:lnTo>
                      <a:pt x="1324" y="292"/>
                    </a:lnTo>
                    <a:lnTo>
                      <a:pt x="1316" y="264"/>
                    </a:lnTo>
                    <a:lnTo>
                      <a:pt x="1310" y="244"/>
                    </a:lnTo>
                    <a:lnTo>
                      <a:pt x="1310" y="244"/>
                    </a:lnTo>
                    <a:lnTo>
                      <a:pt x="1298" y="214"/>
                    </a:lnTo>
                    <a:lnTo>
                      <a:pt x="1284" y="184"/>
                    </a:lnTo>
                    <a:lnTo>
                      <a:pt x="1254" y="124"/>
                    </a:lnTo>
                    <a:lnTo>
                      <a:pt x="1240" y="92"/>
                    </a:lnTo>
                    <a:lnTo>
                      <a:pt x="1228" y="62"/>
                    </a:lnTo>
                    <a:lnTo>
                      <a:pt x="1216" y="32"/>
                    </a:lnTo>
                    <a:lnTo>
                      <a:pt x="1210" y="0"/>
                    </a:lnTo>
                    <a:lnTo>
                      <a:pt x="1210" y="0"/>
                    </a:lnTo>
                    <a:lnTo>
                      <a:pt x="1182" y="2"/>
                    </a:lnTo>
                    <a:lnTo>
                      <a:pt x="1146" y="6"/>
                    </a:lnTo>
                    <a:lnTo>
                      <a:pt x="1104" y="14"/>
                    </a:lnTo>
                    <a:lnTo>
                      <a:pt x="1056" y="24"/>
                    </a:lnTo>
                    <a:lnTo>
                      <a:pt x="950" y="50"/>
                    </a:lnTo>
                    <a:lnTo>
                      <a:pt x="838" y="84"/>
                    </a:lnTo>
                    <a:lnTo>
                      <a:pt x="724" y="118"/>
                    </a:lnTo>
                    <a:lnTo>
                      <a:pt x="618" y="152"/>
                    </a:lnTo>
                    <a:lnTo>
                      <a:pt x="530" y="184"/>
                    </a:lnTo>
                    <a:lnTo>
                      <a:pt x="466" y="206"/>
                    </a:lnTo>
                    <a:lnTo>
                      <a:pt x="466" y="206"/>
                    </a:lnTo>
                    <a:lnTo>
                      <a:pt x="364" y="242"/>
                    </a:lnTo>
                    <a:lnTo>
                      <a:pt x="232" y="286"/>
                    </a:lnTo>
                    <a:lnTo>
                      <a:pt x="110" y="326"/>
                    </a:lnTo>
                    <a:lnTo>
                      <a:pt x="42" y="350"/>
                    </a:lnTo>
                    <a:lnTo>
                      <a:pt x="42" y="350"/>
                    </a:lnTo>
                    <a:lnTo>
                      <a:pt x="24" y="356"/>
                    </a:lnTo>
                    <a:lnTo>
                      <a:pt x="12" y="364"/>
                    </a:lnTo>
                    <a:lnTo>
                      <a:pt x="4" y="372"/>
                    </a:lnTo>
                    <a:lnTo>
                      <a:pt x="0" y="380"/>
                    </a:lnTo>
                    <a:lnTo>
                      <a:pt x="0" y="388"/>
                    </a:lnTo>
                    <a:lnTo>
                      <a:pt x="2" y="400"/>
                    </a:lnTo>
                    <a:lnTo>
                      <a:pt x="8" y="412"/>
                    </a:lnTo>
                    <a:lnTo>
                      <a:pt x="16" y="428"/>
                    </a:lnTo>
                    <a:lnTo>
                      <a:pt x="16" y="428"/>
                    </a:lnTo>
                    <a:lnTo>
                      <a:pt x="30" y="464"/>
                    </a:lnTo>
                    <a:lnTo>
                      <a:pt x="58" y="538"/>
                    </a:lnTo>
                    <a:lnTo>
                      <a:pt x="138" y="782"/>
                    </a:lnTo>
                    <a:lnTo>
                      <a:pt x="246" y="1112"/>
                    </a:lnTo>
                    <a:lnTo>
                      <a:pt x="368" y="1484"/>
                    </a:lnTo>
                    <a:lnTo>
                      <a:pt x="588" y="2178"/>
                    </a:lnTo>
                    <a:lnTo>
                      <a:pt x="662" y="2410"/>
                    </a:lnTo>
                    <a:lnTo>
                      <a:pt x="690" y="2504"/>
                    </a:lnTo>
                    <a:lnTo>
                      <a:pt x="690" y="2504"/>
                    </a:lnTo>
                    <a:lnTo>
                      <a:pt x="698" y="2534"/>
                    </a:lnTo>
                    <a:lnTo>
                      <a:pt x="712" y="2574"/>
                    </a:lnTo>
                    <a:lnTo>
                      <a:pt x="730" y="2616"/>
                    </a:lnTo>
                    <a:lnTo>
                      <a:pt x="740" y="2632"/>
                    </a:lnTo>
                    <a:lnTo>
                      <a:pt x="746" y="2642"/>
                    </a:lnTo>
                    <a:lnTo>
                      <a:pt x="746" y="2642"/>
                    </a:lnTo>
                    <a:lnTo>
                      <a:pt x="772" y="2670"/>
                    </a:lnTo>
                    <a:lnTo>
                      <a:pt x="780" y="2684"/>
                    </a:lnTo>
                    <a:lnTo>
                      <a:pt x="786" y="2694"/>
                    </a:lnTo>
                    <a:lnTo>
                      <a:pt x="790" y="2704"/>
                    </a:lnTo>
                    <a:lnTo>
                      <a:pt x="792" y="2714"/>
                    </a:lnTo>
                    <a:lnTo>
                      <a:pt x="790" y="2722"/>
                    </a:lnTo>
                    <a:lnTo>
                      <a:pt x="788" y="2728"/>
                    </a:lnTo>
                    <a:lnTo>
                      <a:pt x="786" y="2736"/>
                    </a:lnTo>
                    <a:lnTo>
                      <a:pt x="780" y="2740"/>
                    </a:lnTo>
                    <a:lnTo>
                      <a:pt x="766" y="2750"/>
                    </a:lnTo>
                    <a:lnTo>
                      <a:pt x="748" y="2760"/>
                    </a:lnTo>
                    <a:lnTo>
                      <a:pt x="726" y="2766"/>
                    </a:lnTo>
                    <a:lnTo>
                      <a:pt x="682" y="2782"/>
                    </a:lnTo>
                    <a:lnTo>
                      <a:pt x="660" y="2790"/>
                    </a:lnTo>
                    <a:lnTo>
                      <a:pt x="640" y="2800"/>
                    </a:lnTo>
                    <a:lnTo>
                      <a:pt x="632" y="2806"/>
                    </a:lnTo>
                    <a:lnTo>
                      <a:pt x="624" y="2812"/>
                    </a:lnTo>
                    <a:lnTo>
                      <a:pt x="618" y="2820"/>
                    </a:lnTo>
                    <a:lnTo>
                      <a:pt x="612" y="2828"/>
                    </a:lnTo>
                    <a:lnTo>
                      <a:pt x="610" y="2836"/>
                    </a:lnTo>
                    <a:lnTo>
                      <a:pt x="608" y="2846"/>
                    </a:lnTo>
                    <a:lnTo>
                      <a:pt x="608" y="2858"/>
                    </a:lnTo>
                    <a:lnTo>
                      <a:pt x="610" y="2870"/>
                    </a:lnTo>
                    <a:lnTo>
                      <a:pt x="610" y="2870"/>
                    </a:lnTo>
                    <a:lnTo>
                      <a:pt x="614" y="2886"/>
                    </a:lnTo>
                    <a:lnTo>
                      <a:pt x="620" y="2904"/>
                    </a:lnTo>
                    <a:lnTo>
                      <a:pt x="628" y="2920"/>
                    </a:lnTo>
                    <a:lnTo>
                      <a:pt x="638" y="2936"/>
                    </a:lnTo>
                    <a:lnTo>
                      <a:pt x="648" y="2952"/>
                    </a:lnTo>
                    <a:lnTo>
                      <a:pt x="660" y="2968"/>
                    </a:lnTo>
                    <a:lnTo>
                      <a:pt x="672" y="2980"/>
                    </a:lnTo>
                    <a:lnTo>
                      <a:pt x="684" y="2992"/>
                    </a:lnTo>
                    <a:lnTo>
                      <a:pt x="684" y="2992"/>
                    </a:lnTo>
                    <a:lnTo>
                      <a:pt x="712" y="3014"/>
                    </a:lnTo>
                    <a:lnTo>
                      <a:pt x="746" y="3038"/>
                    </a:lnTo>
                    <a:lnTo>
                      <a:pt x="764" y="3048"/>
                    </a:lnTo>
                    <a:lnTo>
                      <a:pt x="782" y="3058"/>
                    </a:lnTo>
                    <a:lnTo>
                      <a:pt x="800" y="3062"/>
                    </a:lnTo>
                    <a:lnTo>
                      <a:pt x="818" y="3064"/>
                    </a:lnTo>
                    <a:lnTo>
                      <a:pt x="818" y="3064"/>
                    </a:lnTo>
                    <a:lnTo>
                      <a:pt x="816" y="3072"/>
                    </a:lnTo>
                    <a:lnTo>
                      <a:pt x="816" y="3078"/>
                    </a:lnTo>
                    <a:lnTo>
                      <a:pt x="812" y="3084"/>
                    </a:lnTo>
                    <a:lnTo>
                      <a:pt x="808" y="3088"/>
                    </a:lnTo>
                    <a:lnTo>
                      <a:pt x="798" y="3096"/>
                    </a:lnTo>
                    <a:lnTo>
                      <a:pt x="786" y="3100"/>
                    </a:lnTo>
                    <a:lnTo>
                      <a:pt x="762" y="3108"/>
                    </a:lnTo>
                    <a:lnTo>
                      <a:pt x="752" y="3114"/>
                    </a:lnTo>
                    <a:lnTo>
                      <a:pt x="750" y="3118"/>
                    </a:lnTo>
                    <a:lnTo>
                      <a:pt x="746" y="3122"/>
                    </a:lnTo>
                    <a:lnTo>
                      <a:pt x="746" y="3122"/>
                    </a:lnTo>
                    <a:lnTo>
                      <a:pt x="746" y="3130"/>
                    </a:lnTo>
                    <a:lnTo>
                      <a:pt x="748" y="3140"/>
                    </a:lnTo>
                    <a:lnTo>
                      <a:pt x="756" y="3160"/>
                    </a:lnTo>
                    <a:lnTo>
                      <a:pt x="764" y="3184"/>
                    </a:lnTo>
                    <a:lnTo>
                      <a:pt x="766" y="3194"/>
                    </a:lnTo>
                    <a:lnTo>
                      <a:pt x="764" y="3206"/>
                    </a:lnTo>
                    <a:lnTo>
                      <a:pt x="764" y="3206"/>
                    </a:lnTo>
                    <a:lnTo>
                      <a:pt x="762" y="3212"/>
                    </a:lnTo>
                    <a:lnTo>
                      <a:pt x="758" y="3220"/>
                    </a:lnTo>
                    <a:lnTo>
                      <a:pt x="746" y="3240"/>
                    </a:lnTo>
                    <a:lnTo>
                      <a:pt x="730" y="3262"/>
                    </a:lnTo>
                    <a:lnTo>
                      <a:pt x="714" y="3284"/>
                    </a:lnTo>
                    <a:lnTo>
                      <a:pt x="702" y="3306"/>
                    </a:lnTo>
                    <a:lnTo>
                      <a:pt x="698" y="3316"/>
                    </a:lnTo>
                    <a:lnTo>
                      <a:pt x="698" y="3324"/>
                    </a:lnTo>
                    <a:lnTo>
                      <a:pt x="698" y="3332"/>
                    </a:lnTo>
                    <a:lnTo>
                      <a:pt x="702" y="3338"/>
                    </a:lnTo>
                    <a:lnTo>
                      <a:pt x="710" y="3344"/>
                    </a:lnTo>
                    <a:lnTo>
                      <a:pt x="720" y="3346"/>
                    </a:lnTo>
                    <a:lnTo>
                      <a:pt x="720" y="3346"/>
                    </a:lnTo>
                    <a:lnTo>
                      <a:pt x="732" y="3346"/>
                    </a:lnTo>
                    <a:lnTo>
                      <a:pt x="744" y="3344"/>
                    </a:lnTo>
                    <a:lnTo>
                      <a:pt x="756" y="3338"/>
                    </a:lnTo>
                    <a:lnTo>
                      <a:pt x="770" y="3332"/>
                    </a:lnTo>
                    <a:lnTo>
                      <a:pt x="794" y="3318"/>
                    </a:lnTo>
                    <a:lnTo>
                      <a:pt x="814" y="3306"/>
                    </a:lnTo>
                    <a:lnTo>
                      <a:pt x="814" y="3306"/>
                    </a:lnTo>
                    <a:lnTo>
                      <a:pt x="854" y="3282"/>
                    </a:lnTo>
                    <a:lnTo>
                      <a:pt x="876" y="3268"/>
                    </a:lnTo>
                    <a:lnTo>
                      <a:pt x="898" y="3254"/>
                    </a:lnTo>
                    <a:lnTo>
                      <a:pt x="920" y="3236"/>
                    </a:lnTo>
                    <a:lnTo>
                      <a:pt x="938" y="3218"/>
                    </a:lnTo>
                    <a:lnTo>
                      <a:pt x="954" y="3200"/>
                    </a:lnTo>
                    <a:lnTo>
                      <a:pt x="958" y="3190"/>
                    </a:lnTo>
                    <a:lnTo>
                      <a:pt x="962" y="3180"/>
                    </a:lnTo>
                    <a:lnTo>
                      <a:pt x="962" y="3180"/>
                    </a:lnTo>
                    <a:lnTo>
                      <a:pt x="950" y="3178"/>
                    </a:lnTo>
                    <a:lnTo>
                      <a:pt x="940" y="3172"/>
                    </a:lnTo>
                    <a:lnTo>
                      <a:pt x="934" y="3166"/>
                    </a:lnTo>
                    <a:lnTo>
                      <a:pt x="932" y="3158"/>
                    </a:lnTo>
                    <a:lnTo>
                      <a:pt x="932" y="3150"/>
                    </a:lnTo>
                    <a:lnTo>
                      <a:pt x="934" y="3140"/>
                    </a:lnTo>
                    <a:lnTo>
                      <a:pt x="940" y="3130"/>
                    </a:lnTo>
                    <a:lnTo>
                      <a:pt x="946" y="3122"/>
                    </a:lnTo>
                    <a:lnTo>
                      <a:pt x="946" y="3122"/>
                    </a:lnTo>
                    <a:lnTo>
                      <a:pt x="958" y="3112"/>
                    </a:lnTo>
                    <a:lnTo>
                      <a:pt x="970" y="3106"/>
                    </a:lnTo>
                    <a:lnTo>
                      <a:pt x="984" y="3102"/>
                    </a:lnTo>
                    <a:lnTo>
                      <a:pt x="1000" y="3098"/>
                    </a:lnTo>
                    <a:lnTo>
                      <a:pt x="1030" y="3096"/>
                    </a:lnTo>
                    <a:lnTo>
                      <a:pt x="1046" y="3096"/>
                    </a:lnTo>
                    <a:lnTo>
                      <a:pt x="1058" y="3094"/>
                    </a:lnTo>
                    <a:lnTo>
                      <a:pt x="1058" y="3094"/>
                    </a:lnTo>
                    <a:lnTo>
                      <a:pt x="1084" y="3088"/>
                    </a:lnTo>
                    <a:lnTo>
                      <a:pt x="1112" y="3080"/>
                    </a:lnTo>
                    <a:lnTo>
                      <a:pt x="1140" y="3070"/>
                    </a:lnTo>
                    <a:lnTo>
                      <a:pt x="1170" y="3058"/>
                    </a:lnTo>
                    <a:lnTo>
                      <a:pt x="1200" y="3044"/>
                    </a:lnTo>
                    <a:lnTo>
                      <a:pt x="1226" y="3028"/>
                    </a:lnTo>
                    <a:lnTo>
                      <a:pt x="1248" y="3012"/>
                    </a:lnTo>
                    <a:lnTo>
                      <a:pt x="1258" y="3002"/>
                    </a:lnTo>
                    <a:lnTo>
                      <a:pt x="1266" y="2994"/>
                    </a:lnTo>
                    <a:lnTo>
                      <a:pt x="1266" y="2994"/>
                    </a:lnTo>
                    <a:lnTo>
                      <a:pt x="1276" y="2980"/>
                    </a:lnTo>
                    <a:lnTo>
                      <a:pt x="1282" y="2968"/>
                    </a:lnTo>
                    <a:lnTo>
                      <a:pt x="1284" y="2956"/>
                    </a:lnTo>
                    <a:lnTo>
                      <a:pt x="1286" y="2944"/>
                    </a:lnTo>
                    <a:lnTo>
                      <a:pt x="1286" y="2918"/>
                    </a:lnTo>
                    <a:lnTo>
                      <a:pt x="1286" y="2904"/>
                    </a:lnTo>
                    <a:lnTo>
                      <a:pt x="1288" y="2884"/>
                    </a:lnTo>
                    <a:lnTo>
                      <a:pt x="1288" y="2884"/>
                    </a:lnTo>
                    <a:lnTo>
                      <a:pt x="1292" y="2868"/>
                    </a:lnTo>
                    <a:lnTo>
                      <a:pt x="1298" y="2854"/>
                    </a:lnTo>
                    <a:lnTo>
                      <a:pt x="1304" y="2844"/>
                    </a:lnTo>
                    <a:lnTo>
                      <a:pt x="1312" y="2838"/>
                    </a:lnTo>
                    <a:lnTo>
                      <a:pt x="1320" y="2836"/>
                    </a:lnTo>
                    <a:lnTo>
                      <a:pt x="1328" y="2836"/>
                    </a:lnTo>
                    <a:lnTo>
                      <a:pt x="1340" y="2836"/>
                    </a:lnTo>
                    <a:lnTo>
                      <a:pt x="1350" y="2840"/>
                    </a:lnTo>
                    <a:lnTo>
                      <a:pt x="1398" y="2858"/>
                    </a:lnTo>
                    <a:lnTo>
                      <a:pt x="1412" y="2862"/>
                    </a:lnTo>
                    <a:lnTo>
                      <a:pt x="1426" y="2864"/>
                    </a:lnTo>
                    <a:lnTo>
                      <a:pt x="1438" y="2866"/>
                    </a:lnTo>
                    <a:lnTo>
                      <a:pt x="1452" y="2864"/>
                    </a:lnTo>
                    <a:lnTo>
                      <a:pt x="1452" y="2864"/>
                    </a:lnTo>
                    <a:lnTo>
                      <a:pt x="1478" y="2858"/>
                    </a:lnTo>
                    <a:lnTo>
                      <a:pt x="1500" y="2850"/>
                    </a:lnTo>
                    <a:lnTo>
                      <a:pt x="1518" y="2842"/>
                    </a:lnTo>
                    <a:lnTo>
                      <a:pt x="1536" y="2830"/>
                    </a:lnTo>
                    <a:lnTo>
                      <a:pt x="1550" y="2818"/>
                    </a:lnTo>
                    <a:lnTo>
                      <a:pt x="1562" y="2804"/>
                    </a:lnTo>
                    <a:lnTo>
                      <a:pt x="1572" y="2788"/>
                    </a:lnTo>
                    <a:lnTo>
                      <a:pt x="1580" y="2772"/>
                    </a:lnTo>
                    <a:lnTo>
                      <a:pt x="1588" y="2754"/>
                    </a:lnTo>
                    <a:lnTo>
                      <a:pt x="1592" y="2736"/>
                    </a:lnTo>
                    <a:lnTo>
                      <a:pt x="1596" y="2716"/>
                    </a:lnTo>
                    <a:lnTo>
                      <a:pt x="1600" y="2698"/>
                    </a:lnTo>
                    <a:lnTo>
                      <a:pt x="1602" y="2656"/>
                    </a:lnTo>
                    <a:lnTo>
                      <a:pt x="1604" y="2614"/>
                    </a:lnTo>
                    <a:lnTo>
                      <a:pt x="1604" y="2614"/>
                    </a:lnTo>
                    <a:lnTo>
                      <a:pt x="1602" y="2574"/>
                    </a:lnTo>
                    <a:lnTo>
                      <a:pt x="1602" y="2546"/>
                    </a:lnTo>
                    <a:lnTo>
                      <a:pt x="1604" y="2516"/>
                    </a:lnTo>
                    <a:lnTo>
                      <a:pt x="1610" y="2490"/>
                    </a:lnTo>
                    <a:lnTo>
                      <a:pt x="1612" y="2476"/>
                    </a:lnTo>
                    <a:lnTo>
                      <a:pt x="1618" y="2466"/>
                    </a:lnTo>
                    <a:lnTo>
                      <a:pt x="1622" y="2456"/>
                    </a:lnTo>
                    <a:lnTo>
                      <a:pt x="1630" y="2450"/>
                    </a:lnTo>
                    <a:lnTo>
                      <a:pt x="1638" y="2444"/>
                    </a:lnTo>
                    <a:lnTo>
                      <a:pt x="1648" y="2442"/>
                    </a:lnTo>
                    <a:lnTo>
                      <a:pt x="1648" y="2442"/>
                    </a:lnTo>
                    <a:lnTo>
                      <a:pt x="1654" y="2442"/>
                    </a:lnTo>
                    <a:lnTo>
                      <a:pt x="1660" y="2444"/>
                    </a:lnTo>
                    <a:lnTo>
                      <a:pt x="1672" y="2450"/>
                    </a:lnTo>
                    <a:lnTo>
                      <a:pt x="1680" y="2462"/>
                    </a:lnTo>
                    <a:lnTo>
                      <a:pt x="1690" y="2476"/>
                    </a:lnTo>
                    <a:lnTo>
                      <a:pt x="1704" y="2504"/>
                    </a:lnTo>
                    <a:lnTo>
                      <a:pt x="1714" y="2528"/>
                    </a:lnTo>
                    <a:lnTo>
                      <a:pt x="1714" y="2528"/>
                    </a:lnTo>
                    <a:lnTo>
                      <a:pt x="1730" y="2554"/>
                    </a:lnTo>
                    <a:lnTo>
                      <a:pt x="1740" y="2578"/>
                    </a:lnTo>
                    <a:lnTo>
                      <a:pt x="1746" y="2602"/>
                    </a:lnTo>
                    <a:lnTo>
                      <a:pt x="1754" y="2632"/>
                    </a:lnTo>
                    <a:lnTo>
                      <a:pt x="1754" y="2632"/>
                    </a:lnTo>
                    <a:lnTo>
                      <a:pt x="1762" y="2664"/>
                    </a:lnTo>
                    <a:lnTo>
                      <a:pt x="1766" y="2678"/>
                    </a:lnTo>
                    <a:lnTo>
                      <a:pt x="1772" y="2690"/>
                    </a:lnTo>
                    <a:lnTo>
                      <a:pt x="1780" y="2702"/>
                    </a:lnTo>
                    <a:lnTo>
                      <a:pt x="1792" y="2710"/>
                    </a:lnTo>
                    <a:lnTo>
                      <a:pt x="1804" y="2716"/>
                    </a:lnTo>
                    <a:lnTo>
                      <a:pt x="1820" y="2720"/>
                    </a:lnTo>
                    <a:lnTo>
                      <a:pt x="1820" y="2720"/>
                    </a:lnTo>
                    <a:lnTo>
                      <a:pt x="1840" y="2720"/>
                    </a:lnTo>
                    <a:lnTo>
                      <a:pt x="1858" y="2716"/>
                    </a:lnTo>
                    <a:lnTo>
                      <a:pt x="1874" y="2708"/>
                    </a:lnTo>
                    <a:lnTo>
                      <a:pt x="1890" y="2698"/>
                    </a:lnTo>
                    <a:lnTo>
                      <a:pt x="1904" y="2684"/>
                    </a:lnTo>
                    <a:lnTo>
                      <a:pt x="1916" y="2670"/>
                    </a:lnTo>
                    <a:lnTo>
                      <a:pt x="1928" y="2652"/>
                    </a:lnTo>
                    <a:lnTo>
                      <a:pt x="1936" y="2634"/>
                    </a:lnTo>
                    <a:lnTo>
                      <a:pt x="1944" y="2614"/>
                    </a:lnTo>
                    <a:lnTo>
                      <a:pt x="1948" y="2594"/>
                    </a:lnTo>
                    <a:lnTo>
                      <a:pt x="1950" y="2574"/>
                    </a:lnTo>
                    <a:lnTo>
                      <a:pt x="1948" y="2556"/>
                    </a:lnTo>
                    <a:lnTo>
                      <a:pt x="1944" y="2538"/>
                    </a:lnTo>
                    <a:lnTo>
                      <a:pt x="1938" y="2520"/>
                    </a:lnTo>
                    <a:lnTo>
                      <a:pt x="1928" y="2506"/>
                    </a:lnTo>
                    <a:lnTo>
                      <a:pt x="1914" y="2492"/>
                    </a:lnTo>
                    <a:lnTo>
                      <a:pt x="1914" y="2492"/>
                    </a:lnTo>
                    <a:lnTo>
                      <a:pt x="1902" y="2486"/>
                    </a:lnTo>
                    <a:lnTo>
                      <a:pt x="1892" y="2480"/>
                    </a:lnTo>
                    <a:lnTo>
                      <a:pt x="1868" y="2472"/>
                    </a:lnTo>
                    <a:lnTo>
                      <a:pt x="1842" y="2466"/>
                    </a:lnTo>
                    <a:lnTo>
                      <a:pt x="1816" y="2460"/>
                    </a:lnTo>
                    <a:lnTo>
                      <a:pt x="1790" y="2454"/>
                    </a:lnTo>
                    <a:lnTo>
                      <a:pt x="1764" y="2446"/>
                    </a:lnTo>
                    <a:lnTo>
                      <a:pt x="1738" y="2436"/>
                    </a:lnTo>
                    <a:lnTo>
                      <a:pt x="1728" y="2430"/>
                    </a:lnTo>
                    <a:lnTo>
                      <a:pt x="1716" y="2422"/>
                    </a:lnTo>
                    <a:lnTo>
                      <a:pt x="1716" y="2422"/>
                    </a:lnTo>
                    <a:lnTo>
                      <a:pt x="1698" y="2406"/>
                    </a:lnTo>
                    <a:lnTo>
                      <a:pt x="1682" y="2388"/>
                    </a:lnTo>
                    <a:lnTo>
                      <a:pt x="1668" y="2370"/>
                    </a:lnTo>
                    <a:lnTo>
                      <a:pt x="1660" y="2350"/>
                    </a:lnTo>
                    <a:lnTo>
                      <a:pt x="1654" y="2330"/>
                    </a:lnTo>
                    <a:lnTo>
                      <a:pt x="1650" y="2308"/>
                    </a:lnTo>
                    <a:lnTo>
                      <a:pt x="1650" y="2284"/>
                    </a:lnTo>
                    <a:lnTo>
                      <a:pt x="1654" y="2260"/>
                    </a:lnTo>
                    <a:lnTo>
                      <a:pt x="1654" y="2260"/>
                    </a:lnTo>
                    <a:lnTo>
                      <a:pt x="1660" y="2274"/>
                    </a:lnTo>
                    <a:lnTo>
                      <a:pt x="1668" y="2286"/>
                    </a:lnTo>
                    <a:lnTo>
                      <a:pt x="1676" y="2296"/>
                    </a:lnTo>
                    <a:lnTo>
                      <a:pt x="1686" y="2304"/>
                    </a:lnTo>
                    <a:lnTo>
                      <a:pt x="1698" y="2312"/>
                    </a:lnTo>
                    <a:lnTo>
                      <a:pt x="1712" y="2316"/>
                    </a:lnTo>
                    <a:lnTo>
                      <a:pt x="1724" y="2320"/>
                    </a:lnTo>
                    <a:lnTo>
                      <a:pt x="1740" y="2324"/>
                    </a:lnTo>
                    <a:lnTo>
                      <a:pt x="1770" y="2326"/>
                    </a:lnTo>
                    <a:lnTo>
                      <a:pt x="1800" y="2328"/>
                    </a:lnTo>
                    <a:lnTo>
                      <a:pt x="1854" y="2324"/>
                    </a:lnTo>
                    <a:lnTo>
                      <a:pt x="1854" y="2324"/>
                    </a:lnTo>
                    <a:lnTo>
                      <a:pt x="1852" y="2310"/>
                    </a:lnTo>
                    <a:lnTo>
                      <a:pt x="1850" y="2296"/>
                    </a:lnTo>
                    <a:lnTo>
                      <a:pt x="1842" y="2264"/>
                    </a:lnTo>
                    <a:lnTo>
                      <a:pt x="1832" y="2234"/>
                    </a:lnTo>
                    <a:lnTo>
                      <a:pt x="1828" y="2218"/>
                    </a:lnTo>
                    <a:lnTo>
                      <a:pt x="1826" y="2204"/>
                    </a:lnTo>
                    <a:lnTo>
                      <a:pt x="1826" y="2204"/>
                    </a:lnTo>
                    <a:lnTo>
                      <a:pt x="1824" y="2162"/>
                    </a:lnTo>
                    <a:lnTo>
                      <a:pt x="1820" y="2120"/>
                    </a:lnTo>
                    <a:lnTo>
                      <a:pt x="1818" y="2100"/>
                    </a:lnTo>
                    <a:lnTo>
                      <a:pt x="1814" y="2082"/>
                    </a:lnTo>
                    <a:lnTo>
                      <a:pt x="1806" y="2062"/>
                    </a:lnTo>
                    <a:lnTo>
                      <a:pt x="1796" y="2044"/>
                    </a:lnTo>
                    <a:lnTo>
                      <a:pt x="1796" y="2044"/>
                    </a:lnTo>
                    <a:lnTo>
                      <a:pt x="1786" y="2032"/>
                    </a:lnTo>
                    <a:lnTo>
                      <a:pt x="1776" y="2020"/>
                    </a:lnTo>
                    <a:lnTo>
                      <a:pt x="1750" y="2000"/>
                    </a:lnTo>
                    <a:lnTo>
                      <a:pt x="1726" y="1980"/>
                    </a:lnTo>
                    <a:lnTo>
                      <a:pt x="1700" y="1960"/>
                    </a:lnTo>
                    <a:lnTo>
                      <a:pt x="1688" y="1950"/>
                    </a:lnTo>
                    <a:lnTo>
                      <a:pt x="1678" y="1940"/>
                    </a:lnTo>
                    <a:lnTo>
                      <a:pt x="1670" y="1928"/>
                    </a:lnTo>
                    <a:lnTo>
                      <a:pt x="1662" y="1916"/>
                    </a:lnTo>
                    <a:lnTo>
                      <a:pt x="1658" y="1902"/>
                    </a:lnTo>
                    <a:lnTo>
                      <a:pt x="1654" y="1886"/>
                    </a:lnTo>
                    <a:lnTo>
                      <a:pt x="1654" y="1870"/>
                    </a:lnTo>
                    <a:lnTo>
                      <a:pt x="1656" y="1852"/>
                    </a:lnTo>
                    <a:lnTo>
                      <a:pt x="1656" y="1852"/>
                    </a:lnTo>
                    <a:lnTo>
                      <a:pt x="1662" y="1834"/>
                    </a:lnTo>
                    <a:lnTo>
                      <a:pt x="1668" y="1818"/>
                    </a:lnTo>
                    <a:lnTo>
                      <a:pt x="1682" y="1786"/>
                    </a:lnTo>
                    <a:lnTo>
                      <a:pt x="1700" y="1756"/>
                    </a:lnTo>
                    <a:lnTo>
                      <a:pt x="1714" y="1724"/>
                    </a:lnTo>
                    <a:lnTo>
                      <a:pt x="1722" y="1708"/>
                    </a:lnTo>
                    <a:lnTo>
                      <a:pt x="1726" y="1692"/>
                    </a:lnTo>
                    <a:lnTo>
                      <a:pt x="1730" y="1676"/>
                    </a:lnTo>
                    <a:lnTo>
                      <a:pt x="1732" y="1660"/>
                    </a:lnTo>
                    <a:lnTo>
                      <a:pt x="1730" y="1644"/>
                    </a:lnTo>
                    <a:lnTo>
                      <a:pt x="1726" y="1626"/>
                    </a:lnTo>
                    <a:lnTo>
                      <a:pt x="1720" y="1608"/>
                    </a:lnTo>
                    <a:lnTo>
                      <a:pt x="1708" y="1590"/>
                    </a:lnTo>
                    <a:lnTo>
                      <a:pt x="1708" y="1590"/>
                    </a:lnTo>
                    <a:lnTo>
                      <a:pt x="1692" y="1566"/>
                    </a:lnTo>
                    <a:lnTo>
                      <a:pt x="1676" y="1544"/>
                    </a:lnTo>
                    <a:lnTo>
                      <a:pt x="1658" y="1524"/>
                    </a:lnTo>
                    <a:lnTo>
                      <a:pt x="1644" y="1504"/>
                    </a:lnTo>
                    <a:lnTo>
                      <a:pt x="1630" y="1482"/>
                    </a:lnTo>
                    <a:lnTo>
                      <a:pt x="1620" y="1458"/>
                    </a:lnTo>
                    <a:lnTo>
                      <a:pt x="1618" y="1446"/>
                    </a:lnTo>
                    <a:lnTo>
                      <a:pt x="1614" y="1432"/>
                    </a:lnTo>
                    <a:lnTo>
                      <a:pt x="1614" y="1416"/>
                    </a:lnTo>
                    <a:lnTo>
                      <a:pt x="1614" y="1400"/>
                    </a:lnTo>
                    <a:lnTo>
                      <a:pt x="1614" y="1400"/>
                    </a:lnTo>
                    <a:lnTo>
                      <a:pt x="1598" y="1398"/>
                    </a:lnTo>
                    <a:lnTo>
                      <a:pt x="1578" y="1398"/>
                    </a:lnTo>
                    <a:lnTo>
                      <a:pt x="1558" y="1400"/>
                    </a:lnTo>
                    <a:lnTo>
                      <a:pt x="1536" y="1398"/>
                    </a:lnTo>
                    <a:lnTo>
                      <a:pt x="1518" y="1396"/>
                    </a:lnTo>
                    <a:lnTo>
                      <a:pt x="1510" y="1392"/>
                    </a:lnTo>
                    <a:lnTo>
                      <a:pt x="1502" y="1390"/>
                    </a:lnTo>
                    <a:lnTo>
                      <a:pt x="1496" y="1384"/>
                    </a:lnTo>
                    <a:lnTo>
                      <a:pt x="1490" y="1378"/>
                    </a:lnTo>
                    <a:lnTo>
                      <a:pt x="1488" y="1370"/>
                    </a:lnTo>
                    <a:lnTo>
                      <a:pt x="1486" y="1362"/>
                    </a:lnTo>
                    <a:lnTo>
                      <a:pt x="1486" y="1362"/>
                    </a:lnTo>
                    <a:lnTo>
                      <a:pt x="1486" y="1346"/>
                    </a:lnTo>
                    <a:lnTo>
                      <a:pt x="1492" y="1334"/>
                    </a:lnTo>
                    <a:lnTo>
                      <a:pt x="1500" y="1322"/>
                    </a:lnTo>
                    <a:lnTo>
                      <a:pt x="1510" y="1310"/>
                    </a:lnTo>
                    <a:lnTo>
                      <a:pt x="1522" y="1300"/>
                    </a:lnTo>
                    <a:lnTo>
                      <a:pt x="1536" y="1290"/>
                    </a:lnTo>
                    <a:lnTo>
                      <a:pt x="1568" y="1270"/>
                    </a:lnTo>
                    <a:lnTo>
                      <a:pt x="1600" y="1252"/>
                    </a:lnTo>
                    <a:lnTo>
                      <a:pt x="1630" y="1232"/>
                    </a:lnTo>
                    <a:lnTo>
                      <a:pt x="1644" y="1222"/>
                    </a:lnTo>
                    <a:lnTo>
                      <a:pt x="1654" y="1210"/>
                    </a:lnTo>
                    <a:lnTo>
                      <a:pt x="1662" y="1198"/>
                    </a:lnTo>
                    <a:lnTo>
                      <a:pt x="1668" y="1184"/>
                    </a:lnTo>
                    <a:lnTo>
                      <a:pt x="1668" y="1184"/>
                    </a:lnTo>
                    <a:lnTo>
                      <a:pt x="1670" y="1172"/>
                    </a:lnTo>
                    <a:lnTo>
                      <a:pt x="1670" y="1160"/>
                    </a:lnTo>
                    <a:lnTo>
                      <a:pt x="1668" y="1130"/>
                    </a:lnTo>
                    <a:lnTo>
                      <a:pt x="1660" y="1098"/>
                    </a:lnTo>
                    <a:lnTo>
                      <a:pt x="1650" y="1064"/>
                    </a:lnTo>
                    <a:lnTo>
                      <a:pt x="1640" y="1032"/>
                    </a:lnTo>
                    <a:lnTo>
                      <a:pt x="1628" y="1000"/>
                    </a:lnTo>
                    <a:lnTo>
                      <a:pt x="1606" y="954"/>
                    </a:lnTo>
                    <a:lnTo>
                      <a:pt x="1606" y="954"/>
                    </a:lnTo>
                    <a:lnTo>
                      <a:pt x="1592" y="928"/>
                    </a:lnTo>
                    <a:lnTo>
                      <a:pt x="1576" y="904"/>
                    </a:lnTo>
                    <a:lnTo>
                      <a:pt x="1558" y="882"/>
                    </a:lnTo>
                    <a:lnTo>
                      <a:pt x="1538" y="862"/>
                    </a:lnTo>
                    <a:lnTo>
                      <a:pt x="1496" y="822"/>
                    </a:lnTo>
                    <a:lnTo>
                      <a:pt x="1454" y="784"/>
                    </a:lnTo>
                    <a:lnTo>
                      <a:pt x="1454" y="784"/>
                    </a:lnTo>
                    <a:lnTo>
                      <a:pt x="1440" y="770"/>
                    </a:lnTo>
                    <a:lnTo>
                      <a:pt x="1430" y="758"/>
                    </a:lnTo>
                    <a:lnTo>
                      <a:pt x="1424" y="744"/>
                    </a:lnTo>
                    <a:lnTo>
                      <a:pt x="1420" y="732"/>
                    </a:lnTo>
                    <a:lnTo>
                      <a:pt x="1416" y="718"/>
                    </a:lnTo>
                    <a:lnTo>
                      <a:pt x="1416" y="704"/>
                    </a:lnTo>
                    <a:lnTo>
                      <a:pt x="1418" y="668"/>
                    </a:lnTo>
                    <a:lnTo>
                      <a:pt x="1418" y="668"/>
                    </a:lnTo>
                    <a:lnTo>
                      <a:pt x="1440" y="682"/>
                    </a:lnTo>
                    <a:lnTo>
                      <a:pt x="1466" y="700"/>
                    </a:lnTo>
                    <a:lnTo>
                      <a:pt x="1490" y="722"/>
                    </a:lnTo>
                    <a:lnTo>
                      <a:pt x="1516" y="746"/>
                    </a:lnTo>
                    <a:lnTo>
                      <a:pt x="1540" y="772"/>
                    </a:lnTo>
                    <a:lnTo>
                      <a:pt x="1560" y="796"/>
                    </a:lnTo>
                    <a:lnTo>
                      <a:pt x="1580" y="820"/>
                    </a:lnTo>
                    <a:lnTo>
                      <a:pt x="1594" y="842"/>
                    </a:lnTo>
                    <a:lnTo>
                      <a:pt x="1594" y="842"/>
                    </a:lnTo>
                    <a:lnTo>
                      <a:pt x="1608" y="868"/>
                    </a:lnTo>
                    <a:lnTo>
                      <a:pt x="1622" y="894"/>
                    </a:lnTo>
                    <a:lnTo>
                      <a:pt x="1632" y="920"/>
                    </a:lnTo>
                    <a:lnTo>
                      <a:pt x="1642" y="948"/>
                    </a:lnTo>
                    <a:lnTo>
                      <a:pt x="1660" y="1002"/>
                    </a:lnTo>
                    <a:lnTo>
                      <a:pt x="1670" y="1028"/>
                    </a:lnTo>
                    <a:lnTo>
                      <a:pt x="1682" y="1054"/>
                    </a:lnTo>
                    <a:lnTo>
                      <a:pt x="1682" y="1054"/>
                    </a:lnTo>
                    <a:lnTo>
                      <a:pt x="1692" y="1068"/>
                    </a:lnTo>
                    <a:lnTo>
                      <a:pt x="1702" y="1080"/>
                    </a:lnTo>
                    <a:lnTo>
                      <a:pt x="1716" y="1090"/>
                    </a:lnTo>
                    <a:lnTo>
                      <a:pt x="1734" y="1100"/>
                    </a:lnTo>
                    <a:lnTo>
                      <a:pt x="1752" y="1110"/>
                    </a:lnTo>
                    <a:lnTo>
                      <a:pt x="1770" y="1116"/>
                    </a:lnTo>
                    <a:lnTo>
                      <a:pt x="1790" y="1122"/>
                    </a:lnTo>
                    <a:lnTo>
                      <a:pt x="1812" y="1126"/>
                    </a:lnTo>
                    <a:lnTo>
                      <a:pt x="1832" y="1128"/>
                    </a:lnTo>
                    <a:lnTo>
                      <a:pt x="1852" y="1128"/>
                    </a:lnTo>
                    <a:lnTo>
                      <a:pt x="1872" y="1126"/>
                    </a:lnTo>
                    <a:lnTo>
                      <a:pt x="1890" y="1122"/>
                    </a:lnTo>
                    <a:lnTo>
                      <a:pt x="1906" y="1114"/>
                    </a:lnTo>
                    <a:lnTo>
                      <a:pt x="1920" y="1106"/>
                    </a:lnTo>
                    <a:lnTo>
                      <a:pt x="1932" y="1094"/>
                    </a:lnTo>
                    <a:lnTo>
                      <a:pt x="1940" y="1078"/>
                    </a:lnTo>
                    <a:lnTo>
                      <a:pt x="1940" y="1078"/>
                    </a:lnTo>
                    <a:lnTo>
                      <a:pt x="1944" y="1064"/>
                    </a:lnTo>
                    <a:lnTo>
                      <a:pt x="1946" y="1050"/>
                    </a:lnTo>
                    <a:lnTo>
                      <a:pt x="1944" y="1038"/>
                    </a:lnTo>
                    <a:lnTo>
                      <a:pt x="1940" y="1026"/>
                    </a:lnTo>
                    <a:lnTo>
                      <a:pt x="1934" y="1014"/>
                    </a:lnTo>
                    <a:lnTo>
                      <a:pt x="1926" y="1004"/>
                    </a:lnTo>
                    <a:lnTo>
                      <a:pt x="1910" y="984"/>
                    </a:lnTo>
                    <a:lnTo>
                      <a:pt x="1890" y="964"/>
                    </a:lnTo>
                    <a:lnTo>
                      <a:pt x="1874" y="946"/>
                    </a:lnTo>
                    <a:lnTo>
                      <a:pt x="1866" y="936"/>
                    </a:lnTo>
                    <a:lnTo>
                      <a:pt x="1862" y="926"/>
                    </a:lnTo>
                    <a:lnTo>
                      <a:pt x="1860" y="916"/>
                    </a:lnTo>
                    <a:lnTo>
                      <a:pt x="1860" y="906"/>
                    </a:lnTo>
                    <a:lnTo>
                      <a:pt x="1860" y="906"/>
                    </a:lnTo>
                    <a:lnTo>
                      <a:pt x="1860" y="898"/>
                    </a:lnTo>
                    <a:lnTo>
                      <a:pt x="1864" y="892"/>
                    </a:lnTo>
                    <a:lnTo>
                      <a:pt x="1868" y="888"/>
                    </a:lnTo>
                    <a:lnTo>
                      <a:pt x="1872" y="886"/>
                    </a:lnTo>
                    <a:lnTo>
                      <a:pt x="1878" y="886"/>
                    </a:lnTo>
                    <a:lnTo>
                      <a:pt x="1884" y="888"/>
                    </a:lnTo>
                    <a:lnTo>
                      <a:pt x="1898" y="894"/>
                    </a:lnTo>
                    <a:lnTo>
                      <a:pt x="1910" y="906"/>
                    </a:lnTo>
                    <a:lnTo>
                      <a:pt x="1922" y="918"/>
                    </a:lnTo>
                    <a:lnTo>
                      <a:pt x="1932" y="930"/>
                    </a:lnTo>
                    <a:lnTo>
                      <a:pt x="1938" y="940"/>
                    </a:lnTo>
                    <a:lnTo>
                      <a:pt x="1938" y="940"/>
                    </a:lnTo>
                    <a:lnTo>
                      <a:pt x="1944" y="954"/>
                    </a:lnTo>
                    <a:lnTo>
                      <a:pt x="1946" y="970"/>
                    </a:lnTo>
                    <a:lnTo>
                      <a:pt x="1950" y="1002"/>
                    </a:lnTo>
                    <a:lnTo>
                      <a:pt x="1950" y="1066"/>
                    </a:lnTo>
                    <a:lnTo>
                      <a:pt x="1950" y="1066"/>
                    </a:lnTo>
                    <a:lnTo>
                      <a:pt x="1950" y="1094"/>
                    </a:lnTo>
                    <a:lnTo>
                      <a:pt x="1946" y="1126"/>
                    </a:lnTo>
                    <a:lnTo>
                      <a:pt x="1944" y="1164"/>
                    </a:lnTo>
                    <a:lnTo>
                      <a:pt x="1944" y="1200"/>
                    </a:lnTo>
                    <a:lnTo>
                      <a:pt x="1944" y="1216"/>
                    </a:lnTo>
                    <a:lnTo>
                      <a:pt x="1948" y="1232"/>
                    </a:lnTo>
                    <a:lnTo>
                      <a:pt x="1952" y="1246"/>
                    </a:lnTo>
                    <a:lnTo>
                      <a:pt x="1958" y="1258"/>
                    </a:lnTo>
                    <a:lnTo>
                      <a:pt x="1966" y="1268"/>
                    </a:lnTo>
                    <a:lnTo>
                      <a:pt x="1978" y="1274"/>
                    </a:lnTo>
                    <a:lnTo>
                      <a:pt x="1992" y="1276"/>
                    </a:lnTo>
                    <a:lnTo>
                      <a:pt x="2008" y="1274"/>
                    </a:lnTo>
                    <a:lnTo>
                      <a:pt x="2008" y="1274"/>
                    </a:lnTo>
                    <a:lnTo>
                      <a:pt x="2004" y="1262"/>
                    </a:lnTo>
                    <a:lnTo>
                      <a:pt x="2000" y="1254"/>
                    </a:lnTo>
                    <a:lnTo>
                      <a:pt x="1990" y="1236"/>
                    </a:lnTo>
                    <a:lnTo>
                      <a:pt x="1986" y="1228"/>
                    </a:lnTo>
                    <a:lnTo>
                      <a:pt x="1982" y="1216"/>
                    </a:lnTo>
                    <a:lnTo>
                      <a:pt x="1982" y="1204"/>
                    </a:lnTo>
                    <a:lnTo>
                      <a:pt x="1982" y="1190"/>
                    </a:lnTo>
                    <a:lnTo>
                      <a:pt x="1982" y="1190"/>
                    </a:lnTo>
                    <a:lnTo>
                      <a:pt x="1986" y="1186"/>
                    </a:lnTo>
                    <a:lnTo>
                      <a:pt x="1992" y="1184"/>
                    </a:lnTo>
                    <a:lnTo>
                      <a:pt x="2002" y="1184"/>
                    </a:lnTo>
                    <a:lnTo>
                      <a:pt x="2012" y="1184"/>
                    </a:lnTo>
                    <a:lnTo>
                      <a:pt x="2032" y="1186"/>
                    </a:lnTo>
                    <a:lnTo>
                      <a:pt x="2046" y="1192"/>
                    </a:lnTo>
                    <a:lnTo>
                      <a:pt x="2046" y="1192"/>
                    </a:lnTo>
                    <a:lnTo>
                      <a:pt x="2050" y="1196"/>
                    </a:lnTo>
                    <a:lnTo>
                      <a:pt x="2052" y="1202"/>
                    </a:lnTo>
                    <a:lnTo>
                      <a:pt x="2056" y="1216"/>
                    </a:lnTo>
                    <a:lnTo>
                      <a:pt x="2058" y="1224"/>
                    </a:lnTo>
                    <a:lnTo>
                      <a:pt x="2060" y="1230"/>
                    </a:lnTo>
                    <a:lnTo>
                      <a:pt x="2064" y="1234"/>
                    </a:lnTo>
                    <a:lnTo>
                      <a:pt x="2072" y="1240"/>
                    </a:lnTo>
                    <a:lnTo>
                      <a:pt x="2072" y="1240"/>
                    </a:lnTo>
                    <a:lnTo>
                      <a:pt x="2074" y="1226"/>
                    </a:lnTo>
                    <a:lnTo>
                      <a:pt x="2076" y="1218"/>
                    </a:lnTo>
                    <a:lnTo>
                      <a:pt x="2076" y="1212"/>
                    </a:lnTo>
                    <a:lnTo>
                      <a:pt x="2076" y="1212"/>
                    </a:lnTo>
                    <a:close/>
                  </a:path>
                </a:pathLst>
              </a:custGeom>
              <a:solidFill>
                <a:schemeClr val="accent6">
                  <a:lumMod val="75000"/>
                </a:schemeClr>
              </a:solidFill>
              <a:ln w="9525">
                <a:solidFill>
                  <a:schemeClr val="bg1">
                    <a:lumMod val="95000"/>
                  </a:schemeClr>
                </a:solidFill>
                <a:round/>
                <a:headEnd/>
                <a:tailEnd/>
              </a:ln>
            </p:spPr>
            <p:txBody>
              <a:bodyPr/>
              <a:lstStyle/>
              <a:p>
                <a:pPr>
                  <a:defRPr/>
                </a:pPr>
                <a:endParaRPr lang="en-US">
                  <a:ea typeface="+mn-ea"/>
                  <a:cs typeface="Arial" charset="0"/>
                </a:endParaRPr>
              </a:p>
            </p:txBody>
          </p:sp>
          <p:sp>
            <p:nvSpPr>
              <p:cNvPr id="56" name="Freeform 8">
                <a:extLst>
                  <a:ext uri="{FF2B5EF4-FFF2-40B4-BE49-F238E27FC236}">
                    <a16:creationId xmlns:a16="http://schemas.microsoft.com/office/drawing/2014/main" id="{F7304EB6-39E8-40DE-B64D-837C6D7C2FE0}"/>
                  </a:ext>
                </a:extLst>
              </p:cNvPr>
              <p:cNvSpPr>
                <a:spLocks/>
              </p:cNvSpPr>
              <p:nvPr/>
            </p:nvSpPr>
            <p:spPr bwMode="auto">
              <a:xfrm>
                <a:off x="3754438" y="2209800"/>
                <a:ext cx="1165225" cy="1609725"/>
              </a:xfrm>
              <a:custGeom>
                <a:avLst/>
                <a:gdLst>
                  <a:gd name="T0" fmla="*/ 578 w 734"/>
                  <a:gd name="T1" fmla="*/ 378 h 1014"/>
                  <a:gd name="T2" fmla="*/ 530 w 734"/>
                  <a:gd name="T3" fmla="*/ 328 h 1014"/>
                  <a:gd name="T4" fmla="*/ 478 w 734"/>
                  <a:gd name="T5" fmla="*/ 326 h 1014"/>
                  <a:gd name="T6" fmla="*/ 438 w 734"/>
                  <a:gd name="T7" fmla="*/ 318 h 1014"/>
                  <a:gd name="T8" fmla="*/ 434 w 734"/>
                  <a:gd name="T9" fmla="*/ 290 h 1014"/>
                  <a:gd name="T10" fmla="*/ 422 w 734"/>
                  <a:gd name="T11" fmla="*/ 222 h 1014"/>
                  <a:gd name="T12" fmla="*/ 362 w 734"/>
                  <a:gd name="T13" fmla="*/ 66 h 1014"/>
                  <a:gd name="T14" fmla="*/ 310 w 734"/>
                  <a:gd name="T15" fmla="*/ 30 h 1014"/>
                  <a:gd name="T16" fmla="*/ 206 w 734"/>
                  <a:gd name="T17" fmla="*/ 0 h 1014"/>
                  <a:gd name="T18" fmla="*/ 202 w 734"/>
                  <a:gd name="T19" fmla="*/ 48 h 1014"/>
                  <a:gd name="T20" fmla="*/ 218 w 734"/>
                  <a:gd name="T21" fmla="*/ 74 h 1014"/>
                  <a:gd name="T22" fmla="*/ 218 w 734"/>
                  <a:gd name="T23" fmla="*/ 92 h 1014"/>
                  <a:gd name="T24" fmla="*/ 202 w 734"/>
                  <a:gd name="T25" fmla="*/ 102 h 1014"/>
                  <a:gd name="T26" fmla="*/ 164 w 734"/>
                  <a:gd name="T27" fmla="*/ 58 h 1014"/>
                  <a:gd name="T28" fmla="*/ 148 w 734"/>
                  <a:gd name="T29" fmla="*/ 94 h 1014"/>
                  <a:gd name="T30" fmla="*/ 128 w 734"/>
                  <a:gd name="T31" fmla="*/ 196 h 1014"/>
                  <a:gd name="T32" fmla="*/ 84 w 734"/>
                  <a:gd name="T33" fmla="*/ 250 h 1014"/>
                  <a:gd name="T34" fmla="*/ 66 w 734"/>
                  <a:gd name="T35" fmla="*/ 292 h 1014"/>
                  <a:gd name="T36" fmla="*/ 76 w 734"/>
                  <a:gd name="T37" fmla="*/ 372 h 1014"/>
                  <a:gd name="T38" fmla="*/ 74 w 734"/>
                  <a:gd name="T39" fmla="*/ 456 h 1014"/>
                  <a:gd name="T40" fmla="*/ 50 w 734"/>
                  <a:gd name="T41" fmla="*/ 540 h 1014"/>
                  <a:gd name="T42" fmla="*/ 28 w 734"/>
                  <a:gd name="T43" fmla="*/ 612 h 1014"/>
                  <a:gd name="T44" fmla="*/ 0 w 734"/>
                  <a:gd name="T45" fmla="*/ 674 h 1014"/>
                  <a:gd name="T46" fmla="*/ 12 w 734"/>
                  <a:gd name="T47" fmla="*/ 706 h 1014"/>
                  <a:gd name="T48" fmla="*/ 38 w 734"/>
                  <a:gd name="T49" fmla="*/ 778 h 1014"/>
                  <a:gd name="T50" fmla="*/ 40 w 734"/>
                  <a:gd name="T51" fmla="*/ 854 h 1014"/>
                  <a:gd name="T52" fmla="*/ 18 w 734"/>
                  <a:gd name="T53" fmla="*/ 920 h 1014"/>
                  <a:gd name="T54" fmla="*/ 14 w 734"/>
                  <a:gd name="T55" fmla="*/ 988 h 1014"/>
                  <a:gd name="T56" fmla="*/ 34 w 734"/>
                  <a:gd name="T57" fmla="*/ 1014 h 1014"/>
                  <a:gd name="T58" fmla="*/ 72 w 734"/>
                  <a:gd name="T59" fmla="*/ 1006 h 1014"/>
                  <a:gd name="T60" fmla="*/ 132 w 734"/>
                  <a:gd name="T61" fmla="*/ 944 h 1014"/>
                  <a:gd name="T62" fmla="*/ 142 w 734"/>
                  <a:gd name="T63" fmla="*/ 916 h 1014"/>
                  <a:gd name="T64" fmla="*/ 152 w 734"/>
                  <a:gd name="T65" fmla="*/ 898 h 1014"/>
                  <a:gd name="T66" fmla="*/ 174 w 734"/>
                  <a:gd name="T67" fmla="*/ 880 h 1014"/>
                  <a:gd name="T68" fmla="*/ 182 w 734"/>
                  <a:gd name="T69" fmla="*/ 832 h 1014"/>
                  <a:gd name="T70" fmla="*/ 192 w 734"/>
                  <a:gd name="T71" fmla="*/ 810 h 1014"/>
                  <a:gd name="T72" fmla="*/ 246 w 734"/>
                  <a:gd name="T73" fmla="*/ 792 h 1014"/>
                  <a:gd name="T74" fmla="*/ 382 w 734"/>
                  <a:gd name="T75" fmla="*/ 784 h 1014"/>
                  <a:gd name="T76" fmla="*/ 368 w 734"/>
                  <a:gd name="T77" fmla="*/ 762 h 1014"/>
                  <a:gd name="T78" fmla="*/ 300 w 734"/>
                  <a:gd name="T79" fmla="*/ 720 h 1014"/>
                  <a:gd name="T80" fmla="*/ 272 w 734"/>
                  <a:gd name="T81" fmla="*/ 672 h 1014"/>
                  <a:gd name="T82" fmla="*/ 240 w 734"/>
                  <a:gd name="T83" fmla="*/ 578 h 1014"/>
                  <a:gd name="T84" fmla="*/ 198 w 734"/>
                  <a:gd name="T85" fmla="*/ 438 h 1014"/>
                  <a:gd name="T86" fmla="*/ 206 w 734"/>
                  <a:gd name="T87" fmla="*/ 298 h 1014"/>
                  <a:gd name="T88" fmla="*/ 206 w 734"/>
                  <a:gd name="T89" fmla="*/ 224 h 1014"/>
                  <a:gd name="T90" fmla="*/ 224 w 734"/>
                  <a:gd name="T91" fmla="*/ 210 h 1014"/>
                  <a:gd name="T92" fmla="*/ 250 w 734"/>
                  <a:gd name="T93" fmla="*/ 224 h 1014"/>
                  <a:gd name="T94" fmla="*/ 286 w 734"/>
                  <a:gd name="T95" fmla="*/ 270 h 1014"/>
                  <a:gd name="T96" fmla="*/ 314 w 734"/>
                  <a:gd name="T97" fmla="*/ 370 h 1014"/>
                  <a:gd name="T98" fmla="*/ 338 w 734"/>
                  <a:gd name="T99" fmla="*/ 472 h 1014"/>
                  <a:gd name="T100" fmla="*/ 382 w 734"/>
                  <a:gd name="T101" fmla="*/ 588 h 1014"/>
                  <a:gd name="T102" fmla="*/ 466 w 734"/>
                  <a:gd name="T103" fmla="*/ 712 h 1014"/>
                  <a:gd name="T104" fmla="*/ 526 w 734"/>
                  <a:gd name="T105" fmla="*/ 822 h 1014"/>
                  <a:gd name="T106" fmla="*/ 566 w 734"/>
                  <a:gd name="T107" fmla="*/ 864 h 1014"/>
                  <a:gd name="T108" fmla="*/ 580 w 734"/>
                  <a:gd name="T109" fmla="*/ 856 h 1014"/>
                  <a:gd name="T110" fmla="*/ 592 w 734"/>
                  <a:gd name="T111" fmla="*/ 774 h 1014"/>
                  <a:gd name="T112" fmla="*/ 606 w 734"/>
                  <a:gd name="T113" fmla="*/ 736 h 1014"/>
                  <a:gd name="T114" fmla="*/ 648 w 734"/>
                  <a:gd name="T115" fmla="*/ 688 h 1014"/>
                  <a:gd name="T116" fmla="*/ 662 w 734"/>
                  <a:gd name="T117" fmla="*/ 642 h 1014"/>
                  <a:gd name="T118" fmla="*/ 694 w 734"/>
                  <a:gd name="T119" fmla="*/ 600 h 1014"/>
                  <a:gd name="T120" fmla="*/ 718 w 734"/>
                  <a:gd name="T121" fmla="*/ 558 h 1014"/>
                  <a:gd name="T122" fmla="*/ 666 w 734"/>
                  <a:gd name="T123" fmla="*/ 502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4" h="1014">
                    <a:moveTo>
                      <a:pt x="666" y="502"/>
                    </a:moveTo>
                    <a:lnTo>
                      <a:pt x="666" y="502"/>
                    </a:lnTo>
                    <a:lnTo>
                      <a:pt x="598" y="406"/>
                    </a:lnTo>
                    <a:lnTo>
                      <a:pt x="578" y="378"/>
                    </a:lnTo>
                    <a:lnTo>
                      <a:pt x="558" y="354"/>
                    </a:lnTo>
                    <a:lnTo>
                      <a:pt x="542" y="338"/>
                    </a:lnTo>
                    <a:lnTo>
                      <a:pt x="536" y="332"/>
                    </a:lnTo>
                    <a:lnTo>
                      <a:pt x="530" y="328"/>
                    </a:lnTo>
                    <a:lnTo>
                      <a:pt x="530" y="328"/>
                    </a:lnTo>
                    <a:lnTo>
                      <a:pt x="518" y="326"/>
                    </a:lnTo>
                    <a:lnTo>
                      <a:pt x="506" y="324"/>
                    </a:lnTo>
                    <a:lnTo>
                      <a:pt x="478" y="326"/>
                    </a:lnTo>
                    <a:lnTo>
                      <a:pt x="464" y="326"/>
                    </a:lnTo>
                    <a:lnTo>
                      <a:pt x="452" y="324"/>
                    </a:lnTo>
                    <a:lnTo>
                      <a:pt x="442" y="320"/>
                    </a:lnTo>
                    <a:lnTo>
                      <a:pt x="438" y="318"/>
                    </a:lnTo>
                    <a:lnTo>
                      <a:pt x="434" y="312"/>
                    </a:lnTo>
                    <a:lnTo>
                      <a:pt x="434" y="312"/>
                    </a:lnTo>
                    <a:lnTo>
                      <a:pt x="434" y="304"/>
                    </a:lnTo>
                    <a:lnTo>
                      <a:pt x="434" y="290"/>
                    </a:lnTo>
                    <a:lnTo>
                      <a:pt x="434" y="268"/>
                    </a:lnTo>
                    <a:lnTo>
                      <a:pt x="434" y="268"/>
                    </a:lnTo>
                    <a:lnTo>
                      <a:pt x="430" y="248"/>
                    </a:lnTo>
                    <a:lnTo>
                      <a:pt x="422" y="222"/>
                    </a:lnTo>
                    <a:lnTo>
                      <a:pt x="402" y="160"/>
                    </a:lnTo>
                    <a:lnTo>
                      <a:pt x="378" y="100"/>
                    </a:lnTo>
                    <a:lnTo>
                      <a:pt x="368" y="78"/>
                    </a:lnTo>
                    <a:lnTo>
                      <a:pt x="362" y="66"/>
                    </a:lnTo>
                    <a:lnTo>
                      <a:pt x="362" y="66"/>
                    </a:lnTo>
                    <a:lnTo>
                      <a:pt x="348" y="52"/>
                    </a:lnTo>
                    <a:lnTo>
                      <a:pt x="330" y="40"/>
                    </a:lnTo>
                    <a:lnTo>
                      <a:pt x="310" y="30"/>
                    </a:lnTo>
                    <a:lnTo>
                      <a:pt x="288" y="22"/>
                    </a:lnTo>
                    <a:lnTo>
                      <a:pt x="244" y="8"/>
                    </a:lnTo>
                    <a:lnTo>
                      <a:pt x="206" y="0"/>
                    </a:lnTo>
                    <a:lnTo>
                      <a:pt x="206" y="0"/>
                    </a:lnTo>
                    <a:lnTo>
                      <a:pt x="202" y="24"/>
                    </a:lnTo>
                    <a:lnTo>
                      <a:pt x="202" y="36"/>
                    </a:lnTo>
                    <a:lnTo>
                      <a:pt x="202" y="48"/>
                    </a:lnTo>
                    <a:lnTo>
                      <a:pt x="202" y="48"/>
                    </a:lnTo>
                    <a:lnTo>
                      <a:pt x="204" y="54"/>
                    </a:lnTo>
                    <a:lnTo>
                      <a:pt x="206" y="58"/>
                    </a:lnTo>
                    <a:lnTo>
                      <a:pt x="214" y="68"/>
                    </a:lnTo>
                    <a:lnTo>
                      <a:pt x="218" y="74"/>
                    </a:lnTo>
                    <a:lnTo>
                      <a:pt x="220" y="80"/>
                    </a:lnTo>
                    <a:lnTo>
                      <a:pt x="220" y="86"/>
                    </a:lnTo>
                    <a:lnTo>
                      <a:pt x="218" y="92"/>
                    </a:lnTo>
                    <a:lnTo>
                      <a:pt x="218" y="92"/>
                    </a:lnTo>
                    <a:lnTo>
                      <a:pt x="214" y="98"/>
                    </a:lnTo>
                    <a:lnTo>
                      <a:pt x="210" y="102"/>
                    </a:lnTo>
                    <a:lnTo>
                      <a:pt x="206" y="102"/>
                    </a:lnTo>
                    <a:lnTo>
                      <a:pt x="202" y="102"/>
                    </a:lnTo>
                    <a:lnTo>
                      <a:pt x="194" y="98"/>
                    </a:lnTo>
                    <a:lnTo>
                      <a:pt x="186" y="88"/>
                    </a:lnTo>
                    <a:lnTo>
                      <a:pt x="170" y="66"/>
                    </a:lnTo>
                    <a:lnTo>
                      <a:pt x="164" y="58"/>
                    </a:lnTo>
                    <a:lnTo>
                      <a:pt x="158" y="52"/>
                    </a:lnTo>
                    <a:lnTo>
                      <a:pt x="158" y="52"/>
                    </a:lnTo>
                    <a:lnTo>
                      <a:pt x="152" y="72"/>
                    </a:lnTo>
                    <a:lnTo>
                      <a:pt x="148" y="94"/>
                    </a:lnTo>
                    <a:lnTo>
                      <a:pt x="144" y="136"/>
                    </a:lnTo>
                    <a:lnTo>
                      <a:pt x="140" y="156"/>
                    </a:lnTo>
                    <a:lnTo>
                      <a:pt x="136" y="176"/>
                    </a:lnTo>
                    <a:lnTo>
                      <a:pt x="128" y="196"/>
                    </a:lnTo>
                    <a:lnTo>
                      <a:pt x="116" y="214"/>
                    </a:lnTo>
                    <a:lnTo>
                      <a:pt x="116" y="214"/>
                    </a:lnTo>
                    <a:lnTo>
                      <a:pt x="100" y="234"/>
                    </a:lnTo>
                    <a:lnTo>
                      <a:pt x="84" y="250"/>
                    </a:lnTo>
                    <a:lnTo>
                      <a:pt x="76" y="258"/>
                    </a:lnTo>
                    <a:lnTo>
                      <a:pt x="72" y="268"/>
                    </a:lnTo>
                    <a:lnTo>
                      <a:pt x="68" y="278"/>
                    </a:lnTo>
                    <a:lnTo>
                      <a:pt x="66" y="292"/>
                    </a:lnTo>
                    <a:lnTo>
                      <a:pt x="66" y="292"/>
                    </a:lnTo>
                    <a:lnTo>
                      <a:pt x="66" y="314"/>
                    </a:lnTo>
                    <a:lnTo>
                      <a:pt x="70" y="334"/>
                    </a:lnTo>
                    <a:lnTo>
                      <a:pt x="76" y="372"/>
                    </a:lnTo>
                    <a:lnTo>
                      <a:pt x="78" y="392"/>
                    </a:lnTo>
                    <a:lnTo>
                      <a:pt x="80" y="412"/>
                    </a:lnTo>
                    <a:lnTo>
                      <a:pt x="78" y="434"/>
                    </a:lnTo>
                    <a:lnTo>
                      <a:pt x="74" y="456"/>
                    </a:lnTo>
                    <a:lnTo>
                      <a:pt x="74" y="456"/>
                    </a:lnTo>
                    <a:lnTo>
                      <a:pt x="66" y="486"/>
                    </a:lnTo>
                    <a:lnTo>
                      <a:pt x="58" y="512"/>
                    </a:lnTo>
                    <a:lnTo>
                      <a:pt x="50" y="540"/>
                    </a:lnTo>
                    <a:lnTo>
                      <a:pt x="42" y="570"/>
                    </a:lnTo>
                    <a:lnTo>
                      <a:pt x="42" y="570"/>
                    </a:lnTo>
                    <a:lnTo>
                      <a:pt x="36" y="592"/>
                    </a:lnTo>
                    <a:lnTo>
                      <a:pt x="28" y="612"/>
                    </a:lnTo>
                    <a:lnTo>
                      <a:pt x="8" y="652"/>
                    </a:lnTo>
                    <a:lnTo>
                      <a:pt x="8" y="652"/>
                    </a:lnTo>
                    <a:lnTo>
                      <a:pt x="2" y="668"/>
                    </a:lnTo>
                    <a:lnTo>
                      <a:pt x="0" y="674"/>
                    </a:lnTo>
                    <a:lnTo>
                      <a:pt x="0" y="678"/>
                    </a:lnTo>
                    <a:lnTo>
                      <a:pt x="4" y="688"/>
                    </a:lnTo>
                    <a:lnTo>
                      <a:pt x="12" y="706"/>
                    </a:lnTo>
                    <a:lnTo>
                      <a:pt x="12" y="706"/>
                    </a:lnTo>
                    <a:lnTo>
                      <a:pt x="20" y="724"/>
                    </a:lnTo>
                    <a:lnTo>
                      <a:pt x="28" y="742"/>
                    </a:lnTo>
                    <a:lnTo>
                      <a:pt x="34" y="760"/>
                    </a:lnTo>
                    <a:lnTo>
                      <a:pt x="38" y="778"/>
                    </a:lnTo>
                    <a:lnTo>
                      <a:pt x="40" y="798"/>
                    </a:lnTo>
                    <a:lnTo>
                      <a:pt x="42" y="816"/>
                    </a:lnTo>
                    <a:lnTo>
                      <a:pt x="42" y="836"/>
                    </a:lnTo>
                    <a:lnTo>
                      <a:pt x="40" y="854"/>
                    </a:lnTo>
                    <a:lnTo>
                      <a:pt x="40" y="854"/>
                    </a:lnTo>
                    <a:lnTo>
                      <a:pt x="36" y="870"/>
                    </a:lnTo>
                    <a:lnTo>
                      <a:pt x="30" y="886"/>
                    </a:lnTo>
                    <a:lnTo>
                      <a:pt x="18" y="920"/>
                    </a:lnTo>
                    <a:lnTo>
                      <a:pt x="12" y="938"/>
                    </a:lnTo>
                    <a:lnTo>
                      <a:pt x="10" y="954"/>
                    </a:lnTo>
                    <a:lnTo>
                      <a:pt x="10" y="972"/>
                    </a:lnTo>
                    <a:lnTo>
                      <a:pt x="14" y="988"/>
                    </a:lnTo>
                    <a:lnTo>
                      <a:pt x="14" y="988"/>
                    </a:lnTo>
                    <a:lnTo>
                      <a:pt x="20" y="1000"/>
                    </a:lnTo>
                    <a:lnTo>
                      <a:pt x="26" y="1008"/>
                    </a:lnTo>
                    <a:lnTo>
                      <a:pt x="34" y="1014"/>
                    </a:lnTo>
                    <a:lnTo>
                      <a:pt x="44" y="1014"/>
                    </a:lnTo>
                    <a:lnTo>
                      <a:pt x="52" y="1014"/>
                    </a:lnTo>
                    <a:lnTo>
                      <a:pt x="62" y="1010"/>
                    </a:lnTo>
                    <a:lnTo>
                      <a:pt x="72" y="1006"/>
                    </a:lnTo>
                    <a:lnTo>
                      <a:pt x="82" y="998"/>
                    </a:lnTo>
                    <a:lnTo>
                      <a:pt x="102" y="982"/>
                    </a:lnTo>
                    <a:lnTo>
                      <a:pt x="118" y="962"/>
                    </a:lnTo>
                    <a:lnTo>
                      <a:pt x="132" y="944"/>
                    </a:lnTo>
                    <a:lnTo>
                      <a:pt x="142" y="928"/>
                    </a:lnTo>
                    <a:lnTo>
                      <a:pt x="142" y="928"/>
                    </a:lnTo>
                    <a:lnTo>
                      <a:pt x="142" y="922"/>
                    </a:lnTo>
                    <a:lnTo>
                      <a:pt x="142" y="916"/>
                    </a:lnTo>
                    <a:lnTo>
                      <a:pt x="142" y="910"/>
                    </a:lnTo>
                    <a:lnTo>
                      <a:pt x="144" y="904"/>
                    </a:lnTo>
                    <a:lnTo>
                      <a:pt x="144" y="904"/>
                    </a:lnTo>
                    <a:lnTo>
                      <a:pt x="152" y="898"/>
                    </a:lnTo>
                    <a:lnTo>
                      <a:pt x="160" y="892"/>
                    </a:lnTo>
                    <a:lnTo>
                      <a:pt x="168" y="886"/>
                    </a:lnTo>
                    <a:lnTo>
                      <a:pt x="174" y="880"/>
                    </a:lnTo>
                    <a:lnTo>
                      <a:pt x="174" y="880"/>
                    </a:lnTo>
                    <a:lnTo>
                      <a:pt x="178" y="874"/>
                    </a:lnTo>
                    <a:lnTo>
                      <a:pt x="180" y="866"/>
                    </a:lnTo>
                    <a:lnTo>
                      <a:pt x="180" y="848"/>
                    </a:lnTo>
                    <a:lnTo>
                      <a:pt x="182" y="832"/>
                    </a:lnTo>
                    <a:lnTo>
                      <a:pt x="184" y="824"/>
                    </a:lnTo>
                    <a:lnTo>
                      <a:pt x="186" y="818"/>
                    </a:lnTo>
                    <a:lnTo>
                      <a:pt x="186" y="818"/>
                    </a:lnTo>
                    <a:lnTo>
                      <a:pt x="192" y="810"/>
                    </a:lnTo>
                    <a:lnTo>
                      <a:pt x="200" y="806"/>
                    </a:lnTo>
                    <a:lnTo>
                      <a:pt x="210" y="800"/>
                    </a:lnTo>
                    <a:lnTo>
                      <a:pt x="220" y="798"/>
                    </a:lnTo>
                    <a:lnTo>
                      <a:pt x="246" y="792"/>
                    </a:lnTo>
                    <a:lnTo>
                      <a:pt x="274" y="790"/>
                    </a:lnTo>
                    <a:lnTo>
                      <a:pt x="334" y="788"/>
                    </a:lnTo>
                    <a:lnTo>
                      <a:pt x="360" y="786"/>
                    </a:lnTo>
                    <a:lnTo>
                      <a:pt x="382" y="784"/>
                    </a:lnTo>
                    <a:lnTo>
                      <a:pt x="382" y="784"/>
                    </a:lnTo>
                    <a:lnTo>
                      <a:pt x="380" y="778"/>
                    </a:lnTo>
                    <a:lnTo>
                      <a:pt x="376" y="772"/>
                    </a:lnTo>
                    <a:lnTo>
                      <a:pt x="368" y="762"/>
                    </a:lnTo>
                    <a:lnTo>
                      <a:pt x="356" y="752"/>
                    </a:lnTo>
                    <a:lnTo>
                      <a:pt x="342" y="744"/>
                    </a:lnTo>
                    <a:lnTo>
                      <a:pt x="314" y="728"/>
                    </a:lnTo>
                    <a:lnTo>
                      <a:pt x="300" y="720"/>
                    </a:lnTo>
                    <a:lnTo>
                      <a:pt x="290" y="710"/>
                    </a:lnTo>
                    <a:lnTo>
                      <a:pt x="290" y="710"/>
                    </a:lnTo>
                    <a:lnTo>
                      <a:pt x="280" y="692"/>
                    </a:lnTo>
                    <a:lnTo>
                      <a:pt x="272" y="672"/>
                    </a:lnTo>
                    <a:lnTo>
                      <a:pt x="260" y="634"/>
                    </a:lnTo>
                    <a:lnTo>
                      <a:pt x="260" y="634"/>
                    </a:lnTo>
                    <a:lnTo>
                      <a:pt x="250" y="606"/>
                    </a:lnTo>
                    <a:lnTo>
                      <a:pt x="240" y="578"/>
                    </a:lnTo>
                    <a:lnTo>
                      <a:pt x="218" y="522"/>
                    </a:lnTo>
                    <a:lnTo>
                      <a:pt x="210" y="494"/>
                    </a:lnTo>
                    <a:lnTo>
                      <a:pt x="202" y="466"/>
                    </a:lnTo>
                    <a:lnTo>
                      <a:pt x="198" y="438"/>
                    </a:lnTo>
                    <a:lnTo>
                      <a:pt x="198" y="408"/>
                    </a:lnTo>
                    <a:lnTo>
                      <a:pt x="198" y="408"/>
                    </a:lnTo>
                    <a:lnTo>
                      <a:pt x="204" y="336"/>
                    </a:lnTo>
                    <a:lnTo>
                      <a:pt x="206" y="298"/>
                    </a:lnTo>
                    <a:lnTo>
                      <a:pt x="206" y="260"/>
                    </a:lnTo>
                    <a:lnTo>
                      <a:pt x="206" y="260"/>
                    </a:lnTo>
                    <a:lnTo>
                      <a:pt x="206" y="240"/>
                    </a:lnTo>
                    <a:lnTo>
                      <a:pt x="206" y="224"/>
                    </a:lnTo>
                    <a:lnTo>
                      <a:pt x="208" y="216"/>
                    </a:lnTo>
                    <a:lnTo>
                      <a:pt x="210" y="212"/>
                    </a:lnTo>
                    <a:lnTo>
                      <a:pt x="216" y="210"/>
                    </a:lnTo>
                    <a:lnTo>
                      <a:pt x="224" y="210"/>
                    </a:lnTo>
                    <a:lnTo>
                      <a:pt x="224" y="210"/>
                    </a:lnTo>
                    <a:lnTo>
                      <a:pt x="232" y="212"/>
                    </a:lnTo>
                    <a:lnTo>
                      <a:pt x="242" y="216"/>
                    </a:lnTo>
                    <a:lnTo>
                      <a:pt x="250" y="224"/>
                    </a:lnTo>
                    <a:lnTo>
                      <a:pt x="260" y="234"/>
                    </a:lnTo>
                    <a:lnTo>
                      <a:pt x="276" y="252"/>
                    </a:lnTo>
                    <a:lnTo>
                      <a:pt x="286" y="270"/>
                    </a:lnTo>
                    <a:lnTo>
                      <a:pt x="286" y="270"/>
                    </a:lnTo>
                    <a:lnTo>
                      <a:pt x="296" y="294"/>
                    </a:lnTo>
                    <a:lnTo>
                      <a:pt x="304" y="318"/>
                    </a:lnTo>
                    <a:lnTo>
                      <a:pt x="310" y="344"/>
                    </a:lnTo>
                    <a:lnTo>
                      <a:pt x="314" y="370"/>
                    </a:lnTo>
                    <a:lnTo>
                      <a:pt x="322" y="424"/>
                    </a:lnTo>
                    <a:lnTo>
                      <a:pt x="328" y="448"/>
                    </a:lnTo>
                    <a:lnTo>
                      <a:pt x="338" y="472"/>
                    </a:lnTo>
                    <a:lnTo>
                      <a:pt x="338" y="472"/>
                    </a:lnTo>
                    <a:lnTo>
                      <a:pt x="350" y="502"/>
                    </a:lnTo>
                    <a:lnTo>
                      <a:pt x="360" y="532"/>
                    </a:lnTo>
                    <a:lnTo>
                      <a:pt x="370" y="560"/>
                    </a:lnTo>
                    <a:lnTo>
                      <a:pt x="382" y="588"/>
                    </a:lnTo>
                    <a:lnTo>
                      <a:pt x="382" y="588"/>
                    </a:lnTo>
                    <a:lnTo>
                      <a:pt x="402" y="620"/>
                    </a:lnTo>
                    <a:lnTo>
                      <a:pt x="422" y="652"/>
                    </a:lnTo>
                    <a:lnTo>
                      <a:pt x="466" y="712"/>
                    </a:lnTo>
                    <a:lnTo>
                      <a:pt x="466" y="712"/>
                    </a:lnTo>
                    <a:lnTo>
                      <a:pt x="484" y="744"/>
                    </a:lnTo>
                    <a:lnTo>
                      <a:pt x="512" y="796"/>
                    </a:lnTo>
                    <a:lnTo>
                      <a:pt x="526" y="822"/>
                    </a:lnTo>
                    <a:lnTo>
                      <a:pt x="540" y="842"/>
                    </a:lnTo>
                    <a:lnTo>
                      <a:pt x="554" y="858"/>
                    </a:lnTo>
                    <a:lnTo>
                      <a:pt x="560" y="862"/>
                    </a:lnTo>
                    <a:lnTo>
                      <a:pt x="566" y="864"/>
                    </a:lnTo>
                    <a:lnTo>
                      <a:pt x="566" y="864"/>
                    </a:lnTo>
                    <a:lnTo>
                      <a:pt x="572" y="864"/>
                    </a:lnTo>
                    <a:lnTo>
                      <a:pt x="576" y="862"/>
                    </a:lnTo>
                    <a:lnTo>
                      <a:pt x="580" y="856"/>
                    </a:lnTo>
                    <a:lnTo>
                      <a:pt x="584" y="850"/>
                    </a:lnTo>
                    <a:lnTo>
                      <a:pt x="588" y="834"/>
                    </a:lnTo>
                    <a:lnTo>
                      <a:pt x="590" y="814"/>
                    </a:lnTo>
                    <a:lnTo>
                      <a:pt x="592" y="774"/>
                    </a:lnTo>
                    <a:lnTo>
                      <a:pt x="594" y="758"/>
                    </a:lnTo>
                    <a:lnTo>
                      <a:pt x="596" y="748"/>
                    </a:lnTo>
                    <a:lnTo>
                      <a:pt x="596" y="748"/>
                    </a:lnTo>
                    <a:lnTo>
                      <a:pt x="606" y="736"/>
                    </a:lnTo>
                    <a:lnTo>
                      <a:pt x="614" y="726"/>
                    </a:lnTo>
                    <a:lnTo>
                      <a:pt x="632" y="708"/>
                    </a:lnTo>
                    <a:lnTo>
                      <a:pt x="640" y="698"/>
                    </a:lnTo>
                    <a:lnTo>
                      <a:pt x="648" y="688"/>
                    </a:lnTo>
                    <a:lnTo>
                      <a:pt x="654" y="676"/>
                    </a:lnTo>
                    <a:lnTo>
                      <a:pt x="658" y="660"/>
                    </a:lnTo>
                    <a:lnTo>
                      <a:pt x="658" y="660"/>
                    </a:lnTo>
                    <a:lnTo>
                      <a:pt x="662" y="642"/>
                    </a:lnTo>
                    <a:lnTo>
                      <a:pt x="668" y="628"/>
                    </a:lnTo>
                    <a:lnTo>
                      <a:pt x="676" y="616"/>
                    </a:lnTo>
                    <a:lnTo>
                      <a:pt x="684" y="608"/>
                    </a:lnTo>
                    <a:lnTo>
                      <a:pt x="694" y="600"/>
                    </a:lnTo>
                    <a:lnTo>
                      <a:pt x="704" y="592"/>
                    </a:lnTo>
                    <a:lnTo>
                      <a:pt x="734" y="576"/>
                    </a:lnTo>
                    <a:lnTo>
                      <a:pt x="734" y="576"/>
                    </a:lnTo>
                    <a:lnTo>
                      <a:pt x="718" y="558"/>
                    </a:lnTo>
                    <a:lnTo>
                      <a:pt x="700" y="540"/>
                    </a:lnTo>
                    <a:lnTo>
                      <a:pt x="682" y="520"/>
                    </a:lnTo>
                    <a:lnTo>
                      <a:pt x="666" y="502"/>
                    </a:lnTo>
                    <a:lnTo>
                      <a:pt x="666" y="502"/>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grpSp>
        <p:sp>
          <p:nvSpPr>
            <p:cNvPr id="54" name="Freeform 12">
              <a:extLst>
                <a:ext uri="{FF2B5EF4-FFF2-40B4-BE49-F238E27FC236}">
                  <a16:creationId xmlns:a16="http://schemas.microsoft.com/office/drawing/2014/main" id="{FCE1F095-D9F7-4A1B-B611-59B0D53CA540}"/>
                </a:ext>
              </a:extLst>
            </p:cNvPr>
            <p:cNvSpPr>
              <a:spLocks/>
            </p:cNvSpPr>
            <p:nvPr/>
          </p:nvSpPr>
          <p:spPr bwMode="auto">
            <a:xfrm rot="10010724" flipH="1" flipV="1">
              <a:off x="8077541" y="2872337"/>
              <a:ext cx="107471" cy="216488"/>
            </a:xfrm>
            <a:custGeom>
              <a:avLst/>
              <a:gdLst>
                <a:gd name="T0" fmla="*/ 612 w 620"/>
                <a:gd name="T1" fmla="*/ 1194 h 1440"/>
                <a:gd name="T2" fmla="*/ 608 w 620"/>
                <a:gd name="T3" fmla="*/ 1150 h 1440"/>
                <a:gd name="T4" fmla="*/ 596 w 620"/>
                <a:gd name="T5" fmla="*/ 1106 h 1440"/>
                <a:gd name="T6" fmla="*/ 582 w 620"/>
                <a:gd name="T7" fmla="*/ 1070 h 1440"/>
                <a:gd name="T8" fmla="*/ 576 w 620"/>
                <a:gd name="T9" fmla="*/ 1080 h 1440"/>
                <a:gd name="T10" fmla="*/ 550 w 620"/>
                <a:gd name="T11" fmla="*/ 1070 h 1440"/>
                <a:gd name="T12" fmla="*/ 516 w 620"/>
                <a:gd name="T13" fmla="*/ 1042 h 1440"/>
                <a:gd name="T14" fmla="*/ 450 w 620"/>
                <a:gd name="T15" fmla="*/ 980 h 1440"/>
                <a:gd name="T16" fmla="*/ 412 w 620"/>
                <a:gd name="T17" fmla="*/ 946 h 1440"/>
                <a:gd name="T18" fmla="*/ 408 w 620"/>
                <a:gd name="T19" fmla="*/ 932 h 1440"/>
                <a:gd name="T20" fmla="*/ 408 w 620"/>
                <a:gd name="T21" fmla="*/ 894 h 1440"/>
                <a:gd name="T22" fmla="*/ 400 w 620"/>
                <a:gd name="T23" fmla="*/ 878 h 1440"/>
                <a:gd name="T24" fmla="*/ 372 w 620"/>
                <a:gd name="T25" fmla="*/ 858 h 1440"/>
                <a:gd name="T26" fmla="*/ 338 w 620"/>
                <a:gd name="T27" fmla="*/ 826 h 1440"/>
                <a:gd name="T28" fmla="*/ 334 w 620"/>
                <a:gd name="T29" fmla="*/ 798 h 1440"/>
                <a:gd name="T30" fmla="*/ 338 w 620"/>
                <a:gd name="T31" fmla="*/ 704 h 1440"/>
                <a:gd name="T32" fmla="*/ 332 w 620"/>
                <a:gd name="T33" fmla="*/ 646 h 1440"/>
                <a:gd name="T34" fmla="*/ 314 w 620"/>
                <a:gd name="T35" fmla="*/ 576 h 1440"/>
                <a:gd name="T36" fmla="*/ 298 w 620"/>
                <a:gd name="T37" fmla="*/ 556 h 1440"/>
                <a:gd name="T38" fmla="*/ 264 w 620"/>
                <a:gd name="T39" fmla="*/ 526 h 1440"/>
                <a:gd name="T40" fmla="*/ 226 w 620"/>
                <a:gd name="T41" fmla="*/ 460 h 1440"/>
                <a:gd name="T42" fmla="*/ 204 w 620"/>
                <a:gd name="T43" fmla="*/ 424 h 1440"/>
                <a:gd name="T44" fmla="*/ 184 w 620"/>
                <a:gd name="T45" fmla="*/ 386 h 1440"/>
                <a:gd name="T46" fmla="*/ 196 w 620"/>
                <a:gd name="T47" fmla="*/ 386 h 1440"/>
                <a:gd name="T48" fmla="*/ 226 w 620"/>
                <a:gd name="T49" fmla="*/ 356 h 1440"/>
                <a:gd name="T50" fmla="*/ 250 w 620"/>
                <a:gd name="T51" fmla="*/ 306 h 1440"/>
                <a:gd name="T52" fmla="*/ 250 w 620"/>
                <a:gd name="T53" fmla="*/ 288 h 1440"/>
                <a:gd name="T54" fmla="*/ 238 w 620"/>
                <a:gd name="T55" fmla="*/ 264 h 1440"/>
                <a:gd name="T56" fmla="*/ 210 w 620"/>
                <a:gd name="T57" fmla="*/ 234 h 1440"/>
                <a:gd name="T58" fmla="*/ 202 w 620"/>
                <a:gd name="T59" fmla="*/ 206 h 1440"/>
                <a:gd name="T60" fmla="*/ 208 w 620"/>
                <a:gd name="T61" fmla="*/ 190 h 1440"/>
                <a:gd name="T62" fmla="*/ 232 w 620"/>
                <a:gd name="T63" fmla="*/ 152 h 1440"/>
                <a:gd name="T64" fmla="*/ 236 w 620"/>
                <a:gd name="T65" fmla="*/ 132 h 1440"/>
                <a:gd name="T66" fmla="*/ 242 w 620"/>
                <a:gd name="T67" fmla="*/ 100 h 1440"/>
                <a:gd name="T68" fmla="*/ 256 w 620"/>
                <a:gd name="T69" fmla="*/ 84 h 1440"/>
                <a:gd name="T70" fmla="*/ 316 w 620"/>
                <a:gd name="T71" fmla="*/ 42 h 1440"/>
                <a:gd name="T72" fmla="*/ 328 w 620"/>
                <a:gd name="T73" fmla="*/ 42 h 1440"/>
                <a:gd name="T74" fmla="*/ 340 w 620"/>
                <a:gd name="T75" fmla="*/ 32 h 1440"/>
                <a:gd name="T76" fmla="*/ 340 w 620"/>
                <a:gd name="T77" fmla="*/ 16 h 1440"/>
                <a:gd name="T78" fmla="*/ 288 w 620"/>
                <a:gd name="T79" fmla="*/ 6 h 1440"/>
                <a:gd name="T80" fmla="*/ 236 w 620"/>
                <a:gd name="T81" fmla="*/ 0 h 1440"/>
                <a:gd name="T82" fmla="*/ 184 w 620"/>
                <a:gd name="T83" fmla="*/ 6 h 1440"/>
                <a:gd name="T84" fmla="*/ 114 w 620"/>
                <a:gd name="T85" fmla="*/ 22 h 1440"/>
                <a:gd name="T86" fmla="*/ 60 w 620"/>
                <a:gd name="T87" fmla="*/ 54 h 1440"/>
                <a:gd name="T88" fmla="*/ 22 w 620"/>
                <a:gd name="T89" fmla="*/ 104 h 1440"/>
                <a:gd name="T90" fmla="*/ 8 w 620"/>
                <a:gd name="T91" fmla="*/ 138 h 1440"/>
                <a:gd name="T92" fmla="*/ 0 w 620"/>
                <a:gd name="T93" fmla="*/ 254 h 1440"/>
                <a:gd name="T94" fmla="*/ 6 w 620"/>
                <a:gd name="T95" fmla="*/ 472 h 1440"/>
                <a:gd name="T96" fmla="*/ 26 w 620"/>
                <a:gd name="T97" fmla="*/ 1078 h 1440"/>
                <a:gd name="T98" fmla="*/ 48 w 620"/>
                <a:gd name="T99" fmla="*/ 1390 h 1440"/>
                <a:gd name="T100" fmla="*/ 60 w 620"/>
                <a:gd name="T101" fmla="*/ 1438 h 1440"/>
                <a:gd name="T102" fmla="*/ 336 w 620"/>
                <a:gd name="T103" fmla="*/ 1440 h 1440"/>
                <a:gd name="T104" fmla="*/ 618 w 620"/>
                <a:gd name="T105" fmla="*/ 1438 h 1440"/>
                <a:gd name="T106" fmla="*/ 618 w 620"/>
                <a:gd name="T107" fmla="*/ 1284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0" h="1440">
                  <a:moveTo>
                    <a:pt x="618" y="1284"/>
                  </a:moveTo>
                  <a:lnTo>
                    <a:pt x="618" y="1284"/>
                  </a:lnTo>
                  <a:lnTo>
                    <a:pt x="612" y="1194"/>
                  </a:lnTo>
                  <a:lnTo>
                    <a:pt x="612" y="1194"/>
                  </a:lnTo>
                  <a:lnTo>
                    <a:pt x="610" y="1172"/>
                  </a:lnTo>
                  <a:lnTo>
                    <a:pt x="608" y="1150"/>
                  </a:lnTo>
                  <a:lnTo>
                    <a:pt x="602" y="1128"/>
                  </a:lnTo>
                  <a:lnTo>
                    <a:pt x="596" y="1106"/>
                  </a:lnTo>
                  <a:lnTo>
                    <a:pt x="596" y="1106"/>
                  </a:lnTo>
                  <a:lnTo>
                    <a:pt x="588" y="1088"/>
                  </a:lnTo>
                  <a:lnTo>
                    <a:pt x="582" y="1070"/>
                  </a:lnTo>
                  <a:lnTo>
                    <a:pt x="582" y="1070"/>
                  </a:lnTo>
                  <a:lnTo>
                    <a:pt x="582" y="1076"/>
                  </a:lnTo>
                  <a:lnTo>
                    <a:pt x="580" y="1078"/>
                  </a:lnTo>
                  <a:lnTo>
                    <a:pt x="576" y="1080"/>
                  </a:lnTo>
                  <a:lnTo>
                    <a:pt x="572" y="1080"/>
                  </a:lnTo>
                  <a:lnTo>
                    <a:pt x="562" y="1076"/>
                  </a:lnTo>
                  <a:lnTo>
                    <a:pt x="550" y="1070"/>
                  </a:lnTo>
                  <a:lnTo>
                    <a:pt x="528" y="1054"/>
                  </a:lnTo>
                  <a:lnTo>
                    <a:pt x="516" y="1042"/>
                  </a:lnTo>
                  <a:lnTo>
                    <a:pt x="516" y="1042"/>
                  </a:lnTo>
                  <a:lnTo>
                    <a:pt x="482" y="1012"/>
                  </a:lnTo>
                  <a:lnTo>
                    <a:pt x="450" y="980"/>
                  </a:lnTo>
                  <a:lnTo>
                    <a:pt x="450" y="980"/>
                  </a:lnTo>
                  <a:lnTo>
                    <a:pt x="428" y="964"/>
                  </a:lnTo>
                  <a:lnTo>
                    <a:pt x="418" y="954"/>
                  </a:lnTo>
                  <a:lnTo>
                    <a:pt x="412" y="946"/>
                  </a:lnTo>
                  <a:lnTo>
                    <a:pt x="412" y="946"/>
                  </a:lnTo>
                  <a:lnTo>
                    <a:pt x="408" y="938"/>
                  </a:lnTo>
                  <a:lnTo>
                    <a:pt x="408" y="932"/>
                  </a:lnTo>
                  <a:lnTo>
                    <a:pt x="408" y="916"/>
                  </a:lnTo>
                  <a:lnTo>
                    <a:pt x="410" y="902"/>
                  </a:lnTo>
                  <a:lnTo>
                    <a:pt x="408" y="894"/>
                  </a:lnTo>
                  <a:lnTo>
                    <a:pt x="406" y="888"/>
                  </a:lnTo>
                  <a:lnTo>
                    <a:pt x="406" y="888"/>
                  </a:lnTo>
                  <a:lnTo>
                    <a:pt x="400" y="878"/>
                  </a:lnTo>
                  <a:lnTo>
                    <a:pt x="390" y="870"/>
                  </a:lnTo>
                  <a:lnTo>
                    <a:pt x="372" y="858"/>
                  </a:lnTo>
                  <a:lnTo>
                    <a:pt x="372" y="858"/>
                  </a:lnTo>
                  <a:lnTo>
                    <a:pt x="354" y="844"/>
                  </a:lnTo>
                  <a:lnTo>
                    <a:pt x="342" y="834"/>
                  </a:lnTo>
                  <a:lnTo>
                    <a:pt x="338" y="826"/>
                  </a:lnTo>
                  <a:lnTo>
                    <a:pt x="334" y="820"/>
                  </a:lnTo>
                  <a:lnTo>
                    <a:pt x="334" y="810"/>
                  </a:lnTo>
                  <a:lnTo>
                    <a:pt x="334" y="798"/>
                  </a:lnTo>
                  <a:lnTo>
                    <a:pt x="334" y="798"/>
                  </a:lnTo>
                  <a:lnTo>
                    <a:pt x="336" y="736"/>
                  </a:lnTo>
                  <a:lnTo>
                    <a:pt x="338" y="704"/>
                  </a:lnTo>
                  <a:lnTo>
                    <a:pt x="334" y="672"/>
                  </a:lnTo>
                  <a:lnTo>
                    <a:pt x="334" y="672"/>
                  </a:lnTo>
                  <a:lnTo>
                    <a:pt x="332" y="646"/>
                  </a:lnTo>
                  <a:lnTo>
                    <a:pt x="326" y="616"/>
                  </a:lnTo>
                  <a:lnTo>
                    <a:pt x="318" y="588"/>
                  </a:lnTo>
                  <a:lnTo>
                    <a:pt x="314" y="576"/>
                  </a:lnTo>
                  <a:lnTo>
                    <a:pt x="308" y="566"/>
                  </a:lnTo>
                  <a:lnTo>
                    <a:pt x="308" y="566"/>
                  </a:lnTo>
                  <a:lnTo>
                    <a:pt x="298" y="556"/>
                  </a:lnTo>
                  <a:lnTo>
                    <a:pt x="286" y="546"/>
                  </a:lnTo>
                  <a:lnTo>
                    <a:pt x="274" y="536"/>
                  </a:lnTo>
                  <a:lnTo>
                    <a:pt x="264" y="526"/>
                  </a:lnTo>
                  <a:lnTo>
                    <a:pt x="264" y="526"/>
                  </a:lnTo>
                  <a:lnTo>
                    <a:pt x="244" y="494"/>
                  </a:lnTo>
                  <a:lnTo>
                    <a:pt x="226" y="460"/>
                  </a:lnTo>
                  <a:lnTo>
                    <a:pt x="226" y="460"/>
                  </a:lnTo>
                  <a:lnTo>
                    <a:pt x="216" y="442"/>
                  </a:lnTo>
                  <a:lnTo>
                    <a:pt x="204" y="424"/>
                  </a:lnTo>
                  <a:lnTo>
                    <a:pt x="192" y="406"/>
                  </a:lnTo>
                  <a:lnTo>
                    <a:pt x="186" y="396"/>
                  </a:lnTo>
                  <a:lnTo>
                    <a:pt x="184" y="386"/>
                  </a:lnTo>
                  <a:lnTo>
                    <a:pt x="184" y="386"/>
                  </a:lnTo>
                  <a:lnTo>
                    <a:pt x="190" y="386"/>
                  </a:lnTo>
                  <a:lnTo>
                    <a:pt x="196" y="386"/>
                  </a:lnTo>
                  <a:lnTo>
                    <a:pt x="206" y="380"/>
                  </a:lnTo>
                  <a:lnTo>
                    <a:pt x="218" y="370"/>
                  </a:lnTo>
                  <a:lnTo>
                    <a:pt x="226" y="356"/>
                  </a:lnTo>
                  <a:lnTo>
                    <a:pt x="236" y="342"/>
                  </a:lnTo>
                  <a:lnTo>
                    <a:pt x="242" y="328"/>
                  </a:lnTo>
                  <a:lnTo>
                    <a:pt x="250" y="306"/>
                  </a:lnTo>
                  <a:lnTo>
                    <a:pt x="250" y="306"/>
                  </a:lnTo>
                  <a:lnTo>
                    <a:pt x="250" y="296"/>
                  </a:lnTo>
                  <a:lnTo>
                    <a:pt x="250" y="288"/>
                  </a:lnTo>
                  <a:lnTo>
                    <a:pt x="248" y="280"/>
                  </a:lnTo>
                  <a:lnTo>
                    <a:pt x="246" y="274"/>
                  </a:lnTo>
                  <a:lnTo>
                    <a:pt x="238" y="264"/>
                  </a:lnTo>
                  <a:lnTo>
                    <a:pt x="228" y="254"/>
                  </a:lnTo>
                  <a:lnTo>
                    <a:pt x="218" y="244"/>
                  </a:lnTo>
                  <a:lnTo>
                    <a:pt x="210" y="234"/>
                  </a:lnTo>
                  <a:lnTo>
                    <a:pt x="204" y="222"/>
                  </a:lnTo>
                  <a:lnTo>
                    <a:pt x="202" y="214"/>
                  </a:lnTo>
                  <a:lnTo>
                    <a:pt x="202" y="206"/>
                  </a:lnTo>
                  <a:lnTo>
                    <a:pt x="202" y="206"/>
                  </a:lnTo>
                  <a:lnTo>
                    <a:pt x="204" y="198"/>
                  </a:lnTo>
                  <a:lnTo>
                    <a:pt x="208" y="190"/>
                  </a:lnTo>
                  <a:lnTo>
                    <a:pt x="218" y="174"/>
                  </a:lnTo>
                  <a:lnTo>
                    <a:pt x="228" y="160"/>
                  </a:lnTo>
                  <a:lnTo>
                    <a:pt x="232" y="152"/>
                  </a:lnTo>
                  <a:lnTo>
                    <a:pt x="234" y="144"/>
                  </a:lnTo>
                  <a:lnTo>
                    <a:pt x="234" y="144"/>
                  </a:lnTo>
                  <a:lnTo>
                    <a:pt x="236" y="132"/>
                  </a:lnTo>
                  <a:lnTo>
                    <a:pt x="236" y="120"/>
                  </a:lnTo>
                  <a:lnTo>
                    <a:pt x="236" y="110"/>
                  </a:lnTo>
                  <a:lnTo>
                    <a:pt x="242" y="100"/>
                  </a:lnTo>
                  <a:lnTo>
                    <a:pt x="242" y="100"/>
                  </a:lnTo>
                  <a:lnTo>
                    <a:pt x="248" y="92"/>
                  </a:lnTo>
                  <a:lnTo>
                    <a:pt x="256" y="84"/>
                  </a:lnTo>
                  <a:lnTo>
                    <a:pt x="272" y="70"/>
                  </a:lnTo>
                  <a:lnTo>
                    <a:pt x="308" y="48"/>
                  </a:lnTo>
                  <a:lnTo>
                    <a:pt x="316" y="42"/>
                  </a:lnTo>
                  <a:lnTo>
                    <a:pt x="316" y="42"/>
                  </a:lnTo>
                  <a:lnTo>
                    <a:pt x="322" y="42"/>
                  </a:lnTo>
                  <a:lnTo>
                    <a:pt x="328" y="42"/>
                  </a:lnTo>
                  <a:lnTo>
                    <a:pt x="334" y="40"/>
                  </a:lnTo>
                  <a:lnTo>
                    <a:pt x="338" y="36"/>
                  </a:lnTo>
                  <a:lnTo>
                    <a:pt x="340" y="32"/>
                  </a:lnTo>
                  <a:lnTo>
                    <a:pt x="342" y="28"/>
                  </a:lnTo>
                  <a:lnTo>
                    <a:pt x="342" y="22"/>
                  </a:lnTo>
                  <a:lnTo>
                    <a:pt x="340" y="16"/>
                  </a:lnTo>
                  <a:lnTo>
                    <a:pt x="340" y="16"/>
                  </a:lnTo>
                  <a:lnTo>
                    <a:pt x="314" y="12"/>
                  </a:lnTo>
                  <a:lnTo>
                    <a:pt x="288" y="6"/>
                  </a:lnTo>
                  <a:lnTo>
                    <a:pt x="262" y="0"/>
                  </a:lnTo>
                  <a:lnTo>
                    <a:pt x="250" y="0"/>
                  </a:lnTo>
                  <a:lnTo>
                    <a:pt x="236" y="0"/>
                  </a:lnTo>
                  <a:lnTo>
                    <a:pt x="236" y="0"/>
                  </a:lnTo>
                  <a:lnTo>
                    <a:pt x="210" y="2"/>
                  </a:lnTo>
                  <a:lnTo>
                    <a:pt x="184" y="6"/>
                  </a:lnTo>
                  <a:lnTo>
                    <a:pt x="134" y="16"/>
                  </a:lnTo>
                  <a:lnTo>
                    <a:pt x="134" y="16"/>
                  </a:lnTo>
                  <a:lnTo>
                    <a:pt x="114" y="22"/>
                  </a:lnTo>
                  <a:lnTo>
                    <a:pt x="94" y="30"/>
                  </a:lnTo>
                  <a:lnTo>
                    <a:pt x="76" y="42"/>
                  </a:lnTo>
                  <a:lnTo>
                    <a:pt x="60" y="54"/>
                  </a:lnTo>
                  <a:lnTo>
                    <a:pt x="46" y="70"/>
                  </a:lnTo>
                  <a:lnTo>
                    <a:pt x="32" y="86"/>
                  </a:lnTo>
                  <a:lnTo>
                    <a:pt x="22" y="104"/>
                  </a:lnTo>
                  <a:lnTo>
                    <a:pt x="12" y="124"/>
                  </a:lnTo>
                  <a:lnTo>
                    <a:pt x="12" y="124"/>
                  </a:lnTo>
                  <a:lnTo>
                    <a:pt x="8" y="138"/>
                  </a:lnTo>
                  <a:lnTo>
                    <a:pt x="6" y="158"/>
                  </a:lnTo>
                  <a:lnTo>
                    <a:pt x="2" y="206"/>
                  </a:lnTo>
                  <a:lnTo>
                    <a:pt x="0" y="254"/>
                  </a:lnTo>
                  <a:lnTo>
                    <a:pt x="2" y="284"/>
                  </a:lnTo>
                  <a:lnTo>
                    <a:pt x="2" y="284"/>
                  </a:lnTo>
                  <a:lnTo>
                    <a:pt x="6" y="472"/>
                  </a:lnTo>
                  <a:lnTo>
                    <a:pt x="12" y="658"/>
                  </a:lnTo>
                  <a:lnTo>
                    <a:pt x="18" y="868"/>
                  </a:lnTo>
                  <a:lnTo>
                    <a:pt x="26" y="1078"/>
                  </a:lnTo>
                  <a:lnTo>
                    <a:pt x="36" y="1260"/>
                  </a:lnTo>
                  <a:lnTo>
                    <a:pt x="42" y="1334"/>
                  </a:lnTo>
                  <a:lnTo>
                    <a:pt x="48" y="1390"/>
                  </a:lnTo>
                  <a:lnTo>
                    <a:pt x="54" y="1426"/>
                  </a:lnTo>
                  <a:lnTo>
                    <a:pt x="58" y="1436"/>
                  </a:lnTo>
                  <a:lnTo>
                    <a:pt x="60" y="1438"/>
                  </a:lnTo>
                  <a:lnTo>
                    <a:pt x="62" y="1440"/>
                  </a:lnTo>
                  <a:lnTo>
                    <a:pt x="62" y="1440"/>
                  </a:lnTo>
                  <a:lnTo>
                    <a:pt x="336" y="1440"/>
                  </a:lnTo>
                  <a:lnTo>
                    <a:pt x="518" y="1440"/>
                  </a:lnTo>
                  <a:lnTo>
                    <a:pt x="618" y="1438"/>
                  </a:lnTo>
                  <a:lnTo>
                    <a:pt x="618" y="1438"/>
                  </a:lnTo>
                  <a:lnTo>
                    <a:pt x="620" y="1362"/>
                  </a:lnTo>
                  <a:lnTo>
                    <a:pt x="620" y="1324"/>
                  </a:lnTo>
                  <a:lnTo>
                    <a:pt x="618" y="1284"/>
                  </a:lnTo>
                  <a:lnTo>
                    <a:pt x="618" y="1284"/>
                  </a:lnTo>
                  <a:close/>
                </a:path>
              </a:pathLst>
            </a:custGeom>
            <a:solidFill>
              <a:srgbClr val="00B0F0"/>
            </a:solidFill>
            <a:ln w="9525">
              <a:solidFill>
                <a:schemeClr val="bg1">
                  <a:lumMod val="95000"/>
                </a:schemeClr>
              </a:solidFill>
              <a:round/>
              <a:headEnd/>
              <a:tailEnd/>
            </a:ln>
          </p:spPr>
          <p:txBody>
            <a:bodyPr/>
            <a:lstStyle/>
            <a:p>
              <a:pPr>
                <a:defRPr/>
              </a:pPr>
              <a:endParaRPr lang="en-US" dirty="0">
                <a:ea typeface="+mn-ea"/>
                <a:cs typeface="Arial" charset="0"/>
              </a:endParaRPr>
            </a:p>
          </p:txBody>
        </p:sp>
      </p:grpSp>
      <p:grpSp>
        <p:nvGrpSpPr>
          <p:cNvPr id="57" name="Group 1">
            <a:extLst>
              <a:ext uri="{FF2B5EF4-FFF2-40B4-BE49-F238E27FC236}">
                <a16:creationId xmlns:a16="http://schemas.microsoft.com/office/drawing/2014/main" id="{650B8386-2D54-424B-8AA8-EE7A13683E7B}"/>
              </a:ext>
            </a:extLst>
          </p:cNvPr>
          <p:cNvGrpSpPr>
            <a:grpSpLocks/>
          </p:cNvGrpSpPr>
          <p:nvPr/>
        </p:nvGrpSpPr>
        <p:grpSpPr bwMode="auto">
          <a:xfrm>
            <a:off x="916416" y="4702412"/>
            <a:ext cx="1045453" cy="963943"/>
            <a:chOff x="381263" y="4286257"/>
            <a:chExt cx="1404655" cy="1294972"/>
          </a:xfrm>
          <a:solidFill>
            <a:srgbClr val="00B0F0"/>
          </a:solidFill>
        </p:grpSpPr>
        <p:sp>
          <p:nvSpPr>
            <p:cNvPr id="58" name="Freeform 6">
              <a:extLst>
                <a:ext uri="{FF2B5EF4-FFF2-40B4-BE49-F238E27FC236}">
                  <a16:creationId xmlns:a16="http://schemas.microsoft.com/office/drawing/2014/main" id="{BB608568-6375-4E1B-9674-AA3580E8CCE4}"/>
                </a:ext>
              </a:extLst>
            </p:cNvPr>
            <p:cNvSpPr>
              <a:spLocks/>
            </p:cNvSpPr>
            <p:nvPr/>
          </p:nvSpPr>
          <p:spPr bwMode="auto">
            <a:xfrm>
              <a:off x="381263" y="4286257"/>
              <a:ext cx="1404655" cy="1294972"/>
            </a:xfrm>
            <a:custGeom>
              <a:avLst/>
              <a:gdLst/>
              <a:ahLst/>
              <a:cxnLst>
                <a:cxn ang="0">
                  <a:pos x="2812" y="192"/>
                </a:cxn>
                <a:cxn ang="0">
                  <a:pos x="2179" y="596"/>
                </a:cxn>
                <a:cxn ang="0">
                  <a:pos x="1739" y="576"/>
                </a:cxn>
                <a:cxn ang="0">
                  <a:pos x="1906" y="1321"/>
                </a:cxn>
                <a:cxn ang="0">
                  <a:pos x="2039" y="1618"/>
                </a:cxn>
                <a:cxn ang="0">
                  <a:pos x="1933" y="1884"/>
                </a:cxn>
                <a:cxn ang="0">
                  <a:pos x="1297" y="1531"/>
                </a:cxn>
                <a:cxn ang="0">
                  <a:pos x="884" y="1812"/>
                </a:cxn>
                <a:cxn ang="0">
                  <a:pos x="1187" y="2465"/>
                </a:cxn>
                <a:cxn ang="0">
                  <a:pos x="1892" y="2518"/>
                </a:cxn>
                <a:cxn ang="0">
                  <a:pos x="1689" y="3068"/>
                </a:cxn>
                <a:cxn ang="0">
                  <a:pos x="1222" y="3090"/>
                </a:cxn>
                <a:cxn ang="0">
                  <a:pos x="909" y="3148"/>
                </a:cxn>
                <a:cxn ang="0">
                  <a:pos x="309" y="3423"/>
                </a:cxn>
                <a:cxn ang="0">
                  <a:pos x="522" y="3955"/>
                </a:cxn>
                <a:cxn ang="0">
                  <a:pos x="883" y="4544"/>
                </a:cxn>
                <a:cxn ang="0">
                  <a:pos x="526" y="5113"/>
                </a:cxn>
                <a:cxn ang="0">
                  <a:pos x="1000" y="5100"/>
                </a:cxn>
                <a:cxn ang="0">
                  <a:pos x="1266" y="5268"/>
                </a:cxn>
                <a:cxn ang="0">
                  <a:pos x="1561" y="5505"/>
                </a:cxn>
                <a:cxn ang="0">
                  <a:pos x="1651" y="5508"/>
                </a:cxn>
                <a:cxn ang="0">
                  <a:pos x="1203" y="5963"/>
                </a:cxn>
                <a:cxn ang="0">
                  <a:pos x="578" y="6233"/>
                </a:cxn>
                <a:cxn ang="0">
                  <a:pos x="1" y="6477"/>
                </a:cxn>
                <a:cxn ang="0">
                  <a:pos x="263" y="6576"/>
                </a:cxn>
                <a:cxn ang="0">
                  <a:pos x="688" y="6554"/>
                </a:cxn>
                <a:cxn ang="0">
                  <a:pos x="1250" y="6480"/>
                </a:cxn>
                <a:cxn ang="0">
                  <a:pos x="1387" y="6380"/>
                </a:cxn>
                <a:cxn ang="0">
                  <a:pos x="1688" y="6230"/>
                </a:cxn>
                <a:cxn ang="0">
                  <a:pos x="2039" y="6055"/>
                </a:cxn>
                <a:cxn ang="0">
                  <a:pos x="2181" y="5940"/>
                </a:cxn>
                <a:cxn ang="0">
                  <a:pos x="2640" y="5735"/>
                </a:cxn>
                <a:cxn ang="0">
                  <a:pos x="2602" y="5479"/>
                </a:cxn>
                <a:cxn ang="0">
                  <a:pos x="3074" y="5020"/>
                </a:cxn>
                <a:cxn ang="0">
                  <a:pos x="3621" y="4711"/>
                </a:cxn>
                <a:cxn ang="0">
                  <a:pos x="3775" y="4867"/>
                </a:cxn>
                <a:cxn ang="0">
                  <a:pos x="3128" y="5370"/>
                </a:cxn>
                <a:cxn ang="0">
                  <a:pos x="2976" y="5572"/>
                </a:cxn>
                <a:cxn ang="0">
                  <a:pos x="3346" y="5632"/>
                </a:cxn>
                <a:cxn ang="0">
                  <a:pos x="3932" y="5392"/>
                </a:cxn>
                <a:cxn ang="0">
                  <a:pos x="4109" y="5233"/>
                </a:cxn>
                <a:cxn ang="0">
                  <a:pos x="4192" y="5020"/>
                </a:cxn>
                <a:cxn ang="0">
                  <a:pos x="4514" y="4994"/>
                </a:cxn>
                <a:cxn ang="0">
                  <a:pos x="4639" y="5206"/>
                </a:cxn>
                <a:cxn ang="0">
                  <a:pos x="4789" y="5370"/>
                </a:cxn>
                <a:cxn ang="0">
                  <a:pos x="5350" y="5544"/>
                </a:cxn>
                <a:cxn ang="0">
                  <a:pos x="5801" y="5761"/>
                </a:cxn>
                <a:cxn ang="0">
                  <a:pos x="6280" y="6065"/>
                </a:cxn>
                <a:cxn ang="0">
                  <a:pos x="6755" y="6347"/>
                </a:cxn>
                <a:cxn ang="0">
                  <a:pos x="7193" y="6897"/>
                </a:cxn>
                <a:cxn ang="0">
                  <a:pos x="7720" y="7102"/>
                </a:cxn>
                <a:cxn ang="0">
                  <a:pos x="7939" y="7351"/>
                </a:cxn>
                <a:cxn ang="0">
                  <a:pos x="8120" y="7682"/>
                </a:cxn>
                <a:cxn ang="0">
                  <a:pos x="8055" y="7084"/>
                </a:cxn>
                <a:cxn ang="0">
                  <a:pos x="7534" y="6420"/>
                </a:cxn>
                <a:cxn ang="0">
                  <a:pos x="6818" y="5714"/>
                </a:cxn>
                <a:cxn ang="0">
                  <a:pos x="6258" y="5566"/>
                </a:cxn>
                <a:cxn ang="0">
                  <a:pos x="5739" y="5411"/>
                </a:cxn>
                <a:cxn ang="0">
                  <a:pos x="5826" y="2574"/>
                </a:cxn>
                <a:cxn ang="0">
                  <a:pos x="5399" y="977"/>
                </a:cxn>
                <a:cxn ang="0">
                  <a:pos x="4757" y="722"/>
                </a:cxn>
                <a:cxn ang="0">
                  <a:pos x="3842" y="190"/>
                </a:cxn>
              </a:cxnLst>
              <a:rect l="0" t="0" r="r" b="b"/>
              <a:pathLst>
                <a:path w="8339" h="7686">
                  <a:moveTo>
                    <a:pt x="3355" y="163"/>
                  </a:moveTo>
                  <a:lnTo>
                    <a:pt x="3319" y="163"/>
                  </a:lnTo>
                  <a:lnTo>
                    <a:pt x="3298" y="63"/>
                  </a:lnTo>
                  <a:lnTo>
                    <a:pt x="3279" y="61"/>
                  </a:lnTo>
                  <a:lnTo>
                    <a:pt x="3260" y="61"/>
                  </a:lnTo>
                  <a:lnTo>
                    <a:pt x="3245" y="61"/>
                  </a:lnTo>
                  <a:lnTo>
                    <a:pt x="3229" y="61"/>
                  </a:lnTo>
                  <a:lnTo>
                    <a:pt x="3215" y="62"/>
                  </a:lnTo>
                  <a:lnTo>
                    <a:pt x="3203" y="64"/>
                  </a:lnTo>
                  <a:lnTo>
                    <a:pt x="3192" y="65"/>
                  </a:lnTo>
                  <a:lnTo>
                    <a:pt x="3181" y="68"/>
                  </a:lnTo>
                  <a:lnTo>
                    <a:pt x="3172" y="71"/>
                  </a:lnTo>
                  <a:lnTo>
                    <a:pt x="3163" y="74"/>
                  </a:lnTo>
                  <a:lnTo>
                    <a:pt x="3155" y="77"/>
                  </a:lnTo>
                  <a:lnTo>
                    <a:pt x="3148" y="82"/>
                  </a:lnTo>
                  <a:lnTo>
                    <a:pt x="3134" y="90"/>
                  </a:lnTo>
                  <a:lnTo>
                    <a:pt x="3122" y="100"/>
                  </a:lnTo>
                  <a:lnTo>
                    <a:pt x="3111" y="110"/>
                  </a:lnTo>
                  <a:lnTo>
                    <a:pt x="3099" y="120"/>
                  </a:lnTo>
                  <a:lnTo>
                    <a:pt x="3084" y="130"/>
                  </a:lnTo>
                  <a:lnTo>
                    <a:pt x="3067" y="140"/>
                  </a:lnTo>
                  <a:lnTo>
                    <a:pt x="3058" y="145"/>
                  </a:lnTo>
                  <a:lnTo>
                    <a:pt x="3047" y="149"/>
                  </a:lnTo>
                  <a:lnTo>
                    <a:pt x="3036" y="154"/>
                  </a:lnTo>
                  <a:lnTo>
                    <a:pt x="3023" y="158"/>
                  </a:lnTo>
                  <a:lnTo>
                    <a:pt x="3010" y="162"/>
                  </a:lnTo>
                  <a:lnTo>
                    <a:pt x="2994" y="165"/>
                  </a:lnTo>
                  <a:lnTo>
                    <a:pt x="2977" y="168"/>
                  </a:lnTo>
                  <a:lnTo>
                    <a:pt x="2958" y="172"/>
                  </a:lnTo>
                  <a:lnTo>
                    <a:pt x="2904" y="178"/>
                  </a:lnTo>
                  <a:lnTo>
                    <a:pt x="2856" y="185"/>
                  </a:lnTo>
                  <a:lnTo>
                    <a:pt x="2812" y="192"/>
                  </a:lnTo>
                  <a:lnTo>
                    <a:pt x="2771" y="200"/>
                  </a:lnTo>
                  <a:lnTo>
                    <a:pt x="2731" y="209"/>
                  </a:lnTo>
                  <a:lnTo>
                    <a:pt x="2691" y="220"/>
                  </a:lnTo>
                  <a:lnTo>
                    <a:pt x="2670" y="227"/>
                  </a:lnTo>
                  <a:lnTo>
                    <a:pt x="2648" y="233"/>
                  </a:lnTo>
                  <a:lnTo>
                    <a:pt x="2626" y="242"/>
                  </a:lnTo>
                  <a:lnTo>
                    <a:pt x="2602" y="253"/>
                  </a:lnTo>
                  <a:lnTo>
                    <a:pt x="2558" y="271"/>
                  </a:lnTo>
                  <a:lnTo>
                    <a:pt x="2519" y="287"/>
                  </a:lnTo>
                  <a:lnTo>
                    <a:pt x="2501" y="295"/>
                  </a:lnTo>
                  <a:lnTo>
                    <a:pt x="2483" y="304"/>
                  </a:lnTo>
                  <a:lnTo>
                    <a:pt x="2467" y="313"/>
                  </a:lnTo>
                  <a:lnTo>
                    <a:pt x="2453" y="322"/>
                  </a:lnTo>
                  <a:lnTo>
                    <a:pt x="2438" y="332"/>
                  </a:lnTo>
                  <a:lnTo>
                    <a:pt x="2424" y="343"/>
                  </a:lnTo>
                  <a:lnTo>
                    <a:pt x="2411" y="356"/>
                  </a:lnTo>
                  <a:lnTo>
                    <a:pt x="2398" y="370"/>
                  </a:lnTo>
                  <a:lnTo>
                    <a:pt x="2385" y="386"/>
                  </a:lnTo>
                  <a:lnTo>
                    <a:pt x="2374" y="403"/>
                  </a:lnTo>
                  <a:lnTo>
                    <a:pt x="2362" y="423"/>
                  </a:lnTo>
                  <a:lnTo>
                    <a:pt x="2351" y="446"/>
                  </a:lnTo>
                  <a:lnTo>
                    <a:pt x="2342" y="462"/>
                  </a:lnTo>
                  <a:lnTo>
                    <a:pt x="2331" y="477"/>
                  </a:lnTo>
                  <a:lnTo>
                    <a:pt x="2322" y="492"/>
                  </a:lnTo>
                  <a:lnTo>
                    <a:pt x="2311" y="504"/>
                  </a:lnTo>
                  <a:lnTo>
                    <a:pt x="2300" y="516"/>
                  </a:lnTo>
                  <a:lnTo>
                    <a:pt x="2289" y="526"/>
                  </a:lnTo>
                  <a:lnTo>
                    <a:pt x="2276" y="537"/>
                  </a:lnTo>
                  <a:lnTo>
                    <a:pt x="2264" y="547"/>
                  </a:lnTo>
                  <a:lnTo>
                    <a:pt x="2238" y="564"/>
                  </a:lnTo>
                  <a:lnTo>
                    <a:pt x="2209" y="579"/>
                  </a:lnTo>
                  <a:lnTo>
                    <a:pt x="2179" y="596"/>
                  </a:lnTo>
                  <a:lnTo>
                    <a:pt x="2145" y="613"/>
                  </a:lnTo>
                  <a:lnTo>
                    <a:pt x="2142" y="608"/>
                  </a:lnTo>
                  <a:lnTo>
                    <a:pt x="2139" y="607"/>
                  </a:lnTo>
                  <a:lnTo>
                    <a:pt x="2137" y="612"/>
                  </a:lnTo>
                  <a:lnTo>
                    <a:pt x="2135" y="615"/>
                  </a:lnTo>
                  <a:lnTo>
                    <a:pt x="2133" y="616"/>
                  </a:lnTo>
                  <a:lnTo>
                    <a:pt x="2132" y="617"/>
                  </a:lnTo>
                  <a:lnTo>
                    <a:pt x="2129" y="615"/>
                  </a:lnTo>
                  <a:lnTo>
                    <a:pt x="2127" y="611"/>
                  </a:lnTo>
                  <a:lnTo>
                    <a:pt x="2126" y="598"/>
                  </a:lnTo>
                  <a:lnTo>
                    <a:pt x="2124" y="589"/>
                  </a:lnTo>
                  <a:lnTo>
                    <a:pt x="2090" y="540"/>
                  </a:lnTo>
                  <a:lnTo>
                    <a:pt x="2069" y="544"/>
                  </a:lnTo>
                  <a:lnTo>
                    <a:pt x="2047" y="548"/>
                  </a:lnTo>
                  <a:lnTo>
                    <a:pt x="2028" y="550"/>
                  </a:lnTo>
                  <a:lnTo>
                    <a:pt x="2010" y="551"/>
                  </a:lnTo>
                  <a:lnTo>
                    <a:pt x="1993" y="551"/>
                  </a:lnTo>
                  <a:lnTo>
                    <a:pt x="1978" y="550"/>
                  </a:lnTo>
                  <a:lnTo>
                    <a:pt x="1962" y="548"/>
                  </a:lnTo>
                  <a:lnTo>
                    <a:pt x="1946" y="546"/>
                  </a:lnTo>
                  <a:lnTo>
                    <a:pt x="1916" y="539"/>
                  </a:lnTo>
                  <a:lnTo>
                    <a:pt x="1882" y="529"/>
                  </a:lnTo>
                  <a:lnTo>
                    <a:pt x="1845" y="517"/>
                  </a:lnTo>
                  <a:lnTo>
                    <a:pt x="1803" y="505"/>
                  </a:lnTo>
                  <a:lnTo>
                    <a:pt x="1780" y="520"/>
                  </a:lnTo>
                  <a:lnTo>
                    <a:pt x="1763" y="533"/>
                  </a:lnTo>
                  <a:lnTo>
                    <a:pt x="1756" y="540"/>
                  </a:lnTo>
                  <a:lnTo>
                    <a:pt x="1752" y="546"/>
                  </a:lnTo>
                  <a:lnTo>
                    <a:pt x="1747" y="552"/>
                  </a:lnTo>
                  <a:lnTo>
                    <a:pt x="1744" y="559"/>
                  </a:lnTo>
                  <a:lnTo>
                    <a:pt x="1741" y="567"/>
                  </a:lnTo>
                  <a:lnTo>
                    <a:pt x="1739" y="576"/>
                  </a:lnTo>
                  <a:lnTo>
                    <a:pt x="1737" y="585"/>
                  </a:lnTo>
                  <a:lnTo>
                    <a:pt x="1735" y="596"/>
                  </a:lnTo>
                  <a:lnTo>
                    <a:pt x="1732" y="622"/>
                  </a:lnTo>
                  <a:lnTo>
                    <a:pt x="1728" y="654"/>
                  </a:lnTo>
                  <a:lnTo>
                    <a:pt x="1648" y="794"/>
                  </a:lnTo>
                  <a:lnTo>
                    <a:pt x="1645" y="810"/>
                  </a:lnTo>
                  <a:lnTo>
                    <a:pt x="1644" y="827"/>
                  </a:lnTo>
                  <a:lnTo>
                    <a:pt x="1645" y="844"/>
                  </a:lnTo>
                  <a:lnTo>
                    <a:pt x="1649" y="861"/>
                  </a:lnTo>
                  <a:lnTo>
                    <a:pt x="1654" y="877"/>
                  </a:lnTo>
                  <a:lnTo>
                    <a:pt x="1662" y="892"/>
                  </a:lnTo>
                  <a:lnTo>
                    <a:pt x="1670" y="908"/>
                  </a:lnTo>
                  <a:lnTo>
                    <a:pt x="1680" y="924"/>
                  </a:lnTo>
                  <a:lnTo>
                    <a:pt x="1691" y="940"/>
                  </a:lnTo>
                  <a:lnTo>
                    <a:pt x="1704" y="955"/>
                  </a:lnTo>
                  <a:lnTo>
                    <a:pt x="1717" y="970"/>
                  </a:lnTo>
                  <a:lnTo>
                    <a:pt x="1732" y="986"/>
                  </a:lnTo>
                  <a:lnTo>
                    <a:pt x="1761" y="1017"/>
                  </a:lnTo>
                  <a:lnTo>
                    <a:pt x="1790" y="1048"/>
                  </a:lnTo>
                  <a:lnTo>
                    <a:pt x="1820" y="1080"/>
                  </a:lnTo>
                  <a:lnTo>
                    <a:pt x="1847" y="1112"/>
                  </a:lnTo>
                  <a:lnTo>
                    <a:pt x="1860" y="1129"/>
                  </a:lnTo>
                  <a:lnTo>
                    <a:pt x="1872" y="1146"/>
                  </a:lnTo>
                  <a:lnTo>
                    <a:pt x="1882" y="1164"/>
                  </a:lnTo>
                  <a:lnTo>
                    <a:pt x="1891" y="1182"/>
                  </a:lnTo>
                  <a:lnTo>
                    <a:pt x="1899" y="1200"/>
                  </a:lnTo>
                  <a:lnTo>
                    <a:pt x="1906" y="1219"/>
                  </a:lnTo>
                  <a:lnTo>
                    <a:pt x="1910" y="1238"/>
                  </a:lnTo>
                  <a:lnTo>
                    <a:pt x="1913" y="1258"/>
                  </a:lnTo>
                  <a:lnTo>
                    <a:pt x="1913" y="1279"/>
                  </a:lnTo>
                  <a:lnTo>
                    <a:pt x="1910" y="1300"/>
                  </a:lnTo>
                  <a:lnTo>
                    <a:pt x="1906" y="1321"/>
                  </a:lnTo>
                  <a:lnTo>
                    <a:pt x="1898" y="1343"/>
                  </a:lnTo>
                  <a:lnTo>
                    <a:pt x="1858" y="1460"/>
                  </a:lnTo>
                  <a:lnTo>
                    <a:pt x="1908" y="1502"/>
                  </a:lnTo>
                  <a:lnTo>
                    <a:pt x="1949" y="1532"/>
                  </a:lnTo>
                  <a:lnTo>
                    <a:pt x="1964" y="1543"/>
                  </a:lnTo>
                  <a:lnTo>
                    <a:pt x="1979" y="1554"/>
                  </a:lnTo>
                  <a:lnTo>
                    <a:pt x="1991" y="1560"/>
                  </a:lnTo>
                  <a:lnTo>
                    <a:pt x="2001" y="1566"/>
                  </a:lnTo>
                  <a:lnTo>
                    <a:pt x="2010" y="1569"/>
                  </a:lnTo>
                  <a:lnTo>
                    <a:pt x="2017" y="1573"/>
                  </a:lnTo>
                  <a:lnTo>
                    <a:pt x="2023" y="1574"/>
                  </a:lnTo>
                  <a:lnTo>
                    <a:pt x="2028" y="1574"/>
                  </a:lnTo>
                  <a:lnTo>
                    <a:pt x="2033" y="1573"/>
                  </a:lnTo>
                  <a:lnTo>
                    <a:pt x="2036" y="1572"/>
                  </a:lnTo>
                  <a:lnTo>
                    <a:pt x="2038" y="1569"/>
                  </a:lnTo>
                  <a:lnTo>
                    <a:pt x="2042" y="1567"/>
                  </a:lnTo>
                  <a:lnTo>
                    <a:pt x="2047" y="1563"/>
                  </a:lnTo>
                  <a:lnTo>
                    <a:pt x="2055" y="1558"/>
                  </a:lnTo>
                  <a:lnTo>
                    <a:pt x="2060" y="1557"/>
                  </a:lnTo>
                  <a:lnTo>
                    <a:pt x="2065" y="1557"/>
                  </a:lnTo>
                  <a:lnTo>
                    <a:pt x="2072" y="1558"/>
                  </a:lnTo>
                  <a:lnTo>
                    <a:pt x="2080" y="1560"/>
                  </a:lnTo>
                  <a:lnTo>
                    <a:pt x="2090" y="1564"/>
                  </a:lnTo>
                  <a:lnTo>
                    <a:pt x="2101" y="1568"/>
                  </a:lnTo>
                  <a:lnTo>
                    <a:pt x="2115" y="1575"/>
                  </a:lnTo>
                  <a:lnTo>
                    <a:pt x="2130" y="1584"/>
                  </a:lnTo>
                  <a:lnTo>
                    <a:pt x="2148" y="1594"/>
                  </a:lnTo>
                  <a:lnTo>
                    <a:pt x="2169" y="1607"/>
                  </a:lnTo>
                  <a:lnTo>
                    <a:pt x="2192" y="1623"/>
                  </a:lnTo>
                  <a:lnTo>
                    <a:pt x="2218" y="1641"/>
                  </a:lnTo>
                  <a:lnTo>
                    <a:pt x="2055" y="1587"/>
                  </a:lnTo>
                  <a:lnTo>
                    <a:pt x="2039" y="1618"/>
                  </a:lnTo>
                  <a:lnTo>
                    <a:pt x="2025" y="1643"/>
                  </a:lnTo>
                  <a:lnTo>
                    <a:pt x="2015" y="1668"/>
                  </a:lnTo>
                  <a:lnTo>
                    <a:pt x="2006" y="1689"/>
                  </a:lnTo>
                  <a:lnTo>
                    <a:pt x="2002" y="1700"/>
                  </a:lnTo>
                  <a:lnTo>
                    <a:pt x="2000" y="1708"/>
                  </a:lnTo>
                  <a:lnTo>
                    <a:pt x="1999" y="1717"/>
                  </a:lnTo>
                  <a:lnTo>
                    <a:pt x="1998" y="1726"/>
                  </a:lnTo>
                  <a:lnTo>
                    <a:pt x="1997" y="1735"/>
                  </a:lnTo>
                  <a:lnTo>
                    <a:pt x="1998" y="1743"/>
                  </a:lnTo>
                  <a:lnTo>
                    <a:pt x="1998" y="1752"/>
                  </a:lnTo>
                  <a:lnTo>
                    <a:pt x="2000" y="1760"/>
                  </a:lnTo>
                  <a:lnTo>
                    <a:pt x="2005" y="1777"/>
                  </a:lnTo>
                  <a:lnTo>
                    <a:pt x="2013" y="1794"/>
                  </a:lnTo>
                  <a:lnTo>
                    <a:pt x="2023" y="1812"/>
                  </a:lnTo>
                  <a:lnTo>
                    <a:pt x="2035" y="1831"/>
                  </a:lnTo>
                  <a:lnTo>
                    <a:pt x="2068" y="1875"/>
                  </a:lnTo>
                  <a:lnTo>
                    <a:pt x="2109" y="1930"/>
                  </a:lnTo>
                  <a:lnTo>
                    <a:pt x="2102" y="1926"/>
                  </a:lnTo>
                  <a:lnTo>
                    <a:pt x="2096" y="1924"/>
                  </a:lnTo>
                  <a:lnTo>
                    <a:pt x="2093" y="1925"/>
                  </a:lnTo>
                  <a:lnTo>
                    <a:pt x="2091" y="1926"/>
                  </a:lnTo>
                  <a:lnTo>
                    <a:pt x="2088" y="1927"/>
                  </a:lnTo>
                  <a:lnTo>
                    <a:pt x="2084" y="1931"/>
                  </a:lnTo>
                  <a:lnTo>
                    <a:pt x="2063" y="1957"/>
                  </a:lnTo>
                  <a:lnTo>
                    <a:pt x="2019" y="2008"/>
                  </a:lnTo>
                  <a:lnTo>
                    <a:pt x="2007" y="1978"/>
                  </a:lnTo>
                  <a:lnTo>
                    <a:pt x="1995" y="1953"/>
                  </a:lnTo>
                  <a:lnTo>
                    <a:pt x="1982" y="1933"/>
                  </a:lnTo>
                  <a:lnTo>
                    <a:pt x="1970" y="1916"/>
                  </a:lnTo>
                  <a:lnTo>
                    <a:pt x="1957" y="1903"/>
                  </a:lnTo>
                  <a:lnTo>
                    <a:pt x="1945" y="1893"/>
                  </a:lnTo>
                  <a:lnTo>
                    <a:pt x="1933" y="1884"/>
                  </a:lnTo>
                  <a:lnTo>
                    <a:pt x="1919" y="1877"/>
                  </a:lnTo>
                  <a:lnTo>
                    <a:pt x="1889" y="1865"/>
                  </a:lnTo>
                  <a:lnTo>
                    <a:pt x="1854" y="1852"/>
                  </a:lnTo>
                  <a:lnTo>
                    <a:pt x="1835" y="1843"/>
                  </a:lnTo>
                  <a:lnTo>
                    <a:pt x="1814" y="1833"/>
                  </a:lnTo>
                  <a:lnTo>
                    <a:pt x="1791" y="1820"/>
                  </a:lnTo>
                  <a:lnTo>
                    <a:pt x="1767" y="1803"/>
                  </a:lnTo>
                  <a:lnTo>
                    <a:pt x="1769" y="1790"/>
                  </a:lnTo>
                  <a:lnTo>
                    <a:pt x="1770" y="1781"/>
                  </a:lnTo>
                  <a:lnTo>
                    <a:pt x="1773" y="1774"/>
                  </a:lnTo>
                  <a:lnTo>
                    <a:pt x="1777" y="1767"/>
                  </a:lnTo>
                  <a:lnTo>
                    <a:pt x="1783" y="1756"/>
                  </a:lnTo>
                  <a:lnTo>
                    <a:pt x="1792" y="1741"/>
                  </a:lnTo>
                  <a:lnTo>
                    <a:pt x="1797" y="1731"/>
                  </a:lnTo>
                  <a:lnTo>
                    <a:pt x="1803" y="1719"/>
                  </a:lnTo>
                  <a:lnTo>
                    <a:pt x="1808" y="1703"/>
                  </a:lnTo>
                  <a:lnTo>
                    <a:pt x="1814" y="1684"/>
                  </a:lnTo>
                  <a:lnTo>
                    <a:pt x="1819" y="1659"/>
                  </a:lnTo>
                  <a:lnTo>
                    <a:pt x="1826" y="1629"/>
                  </a:lnTo>
                  <a:lnTo>
                    <a:pt x="1832" y="1593"/>
                  </a:lnTo>
                  <a:lnTo>
                    <a:pt x="1838" y="1551"/>
                  </a:lnTo>
                  <a:lnTo>
                    <a:pt x="1695" y="1532"/>
                  </a:lnTo>
                  <a:lnTo>
                    <a:pt x="1640" y="1531"/>
                  </a:lnTo>
                  <a:lnTo>
                    <a:pt x="1582" y="1529"/>
                  </a:lnTo>
                  <a:lnTo>
                    <a:pt x="1525" y="1526"/>
                  </a:lnTo>
                  <a:lnTo>
                    <a:pt x="1467" y="1523"/>
                  </a:lnTo>
                  <a:lnTo>
                    <a:pt x="1438" y="1523"/>
                  </a:lnTo>
                  <a:lnTo>
                    <a:pt x="1409" y="1523"/>
                  </a:lnTo>
                  <a:lnTo>
                    <a:pt x="1380" y="1524"/>
                  </a:lnTo>
                  <a:lnTo>
                    <a:pt x="1352" y="1526"/>
                  </a:lnTo>
                  <a:lnTo>
                    <a:pt x="1324" y="1528"/>
                  </a:lnTo>
                  <a:lnTo>
                    <a:pt x="1297" y="1531"/>
                  </a:lnTo>
                  <a:lnTo>
                    <a:pt x="1270" y="1536"/>
                  </a:lnTo>
                  <a:lnTo>
                    <a:pt x="1243" y="1541"/>
                  </a:lnTo>
                  <a:lnTo>
                    <a:pt x="1213" y="1550"/>
                  </a:lnTo>
                  <a:lnTo>
                    <a:pt x="1192" y="1559"/>
                  </a:lnTo>
                  <a:lnTo>
                    <a:pt x="1180" y="1563"/>
                  </a:lnTo>
                  <a:lnTo>
                    <a:pt x="1169" y="1566"/>
                  </a:lnTo>
                  <a:lnTo>
                    <a:pt x="1153" y="1568"/>
                  </a:lnTo>
                  <a:lnTo>
                    <a:pt x="1134" y="1569"/>
                  </a:lnTo>
                  <a:lnTo>
                    <a:pt x="1088" y="1572"/>
                  </a:lnTo>
                  <a:lnTo>
                    <a:pt x="1049" y="1572"/>
                  </a:lnTo>
                  <a:lnTo>
                    <a:pt x="1014" y="1570"/>
                  </a:lnTo>
                  <a:lnTo>
                    <a:pt x="984" y="1569"/>
                  </a:lnTo>
                  <a:lnTo>
                    <a:pt x="959" y="1569"/>
                  </a:lnTo>
                  <a:lnTo>
                    <a:pt x="938" y="1569"/>
                  </a:lnTo>
                  <a:lnTo>
                    <a:pt x="928" y="1569"/>
                  </a:lnTo>
                  <a:lnTo>
                    <a:pt x="920" y="1570"/>
                  </a:lnTo>
                  <a:lnTo>
                    <a:pt x="912" y="1573"/>
                  </a:lnTo>
                  <a:lnTo>
                    <a:pt x="904" y="1575"/>
                  </a:lnTo>
                  <a:lnTo>
                    <a:pt x="897" y="1578"/>
                  </a:lnTo>
                  <a:lnTo>
                    <a:pt x="892" y="1582"/>
                  </a:lnTo>
                  <a:lnTo>
                    <a:pt x="886" y="1587"/>
                  </a:lnTo>
                  <a:lnTo>
                    <a:pt x="882" y="1593"/>
                  </a:lnTo>
                  <a:lnTo>
                    <a:pt x="876" y="1600"/>
                  </a:lnTo>
                  <a:lnTo>
                    <a:pt x="871" y="1607"/>
                  </a:lnTo>
                  <a:lnTo>
                    <a:pt x="867" y="1616"/>
                  </a:lnTo>
                  <a:lnTo>
                    <a:pt x="864" y="1628"/>
                  </a:lnTo>
                  <a:lnTo>
                    <a:pt x="856" y="1652"/>
                  </a:lnTo>
                  <a:lnTo>
                    <a:pt x="847" y="1684"/>
                  </a:lnTo>
                  <a:lnTo>
                    <a:pt x="839" y="1722"/>
                  </a:lnTo>
                  <a:lnTo>
                    <a:pt x="829" y="1767"/>
                  </a:lnTo>
                  <a:lnTo>
                    <a:pt x="856" y="1788"/>
                  </a:lnTo>
                  <a:lnTo>
                    <a:pt x="884" y="1812"/>
                  </a:lnTo>
                  <a:lnTo>
                    <a:pt x="912" y="1838"/>
                  </a:lnTo>
                  <a:lnTo>
                    <a:pt x="941" y="1863"/>
                  </a:lnTo>
                  <a:lnTo>
                    <a:pt x="957" y="1875"/>
                  </a:lnTo>
                  <a:lnTo>
                    <a:pt x="971" y="1887"/>
                  </a:lnTo>
                  <a:lnTo>
                    <a:pt x="987" y="1897"/>
                  </a:lnTo>
                  <a:lnTo>
                    <a:pt x="1003" y="1907"/>
                  </a:lnTo>
                  <a:lnTo>
                    <a:pt x="1019" y="1915"/>
                  </a:lnTo>
                  <a:lnTo>
                    <a:pt x="1035" y="1923"/>
                  </a:lnTo>
                  <a:lnTo>
                    <a:pt x="1051" y="1927"/>
                  </a:lnTo>
                  <a:lnTo>
                    <a:pt x="1068" y="1932"/>
                  </a:lnTo>
                  <a:lnTo>
                    <a:pt x="928" y="1921"/>
                  </a:lnTo>
                  <a:lnTo>
                    <a:pt x="922" y="1984"/>
                  </a:lnTo>
                  <a:lnTo>
                    <a:pt x="919" y="2041"/>
                  </a:lnTo>
                  <a:lnTo>
                    <a:pt x="918" y="2094"/>
                  </a:lnTo>
                  <a:lnTo>
                    <a:pt x="920" y="2141"/>
                  </a:lnTo>
                  <a:lnTo>
                    <a:pt x="923" y="2183"/>
                  </a:lnTo>
                  <a:lnTo>
                    <a:pt x="929" y="2223"/>
                  </a:lnTo>
                  <a:lnTo>
                    <a:pt x="936" y="2257"/>
                  </a:lnTo>
                  <a:lnTo>
                    <a:pt x="946" y="2288"/>
                  </a:lnTo>
                  <a:lnTo>
                    <a:pt x="956" y="2316"/>
                  </a:lnTo>
                  <a:lnTo>
                    <a:pt x="968" y="2339"/>
                  </a:lnTo>
                  <a:lnTo>
                    <a:pt x="982" y="2361"/>
                  </a:lnTo>
                  <a:lnTo>
                    <a:pt x="997" y="2380"/>
                  </a:lnTo>
                  <a:lnTo>
                    <a:pt x="1013" y="2395"/>
                  </a:lnTo>
                  <a:lnTo>
                    <a:pt x="1030" y="2409"/>
                  </a:lnTo>
                  <a:lnTo>
                    <a:pt x="1048" y="2420"/>
                  </a:lnTo>
                  <a:lnTo>
                    <a:pt x="1067" y="2430"/>
                  </a:lnTo>
                  <a:lnTo>
                    <a:pt x="1086" y="2438"/>
                  </a:lnTo>
                  <a:lnTo>
                    <a:pt x="1106" y="2445"/>
                  </a:lnTo>
                  <a:lnTo>
                    <a:pt x="1126" y="2452"/>
                  </a:lnTo>
                  <a:lnTo>
                    <a:pt x="1147" y="2456"/>
                  </a:lnTo>
                  <a:lnTo>
                    <a:pt x="1187" y="2465"/>
                  </a:lnTo>
                  <a:lnTo>
                    <a:pt x="1228" y="2474"/>
                  </a:lnTo>
                  <a:lnTo>
                    <a:pt x="1247" y="2479"/>
                  </a:lnTo>
                  <a:lnTo>
                    <a:pt x="1266" y="2484"/>
                  </a:lnTo>
                  <a:lnTo>
                    <a:pt x="1285" y="2491"/>
                  </a:lnTo>
                  <a:lnTo>
                    <a:pt x="1302" y="2499"/>
                  </a:lnTo>
                  <a:lnTo>
                    <a:pt x="1318" y="2509"/>
                  </a:lnTo>
                  <a:lnTo>
                    <a:pt x="1334" y="2519"/>
                  </a:lnTo>
                  <a:lnTo>
                    <a:pt x="1349" y="2532"/>
                  </a:lnTo>
                  <a:lnTo>
                    <a:pt x="1361" y="2548"/>
                  </a:lnTo>
                  <a:lnTo>
                    <a:pt x="1384" y="2576"/>
                  </a:lnTo>
                  <a:lnTo>
                    <a:pt x="1400" y="2596"/>
                  </a:lnTo>
                  <a:lnTo>
                    <a:pt x="1415" y="2612"/>
                  </a:lnTo>
                  <a:lnTo>
                    <a:pt x="1429" y="2622"/>
                  </a:lnTo>
                  <a:lnTo>
                    <a:pt x="1459" y="2639"/>
                  </a:lnTo>
                  <a:lnTo>
                    <a:pt x="1506" y="2663"/>
                  </a:lnTo>
                  <a:lnTo>
                    <a:pt x="1586" y="2705"/>
                  </a:lnTo>
                  <a:lnTo>
                    <a:pt x="1600" y="2695"/>
                  </a:lnTo>
                  <a:lnTo>
                    <a:pt x="1613" y="2685"/>
                  </a:lnTo>
                  <a:lnTo>
                    <a:pt x="1624" y="2676"/>
                  </a:lnTo>
                  <a:lnTo>
                    <a:pt x="1633" y="2667"/>
                  </a:lnTo>
                  <a:lnTo>
                    <a:pt x="1649" y="2650"/>
                  </a:lnTo>
                  <a:lnTo>
                    <a:pt x="1662" y="2633"/>
                  </a:lnTo>
                  <a:lnTo>
                    <a:pt x="1677" y="2617"/>
                  </a:lnTo>
                  <a:lnTo>
                    <a:pt x="1695" y="2600"/>
                  </a:lnTo>
                  <a:lnTo>
                    <a:pt x="1705" y="2592"/>
                  </a:lnTo>
                  <a:lnTo>
                    <a:pt x="1716" y="2582"/>
                  </a:lnTo>
                  <a:lnTo>
                    <a:pt x="1731" y="2573"/>
                  </a:lnTo>
                  <a:lnTo>
                    <a:pt x="1746" y="2563"/>
                  </a:lnTo>
                  <a:lnTo>
                    <a:pt x="1934" y="2452"/>
                  </a:lnTo>
                  <a:lnTo>
                    <a:pt x="1931" y="2507"/>
                  </a:lnTo>
                  <a:lnTo>
                    <a:pt x="1907" y="2513"/>
                  </a:lnTo>
                  <a:lnTo>
                    <a:pt x="1892" y="2518"/>
                  </a:lnTo>
                  <a:lnTo>
                    <a:pt x="1883" y="2521"/>
                  </a:lnTo>
                  <a:lnTo>
                    <a:pt x="1880" y="2525"/>
                  </a:lnTo>
                  <a:lnTo>
                    <a:pt x="1879" y="2527"/>
                  </a:lnTo>
                  <a:lnTo>
                    <a:pt x="1878" y="2530"/>
                  </a:lnTo>
                  <a:lnTo>
                    <a:pt x="1877" y="2534"/>
                  </a:lnTo>
                  <a:lnTo>
                    <a:pt x="1872" y="2539"/>
                  </a:lnTo>
                  <a:lnTo>
                    <a:pt x="1850" y="2561"/>
                  </a:lnTo>
                  <a:lnTo>
                    <a:pt x="1828" y="2582"/>
                  </a:lnTo>
                  <a:lnTo>
                    <a:pt x="1809" y="2604"/>
                  </a:lnTo>
                  <a:lnTo>
                    <a:pt x="1790" y="2628"/>
                  </a:lnTo>
                  <a:lnTo>
                    <a:pt x="1771" y="2654"/>
                  </a:lnTo>
                  <a:lnTo>
                    <a:pt x="1752" y="2681"/>
                  </a:lnTo>
                  <a:lnTo>
                    <a:pt x="1733" y="2709"/>
                  </a:lnTo>
                  <a:lnTo>
                    <a:pt x="1713" y="2740"/>
                  </a:lnTo>
                  <a:lnTo>
                    <a:pt x="1820" y="2723"/>
                  </a:lnTo>
                  <a:lnTo>
                    <a:pt x="1820" y="2739"/>
                  </a:lnTo>
                  <a:lnTo>
                    <a:pt x="1819" y="2755"/>
                  </a:lnTo>
                  <a:lnTo>
                    <a:pt x="1818" y="2770"/>
                  </a:lnTo>
                  <a:lnTo>
                    <a:pt x="1816" y="2785"/>
                  </a:lnTo>
                  <a:lnTo>
                    <a:pt x="1810" y="2813"/>
                  </a:lnTo>
                  <a:lnTo>
                    <a:pt x="1804" y="2842"/>
                  </a:lnTo>
                  <a:lnTo>
                    <a:pt x="1796" y="2869"/>
                  </a:lnTo>
                  <a:lnTo>
                    <a:pt x="1786" y="2898"/>
                  </a:lnTo>
                  <a:lnTo>
                    <a:pt x="1777" y="2928"/>
                  </a:lnTo>
                  <a:lnTo>
                    <a:pt x="1767" y="2958"/>
                  </a:lnTo>
                  <a:lnTo>
                    <a:pt x="1820" y="2994"/>
                  </a:lnTo>
                  <a:lnTo>
                    <a:pt x="1798" y="3010"/>
                  </a:lnTo>
                  <a:lnTo>
                    <a:pt x="1767" y="3029"/>
                  </a:lnTo>
                  <a:lnTo>
                    <a:pt x="1749" y="3039"/>
                  </a:lnTo>
                  <a:lnTo>
                    <a:pt x="1730" y="3049"/>
                  </a:lnTo>
                  <a:lnTo>
                    <a:pt x="1709" y="3059"/>
                  </a:lnTo>
                  <a:lnTo>
                    <a:pt x="1689" y="3068"/>
                  </a:lnTo>
                  <a:lnTo>
                    <a:pt x="1668" y="3077"/>
                  </a:lnTo>
                  <a:lnTo>
                    <a:pt x="1646" y="3085"/>
                  </a:lnTo>
                  <a:lnTo>
                    <a:pt x="1625" y="3090"/>
                  </a:lnTo>
                  <a:lnTo>
                    <a:pt x="1605" y="3096"/>
                  </a:lnTo>
                  <a:lnTo>
                    <a:pt x="1585" y="3098"/>
                  </a:lnTo>
                  <a:lnTo>
                    <a:pt x="1566" y="3099"/>
                  </a:lnTo>
                  <a:lnTo>
                    <a:pt x="1557" y="3099"/>
                  </a:lnTo>
                  <a:lnTo>
                    <a:pt x="1548" y="3098"/>
                  </a:lnTo>
                  <a:lnTo>
                    <a:pt x="1539" y="3096"/>
                  </a:lnTo>
                  <a:lnTo>
                    <a:pt x="1531" y="3094"/>
                  </a:lnTo>
                  <a:lnTo>
                    <a:pt x="1506" y="3085"/>
                  </a:lnTo>
                  <a:lnTo>
                    <a:pt x="1485" y="3074"/>
                  </a:lnTo>
                  <a:lnTo>
                    <a:pt x="1466" y="3063"/>
                  </a:lnTo>
                  <a:lnTo>
                    <a:pt x="1448" y="3053"/>
                  </a:lnTo>
                  <a:lnTo>
                    <a:pt x="1432" y="3044"/>
                  </a:lnTo>
                  <a:lnTo>
                    <a:pt x="1416" y="3036"/>
                  </a:lnTo>
                  <a:lnTo>
                    <a:pt x="1408" y="3033"/>
                  </a:lnTo>
                  <a:lnTo>
                    <a:pt x="1400" y="3031"/>
                  </a:lnTo>
                  <a:lnTo>
                    <a:pt x="1391" y="3029"/>
                  </a:lnTo>
                  <a:lnTo>
                    <a:pt x="1382" y="3027"/>
                  </a:lnTo>
                  <a:lnTo>
                    <a:pt x="1374" y="3027"/>
                  </a:lnTo>
                  <a:lnTo>
                    <a:pt x="1365" y="3027"/>
                  </a:lnTo>
                  <a:lnTo>
                    <a:pt x="1354" y="3029"/>
                  </a:lnTo>
                  <a:lnTo>
                    <a:pt x="1343" y="3031"/>
                  </a:lnTo>
                  <a:lnTo>
                    <a:pt x="1332" y="3034"/>
                  </a:lnTo>
                  <a:lnTo>
                    <a:pt x="1318" y="3039"/>
                  </a:lnTo>
                  <a:lnTo>
                    <a:pt x="1306" y="3043"/>
                  </a:lnTo>
                  <a:lnTo>
                    <a:pt x="1292" y="3050"/>
                  </a:lnTo>
                  <a:lnTo>
                    <a:pt x="1276" y="3058"/>
                  </a:lnTo>
                  <a:lnTo>
                    <a:pt x="1259" y="3068"/>
                  </a:lnTo>
                  <a:lnTo>
                    <a:pt x="1241" y="3078"/>
                  </a:lnTo>
                  <a:lnTo>
                    <a:pt x="1222" y="3090"/>
                  </a:lnTo>
                  <a:lnTo>
                    <a:pt x="1178" y="3120"/>
                  </a:lnTo>
                  <a:lnTo>
                    <a:pt x="1129" y="3155"/>
                  </a:lnTo>
                  <a:lnTo>
                    <a:pt x="1099" y="3444"/>
                  </a:lnTo>
                  <a:lnTo>
                    <a:pt x="1104" y="3439"/>
                  </a:lnTo>
                  <a:lnTo>
                    <a:pt x="1107" y="3436"/>
                  </a:lnTo>
                  <a:lnTo>
                    <a:pt x="1111" y="3436"/>
                  </a:lnTo>
                  <a:lnTo>
                    <a:pt x="1113" y="3437"/>
                  </a:lnTo>
                  <a:lnTo>
                    <a:pt x="1114" y="3441"/>
                  </a:lnTo>
                  <a:lnTo>
                    <a:pt x="1115" y="3444"/>
                  </a:lnTo>
                  <a:lnTo>
                    <a:pt x="1116" y="3447"/>
                  </a:lnTo>
                  <a:lnTo>
                    <a:pt x="1116" y="3451"/>
                  </a:lnTo>
                  <a:lnTo>
                    <a:pt x="1116" y="3454"/>
                  </a:lnTo>
                  <a:lnTo>
                    <a:pt x="1115" y="3456"/>
                  </a:lnTo>
                  <a:lnTo>
                    <a:pt x="1114" y="3456"/>
                  </a:lnTo>
                  <a:lnTo>
                    <a:pt x="1113" y="3455"/>
                  </a:lnTo>
                  <a:lnTo>
                    <a:pt x="1111" y="3451"/>
                  </a:lnTo>
                  <a:lnTo>
                    <a:pt x="1108" y="3444"/>
                  </a:lnTo>
                  <a:lnTo>
                    <a:pt x="1106" y="3433"/>
                  </a:lnTo>
                  <a:lnTo>
                    <a:pt x="1103" y="3418"/>
                  </a:lnTo>
                  <a:lnTo>
                    <a:pt x="1099" y="3402"/>
                  </a:lnTo>
                  <a:lnTo>
                    <a:pt x="1094" y="3386"/>
                  </a:lnTo>
                  <a:lnTo>
                    <a:pt x="1088" y="3369"/>
                  </a:lnTo>
                  <a:lnTo>
                    <a:pt x="1080" y="3352"/>
                  </a:lnTo>
                  <a:lnTo>
                    <a:pt x="1064" y="3316"/>
                  </a:lnTo>
                  <a:lnTo>
                    <a:pt x="1043" y="3279"/>
                  </a:lnTo>
                  <a:lnTo>
                    <a:pt x="1023" y="3243"/>
                  </a:lnTo>
                  <a:lnTo>
                    <a:pt x="1003" y="3208"/>
                  </a:lnTo>
                  <a:lnTo>
                    <a:pt x="984" y="3177"/>
                  </a:lnTo>
                  <a:lnTo>
                    <a:pt x="968" y="3146"/>
                  </a:lnTo>
                  <a:lnTo>
                    <a:pt x="946" y="3145"/>
                  </a:lnTo>
                  <a:lnTo>
                    <a:pt x="927" y="3145"/>
                  </a:lnTo>
                  <a:lnTo>
                    <a:pt x="909" y="3148"/>
                  </a:lnTo>
                  <a:lnTo>
                    <a:pt x="894" y="3151"/>
                  </a:lnTo>
                  <a:lnTo>
                    <a:pt x="880" y="3155"/>
                  </a:lnTo>
                  <a:lnTo>
                    <a:pt x="868" y="3161"/>
                  </a:lnTo>
                  <a:lnTo>
                    <a:pt x="858" y="3169"/>
                  </a:lnTo>
                  <a:lnTo>
                    <a:pt x="849" y="3178"/>
                  </a:lnTo>
                  <a:lnTo>
                    <a:pt x="841" y="3187"/>
                  </a:lnTo>
                  <a:lnTo>
                    <a:pt x="833" y="3198"/>
                  </a:lnTo>
                  <a:lnTo>
                    <a:pt x="827" y="3210"/>
                  </a:lnTo>
                  <a:lnTo>
                    <a:pt x="820" y="3224"/>
                  </a:lnTo>
                  <a:lnTo>
                    <a:pt x="806" y="3254"/>
                  </a:lnTo>
                  <a:lnTo>
                    <a:pt x="792" y="3288"/>
                  </a:lnTo>
                  <a:lnTo>
                    <a:pt x="792" y="3160"/>
                  </a:lnTo>
                  <a:lnTo>
                    <a:pt x="666" y="3300"/>
                  </a:lnTo>
                  <a:lnTo>
                    <a:pt x="630" y="3228"/>
                  </a:lnTo>
                  <a:lnTo>
                    <a:pt x="599" y="3227"/>
                  </a:lnTo>
                  <a:lnTo>
                    <a:pt x="582" y="3228"/>
                  </a:lnTo>
                  <a:lnTo>
                    <a:pt x="567" y="3231"/>
                  </a:lnTo>
                  <a:lnTo>
                    <a:pt x="540" y="3239"/>
                  </a:lnTo>
                  <a:lnTo>
                    <a:pt x="532" y="3242"/>
                  </a:lnTo>
                  <a:lnTo>
                    <a:pt x="524" y="3245"/>
                  </a:lnTo>
                  <a:lnTo>
                    <a:pt x="500" y="3256"/>
                  </a:lnTo>
                  <a:lnTo>
                    <a:pt x="481" y="3268"/>
                  </a:lnTo>
                  <a:lnTo>
                    <a:pt x="471" y="3272"/>
                  </a:lnTo>
                  <a:lnTo>
                    <a:pt x="459" y="3276"/>
                  </a:lnTo>
                  <a:lnTo>
                    <a:pt x="447" y="3280"/>
                  </a:lnTo>
                  <a:lnTo>
                    <a:pt x="430" y="3282"/>
                  </a:lnTo>
                  <a:lnTo>
                    <a:pt x="341" y="3300"/>
                  </a:lnTo>
                  <a:lnTo>
                    <a:pt x="323" y="3386"/>
                  </a:lnTo>
                  <a:lnTo>
                    <a:pt x="320" y="3398"/>
                  </a:lnTo>
                  <a:lnTo>
                    <a:pt x="317" y="3408"/>
                  </a:lnTo>
                  <a:lnTo>
                    <a:pt x="312" y="3416"/>
                  </a:lnTo>
                  <a:lnTo>
                    <a:pt x="309" y="3423"/>
                  </a:lnTo>
                  <a:lnTo>
                    <a:pt x="300" y="3433"/>
                  </a:lnTo>
                  <a:lnTo>
                    <a:pt x="292" y="3441"/>
                  </a:lnTo>
                  <a:lnTo>
                    <a:pt x="289" y="3444"/>
                  </a:lnTo>
                  <a:lnTo>
                    <a:pt x="285" y="3448"/>
                  </a:lnTo>
                  <a:lnTo>
                    <a:pt x="283" y="3453"/>
                  </a:lnTo>
                  <a:lnTo>
                    <a:pt x="281" y="3459"/>
                  </a:lnTo>
                  <a:lnTo>
                    <a:pt x="279" y="3466"/>
                  </a:lnTo>
                  <a:lnTo>
                    <a:pt x="279" y="3475"/>
                  </a:lnTo>
                  <a:lnTo>
                    <a:pt x="279" y="3488"/>
                  </a:lnTo>
                  <a:lnTo>
                    <a:pt x="279" y="3501"/>
                  </a:lnTo>
                  <a:lnTo>
                    <a:pt x="280" y="3528"/>
                  </a:lnTo>
                  <a:lnTo>
                    <a:pt x="282" y="3540"/>
                  </a:lnTo>
                  <a:lnTo>
                    <a:pt x="285" y="3545"/>
                  </a:lnTo>
                  <a:lnTo>
                    <a:pt x="293" y="3548"/>
                  </a:lnTo>
                  <a:lnTo>
                    <a:pt x="303" y="3553"/>
                  </a:lnTo>
                  <a:lnTo>
                    <a:pt x="320" y="3560"/>
                  </a:lnTo>
                  <a:lnTo>
                    <a:pt x="323" y="3553"/>
                  </a:lnTo>
                  <a:lnTo>
                    <a:pt x="320" y="3575"/>
                  </a:lnTo>
                  <a:lnTo>
                    <a:pt x="319" y="3595"/>
                  </a:lnTo>
                  <a:lnTo>
                    <a:pt x="320" y="3613"/>
                  </a:lnTo>
                  <a:lnTo>
                    <a:pt x="322" y="3630"/>
                  </a:lnTo>
                  <a:lnTo>
                    <a:pt x="326" y="3644"/>
                  </a:lnTo>
                  <a:lnTo>
                    <a:pt x="330" y="3657"/>
                  </a:lnTo>
                  <a:lnTo>
                    <a:pt x="336" y="3668"/>
                  </a:lnTo>
                  <a:lnTo>
                    <a:pt x="341" y="3680"/>
                  </a:lnTo>
                  <a:lnTo>
                    <a:pt x="356" y="3700"/>
                  </a:lnTo>
                  <a:lnTo>
                    <a:pt x="373" y="3720"/>
                  </a:lnTo>
                  <a:lnTo>
                    <a:pt x="382" y="3730"/>
                  </a:lnTo>
                  <a:lnTo>
                    <a:pt x="391" y="3743"/>
                  </a:lnTo>
                  <a:lnTo>
                    <a:pt x="400" y="3755"/>
                  </a:lnTo>
                  <a:lnTo>
                    <a:pt x="408" y="3769"/>
                  </a:lnTo>
                  <a:lnTo>
                    <a:pt x="522" y="3955"/>
                  </a:lnTo>
                  <a:lnTo>
                    <a:pt x="270" y="3985"/>
                  </a:lnTo>
                  <a:lnTo>
                    <a:pt x="341" y="4220"/>
                  </a:lnTo>
                  <a:lnTo>
                    <a:pt x="412" y="4213"/>
                  </a:lnTo>
                  <a:lnTo>
                    <a:pt x="421" y="4211"/>
                  </a:lnTo>
                  <a:lnTo>
                    <a:pt x="431" y="4208"/>
                  </a:lnTo>
                  <a:lnTo>
                    <a:pt x="445" y="4204"/>
                  </a:lnTo>
                  <a:lnTo>
                    <a:pt x="455" y="4199"/>
                  </a:lnTo>
                  <a:lnTo>
                    <a:pt x="464" y="4194"/>
                  </a:lnTo>
                  <a:lnTo>
                    <a:pt x="472" y="4188"/>
                  </a:lnTo>
                  <a:lnTo>
                    <a:pt x="477" y="4184"/>
                  </a:lnTo>
                  <a:lnTo>
                    <a:pt x="483" y="4180"/>
                  </a:lnTo>
                  <a:lnTo>
                    <a:pt x="487" y="4177"/>
                  </a:lnTo>
                  <a:lnTo>
                    <a:pt x="492" y="4176"/>
                  </a:lnTo>
                  <a:lnTo>
                    <a:pt x="496" y="4177"/>
                  </a:lnTo>
                  <a:lnTo>
                    <a:pt x="501" y="4180"/>
                  </a:lnTo>
                  <a:lnTo>
                    <a:pt x="507" y="4187"/>
                  </a:lnTo>
                  <a:lnTo>
                    <a:pt x="513" y="4196"/>
                  </a:lnTo>
                  <a:lnTo>
                    <a:pt x="531" y="4226"/>
                  </a:lnTo>
                  <a:lnTo>
                    <a:pt x="558" y="4275"/>
                  </a:lnTo>
                  <a:lnTo>
                    <a:pt x="467" y="4275"/>
                  </a:lnTo>
                  <a:lnTo>
                    <a:pt x="455" y="4502"/>
                  </a:lnTo>
                  <a:lnTo>
                    <a:pt x="630" y="4612"/>
                  </a:lnTo>
                  <a:lnTo>
                    <a:pt x="659" y="4604"/>
                  </a:lnTo>
                  <a:lnTo>
                    <a:pt x="691" y="4592"/>
                  </a:lnTo>
                  <a:lnTo>
                    <a:pt x="722" y="4581"/>
                  </a:lnTo>
                  <a:lnTo>
                    <a:pt x="755" y="4570"/>
                  </a:lnTo>
                  <a:lnTo>
                    <a:pt x="787" y="4560"/>
                  </a:lnTo>
                  <a:lnTo>
                    <a:pt x="820" y="4552"/>
                  </a:lnTo>
                  <a:lnTo>
                    <a:pt x="836" y="4549"/>
                  </a:lnTo>
                  <a:lnTo>
                    <a:pt x="851" y="4546"/>
                  </a:lnTo>
                  <a:lnTo>
                    <a:pt x="867" y="4545"/>
                  </a:lnTo>
                  <a:lnTo>
                    <a:pt x="883" y="4544"/>
                  </a:lnTo>
                  <a:lnTo>
                    <a:pt x="880" y="4555"/>
                  </a:lnTo>
                  <a:lnTo>
                    <a:pt x="878" y="4564"/>
                  </a:lnTo>
                  <a:lnTo>
                    <a:pt x="875" y="4572"/>
                  </a:lnTo>
                  <a:lnTo>
                    <a:pt x="871" y="4580"/>
                  </a:lnTo>
                  <a:lnTo>
                    <a:pt x="865" y="4591"/>
                  </a:lnTo>
                  <a:lnTo>
                    <a:pt x="857" y="4600"/>
                  </a:lnTo>
                  <a:lnTo>
                    <a:pt x="848" y="4609"/>
                  </a:lnTo>
                  <a:lnTo>
                    <a:pt x="839" y="4618"/>
                  </a:lnTo>
                  <a:lnTo>
                    <a:pt x="829" y="4630"/>
                  </a:lnTo>
                  <a:lnTo>
                    <a:pt x="818" y="4646"/>
                  </a:lnTo>
                  <a:lnTo>
                    <a:pt x="811" y="4659"/>
                  </a:lnTo>
                  <a:lnTo>
                    <a:pt x="804" y="4672"/>
                  </a:lnTo>
                  <a:lnTo>
                    <a:pt x="798" y="4685"/>
                  </a:lnTo>
                  <a:lnTo>
                    <a:pt x="793" y="4700"/>
                  </a:lnTo>
                  <a:lnTo>
                    <a:pt x="785" y="4728"/>
                  </a:lnTo>
                  <a:lnTo>
                    <a:pt x="778" y="4757"/>
                  </a:lnTo>
                  <a:lnTo>
                    <a:pt x="772" y="4788"/>
                  </a:lnTo>
                  <a:lnTo>
                    <a:pt x="767" y="4818"/>
                  </a:lnTo>
                  <a:lnTo>
                    <a:pt x="761" y="4847"/>
                  </a:lnTo>
                  <a:lnTo>
                    <a:pt x="755" y="4876"/>
                  </a:lnTo>
                  <a:lnTo>
                    <a:pt x="752" y="4883"/>
                  </a:lnTo>
                  <a:lnTo>
                    <a:pt x="750" y="4889"/>
                  </a:lnTo>
                  <a:lnTo>
                    <a:pt x="742" y="4910"/>
                  </a:lnTo>
                  <a:lnTo>
                    <a:pt x="733" y="4931"/>
                  </a:lnTo>
                  <a:lnTo>
                    <a:pt x="723" y="4952"/>
                  </a:lnTo>
                  <a:lnTo>
                    <a:pt x="712" y="4972"/>
                  </a:lnTo>
                  <a:lnTo>
                    <a:pt x="690" y="5011"/>
                  </a:lnTo>
                  <a:lnTo>
                    <a:pt x="666" y="5050"/>
                  </a:lnTo>
                  <a:lnTo>
                    <a:pt x="522" y="5049"/>
                  </a:lnTo>
                  <a:lnTo>
                    <a:pt x="522" y="5078"/>
                  </a:lnTo>
                  <a:lnTo>
                    <a:pt x="524" y="5102"/>
                  </a:lnTo>
                  <a:lnTo>
                    <a:pt x="526" y="5113"/>
                  </a:lnTo>
                  <a:lnTo>
                    <a:pt x="528" y="5122"/>
                  </a:lnTo>
                  <a:lnTo>
                    <a:pt x="530" y="5130"/>
                  </a:lnTo>
                  <a:lnTo>
                    <a:pt x="533" y="5138"/>
                  </a:lnTo>
                  <a:lnTo>
                    <a:pt x="537" y="5143"/>
                  </a:lnTo>
                  <a:lnTo>
                    <a:pt x="540" y="5149"/>
                  </a:lnTo>
                  <a:lnTo>
                    <a:pt x="545" y="5155"/>
                  </a:lnTo>
                  <a:lnTo>
                    <a:pt x="550" y="5158"/>
                  </a:lnTo>
                  <a:lnTo>
                    <a:pt x="556" y="5163"/>
                  </a:lnTo>
                  <a:lnTo>
                    <a:pt x="563" y="5165"/>
                  </a:lnTo>
                  <a:lnTo>
                    <a:pt x="571" y="5167"/>
                  </a:lnTo>
                  <a:lnTo>
                    <a:pt x="578" y="5169"/>
                  </a:lnTo>
                  <a:lnTo>
                    <a:pt x="599" y="5173"/>
                  </a:lnTo>
                  <a:lnTo>
                    <a:pt x="622" y="5175"/>
                  </a:lnTo>
                  <a:lnTo>
                    <a:pt x="649" y="5176"/>
                  </a:lnTo>
                  <a:lnTo>
                    <a:pt x="682" y="5178"/>
                  </a:lnTo>
                  <a:lnTo>
                    <a:pt x="719" y="5179"/>
                  </a:lnTo>
                  <a:lnTo>
                    <a:pt x="761" y="5183"/>
                  </a:lnTo>
                  <a:lnTo>
                    <a:pt x="810" y="5187"/>
                  </a:lnTo>
                  <a:lnTo>
                    <a:pt x="865" y="5194"/>
                  </a:lnTo>
                  <a:lnTo>
                    <a:pt x="870" y="5182"/>
                  </a:lnTo>
                  <a:lnTo>
                    <a:pt x="874" y="5175"/>
                  </a:lnTo>
                  <a:lnTo>
                    <a:pt x="893" y="5120"/>
                  </a:lnTo>
                  <a:lnTo>
                    <a:pt x="895" y="5115"/>
                  </a:lnTo>
                  <a:lnTo>
                    <a:pt x="898" y="5111"/>
                  </a:lnTo>
                  <a:lnTo>
                    <a:pt x="902" y="5109"/>
                  </a:lnTo>
                  <a:lnTo>
                    <a:pt x="906" y="5105"/>
                  </a:lnTo>
                  <a:lnTo>
                    <a:pt x="915" y="5102"/>
                  </a:lnTo>
                  <a:lnTo>
                    <a:pt x="925" y="5100"/>
                  </a:lnTo>
                  <a:lnTo>
                    <a:pt x="949" y="5100"/>
                  </a:lnTo>
                  <a:lnTo>
                    <a:pt x="975" y="5101"/>
                  </a:lnTo>
                  <a:lnTo>
                    <a:pt x="987" y="5100"/>
                  </a:lnTo>
                  <a:lnTo>
                    <a:pt x="1000" y="5100"/>
                  </a:lnTo>
                  <a:lnTo>
                    <a:pt x="1011" y="5096"/>
                  </a:lnTo>
                  <a:lnTo>
                    <a:pt x="1021" y="5093"/>
                  </a:lnTo>
                  <a:lnTo>
                    <a:pt x="1025" y="5090"/>
                  </a:lnTo>
                  <a:lnTo>
                    <a:pt x="1030" y="5086"/>
                  </a:lnTo>
                  <a:lnTo>
                    <a:pt x="1033" y="5082"/>
                  </a:lnTo>
                  <a:lnTo>
                    <a:pt x="1037" y="5077"/>
                  </a:lnTo>
                  <a:lnTo>
                    <a:pt x="1040" y="5072"/>
                  </a:lnTo>
                  <a:lnTo>
                    <a:pt x="1042" y="5065"/>
                  </a:lnTo>
                  <a:lnTo>
                    <a:pt x="1043" y="5058"/>
                  </a:lnTo>
                  <a:lnTo>
                    <a:pt x="1044" y="5049"/>
                  </a:lnTo>
                  <a:lnTo>
                    <a:pt x="1059" y="5095"/>
                  </a:lnTo>
                  <a:lnTo>
                    <a:pt x="1067" y="5125"/>
                  </a:lnTo>
                  <a:lnTo>
                    <a:pt x="1069" y="5132"/>
                  </a:lnTo>
                  <a:lnTo>
                    <a:pt x="1073" y="5139"/>
                  </a:lnTo>
                  <a:lnTo>
                    <a:pt x="1076" y="5145"/>
                  </a:lnTo>
                  <a:lnTo>
                    <a:pt x="1082" y="5151"/>
                  </a:lnTo>
                  <a:lnTo>
                    <a:pt x="1087" y="5158"/>
                  </a:lnTo>
                  <a:lnTo>
                    <a:pt x="1094" y="5165"/>
                  </a:lnTo>
                  <a:lnTo>
                    <a:pt x="1103" y="5173"/>
                  </a:lnTo>
                  <a:lnTo>
                    <a:pt x="1113" y="5181"/>
                  </a:lnTo>
                  <a:lnTo>
                    <a:pt x="1129" y="5193"/>
                  </a:lnTo>
                  <a:lnTo>
                    <a:pt x="1143" y="5203"/>
                  </a:lnTo>
                  <a:lnTo>
                    <a:pt x="1158" y="5212"/>
                  </a:lnTo>
                  <a:lnTo>
                    <a:pt x="1170" y="5220"/>
                  </a:lnTo>
                  <a:lnTo>
                    <a:pt x="1193" y="5231"/>
                  </a:lnTo>
                  <a:lnTo>
                    <a:pt x="1211" y="5240"/>
                  </a:lnTo>
                  <a:lnTo>
                    <a:pt x="1226" y="5246"/>
                  </a:lnTo>
                  <a:lnTo>
                    <a:pt x="1239" y="5250"/>
                  </a:lnTo>
                  <a:lnTo>
                    <a:pt x="1250" y="5255"/>
                  </a:lnTo>
                  <a:lnTo>
                    <a:pt x="1258" y="5260"/>
                  </a:lnTo>
                  <a:lnTo>
                    <a:pt x="1262" y="5264"/>
                  </a:lnTo>
                  <a:lnTo>
                    <a:pt x="1266" y="5268"/>
                  </a:lnTo>
                  <a:lnTo>
                    <a:pt x="1268" y="5274"/>
                  </a:lnTo>
                  <a:lnTo>
                    <a:pt x="1271" y="5279"/>
                  </a:lnTo>
                  <a:lnTo>
                    <a:pt x="1277" y="5295"/>
                  </a:lnTo>
                  <a:lnTo>
                    <a:pt x="1281" y="5316"/>
                  </a:lnTo>
                  <a:lnTo>
                    <a:pt x="1294" y="5380"/>
                  </a:lnTo>
                  <a:lnTo>
                    <a:pt x="1311" y="5480"/>
                  </a:lnTo>
                  <a:lnTo>
                    <a:pt x="1314" y="5505"/>
                  </a:lnTo>
                  <a:lnTo>
                    <a:pt x="1314" y="5511"/>
                  </a:lnTo>
                  <a:lnTo>
                    <a:pt x="1315" y="5513"/>
                  </a:lnTo>
                  <a:lnTo>
                    <a:pt x="1323" y="5528"/>
                  </a:lnTo>
                  <a:lnTo>
                    <a:pt x="1352" y="5572"/>
                  </a:lnTo>
                  <a:lnTo>
                    <a:pt x="1442" y="5571"/>
                  </a:lnTo>
                  <a:lnTo>
                    <a:pt x="1478" y="5356"/>
                  </a:lnTo>
                  <a:lnTo>
                    <a:pt x="1473" y="5360"/>
                  </a:lnTo>
                  <a:lnTo>
                    <a:pt x="1469" y="5365"/>
                  </a:lnTo>
                  <a:lnTo>
                    <a:pt x="1467" y="5370"/>
                  </a:lnTo>
                  <a:lnTo>
                    <a:pt x="1464" y="5375"/>
                  </a:lnTo>
                  <a:lnTo>
                    <a:pt x="1463" y="5380"/>
                  </a:lnTo>
                  <a:lnTo>
                    <a:pt x="1462" y="5387"/>
                  </a:lnTo>
                  <a:lnTo>
                    <a:pt x="1462" y="5394"/>
                  </a:lnTo>
                  <a:lnTo>
                    <a:pt x="1463" y="5399"/>
                  </a:lnTo>
                  <a:lnTo>
                    <a:pt x="1466" y="5414"/>
                  </a:lnTo>
                  <a:lnTo>
                    <a:pt x="1471" y="5427"/>
                  </a:lnTo>
                  <a:lnTo>
                    <a:pt x="1479" y="5441"/>
                  </a:lnTo>
                  <a:lnTo>
                    <a:pt x="1488" y="5454"/>
                  </a:lnTo>
                  <a:lnTo>
                    <a:pt x="1499" y="5467"/>
                  </a:lnTo>
                  <a:lnTo>
                    <a:pt x="1512" y="5479"/>
                  </a:lnTo>
                  <a:lnTo>
                    <a:pt x="1525" y="5488"/>
                  </a:lnTo>
                  <a:lnTo>
                    <a:pt x="1539" y="5497"/>
                  </a:lnTo>
                  <a:lnTo>
                    <a:pt x="1546" y="5500"/>
                  </a:lnTo>
                  <a:lnTo>
                    <a:pt x="1554" y="5503"/>
                  </a:lnTo>
                  <a:lnTo>
                    <a:pt x="1561" y="5505"/>
                  </a:lnTo>
                  <a:lnTo>
                    <a:pt x="1569" y="5506"/>
                  </a:lnTo>
                  <a:lnTo>
                    <a:pt x="1577" y="5506"/>
                  </a:lnTo>
                  <a:lnTo>
                    <a:pt x="1585" y="5506"/>
                  </a:lnTo>
                  <a:lnTo>
                    <a:pt x="1591" y="5505"/>
                  </a:lnTo>
                  <a:lnTo>
                    <a:pt x="1599" y="5503"/>
                  </a:lnTo>
                  <a:lnTo>
                    <a:pt x="1608" y="5499"/>
                  </a:lnTo>
                  <a:lnTo>
                    <a:pt x="1619" y="5494"/>
                  </a:lnTo>
                  <a:lnTo>
                    <a:pt x="1630" y="5487"/>
                  </a:lnTo>
                  <a:lnTo>
                    <a:pt x="1642" y="5480"/>
                  </a:lnTo>
                  <a:lnTo>
                    <a:pt x="1667" y="5462"/>
                  </a:lnTo>
                  <a:lnTo>
                    <a:pt x="1692" y="5442"/>
                  </a:lnTo>
                  <a:lnTo>
                    <a:pt x="1718" y="5422"/>
                  </a:lnTo>
                  <a:lnTo>
                    <a:pt x="1743" y="5402"/>
                  </a:lnTo>
                  <a:lnTo>
                    <a:pt x="1765" y="5384"/>
                  </a:lnTo>
                  <a:lnTo>
                    <a:pt x="1785" y="5369"/>
                  </a:lnTo>
                  <a:lnTo>
                    <a:pt x="1787" y="5379"/>
                  </a:lnTo>
                  <a:lnTo>
                    <a:pt x="1788" y="5388"/>
                  </a:lnTo>
                  <a:lnTo>
                    <a:pt x="1788" y="5397"/>
                  </a:lnTo>
                  <a:lnTo>
                    <a:pt x="1787" y="5405"/>
                  </a:lnTo>
                  <a:lnTo>
                    <a:pt x="1785" y="5413"/>
                  </a:lnTo>
                  <a:lnTo>
                    <a:pt x="1780" y="5421"/>
                  </a:lnTo>
                  <a:lnTo>
                    <a:pt x="1776" y="5427"/>
                  </a:lnTo>
                  <a:lnTo>
                    <a:pt x="1771" y="5434"/>
                  </a:lnTo>
                  <a:lnTo>
                    <a:pt x="1764" y="5440"/>
                  </a:lnTo>
                  <a:lnTo>
                    <a:pt x="1758" y="5447"/>
                  </a:lnTo>
                  <a:lnTo>
                    <a:pt x="1750" y="5452"/>
                  </a:lnTo>
                  <a:lnTo>
                    <a:pt x="1742" y="5458"/>
                  </a:lnTo>
                  <a:lnTo>
                    <a:pt x="1725" y="5468"/>
                  </a:lnTo>
                  <a:lnTo>
                    <a:pt x="1706" y="5478"/>
                  </a:lnTo>
                  <a:lnTo>
                    <a:pt x="1688" y="5488"/>
                  </a:lnTo>
                  <a:lnTo>
                    <a:pt x="1669" y="5498"/>
                  </a:lnTo>
                  <a:lnTo>
                    <a:pt x="1651" y="5508"/>
                  </a:lnTo>
                  <a:lnTo>
                    <a:pt x="1634" y="5520"/>
                  </a:lnTo>
                  <a:lnTo>
                    <a:pt x="1627" y="5525"/>
                  </a:lnTo>
                  <a:lnTo>
                    <a:pt x="1621" y="5531"/>
                  </a:lnTo>
                  <a:lnTo>
                    <a:pt x="1615" y="5537"/>
                  </a:lnTo>
                  <a:lnTo>
                    <a:pt x="1609" y="5543"/>
                  </a:lnTo>
                  <a:lnTo>
                    <a:pt x="1605" y="5551"/>
                  </a:lnTo>
                  <a:lnTo>
                    <a:pt x="1601" y="5558"/>
                  </a:lnTo>
                  <a:lnTo>
                    <a:pt x="1599" y="5566"/>
                  </a:lnTo>
                  <a:lnTo>
                    <a:pt x="1598" y="5573"/>
                  </a:lnTo>
                  <a:lnTo>
                    <a:pt x="1597" y="5614"/>
                  </a:lnTo>
                  <a:lnTo>
                    <a:pt x="1596" y="5641"/>
                  </a:lnTo>
                  <a:lnTo>
                    <a:pt x="1595" y="5651"/>
                  </a:lnTo>
                  <a:lnTo>
                    <a:pt x="1593" y="5659"/>
                  </a:lnTo>
                  <a:lnTo>
                    <a:pt x="1588" y="5668"/>
                  </a:lnTo>
                  <a:lnTo>
                    <a:pt x="1581" y="5677"/>
                  </a:lnTo>
                  <a:lnTo>
                    <a:pt x="1559" y="5701"/>
                  </a:lnTo>
                  <a:lnTo>
                    <a:pt x="1523" y="5738"/>
                  </a:lnTo>
                  <a:lnTo>
                    <a:pt x="1467" y="5796"/>
                  </a:lnTo>
                  <a:lnTo>
                    <a:pt x="1388" y="5879"/>
                  </a:lnTo>
                  <a:lnTo>
                    <a:pt x="1372" y="5880"/>
                  </a:lnTo>
                  <a:lnTo>
                    <a:pt x="1358" y="5881"/>
                  </a:lnTo>
                  <a:lnTo>
                    <a:pt x="1343" y="5884"/>
                  </a:lnTo>
                  <a:lnTo>
                    <a:pt x="1329" y="5888"/>
                  </a:lnTo>
                  <a:lnTo>
                    <a:pt x="1314" y="5892"/>
                  </a:lnTo>
                  <a:lnTo>
                    <a:pt x="1301" y="5898"/>
                  </a:lnTo>
                  <a:lnTo>
                    <a:pt x="1287" y="5903"/>
                  </a:lnTo>
                  <a:lnTo>
                    <a:pt x="1275" y="5911"/>
                  </a:lnTo>
                  <a:lnTo>
                    <a:pt x="1261" y="5918"/>
                  </a:lnTo>
                  <a:lnTo>
                    <a:pt x="1249" y="5927"/>
                  </a:lnTo>
                  <a:lnTo>
                    <a:pt x="1238" y="5935"/>
                  </a:lnTo>
                  <a:lnTo>
                    <a:pt x="1225" y="5944"/>
                  </a:lnTo>
                  <a:lnTo>
                    <a:pt x="1203" y="5963"/>
                  </a:lnTo>
                  <a:lnTo>
                    <a:pt x="1180" y="5983"/>
                  </a:lnTo>
                  <a:lnTo>
                    <a:pt x="1139" y="6024"/>
                  </a:lnTo>
                  <a:lnTo>
                    <a:pt x="1099" y="6062"/>
                  </a:lnTo>
                  <a:lnTo>
                    <a:pt x="1080" y="6079"/>
                  </a:lnTo>
                  <a:lnTo>
                    <a:pt x="1062" y="6093"/>
                  </a:lnTo>
                  <a:lnTo>
                    <a:pt x="1053" y="6100"/>
                  </a:lnTo>
                  <a:lnTo>
                    <a:pt x="1044" y="6105"/>
                  </a:lnTo>
                  <a:lnTo>
                    <a:pt x="1035" y="6110"/>
                  </a:lnTo>
                  <a:lnTo>
                    <a:pt x="1026" y="6113"/>
                  </a:lnTo>
                  <a:lnTo>
                    <a:pt x="994" y="6114"/>
                  </a:lnTo>
                  <a:lnTo>
                    <a:pt x="960" y="6117"/>
                  </a:lnTo>
                  <a:lnTo>
                    <a:pt x="929" y="6120"/>
                  </a:lnTo>
                  <a:lnTo>
                    <a:pt x="904" y="6125"/>
                  </a:lnTo>
                  <a:lnTo>
                    <a:pt x="879" y="6129"/>
                  </a:lnTo>
                  <a:lnTo>
                    <a:pt x="858" y="6135"/>
                  </a:lnTo>
                  <a:lnTo>
                    <a:pt x="841" y="6140"/>
                  </a:lnTo>
                  <a:lnTo>
                    <a:pt x="824" y="6146"/>
                  </a:lnTo>
                  <a:lnTo>
                    <a:pt x="793" y="6160"/>
                  </a:lnTo>
                  <a:lnTo>
                    <a:pt x="755" y="6177"/>
                  </a:lnTo>
                  <a:lnTo>
                    <a:pt x="737" y="6186"/>
                  </a:lnTo>
                  <a:lnTo>
                    <a:pt x="720" y="6196"/>
                  </a:lnTo>
                  <a:lnTo>
                    <a:pt x="704" y="6206"/>
                  </a:lnTo>
                  <a:lnTo>
                    <a:pt x="688" y="6219"/>
                  </a:lnTo>
                  <a:lnTo>
                    <a:pt x="659" y="6244"/>
                  </a:lnTo>
                  <a:lnTo>
                    <a:pt x="630" y="6270"/>
                  </a:lnTo>
                  <a:lnTo>
                    <a:pt x="615" y="6268"/>
                  </a:lnTo>
                  <a:lnTo>
                    <a:pt x="604" y="6265"/>
                  </a:lnTo>
                  <a:lnTo>
                    <a:pt x="596" y="6262"/>
                  </a:lnTo>
                  <a:lnTo>
                    <a:pt x="592" y="6257"/>
                  </a:lnTo>
                  <a:lnTo>
                    <a:pt x="586" y="6248"/>
                  </a:lnTo>
                  <a:lnTo>
                    <a:pt x="582" y="6238"/>
                  </a:lnTo>
                  <a:lnTo>
                    <a:pt x="578" y="6233"/>
                  </a:lnTo>
                  <a:lnTo>
                    <a:pt x="573" y="6229"/>
                  </a:lnTo>
                  <a:lnTo>
                    <a:pt x="565" y="6226"/>
                  </a:lnTo>
                  <a:lnTo>
                    <a:pt x="555" y="6222"/>
                  </a:lnTo>
                  <a:lnTo>
                    <a:pt x="540" y="6220"/>
                  </a:lnTo>
                  <a:lnTo>
                    <a:pt x="521" y="6219"/>
                  </a:lnTo>
                  <a:lnTo>
                    <a:pt x="496" y="6219"/>
                  </a:lnTo>
                  <a:lnTo>
                    <a:pt x="466" y="6219"/>
                  </a:lnTo>
                  <a:lnTo>
                    <a:pt x="341" y="6312"/>
                  </a:lnTo>
                  <a:lnTo>
                    <a:pt x="332" y="6308"/>
                  </a:lnTo>
                  <a:lnTo>
                    <a:pt x="323" y="6303"/>
                  </a:lnTo>
                  <a:lnTo>
                    <a:pt x="314" y="6300"/>
                  </a:lnTo>
                  <a:lnTo>
                    <a:pt x="304" y="6297"/>
                  </a:lnTo>
                  <a:lnTo>
                    <a:pt x="294" y="6296"/>
                  </a:lnTo>
                  <a:lnTo>
                    <a:pt x="284" y="6295"/>
                  </a:lnTo>
                  <a:lnTo>
                    <a:pt x="274" y="6294"/>
                  </a:lnTo>
                  <a:lnTo>
                    <a:pt x="264" y="6295"/>
                  </a:lnTo>
                  <a:lnTo>
                    <a:pt x="243" y="6297"/>
                  </a:lnTo>
                  <a:lnTo>
                    <a:pt x="221" y="6301"/>
                  </a:lnTo>
                  <a:lnTo>
                    <a:pt x="199" y="6308"/>
                  </a:lnTo>
                  <a:lnTo>
                    <a:pt x="177" y="6314"/>
                  </a:lnTo>
                  <a:lnTo>
                    <a:pt x="134" y="6332"/>
                  </a:lnTo>
                  <a:lnTo>
                    <a:pt x="91" y="6351"/>
                  </a:lnTo>
                  <a:lnTo>
                    <a:pt x="52" y="6369"/>
                  </a:lnTo>
                  <a:lnTo>
                    <a:pt x="17" y="6384"/>
                  </a:lnTo>
                  <a:lnTo>
                    <a:pt x="11" y="6398"/>
                  </a:lnTo>
                  <a:lnTo>
                    <a:pt x="7" y="6411"/>
                  </a:lnTo>
                  <a:lnTo>
                    <a:pt x="4" y="6423"/>
                  </a:lnTo>
                  <a:lnTo>
                    <a:pt x="2" y="6435"/>
                  </a:lnTo>
                  <a:lnTo>
                    <a:pt x="0" y="6447"/>
                  </a:lnTo>
                  <a:lnTo>
                    <a:pt x="0" y="6457"/>
                  </a:lnTo>
                  <a:lnTo>
                    <a:pt x="0" y="6467"/>
                  </a:lnTo>
                  <a:lnTo>
                    <a:pt x="1" y="6477"/>
                  </a:lnTo>
                  <a:lnTo>
                    <a:pt x="3" y="6486"/>
                  </a:lnTo>
                  <a:lnTo>
                    <a:pt x="6" y="6494"/>
                  </a:lnTo>
                  <a:lnTo>
                    <a:pt x="9" y="6502"/>
                  </a:lnTo>
                  <a:lnTo>
                    <a:pt x="13" y="6510"/>
                  </a:lnTo>
                  <a:lnTo>
                    <a:pt x="18" y="6517"/>
                  </a:lnTo>
                  <a:lnTo>
                    <a:pt x="24" y="6524"/>
                  </a:lnTo>
                  <a:lnTo>
                    <a:pt x="29" y="6530"/>
                  </a:lnTo>
                  <a:lnTo>
                    <a:pt x="36" y="6537"/>
                  </a:lnTo>
                  <a:lnTo>
                    <a:pt x="49" y="6548"/>
                  </a:lnTo>
                  <a:lnTo>
                    <a:pt x="65" y="6558"/>
                  </a:lnTo>
                  <a:lnTo>
                    <a:pt x="82" y="6567"/>
                  </a:lnTo>
                  <a:lnTo>
                    <a:pt x="100" y="6576"/>
                  </a:lnTo>
                  <a:lnTo>
                    <a:pt x="139" y="6593"/>
                  </a:lnTo>
                  <a:lnTo>
                    <a:pt x="179" y="6611"/>
                  </a:lnTo>
                  <a:lnTo>
                    <a:pt x="288" y="6456"/>
                  </a:lnTo>
                  <a:lnTo>
                    <a:pt x="277" y="6460"/>
                  </a:lnTo>
                  <a:lnTo>
                    <a:pt x="268" y="6466"/>
                  </a:lnTo>
                  <a:lnTo>
                    <a:pt x="264" y="6469"/>
                  </a:lnTo>
                  <a:lnTo>
                    <a:pt x="261" y="6474"/>
                  </a:lnTo>
                  <a:lnTo>
                    <a:pt x="257" y="6478"/>
                  </a:lnTo>
                  <a:lnTo>
                    <a:pt x="254" y="6484"/>
                  </a:lnTo>
                  <a:lnTo>
                    <a:pt x="248" y="6497"/>
                  </a:lnTo>
                  <a:lnTo>
                    <a:pt x="244" y="6512"/>
                  </a:lnTo>
                  <a:lnTo>
                    <a:pt x="243" y="6521"/>
                  </a:lnTo>
                  <a:lnTo>
                    <a:pt x="243" y="6530"/>
                  </a:lnTo>
                  <a:lnTo>
                    <a:pt x="244" y="6539"/>
                  </a:lnTo>
                  <a:lnTo>
                    <a:pt x="245" y="6546"/>
                  </a:lnTo>
                  <a:lnTo>
                    <a:pt x="247" y="6553"/>
                  </a:lnTo>
                  <a:lnTo>
                    <a:pt x="250" y="6559"/>
                  </a:lnTo>
                  <a:lnTo>
                    <a:pt x="254" y="6565"/>
                  </a:lnTo>
                  <a:lnTo>
                    <a:pt x="258" y="6570"/>
                  </a:lnTo>
                  <a:lnTo>
                    <a:pt x="263" y="6576"/>
                  </a:lnTo>
                  <a:lnTo>
                    <a:pt x="267" y="6579"/>
                  </a:lnTo>
                  <a:lnTo>
                    <a:pt x="273" y="6584"/>
                  </a:lnTo>
                  <a:lnTo>
                    <a:pt x="280" y="6587"/>
                  </a:lnTo>
                  <a:lnTo>
                    <a:pt x="292" y="6593"/>
                  </a:lnTo>
                  <a:lnTo>
                    <a:pt x="307" y="6597"/>
                  </a:lnTo>
                  <a:lnTo>
                    <a:pt x="322" y="6599"/>
                  </a:lnTo>
                  <a:lnTo>
                    <a:pt x="338" y="6602"/>
                  </a:lnTo>
                  <a:lnTo>
                    <a:pt x="355" y="6603"/>
                  </a:lnTo>
                  <a:lnTo>
                    <a:pt x="371" y="6603"/>
                  </a:lnTo>
                  <a:lnTo>
                    <a:pt x="403" y="6603"/>
                  </a:lnTo>
                  <a:lnTo>
                    <a:pt x="432" y="6602"/>
                  </a:lnTo>
                  <a:lnTo>
                    <a:pt x="483" y="6598"/>
                  </a:lnTo>
                  <a:lnTo>
                    <a:pt x="514" y="6595"/>
                  </a:lnTo>
                  <a:lnTo>
                    <a:pt x="526" y="6593"/>
                  </a:lnTo>
                  <a:lnTo>
                    <a:pt x="533" y="6590"/>
                  </a:lnTo>
                  <a:lnTo>
                    <a:pt x="539" y="6588"/>
                  </a:lnTo>
                  <a:lnTo>
                    <a:pt x="544" y="6585"/>
                  </a:lnTo>
                  <a:lnTo>
                    <a:pt x="550" y="6579"/>
                  </a:lnTo>
                  <a:lnTo>
                    <a:pt x="557" y="6571"/>
                  </a:lnTo>
                  <a:lnTo>
                    <a:pt x="562" y="6567"/>
                  </a:lnTo>
                  <a:lnTo>
                    <a:pt x="569" y="6562"/>
                  </a:lnTo>
                  <a:lnTo>
                    <a:pt x="578" y="6558"/>
                  </a:lnTo>
                  <a:lnTo>
                    <a:pt x="591" y="6552"/>
                  </a:lnTo>
                  <a:lnTo>
                    <a:pt x="618" y="6544"/>
                  </a:lnTo>
                  <a:lnTo>
                    <a:pt x="646" y="6537"/>
                  </a:lnTo>
                  <a:lnTo>
                    <a:pt x="660" y="6531"/>
                  </a:lnTo>
                  <a:lnTo>
                    <a:pt x="675" y="6525"/>
                  </a:lnTo>
                  <a:lnTo>
                    <a:pt x="688" y="6519"/>
                  </a:lnTo>
                  <a:lnTo>
                    <a:pt x="702" y="6511"/>
                  </a:lnTo>
                  <a:lnTo>
                    <a:pt x="696" y="6525"/>
                  </a:lnTo>
                  <a:lnTo>
                    <a:pt x="692" y="6540"/>
                  </a:lnTo>
                  <a:lnTo>
                    <a:pt x="688" y="6554"/>
                  </a:lnTo>
                  <a:lnTo>
                    <a:pt x="687" y="6569"/>
                  </a:lnTo>
                  <a:lnTo>
                    <a:pt x="687" y="6583"/>
                  </a:lnTo>
                  <a:lnTo>
                    <a:pt x="688" y="6595"/>
                  </a:lnTo>
                  <a:lnTo>
                    <a:pt x="692" y="6607"/>
                  </a:lnTo>
                  <a:lnTo>
                    <a:pt x="696" y="6618"/>
                  </a:lnTo>
                  <a:lnTo>
                    <a:pt x="702" y="6629"/>
                  </a:lnTo>
                  <a:lnTo>
                    <a:pt x="709" y="6639"/>
                  </a:lnTo>
                  <a:lnTo>
                    <a:pt x="718" y="6647"/>
                  </a:lnTo>
                  <a:lnTo>
                    <a:pt x="727" y="6653"/>
                  </a:lnTo>
                  <a:lnTo>
                    <a:pt x="738" y="6660"/>
                  </a:lnTo>
                  <a:lnTo>
                    <a:pt x="749" y="6664"/>
                  </a:lnTo>
                  <a:lnTo>
                    <a:pt x="763" y="6667"/>
                  </a:lnTo>
                  <a:lnTo>
                    <a:pt x="776" y="6669"/>
                  </a:lnTo>
                  <a:lnTo>
                    <a:pt x="883" y="6528"/>
                  </a:lnTo>
                  <a:lnTo>
                    <a:pt x="887" y="6531"/>
                  </a:lnTo>
                  <a:lnTo>
                    <a:pt x="893" y="6534"/>
                  </a:lnTo>
                  <a:lnTo>
                    <a:pt x="901" y="6537"/>
                  </a:lnTo>
                  <a:lnTo>
                    <a:pt x="910" y="6539"/>
                  </a:lnTo>
                  <a:lnTo>
                    <a:pt x="931" y="6541"/>
                  </a:lnTo>
                  <a:lnTo>
                    <a:pt x="957" y="6542"/>
                  </a:lnTo>
                  <a:lnTo>
                    <a:pt x="986" y="6542"/>
                  </a:lnTo>
                  <a:lnTo>
                    <a:pt x="1017" y="6540"/>
                  </a:lnTo>
                  <a:lnTo>
                    <a:pt x="1050" y="6537"/>
                  </a:lnTo>
                  <a:lnTo>
                    <a:pt x="1084" y="6532"/>
                  </a:lnTo>
                  <a:lnTo>
                    <a:pt x="1117" y="6526"/>
                  </a:lnTo>
                  <a:lnTo>
                    <a:pt x="1150" y="6519"/>
                  </a:lnTo>
                  <a:lnTo>
                    <a:pt x="1180" y="6511"/>
                  </a:lnTo>
                  <a:lnTo>
                    <a:pt x="1207" y="6502"/>
                  </a:lnTo>
                  <a:lnTo>
                    <a:pt x="1220" y="6496"/>
                  </a:lnTo>
                  <a:lnTo>
                    <a:pt x="1231" y="6490"/>
                  </a:lnTo>
                  <a:lnTo>
                    <a:pt x="1241" y="6486"/>
                  </a:lnTo>
                  <a:lnTo>
                    <a:pt x="1250" y="6480"/>
                  </a:lnTo>
                  <a:lnTo>
                    <a:pt x="1258" y="6474"/>
                  </a:lnTo>
                  <a:lnTo>
                    <a:pt x="1265" y="6468"/>
                  </a:lnTo>
                  <a:lnTo>
                    <a:pt x="1269" y="6462"/>
                  </a:lnTo>
                  <a:lnTo>
                    <a:pt x="1271" y="6456"/>
                  </a:lnTo>
                  <a:lnTo>
                    <a:pt x="1251" y="6428"/>
                  </a:lnTo>
                  <a:lnTo>
                    <a:pt x="1229" y="6395"/>
                  </a:lnTo>
                  <a:lnTo>
                    <a:pt x="1220" y="6378"/>
                  </a:lnTo>
                  <a:lnTo>
                    <a:pt x="1212" y="6363"/>
                  </a:lnTo>
                  <a:lnTo>
                    <a:pt x="1210" y="6354"/>
                  </a:lnTo>
                  <a:lnTo>
                    <a:pt x="1207" y="6346"/>
                  </a:lnTo>
                  <a:lnTo>
                    <a:pt x="1207" y="6338"/>
                  </a:lnTo>
                  <a:lnTo>
                    <a:pt x="1207" y="6330"/>
                  </a:lnTo>
                  <a:lnTo>
                    <a:pt x="1222" y="6347"/>
                  </a:lnTo>
                  <a:lnTo>
                    <a:pt x="1234" y="6363"/>
                  </a:lnTo>
                  <a:lnTo>
                    <a:pt x="1244" y="6375"/>
                  </a:lnTo>
                  <a:lnTo>
                    <a:pt x="1254" y="6385"/>
                  </a:lnTo>
                  <a:lnTo>
                    <a:pt x="1261" y="6389"/>
                  </a:lnTo>
                  <a:lnTo>
                    <a:pt x="1268" y="6393"/>
                  </a:lnTo>
                  <a:lnTo>
                    <a:pt x="1275" y="6395"/>
                  </a:lnTo>
                  <a:lnTo>
                    <a:pt x="1284" y="6397"/>
                  </a:lnTo>
                  <a:lnTo>
                    <a:pt x="1294" y="6398"/>
                  </a:lnTo>
                  <a:lnTo>
                    <a:pt x="1304" y="6398"/>
                  </a:lnTo>
                  <a:lnTo>
                    <a:pt x="1317" y="6398"/>
                  </a:lnTo>
                  <a:lnTo>
                    <a:pt x="1332" y="6397"/>
                  </a:lnTo>
                  <a:lnTo>
                    <a:pt x="1361" y="6394"/>
                  </a:lnTo>
                  <a:lnTo>
                    <a:pt x="1377" y="6392"/>
                  </a:lnTo>
                  <a:lnTo>
                    <a:pt x="1381" y="6391"/>
                  </a:lnTo>
                  <a:lnTo>
                    <a:pt x="1384" y="6389"/>
                  </a:lnTo>
                  <a:lnTo>
                    <a:pt x="1385" y="6388"/>
                  </a:lnTo>
                  <a:lnTo>
                    <a:pt x="1385" y="6387"/>
                  </a:lnTo>
                  <a:lnTo>
                    <a:pt x="1385" y="6385"/>
                  </a:lnTo>
                  <a:lnTo>
                    <a:pt x="1387" y="6380"/>
                  </a:lnTo>
                  <a:lnTo>
                    <a:pt x="1391" y="6378"/>
                  </a:lnTo>
                  <a:lnTo>
                    <a:pt x="1396" y="6375"/>
                  </a:lnTo>
                  <a:lnTo>
                    <a:pt x="1405" y="6372"/>
                  </a:lnTo>
                  <a:lnTo>
                    <a:pt x="1416" y="6367"/>
                  </a:lnTo>
                  <a:lnTo>
                    <a:pt x="1478" y="6348"/>
                  </a:lnTo>
                  <a:lnTo>
                    <a:pt x="1480" y="6336"/>
                  </a:lnTo>
                  <a:lnTo>
                    <a:pt x="1482" y="6330"/>
                  </a:lnTo>
                  <a:lnTo>
                    <a:pt x="1496" y="6276"/>
                  </a:lnTo>
                  <a:lnTo>
                    <a:pt x="1498" y="6309"/>
                  </a:lnTo>
                  <a:lnTo>
                    <a:pt x="1497" y="6317"/>
                  </a:lnTo>
                  <a:lnTo>
                    <a:pt x="1499" y="6317"/>
                  </a:lnTo>
                  <a:lnTo>
                    <a:pt x="1506" y="6315"/>
                  </a:lnTo>
                  <a:lnTo>
                    <a:pt x="1511" y="6314"/>
                  </a:lnTo>
                  <a:lnTo>
                    <a:pt x="1516" y="6314"/>
                  </a:lnTo>
                  <a:lnTo>
                    <a:pt x="1524" y="6315"/>
                  </a:lnTo>
                  <a:lnTo>
                    <a:pt x="1534" y="6318"/>
                  </a:lnTo>
                  <a:lnTo>
                    <a:pt x="1552" y="6322"/>
                  </a:lnTo>
                  <a:lnTo>
                    <a:pt x="1568" y="6325"/>
                  </a:lnTo>
                  <a:lnTo>
                    <a:pt x="1580" y="6328"/>
                  </a:lnTo>
                  <a:lnTo>
                    <a:pt x="1589" y="6328"/>
                  </a:lnTo>
                  <a:lnTo>
                    <a:pt x="1597" y="6328"/>
                  </a:lnTo>
                  <a:lnTo>
                    <a:pt x="1601" y="6327"/>
                  </a:lnTo>
                  <a:lnTo>
                    <a:pt x="1605" y="6325"/>
                  </a:lnTo>
                  <a:lnTo>
                    <a:pt x="1607" y="6323"/>
                  </a:lnTo>
                  <a:lnTo>
                    <a:pt x="1606" y="6312"/>
                  </a:lnTo>
                  <a:lnTo>
                    <a:pt x="1607" y="6303"/>
                  </a:lnTo>
                  <a:lnTo>
                    <a:pt x="1621" y="6293"/>
                  </a:lnTo>
                  <a:lnTo>
                    <a:pt x="1636" y="6279"/>
                  </a:lnTo>
                  <a:lnTo>
                    <a:pt x="1649" y="6267"/>
                  </a:lnTo>
                  <a:lnTo>
                    <a:pt x="1658" y="6258"/>
                  </a:lnTo>
                  <a:lnTo>
                    <a:pt x="1672" y="6244"/>
                  </a:lnTo>
                  <a:lnTo>
                    <a:pt x="1688" y="6230"/>
                  </a:lnTo>
                  <a:lnTo>
                    <a:pt x="1704" y="6218"/>
                  </a:lnTo>
                  <a:lnTo>
                    <a:pt x="1721" y="6206"/>
                  </a:lnTo>
                  <a:lnTo>
                    <a:pt x="1737" y="6195"/>
                  </a:lnTo>
                  <a:lnTo>
                    <a:pt x="1754" y="6185"/>
                  </a:lnTo>
                  <a:lnTo>
                    <a:pt x="1771" y="6176"/>
                  </a:lnTo>
                  <a:lnTo>
                    <a:pt x="1788" y="6167"/>
                  </a:lnTo>
                  <a:lnTo>
                    <a:pt x="1823" y="6149"/>
                  </a:lnTo>
                  <a:lnTo>
                    <a:pt x="1859" y="6132"/>
                  </a:lnTo>
                  <a:lnTo>
                    <a:pt x="1893" y="6114"/>
                  </a:lnTo>
                  <a:lnTo>
                    <a:pt x="1929" y="6095"/>
                  </a:lnTo>
                  <a:lnTo>
                    <a:pt x="1926" y="6098"/>
                  </a:lnTo>
                  <a:lnTo>
                    <a:pt x="1924" y="6100"/>
                  </a:lnTo>
                  <a:lnTo>
                    <a:pt x="1922" y="6101"/>
                  </a:lnTo>
                  <a:lnTo>
                    <a:pt x="1922" y="6103"/>
                  </a:lnTo>
                  <a:lnTo>
                    <a:pt x="1922" y="6105"/>
                  </a:lnTo>
                  <a:lnTo>
                    <a:pt x="1923" y="6108"/>
                  </a:lnTo>
                  <a:lnTo>
                    <a:pt x="1924" y="6110"/>
                  </a:lnTo>
                  <a:lnTo>
                    <a:pt x="1926" y="6112"/>
                  </a:lnTo>
                  <a:lnTo>
                    <a:pt x="1932" y="6117"/>
                  </a:lnTo>
                  <a:lnTo>
                    <a:pt x="1938" y="6121"/>
                  </a:lnTo>
                  <a:lnTo>
                    <a:pt x="1947" y="6126"/>
                  </a:lnTo>
                  <a:lnTo>
                    <a:pt x="1957" y="6129"/>
                  </a:lnTo>
                  <a:lnTo>
                    <a:pt x="1978" y="6137"/>
                  </a:lnTo>
                  <a:lnTo>
                    <a:pt x="1997" y="6144"/>
                  </a:lnTo>
                  <a:lnTo>
                    <a:pt x="2013" y="6147"/>
                  </a:lnTo>
                  <a:lnTo>
                    <a:pt x="2019" y="6149"/>
                  </a:lnTo>
                  <a:lnTo>
                    <a:pt x="2026" y="6130"/>
                  </a:lnTo>
                  <a:lnTo>
                    <a:pt x="2032" y="6112"/>
                  </a:lnTo>
                  <a:lnTo>
                    <a:pt x="2036" y="6096"/>
                  </a:lnTo>
                  <a:lnTo>
                    <a:pt x="2038" y="6082"/>
                  </a:lnTo>
                  <a:lnTo>
                    <a:pt x="2039" y="6067"/>
                  </a:lnTo>
                  <a:lnTo>
                    <a:pt x="2039" y="6055"/>
                  </a:lnTo>
                  <a:lnTo>
                    <a:pt x="2038" y="6043"/>
                  </a:lnTo>
                  <a:lnTo>
                    <a:pt x="2035" y="6030"/>
                  </a:lnTo>
                  <a:lnTo>
                    <a:pt x="2032" y="6019"/>
                  </a:lnTo>
                  <a:lnTo>
                    <a:pt x="2026" y="6008"/>
                  </a:lnTo>
                  <a:lnTo>
                    <a:pt x="2018" y="5997"/>
                  </a:lnTo>
                  <a:lnTo>
                    <a:pt x="2010" y="5985"/>
                  </a:lnTo>
                  <a:lnTo>
                    <a:pt x="1989" y="5960"/>
                  </a:lnTo>
                  <a:lnTo>
                    <a:pt x="1963" y="5931"/>
                  </a:lnTo>
                  <a:lnTo>
                    <a:pt x="2019" y="5947"/>
                  </a:lnTo>
                  <a:lnTo>
                    <a:pt x="2020" y="5963"/>
                  </a:lnTo>
                  <a:lnTo>
                    <a:pt x="2023" y="5979"/>
                  </a:lnTo>
                  <a:lnTo>
                    <a:pt x="2025" y="5992"/>
                  </a:lnTo>
                  <a:lnTo>
                    <a:pt x="2029" y="6006"/>
                  </a:lnTo>
                  <a:lnTo>
                    <a:pt x="2041" y="6031"/>
                  </a:lnTo>
                  <a:lnTo>
                    <a:pt x="2055" y="6059"/>
                  </a:lnTo>
                  <a:lnTo>
                    <a:pt x="2074" y="6056"/>
                  </a:lnTo>
                  <a:lnTo>
                    <a:pt x="2090" y="6053"/>
                  </a:lnTo>
                  <a:lnTo>
                    <a:pt x="2103" y="6048"/>
                  </a:lnTo>
                  <a:lnTo>
                    <a:pt x="2115" y="6045"/>
                  </a:lnTo>
                  <a:lnTo>
                    <a:pt x="2125" y="6040"/>
                  </a:lnTo>
                  <a:lnTo>
                    <a:pt x="2133" y="6036"/>
                  </a:lnTo>
                  <a:lnTo>
                    <a:pt x="2139" y="6030"/>
                  </a:lnTo>
                  <a:lnTo>
                    <a:pt x="2145" y="6024"/>
                  </a:lnTo>
                  <a:lnTo>
                    <a:pt x="2155" y="6008"/>
                  </a:lnTo>
                  <a:lnTo>
                    <a:pt x="2165" y="5989"/>
                  </a:lnTo>
                  <a:lnTo>
                    <a:pt x="2180" y="5964"/>
                  </a:lnTo>
                  <a:lnTo>
                    <a:pt x="2200" y="5933"/>
                  </a:lnTo>
                  <a:lnTo>
                    <a:pt x="2197" y="5934"/>
                  </a:lnTo>
                  <a:lnTo>
                    <a:pt x="2189" y="5935"/>
                  </a:lnTo>
                  <a:lnTo>
                    <a:pt x="2185" y="5937"/>
                  </a:lnTo>
                  <a:lnTo>
                    <a:pt x="2182" y="5938"/>
                  </a:lnTo>
                  <a:lnTo>
                    <a:pt x="2181" y="5940"/>
                  </a:lnTo>
                  <a:lnTo>
                    <a:pt x="2180" y="5943"/>
                  </a:lnTo>
                  <a:lnTo>
                    <a:pt x="2181" y="5945"/>
                  </a:lnTo>
                  <a:lnTo>
                    <a:pt x="2185" y="5948"/>
                  </a:lnTo>
                  <a:lnTo>
                    <a:pt x="2192" y="5953"/>
                  </a:lnTo>
                  <a:lnTo>
                    <a:pt x="2203" y="5956"/>
                  </a:lnTo>
                  <a:lnTo>
                    <a:pt x="2218" y="5962"/>
                  </a:lnTo>
                  <a:lnTo>
                    <a:pt x="2236" y="5966"/>
                  </a:lnTo>
                  <a:lnTo>
                    <a:pt x="2261" y="5973"/>
                  </a:lnTo>
                  <a:lnTo>
                    <a:pt x="2290" y="5980"/>
                  </a:lnTo>
                  <a:lnTo>
                    <a:pt x="2344" y="5839"/>
                  </a:lnTo>
                  <a:lnTo>
                    <a:pt x="2360" y="5838"/>
                  </a:lnTo>
                  <a:lnTo>
                    <a:pt x="2374" y="5837"/>
                  </a:lnTo>
                  <a:lnTo>
                    <a:pt x="2388" y="5836"/>
                  </a:lnTo>
                  <a:lnTo>
                    <a:pt x="2400" y="5834"/>
                  </a:lnTo>
                  <a:lnTo>
                    <a:pt x="2411" y="5832"/>
                  </a:lnTo>
                  <a:lnTo>
                    <a:pt x="2422" y="5827"/>
                  </a:lnTo>
                  <a:lnTo>
                    <a:pt x="2433" y="5824"/>
                  </a:lnTo>
                  <a:lnTo>
                    <a:pt x="2443" y="5819"/>
                  </a:lnTo>
                  <a:lnTo>
                    <a:pt x="2453" y="5814"/>
                  </a:lnTo>
                  <a:lnTo>
                    <a:pt x="2462" y="5807"/>
                  </a:lnTo>
                  <a:lnTo>
                    <a:pt x="2472" y="5800"/>
                  </a:lnTo>
                  <a:lnTo>
                    <a:pt x="2481" y="5792"/>
                  </a:lnTo>
                  <a:lnTo>
                    <a:pt x="2502" y="5774"/>
                  </a:lnTo>
                  <a:lnTo>
                    <a:pt x="2525" y="5753"/>
                  </a:lnTo>
                  <a:lnTo>
                    <a:pt x="2536" y="5760"/>
                  </a:lnTo>
                  <a:lnTo>
                    <a:pt x="2549" y="5764"/>
                  </a:lnTo>
                  <a:lnTo>
                    <a:pt x="2563" y="5766"/>
                  </a:lnTo>
                  <a:lnTo>
                    <a:pt x="2576" y="5769"/>
                  </a:lnTo>
                  <a:lnTo>
                    <a:pt x="2604" y="5770"/>
                  </a:lnTo>
                  <a:lnTo>
                    <a:pt x="2632" y="5771"/>
                  </a:lnTo>
                  <a:lnTo>
                    <a:pt x="2636" y="5752"/>
                  </a:lnTo>
                  <a:lnTo>
                    <a:pt x="2640" y="5735"/>
                  </a:lnTo>
                  <a:lnTo>
                    <a:pt x="2645" y="5720"/>
                  </a:lnTo>
                  <a:lnTo>
                    <a:pt x="2650" y="5707"/>
                  </a:lnTo>
                  <a:lnTo>
                    <a:pt x="2656" y="5695"/>
                  </a:lnTo>
                  <a:lnTo>
                    <a:pt x="2663" y="5682"/>
                  </a:lnTo>
                  <a:lnTo>
                    <a:pt x="2671" y="5672"/>
                  </a:lnTo>
                  <a:lnTo>
                    <a:pt x="2680" y="5662"/>
                  </a:lnTo>
                  <a:lnTo>
                    <a:pt x="2689" y="5653"/>
                  </a:lnTo>
                  <a:lnTo>
                    <a:pt x="2698" y="5644"/>
                  </a:lnTo>
                  <a:lnTo>
                    <a:pt x="2709" y="5636"/>
                  </a:lnTo>
                  <a:lnTo>
                    <a:pt x="2720" y="5627"/>
                  </a:lnTo>
                  <a:lnTo>
                    <a:pt x="2745" y="5610"/>
                  </a:lnTo>
                  <a:lnTo>
                    <a:pt x="2774" y="5590"/>
                  </a:lnTo>
                  <a:lnTo>
                    <a:pt x="2767" y="5577"/>
                  </a:lnTo>
                  <a:lnTo>
                    <a:pt x="2760" y="5564"/>
                  </a:lnTo>
                  <a:lnTo>
                    <a:pt x="2754" y="5554"/>
                  </a:lnTo>
                  <a:lnTo>
                    <a:pt x="2746" y="5546"/>
                  </a:lnTo>
                  <a:lnTo>
                    <a:pt x="2739" y="5539"/>
                  </a:lnTo>
                  <a:lnTo>
                    <a:pt x="2732" y="5533"/>
                  </a:lnTo>
                  <a:lnTo>
                    <a:pt x="2725" y="5528"/>
                  </a:lnTo>
                  <a:lnTo>
                    <a:pt x="2718" y="5524"/>
                  </a:lnTo>
                  <a:lnTo>
                    <a:pt x="2702" y="5518"/>
                  </a:lnTo>
                  <a:lnTo>
                    <a:pt x="2687" y="5515"/>
                  </a:lnTo>
                  <a:lnTo>
                    <a:pt x="2673" y="5514"/>
                  </a:lnTo>
                  <a:lnTo>
                    <a:pt x="2657" y="5512"/>
                  </a:lnTo>
                  <a:lnTo>
                    <a:pt x="2650" y="5509"/>
                  </a:lnTo>
                  <a:lnTo>
                    <a:pt x="2643" y="5508"/>
                  </a:lnTo>
                  <a:lnTo>
                    <a:pt x="2636" y="5505"/>
                  </a:lnTo>
                  <a:lnTo>
                    <a:pt x="2629" y="5503"/>
                  </a:lnTo>
                  <a:lnTo>
                    <a:pt x="2622" y="5498"/>
                  </a:lnTo>
                  <a:lnTo>
                    <a:pt x="2616" y="5493"/>
                  </a:lnTo>
                  <a:lnTo>
                    <a:pt x="2609" y="5487"/>
                  </a:lnTo>
                  <a:lnTo>
                    <a:pt x="2602" y="5479"/>
                  </a:lnTo>
                  <a:lnTo>
                    <a:pt x="2597" y="5470"/>
                  </a:lnTo>
                  <a:lnTo>
                    <a:pt x="2591" y="5460"/>
                  </a:lnTo>
                  <a:lnTo>
                    <a:pt x="2585" y="5448"/>
                  </a:lnTo>
                  <a:lnTo>
                    <a:pt x="2580" y="5433"/>
                  </a:lnTo>
                  <a:lnTo>
                    <a:pt x="2574" y="5417"/>
                  </a:lnTo>
                  <a:lnTo>
                    <a:pt x="2570" y="5399"/>
                  </a:lnTo>
                  <a:lnTo>
                    <a:pt x="2565" y="5379"/>
                  </a:lnTo>
                  <a:lnTo>
                    <a:pt x="2561" y="5356"/>
                  </a:lnTo>
                  <a:lnTo>
                    <a:pt x="2571" y="5350"/>
                  </a:lnTo>
                  <a:lnTo>
                    <a:pt x="2579" y="5348"/>
                  </a:lnTo>
                  <a:lnTo>
                    <a:pt x="2586" y="5346"/>
                  </a:lnTo>
                  <a:lnTo>
                    <a:pt x="2595" y="5341"/>
                  </a:lnTo>
                  <a:lnTo>
                    <a:pt x="2604" y="5335"/>
                  </a:lnTo>
                  <a:lnTo>
                    <a:pt x="2612" y="5329"/>
                  </a:lnTo>
                  <a:lnTo>
                    <a:pt x="2619" y="5322"/>
                  </a:lnTo>
                  <a:lnTo>
                    <a:pt x="2626" y="5315"/>
                  </a:lnTo>
                  <a:lnTo>
                    <a:pt x="2638" y="5301"/>
                  </a:lnTo>
                  <a:lnTo>
                    <a:pt x="2648" y="5285"/>
                  </a:lnTo>
                  <a:lnTo>
                    <a:pt x="2667" y="5250"/>
                  </a:lnTo>
                  <a:lnTo>
                    <a:pt x="2687" y="5212"/>
                  </a:lnTo>
                  <a:lnTo>
                    <a:pt x="2687" y="5230"/>
                  </a:lnTo>
                  <a:lnTo>
                    <a:pt x="2958" y="5227"/>
                  </a:lnTo>
                  <a:lnTo>
                    <a:pt x="2965" y="5218"/>
                  </a:lnTo>
                  <a:lnTo>
                    <a:pt x="2972" y="5207"/>
                  </a:lnTo>
                  <a:lnTo>
                    <a:pt x="2979" y="5196"/>
                  </a:lnTo>
                  <a:lnTo>
                    <a:pt x="2986" y="5183"/>
                  </a:lnTo>
                  <a:lnTo>
                    <a:pt x="3001" y="5156"/>
                  </a:lnTo>
                  <a:lnTo>
                    <a:pt x="3015" y="5127"/>
                  </a:lnTo>
                  <a:lnTo>
                    <a:pt x="3030" y="5097"/>
                  </a:lnTo>
                  <a:lnTo>
                    <a:pt x="3045" y="5069"/>
                  </a:lnTo>
                  <a:lnTo>
                    <a:pt x="3059" y="5042"/>
                  </a:lnTo>
                  <a:lnTo>
                    <a:pt x="3074" y="5020"/>
                  </a:lnTo>
                  <a:lnTo>
                    <a:pt x="3192" y="4833"/>
                  </a:lnTo>
                  <a:lnTo>
                    <a:pt x="3255" y="4838"/>
                  </a:lnTo>
                  <a:lnTo>
                    <a:pt x="3293" y="4841"/>
                  </a:lnTo>
                  <a:lnTo>
                    <a:pt x="3305" y="4841"/>
                  </a:lnTo>
                  <a:lnTo>
                    <a:pt x="3314" y="4841"/>
                  </a:lnTo>
                  <a:lnTo>
                    <a:pt x="3321" y="4840"/>
                  </a:lnTo>
                  <a:lnTo>
                    <a:pt x="3324" y="4838"/>
                  </a:lnTo>
                  <a:lnTo>
                    <a:pt x="3331" y="4830"/>
                  </a:lnTo>
                  <a:lnTo>
                    <a:pt x="3340" y="4817"/>
                  </a:lnTo>
                  <a:lnTo>
                    <a:pt x="3348" y="4807"/>
                  </a:lnTo>
                  <a:lnTo>
                    <a:pt x="3358" y="4794"/>
                  </a:lnTo>
                  <a:lnTo>
                    <a:pt x="3373" y="4781"/>
                  </a:lnTo>
                  <a:lnTo>
                    <a:pt x="3392" y="4765"/>
                  </a:lnTo>
                  <a:lnTo>
                    <a:pt x="3406" y="4753"/>
                  </a:lnTo>
                  <a:lnTo>
                    <a:pt x="3410" y="4751"/>
                  </a:lnTo>
                  <a:lnTo>
                    <a:pt x="3415" y="4749"/>
                  </a:lnTo>
                  <a:lnTo>
                    <a:pt x="3435" y="4744"/>
                  </a:lnTo>
                  <a:lnTo>
                    <a:pt x="3450" y="4740"/>
                  </a:lnTo>
                  <a:lnTo>
                    <a:pt x="3465" y="4737"/>
                  </a:lnTo>
                  <a:lnTo>
                    <a:pt x="3480" y="4731"/>
                  </a:lnTo>
                  <a:lnTo>
                    <a:pt x="3494" y="4724"/>
                  </a:lnTo>
                  <a:lnTo>
                    <a:pt x="3507" y="4716"/>
                  </a:lnTo>
                  <a:lnTo>
                    <a:pt x="3521" y="4708"/>
                  </a:lnTo>
                  <a:lnTo>
                    <a:pt x="3546" y="4689"/>
                  </a:lnTo>
                  <a:lnTo>
                    <a:pt x="3571" y="4669"/>
                  </a:lnTo>
                  <a:lnTo>
                    <a:pt x="3572" y="4675"/>
                  </a:lnTo>
                  <a:lnTo>
                    <a:pt x="3575" y="4681"/>
                  </a:lnTo>
                  <a:lnTo>
                    <a:pt x="3577" y="4685"/>
                  </a:lnTo>
                  <a:lnTo>
                    <a:pt x="3580" y="4690"/>
                  </a:lnTo>
                  <a:lnTo>
                    <a:pt x="3589" y="4697"/>
                  </a:lnTo>
                  <a:lnTo>
                    <a:pt x="3598" y="4702"/>
                  </a:lnTo>
                  <a:lnTo>
                    <a:pt x="3621" y="4711"/>
                  </a:lnTo>
                  <a:lnTo>
                    <a:pt x="3643" y="4719"/>
                  </a:lnTo>
                  <a:lnTo>
                    <a:pt x="3770" y="4635"/>
                  </a:lnTo>
                  <a:lnTo>
                    <a:pt x="3731" y="4661"/>
                  </a:lnTo>
                  <a:lnTo>
                    <a:pt x="3704" y="4676"/>
                  </a:lnTo>
                  <a:lnTo>
                    <a:pt x="3695" y="4682"/>
                  </a:lnTo>
                  <a:lnTo>
                    <a:pt x="3687" y="4688"/>
                  </a:lnTo>
                  <a:lnTo>
                    <a:pt x="3681" y="4692"/>
                  </a:lnTo>
                  <a:lnTo>
                    <a:pt x="3676" y="4698"/>
                  </a:lnTo>
                  <a:lnTo>
                    <a:pt x="3666" y="4711"/>
                  </a:lnTo>
                  <a:lnTo>
                    <a:pt x="3654" y="4733"/>
                  </a:lnTo>
                  <a:lnTo>
                    <a:pt x="3635" y="4765"/>
                  </a:lnTo>
                  <a:lnTo>
                    <a:pt x="3607" y="4815"/>
                  </a:lnTo>
                  <a:lnTo>
                    <a:pt x="3656" y="4827"/>
                  </a:lnTo>
                  <a:lnTo>
                    <a:pt x="3693" y="4835"/>
                  </a:lnTo>
                  <a:lnTo>
                    <a:pt x="3709" y="4839"/>
                  </a:lnTo>
                  <a:lnTo>
                    <a:pt x="3723" y="4843"/>
                  </a:lnTo>
                  <a:lnTo>
                    <a:pt x="3736" y="4847"/>
                  </a:lnTo>
                  <a:lnTo>
                    <a:pt x="3749" y="4853"/>
                  </a:lnTo>
                  <a:lnTo>
                    <a:pt x="3760" y="4861"/>
                  </a:lnTo>
                  <a:lnTo>
                    <a:pt x="3770" y="4870"/>
                  </a:lnTo>
                  <a:lnTo>
                    <a:pt x="3781" y="4880"/>
                  </a:lnTo>
                  <a:lnTo>
                    <a:pt x="3791" y="4893"/>
                  </a:lnTo>
                  <a:lnTo>
                    <a:pt x="3803" y="4909"/>
                  </a:lnTo>
                  <a:lnTo>
                    <a:pt x="3815" y="4928"/>
                  </a:lnTo>
                  <a:lnTo>
                    <a:pt x="3827" y="4950"/>
                  </a:lnTo>
                  <a:lnTo>
                    <a:pt x="3842" y="4977"/>
                  </a:lnTo>
                  <a:lnTo>
                    <a:pt x="3821" y="4939"/>
                  </a:lnTo>
                  <a:lnTo>
                    <a:pt x="3802" y="4901"/>
                  </a:lnTo>
                  <a:lnTo>
                    <a:pt x="3796" y="4892"/>
                  </a:lnTo>
                  <a:lnTo>
                    <a:pt x="3789" y="4883"/>
                  </a:lnTo>
                  <a:lnTo>
                    <a:pt x="3782" y="4875"/>
                  </a:lnTo>
                  <a:lnTo>
                    <a:pt x="3775" y="4867"/>
                  </a:lnTo>
                  <a:lnTo>
                    <a:pt x="3766" y="4859"/>
                  </a:lnTo>
                  <a:lnTo>
                    <a:pt x="3757" y="4854"/>
                  </a:lnTo>
                  <a:lnTo>
                    <a:pt x="3745" y="4848"/>
                  </a:lnTo>
                  <a:lnTo>
                    <a:pt x="3733" y="4843"/>
                  </a:lnTo>
                  <a:lnTo>
                    <a:pt x="3589" y="4764"/>
                  </a:lnTo>
                  <a:lnTo>
                    <a:pt x="3551" y="4764"/>
                  </a:lnTo>
                  <a:lnTo>
                    <a:pt x="3524" y="4765"/>
                  </a:lnTo>
                  <a:lnTo>
                    <a:pt x="3514" y="4765"/>
                  </a:lnTo>
                  <a:lnTo>
                    <a:pt x="3505" y="4766"/>
                  </a:lnTo>
                  <a:lnTo>
                    <a:pt x="3497" y="4767"/>
                  </a:lnTo>
                  <a:lnTo>
                    <a:pt x="3490" y="4770"/>
                  </a:lnTo>
                  <a:lnTo>
                    <a:pt x="3478" y="4775"/>
                  </a:lnTo>
                  <a:lnTo>
                    <a:pt x="3465" y="4784"/>
                  </a:lnTo>
                  <a:lnTo>
                    <a:pt x="3448" y="4795"/>
                  </a:lnTo>
                  <a:lnTo>
                    <a:pt x="3424" y="4810"/>
                  </a:lnTo>
                  <a:lnTo>
                    <a:pt x="3265" y="4852"/>
                  </a:lnTo>
                  <a:lnTo>
                    <a:pt x="3260" y="4913"/>
                  </a:lnTo>
                  <a:lnTo>
                    <a:pt x="3257" y="4952"/>
                  </a:lnTo>
                  <a:lnTo>
                    <a:pt x="3255" y="4964"/>
                  </a:lnTo>
                  <a:lnTo>
                    <a:pt x="3252" y="4973"/>
                  </a:lnTo>
                  <a:lnTo>
                    <a:pt x="3249" y="4980"/>
                  </a:lnTo>
                  <a:lnTo>
                    <a:pt x="3245" y="4985"/>
                  </a:lnTo>
                  <a:lnTo>
                    <a:pt x="3234" y="4995"/>
                  </a:lnTo>
                  <a:lnTo>
                    <a:pt x="3218" y="5009"/>
                  </a:lnTo>
                  <a:lnTo>
                    <a:pt x="3207" y="5020"/>
                  </a:lnTo>
                  <a:lnTo>
                    <a:pt x="3195" y="5035"/>
                  </a:lnTo>
                  <a:lnTo>
                    <a:pt x="3181" y="5055"/>
                  </a:lnTo>
                  <a:lnTo>
                    <a:pt x="3164" y="5079"/>
                  </a:lnTo>
                  <a:lnTo>
                    <a:pt x="3084" y="5356"/>
                  </a:lnTo>
                  <a:lnTo>
                    <a:pt x="3101" y="5362"/>
                  </a:lnTo>
                  <a:lnTo>
                    <a:pt x="3115" y="5367"/>
                  </a:lnTo>
                  <a:lnTo>
                    <a:pt x="3128" y="5370"/>
                  </a:lnTo>
                  <a:lnTo>
                    <a:pt x="3140" y="5371"/>
                  </a:lnTo>
                  <a:lnTo>
                    <a:pt x="3150" y="5370"/>
                  </a:lnTo>
                  <a:lnTo>
                    <a:pt x="3159" y="5369"/>
                  </a:lnTo>
                  <a:lnTo>
                    <a:pt x="3169" y="5366"/>
                  </a:lnTo>
                  <a:lnTo>
                    <a:pt x="3178" y="5361"/>
                  </a:lnTo>
                  <a:lnTo>
                    <a:pt x="3200" y="5348"/>
                  </a:lnTo>
                  <a:lnTo>
                    <a:pt x="3225" y="5331"/>
                  </a:lnTo>
                  <a:lnTo>
                    <a:pt x="3240" y="5320"/>
                  </a:lnTo>
                  <a:lnTo>
                    <a:pt x="3258" y="5308"/>
                  </a:lnTo>
                  <a:lnTo>
                    <a:pt x="3278" y="5297"/>
                  </a:lnTo>
                  <a:lnTo>
                    <a:pt x="3302" y="5284"/>
                  </a:lnTo>
                  <a:lnTo>
                    <a:pt x="3295" y="5296"/>
                  </a:lnTo>
                  <a:lnTo>
                    <a:pt x="3286" y="5307"/>
                  </a:lnTo>
                  <a:lnTo>
                    <a:pt x="3276" y="5317"/>
                  </a:lnTo>
                  <a:lnTo>
                    <a:pt x="3264" y="5328"/>
                  </a:lnTo>
                  <a:lnTo>
                    <a:pt x="3250" y="5337"/>
                  </a:lnTo>
                  <a:lnTo>
                    <a:pt x="3236" y="5344"/>
                  </a:lnTo>
                  <a:lnTo>
                    <a:pt x="3220" y="5351"/>
                  </a:lnTo>
                  <a:lnTo>
                    <a:pt x="3204" y="5358"/>
                  </a:lnTo>
                  <a:lnTo>
                    <a:pt x="3172" y="5370"/>
                  </a:lnTo>
                  <a:lnTo>
                    <a:pt x="3138" y="5379"/>
                  </a:lnTo>
                  <a:lnTo>
                    <a:pt x="3108" y="5388"/>
                  </a:lnTo>
                  <a:lnTo>
                    <a:pt x="3079" y="5395"/>
                  </a:lnTo>
                  <a:lnTo>
                    <a:pt x="3030" y="5411"/>
                  </a:lnTo>
                  <a:lnTo>
                    <a:pt x="3011" y="5452"/>
                  </a:lnTo>
                  <a:lnTo>
                    <a:pt x="2994" y="5489"/>
                  </a:lnTo>
                  <a:lnTo>
                    <a:pt x="2986" y="5507"/>
                  </a:lnTo>
                  <a:lnTo>
                    <a:pt x="2981" y="5527"/>
                  </a:lnTo>
                  <a:lnTo>
                    <a:pt x="2978" y="5537"/>
                  </a:lnTo>
                  <a:lnTo>
                    <a:pt x="2977" y="5549"/>
                  </a:lnTo>
                  <a:lnTo>
                    <a:pt x="2976" y="5560"/>
                  </a:lnTo>
                  <a:lnTo>
                    <a:pt x="2976" y="5572"/>
                  </a:lnTo>
                  <a:lnTo>
                    <a:pt x="3008" y="5572"/>
                  </a:lnTo>
                  <a:lnTo>
                    <a:pt x="3031" y="5571"/>
                  </a:lnTo>
                  <a:lnTo>
                    <a:pt x="3041" y="5572"/>
                  </a:lnTo>
                  <a:lnTo>
                    <a:pt x="3051" y="5572"/>
                  </a:lnTo>
                  <a:lnTo>
                    <a:pt x="3059" y="5573"/>
                  </a:lnTo>
                  <a:lnTo>
                    <a:pt x="3067" y="5575"/>
                  </a:lnTo>
                  <a:lnTo>
                    <a:pt x="3075" y="5578"/>
                  </a:lnTo>
                  <a:lnTo>
                    <a:pt x="3082" y="5580"/>
                  </a:lnTo>
                  <a:lnTo>
                    <a:pt x="3090" y="5585"/>
                  </a:lnTo>
                  <a:lnTo>
                    <a:pt x="3097" y="5590"/>
                  </a:lnTo>
                  <a:lnTo>
                    <a:pt x="3115" y="5606"/>
                  </a:lnTo>
                  <a:lnTo>
                    <a:pt x="3138" y="5626"/>
                  </a:lnTo>
                  <a:lnTo>
                    <a:pt x="3155" y="5616"/>
                  </a:lnTo>
                  <a:lnTo>
                    <a:pt x="3164" y="5609"/>
                  </a:lnTo>
                  <a:lnTo>
                    <a:pt x="3168" y="5604"/>
                  </a:lnTo>
                  <a:lnTo>
                    <a:pt x="3175" y="5596"/>
                  </a:lnTo>
                  <a:lnTo>
                    <a:pt x="3174" y="5585"/>
                  </a:lnTo>
                  <a:lnTo>
                    <a:pt x="3191" y="5588"/>
                  </a:lnTo>
                  <a:lnTo>
                    <a:pt x="3205" y="5590"/>
                  </a:lnTo>
                  <a:lnTo>
                    <a:pt x="3219" y="5595"/>
                  </a:lnTo>
                  <a:lnTo>
                    <a:pt x="3232" y="5599"/>
                  </a:lnTo>
                  <a:lnTo>
                    <a:pt x="3255" y="5608"/>
                  </a:lnTo>
                  <a:lnTo>
                    <a:pt x="3274" y="5618"/>
                  </a:lnTo>
                  <a:lnTo>
                    <a:pt x="3291" y="5627"/>
                  </a:lnTo>
                  <a:lnTo>
                    <a:pt x="3305" y="5634"/>
                  </a:lnTo>
                  <a:lnTo>
                    <a:pt x="3312" y="5637"/>
                  </a:lnTo>
                  <a:lnTo>
                    <a:pt x="3318" y="5640"/>
                  </a:lnTo>
                  <a:lnTo>
                    <a:pt x="3324" y="5640"/>
                  </a:lnTo>
                  <a:lnTo>
                    <a:pt x="3330" y="5640"/>
                  </a:lnTo>
                  <a:lnTo>
                    <a:pt x="3335" y="5638"/>
                  </a:lnTo>
                  <a:lnTo>
                    <a:pt x="3340" y="5636"/>
                  </a:lnTo>
                  <a:lnTo>
                    <a:pt x="3346" y="5632"/>
                  </a:lnTo>
                  <a:lnTo>
                    <a:pt x="3351" y="5626"/>
                  </a:lnTo>
                  <a:lnTo>
                    <a:pt x="3357" y="5619"/>
                  </a:lnTo>
                  <a:lnTo>
                    <a:pt x="3362" y="5609"/>
                  </a:lnTo>
                  <a:lnTo>
                    <a:pt x="3368" y="5598"/>
                  </a:lnTo>
                  <a:lnTo>
                    <a:pt x="3375" y="5585"/>
                  </a:lnTo>
                  <a:lnTo>
                    <a:pt x="3388" y="5552"/>
                  </a:lnTo>
                  <a:lnTo>
                    <a:pt x="3404" y="5508"/>
                  </a:lnTo>
                  <a:lnTo>
                    <a:pt x="3423" y="5453"/>
                  </a:lnTo>
                  <a:lnTo>
                    <a:pt x="3443" y="5387"/>
                  </a:lnTo>
                  <a:lnTo>
                    <a:pt x="3481" y="5374"/>
                  </a:lnTo>
                  <a:lnTo>
                    <a:pt x="3458" y="5484"/>
                  </a:lnTo>
                  <a:lnTo>
                    <a:pt x="3603" y="5417"/>
                  </a:lnTo>
                  <a:lnTo>
                    <a:pt x="3595" y="5413"/>
                  </a:lnTo>
                  <a:lnTo>
                    <a:pt x="3595" y="5414"/>
                  </a:lnTo>
                  <a:lnTo>
                    <a:pt x="3603" y="5416"/>
                  </a:lnTo>
                  <a:lnTo>
                    <a:pt x="3619" y="5417"/>
                  </a:lnTo>
                  <a:lnTo>
                    <a:pt x="3629" y="5417"/>
                  </a:lnTo>
                  <a:lnTo>
                    <a:pt x="3641" y="5415"/>
                  </a:lnTo>
                  <a:lnTo>
                    <a:pt x="3656" y="5412"/>
                  </a:lnTo>
                  <a:lnTo>
                    <a:pt x="3671" y="5406"/>
                  </a:lnTo>
                  <a:lnTo>
                    <a:pt x="3689" y="5398"/>
                  </a:lnTo>
                  <a:lnTo>
                    <a:pt x="3708" y="5387"/>
                  </a:lnTo>
                  <a:lnTo>
                    <a:pt x="3729" y="5374"/>
                  </a:lnTo>
                  <a:lnTo>
                    <a:pt x="3752" y="5356"/>
                  </a:lnTo>
                  <a:lnTo>
                    <a:pt x="3775" y="5362"/>
                  </a:lnTo>
                  <a:lnTo>
                    <a:pt x="3797" y="5369"/>
                  </a:lnTo>
                  <a:lnTo>
                    <a:pt x="3818" y="5375"/>
                  </a:lnTo>
                  <a:lnTo>
                    <a:pt x="3841" y="5380"/>
                  </a:lnTo>
                  <a:lnTo>
                    <a:pt x="3863" y="5385"/>
                  </a:lnTo>
                  <a:lnTo>
                    <a:pt x="3886" y="5389"/>
                  </a:lnTo>
                  <a:lnTo>
                    <a:pt x="3908" y="5392"/>
                  </a:lnTo>
                  <a:lnTo>
                    <a:pt x="3932" y="5392"/>
                  </a:lnTo>
                  <a:lnTo>
                    <a:pt x="3957" y="5393"/>
                  </a:lnTo>
                  <a:lnTo>
                    <a:pt x="3972" y="5392"/>
                  </a:lnTo>
                  <a:lnTo>
                    <a:pt x="3978" y="5392"/>
                  </a:lnTo>
                  <a:lnTo>
                    <a:pt x="3981" y="5392"/>
                  </a:lnTo>
                  <a:lnTo>
                    <a:pt x="3984" y="5390"/>
                  </a:lnTo>
                  <a:lnTo>
                    <a:pt x="3986" y="5389"/>
                  </a:lnTo>
                  <a:lnTo>
                    <a:pt x="3989" y="5385"/>
                  </a:lnTo>
                  <a:lnTo>
                    <a:pt x="3994" y="5378"/>
                  </a:lnTo>
                  <a:lnTo>
                    <a:pt x="4003" y="5367"/>
                  </a:lnTo>
                  <a:lnTo>
                    <a:pt x="4018" y="5353"/>
                  </a:lnTo>
                  <a:lnTo>
                    <a:pt x="4033" y="5341"/>
                  </a:lnTo>
                  <a:lnTo>
                    <a:pt x="4044" y="5331"/>
                  </a:lnTo>
                  <a:lnTo>
                    <a:pt x="4054" y="5321"/>
                  </a:lnTo>
                  <a:lnTo>
                    <a:pt x="4062" y="5311"/>
                  </a:lnTo>
                  <a:lnTo>
                    <a:pt x="4068" y="5302"/>
                  </a:lnTo>
                  <a:lnTo>
                    <a:pt x="4071" y="5294"/>
                  </a:lnTo>
                  <a:lnTo>
                    <a:pt x="4074" y="5285"/>
                  </a:lnTo>
                  <a:lnTo>
                    <a:pt x="4076" y="5277"/>
                  </a:lnTo>
                  <a:lnTo>
                    <a:pt x="4076" y="5268"/>
                  </a:lnTo>
                  <a:lnTo>
                    <a:pt x="4074" y="5259"/>
                  </a:lnTo>
                  <a:lnTo>
                    <a:pt x="4073" y="5250"/>
                  </a:lnTo>
                  <a:lnTo>
                    <a:pt x="4071" y="5240"/>
                  </a:lnTo>
                  <a:lnTo>
                    <a:pt x="4064" y="5219"/>
                  </a:lnTo>
                  <a:lnTo>
                    <a:pt x="4059" y="5194"/>
                  </a:lnTo>
                  <a:lnTo>
                    <a:pt x="4063" y="5204"/>
                  </a:lnTo>
                  <a:lnTo>
                    <a:pt x="4070" y="5213"/>
                  </a:lnTo>
                  <a:lnTo>
                    <a:pt x="4076" y="5220"/>
                  </a:lnTo>
                  <a:lnTo>
                    <a:pt x="4082" y="5225"/>
                  </a:lnTo>
                  <a:lnTo>
                    <a:pt x="4089" y="5230"/>
                  </a:lnTo>
                  <a:lnTo>
                    <a:pt x="4096" y="5232"/>
                  </a:lnTo>
                  <a:lnTo>
                    <a:pt x="4103" y="5233"/>
                  </a:lnTo>
                  <a:lnTo>
                    <a:pt x="4109" y="5233"/>
                  </a:lnTo>
                  <a:lnTo>
                    <a:pt x="4116" y="5232"/>
                  </a:lnTo>
                  <a:lnTo>
                    <a:pt x="4123" y="5230"/>
                  </a:lnTo>
                  <a:lnTo>
                    <a:pt x="4128" y="5227"/>
                  </a:lnTo>
                  <a:lnTo>
                    <a:pt x="4135" y="5222"/>
                  </a:lnTo>
                  <a:lnTo>
                    <a:pt x="4141" y="5218"/>
                  </a:lnTo>
                  <a:lnTo>
                    <a:pt x="4146" y="5211"/>
                  </a:lnTo>
                  <a:lnTo>
                    <a:pt x="4151" y="5204"/>
                  </a:lnTo>
                  <a:lnTo>
                    <a:pt x="4156" y="5196"/>
                  </a:lnTo>
                  <a:lnTo>
                    <a:pt x="4160" y="5188"/>
                  </a:lnTo>
                  <a:lnTo>
                    <a:pt x="4163" y="5179"/>
                  </a:lnTo>
                  <a:lnTo>
                    <a:pt x="4167" y="5170"/>
                  </a:lnTo>
                  <a:lnTo>
                    <a:pt x="4169" y="5161"/>
                  </a:lnTo>
                  <a:lnTo>
                    <a:pt x="4170" y="5151"/>
                  </a:lnTo>
                  <a:lnTo>
                    <a:pt x="4171" y="5141"/>
                  </a:lnTo>
                  <a:lnTo>
                    <a:pt x="4170" y="5131"/>
                  </a:lnTo>
                  <a:lnTo>
                    <a:pt x="4169" y="5121"/>
                  </a:lnTo>
                  <a:lnTo>
                    <a:pt x="4167" y="5110"/>
                  </a:lnTo>
                  <a:lnTo>
                    <a:pt x="4163" y="5100"/>
                  </a:lnTo>
                  <a:lnTo>
                    <a:pt x="4159" y="5090"/>
                  </a:lnTo>
                  <a:lnTo>
                    <a:pt x="4153" y="5079"/>
                  </a:lnTo>
                  <a:lnTo>
                    <a:pt x="4146" y="5069"/>
                  </a:lnTo>
                  <a:lnTo>
                    <a:pt x="4137" y="5060"/>
                  </a:lnTo>
                  <a:lnTo>
                    <a:pt x="4128" y="5051"/>
                  </a:lnTo>
                  <a:lnTo>
                    <a:pt x="4117" y="5042"/>
                  </a:lnTo>
                  <a:lnTo>
                    <a:pt x="4036" y="4995"/>
                  </a:lnTo>
                  <a:lnTo>
                    <a:pt x="4113" y="4905"/>
                  </a:lnTo>
                  <a:lnTo>
                    <a:pt x="4131" y="5013"/>
                  </a:lnTo>
                  <a:lnTo>
                    <a:pt x="4149" y="5018"/>
                  </a:lnTo>
                  <a:lnTo>
                    <a:pt x="4164" y="5020"/>
                  </a:lnTo>
                  <a:lnTo>
                    <a:pt x="4172" y="5021"/>
                  </a:lnTo>
                  <a:lnTo>
                    <a:pt x="4181" y="5021"/>
                  </a:lnTo>
                  <a:lnTo>
                    <a:pt x="4192" y="5020"/>
                  </a:lnTo>
                  <a:lnTo>
                    <a:pt x="4205" y="5019"/>
                  </a:lnTo>
                  <a:lnTo>
                    <a:pt x="4218" y="5017"/>
                  </a:lnTo>
                  <a:lnTo>
                    <a:pt x="4228" y="5014"/>
                  </a:lnTo>
                  <a:lnTo>
                    <a:pt x="4235" y="5012"/>
                  </a:lnTo>
                  <a:lnTo>
                    <a:pt x="4240" y="5010"/>
                  </a:lnTo>
                  <a:lnTo>
                    <a:pt x="4244" y="5005"/>
                  </a:lnTo>
                  <a:lnTo>
                    <a:pt x="4247" y="5001"/>
                  </a:lnTo>
                  <a:lnTo>
                    <a:pt x="4251" y="4999"/>
                  </a:lnTo>
                  <a:lnTo>
                    <a:pt x="4256" y="4996"/>
                  </a:lnTo>
                  <a:lnTo>
                    <a:pt x="4264" y="4994"/>
                  </a:lnTo>
                  <a:lnTo>
                    <a:pt x="4275" y="4992"/>
                  </a:lnTo>
                  <a:lnTo>
                    <a:pt x="4311" y="4987"/>
                  </a:lnTo>
                  <a:lnTo>
                    <a:pt x="4370" y="4984"/>
                  </a:lnTo>
                  <a:lnTo>
                    <a:pt x="4455" y="4870"/>
                  </a:lnTo>
                  <a:lnTo>
                    <a:pt x="4407" y="5008"/>
                  </a:lnTo>
                  <a:lnTo>
                    <a:pt x="4426" y="5008"/>
                  </a:lnTo>
                  <a:lnTo>
                    <a:pt x="4443" y="5007"/>
                  </a:lnTo>
                  <a:lnTo>
                    <a:pt x="4457" y="5004"/>
                  </a:lnTo>
                  <a:lnTo>
                    <a:pt x="4471" y="5002"/>
                  </a:lnTo>
                  <a:lnTo>
                    <a:pt x="4494" y="4996"/>
                  </a:lnTo>
                  <a:lnTo>
                    <a:pt x="4516" y="4990"/>
                  </a:lnTo>
                  <a:lnTo>
                    <a:pt x="4537" y="4983"/>
                  </a:lnTo>
                  <a:lnTo>
                    <a:pt x="4560" y="4978"/>
                  </a:lnTo>
                  <a:lnTo>
                    <a:pt x="4572" y="4976"/>
                  </a:lnTo>
                  <a:lnTo>
                    <a:pt x="4585" y="4976"/>
                  </a:lnTo>
                  <a:lnTo>
                    <a:pt x="4601" y="4976"/>
                  </a:lnTo>
                  <a:lnTo>
                    <a:pt x="4618" y="4977"/>
                  </a:lnTo>
                  <a:lnTo>
                    <a:pt x="4594" y="4978"/>
                  </a:lnTo>
                  <a:lnTo>
                    <a:pt x="4572" y="4981"/>
                  </a:lnTo>
                  <a:lnTo>
                    <a:pt x="4552" y="4984"/>
                  </a:lnTo>
                  <a:lnTo>
                    <a:pt x="4532" y="4989"/>
                  </a:lnTo>
                  <a:lnTo>
                    <a:pt x="4514" y="4994"/>
                  </a:lnTo>
                  <a:lnTo>
                    <a:pt x="4496" y="5001"/>
                  </a:lnTo>
                  <a:lnTo>
                    <a:pt x="4478" y="5009"/>
                  </a:lnTo>
                  <a:lnTo>
                    <a:pt x="4461" y="5017"/>
                  </a:lnTo>
                  <a:lnTo>
                    <a:pt x="4428" y="5036"/>
                  </a:lnTo>
                  <a:lnTo>
                    <a:pt x="4397" y="5057"/>
                  </a:lnTo>
                  <a:lnTo>
                    <a:pt x="4363" y="5079"/>
                  </a:lnTo>
                  <a:lnTo>
                    <a:pt x="4329" y="5103"/>
                  </a:lnTo>
                  <a:lnTo>
                    <a:pt x="4338" y="5111"/>
                  </a:lnTo>
                  <a:lnTo>
                    <a:pt x="4347" y="5117"/>
                  </a:lnTo>
                  <a:lnTo>
                    <a:pt x="4356" y="5121"/>
                  </a:lnTo>
                  <a:lnTo>
                    <a:pt x="4365" y="5124"/>
                  </a:lnTo>
                  <a:lnTo>
                    <a:pt x="4374" y="5128"/>
                  </a:lnTo>
                  <a:lnTo>
                    <a:pt x="4383" y="5130"/>
                  </a:lnTo>
                  <a:lnTo>
                    <a:pt x="4392" y="5131"/>
                  </a:lnTo>
                  <a:lnTo>
                    <a:pt x="4402" y="5132"/>
                  </a:lnTo>
                  <a:lnTo>
                    <a:pt x="4421" y="5132"/>
                  </a:lnTo>
                  <a:lnTo>
                    <a:pt x="4442" y="5130"/>
                  </a:lnTo>
                  <a:lnTo>
                    <a:pt x="4463" y="5128"/>
                  </a:lnTo>
                  <a:lnTo>
                    <a:pt x="4484" y="5124"/>
                  </a:lnTo>
                  <a:lnTo>
                    <a:pt x="4483" y="5127"/>
                  </a:lnTo>
                  <a:lnTo>
                    <a:pt x="4483" y="5129"/>
                  </a:lnTo>
                  <a:lnTo>
                    <a:pt x="4483" y="5131"/>
                  </a:lnTo>
                  <a:lnTo>
                    <a:pt x="4484" y="5134"/>
                  </a:lnTo>
                  <a:lnTo>
                    <a:pt x="4490" y="5140"/>
                  </a:lnTo>
                  <a:lnTo>
                    <a:pt x="4499" y="5146"/>
                  </a:lnTo>
                  <a:lnTo>
                    <a:pt x="4510" y="5152"/>
                  </a:lnTo>
                  <a:lnTo>
                    <a:pt x="4523" y="5159"/>
                  </a:lnTo>
                  <a:lnTo>
                    <a:pt x="4537" y="5166"/>
                  </a:lnTo>
                  <a:lnTo>
                    <a:pt x="4553" y="5173"/>
                  </a:lnTo>
                  <a:lnTo>
                    <a:pt x="4584" y="5186"/>
                  </a:lnTo>
                  <a:lnTo>
                    <a:pt x="4615" y="5197"/>
                  </a:lnTo>
                  <a:lnTo>
                    <a:pt x="4639" y="5206"/>
                  </a:lnTo>
                  <a:lnTo>
                    <a:pt x="4654" y="5212"/>
                  </a:lnTo>
                  <a:lnTo>
                    <a:pt x="4648" y="5215"/>
                  </a:lnTo>
                  <a:lnTo>
                    <a:pt x="4644" y="5218"/>
                  </a:lnTo>
                  <a:lnTo>
                    <a:pt x="4640" y="5218"/>
                  </a:lnTo>
                  <a:lnTo>
                    <a:pt x="4638" y="5215"/>
                  </a:lnTo>
                  <a:lnTo>
                    <a:pt x="4636" y="5212"/>
                  </a:lnTo>
                  <a:lnTo>
                    <a:pt x="4635" y="5209"/>
                  </a:lnTo>
                  <a:lnTo>
                    <a:pt x="4634" y="5204"/>
                  </a:lnTo>
                  <a:lnTo>
                    <a:pt x="4634" y="5202"/>
                  </a:lnTo>
                  <a:lnTo>
                    <a:pt x="4634" y="5198"/>
                  </a:lnTo>
                  <a:lnTo>
                    <a:pt x="4635" y="5198"/>
                  </a:lnTo>
                  <a:lnTo>
                    <a:pt x="4635" y="5200"/>
                  </a:lnTo>
                  <a:lnTo>
                    <a:pt x="4636" y="5203"/>
                  </a:lnTo>
                  <a:lnTo>
                    <a:pt x="4638" y="5220"/>
                  </a:lnTo>
                  <a:lnTo>
                    <a:pt x="4639" y="5251"/>
                  </a:lnTo>
                  <a:lnTo>
                    <a:pt x="4642" y="5271"/>
                  </a:lnTo>
                  <a:lnTo>
                    <a:pt x="4644" y="5287"/>
                  </a:lnTo>
                  <a:lnTo>
                    <a:pt x="4646" y="5293"/>
                  </a:lnTo>
                  <a:lnTo>
                    <a:pt x="4648" y="5299"/>
                  </a:lnTo>
                  <a:lnTo>
                    <a:pt x="4652" y="5304"/>
                  </a:lnTo>
                  <a:lnTo>
                    <a:pt x="4654" y="5308"/>
                  </a:lnTo>
                  <a:lnTo>
                    <a:pt x="4662" y="5316"/>
                  </a:lnTo>
                  <a:lnTo>
                    <a:pt x="4670" y="5321"/>
                  </a:lnTo>
                  <a:lnTo>
                    <a:pt x="4678" y="5325"/>
                  </a:lnTo>
                  <a:lnTo>
                    <a:pt x="4688" y="5328"/>
                  </a:lnTo>
                  <a:lnTo>
                    <a:pt x="4709" y="5331"/>
                  </a:lnTo>
                  <a:lnTo>
                    <a:pt x="4733" y="5334"/>
                  </a:lnTo>
                  <a:lnTo>
                    <a:pt x="4744" y="5338"/>
                  </a:lnTo>
                  <a:lnTo>
                    <a:pt x="4756" y="5341"/>
                  </a:lnTo>
                  <a:lnTo>
                    <a:pt x="4769" y="5348"/>
                  </a:lnTo>
                  <a:lnTo>
                    <a:pt x="4780" y="5356"/>
                  </a:lnTo>
                  <a:lnTo>
                    <a:pt x="4789" y="5370"/>
                  </a:lnTo>
                  <a:lnTo>
                    <a:pt x="4794" y="5384"/>
                  </a:lnTo>
                  <a:lnTo>
                    <a:pt x="4800" y="5396"/>
                  </a:lnTo>
                  <a:lnTo>
                    <a:pt x="4804" y="5408"/>
                  </a:lnTo>
                  <a:lnTo>
                    <a:pt x="4809" y="5420"/>
                  </a:lnTo>
                  <a:lnTo>
                    <a:pt x="4813" y="5431"/>
                  </a:lnTo>
                  <a:lnTo>
                    <a:pt x="4818" y="5440"/>
                  </a:lnTo>
                  <a:lnTo>
                    <a:pt x="4824" y="5449"/>
                  </a:lnTo>
                  <a:lnTo>
                    <a:pt x="4830" y="5458"/>
                  </a:lnTo>
                  <a:lnTo>
                    <a:pt x="4838" y="5465"/>
                  </a:lnTo>
                  <a:lnTo>
                    <a:pt x="4848" y="5470"/>
                  </a:lnTo>
                  <a:lnTo>
                    <a:pt x="4861" y="5476"/>
                  </a:lnTo>
                  <a:lnTo>
                    <a:pt x="4876" y="5479"/>
                  </a:lnTo>
                  <a:lnTo>
                    <a:pt x="4894" y="5481"/>
                  </a:lnTo>
                  <a:lnTo>
                    <a:pt x="4917" y="5482"/>
                  </a:lnTo>
                  <a:lnTo>
                    <a:pt x="4941" y="5482"/>
                  </a:lnTo>
                  <a:lnTo>
                    <a:pt x="4965" y="5480"/>
                  </a:lnTo>
                  <a:lnTo>
                    <a:pt x="4993" y="5477"/>
                  </a:lnTo>
                  <a:lnTo>
                    <a:pt x="5023" y="5471"/>
                  </a:lnTo>
                  <a:lnTo>
                    <a:pt x="5056" y="5466"/>
                  </a:lnTo>
                  <a:lnTo>
                    <a:pt x="5089" y="5462"/>
                  </a:lnTo>
                  <a:lnTo>
                    <a:pt x="5122" y="5460"/>
                  </a:lnTo>
                  <a:lnTo>
                    <a:pt x="5138" y="5460"/>
                  </a:lnTo>
                  <a:lnTo>
                    <a:pt x="5155" y="5461"/>
                  </a:lnTo>
                  <a:lnTo>
                    <a:pt x="5169" y="5463"/>
                  </a:lnTo>
                  <a:lnTo>
                    <a:pt x="5184" y="5467"/>
                  </a:lnTo>
                  <a:lnTo>
                    <a:pt x="5233" y="5499"/>
                  </a:lnTo>
                  <a:lnTo>
                    <a:pt x="5247" y="5507"/>
                  </a:lnTo>
                  <a:lnTo>
                    <a:pt x="5262" y="5515"/>
                  </a:lnTo>
                  <a:lnTo>
                    <a:pt x="5275" y="5522"/>
                  </a:lnTo>
                  <a:lnTo>
                    <a:pt x="5290" y="5527"/>
                  </a:lnTo>
                  <a:lnTo>
                    <a:pt x="5320" y="5537"/>
                  </a:lnTo>
                  <a:lnTo>
                    <a:pt x="5350" y="5544"/>
                  </a:lnTo>
                  <a:lnTo>
                    <a:pt x="5382" y="5551"/>
                  </a:lnTo>
                  <a:lnTo>
                    <a:pt x="5414" y="5558"/>
                  </a:lnTo>
                  <a:lnTo>
                    <a:pt x="5447" y="5563"/>
                  </a:lnTo>
                  <a:lnTo>
                    <a:pt x="5479" y="5571"/>
                  </a:lnTo>
                  <a:lnTo>
                    <a:pt x="5504" y="5579"/>
                  </a:lnTo>
                  <a:lnTo>
                    <a:pt x="5518" y="5583"/>
                  </a:lnTo>
                  <a:lnTo>
                    <a:pt x="5525" y="5587"/>
                  </a:lnTo>
                  <a:lnTo>
                    <a:pt x="5530" y="5590"/>
                  </a:lnTo>
                  <a:lnTo>
                    <a:pt x="5534" y="5594"/>
                  </a:lnTo>
                  <a:lnTo>
                    <a:pt x="5541" y="5598"/>
                  </a:lnTo>
                  <a:lnTo>
                    <a:pt x="5554" y="5604"/>
                  </a:lnTo>
                  <a:lnTo>
                    <a:pt x="5576" y="5612"/>
                  </a:lnTo>
                  <a:lnTo>
                    <a:pt x="5596" y="5618"/>
                  </a:lnTo>
                  <a:lnTo>
                    <a:pt x="5614" y="5623"/>
                  </a:lnTo>
                  <a:lnTo>
                    <a:pt x="5630" y="5625"/>
                  </a:lnTo>
                  <a:lnTo>
                    <a:pt x="5643" y="5627"/>
                  </a:lnTo>
                  <a:lnTo>
                    <a:pt x="5666" y="5630"/>
                  </a:lnTo>
                  <a:lnTo>
                    <a:pt x="5684" y="5631"/>
                  </a:lnTo>
                  <a:lnTo>
                    <a:pt x="5692" y="5633"/>
                  </a:lnTo>
                  <a:lnTo>
                    <a:pt x="5698" y="5636"/>
                  </a:lnTo>
                  <a:lnTo>
                    <a:pt x="5706" y="5641"/>
                  </a:lnTo>
                  <a:lnTo>
                    <a:pt x="5714" y="5646"/>
                  </a:lnTo>
                  <a:lnTo>
                    <a:pt x="5721" y="5655"/>
                  </a:lnTo>
                  <a:lnTo>
                    <a:pt x="5730" y="5667"/>
                  </a:lnTo>
                  <a:lnTo>
                    <a:pt x="5739" y="5681"/>
                  </a:lnTo>
                  <a:lnTo>
                    <a:pt x="5750" y="5699"/>
                  </a:lnTo>
                  <a:lnTo>
                    <a:pt x="5759" y="5714"/>
                  </a:lnTo>
                  <a:lnTo>
                    <a:pt x="5767" y="5727"/>
                  </a:lnTo>
                  <a:lnTo>
                    <a:pt x="5776" y="5737"/>
                  </a:lnTo>
                  <a:lnTo>
                    <a:pt x="5784" y="5746"/>
                  </a:lnTo>
                  <a:lnTo>
                    <a:pt x="5793" y="5754"/>
                  </a:lnTo>
                  <a:lnTo>
                    <a:pt x="5801" y="5761"/>
                  </a:lnTo>
                  <a:lnTo>
                    <a:pt x="5808" y="5766"/>
                  </a:lnTo>
                  <a:lnTo>
                    <a:pt x="5817" y="5771"/>
                  </a:lnTo>
                  <a:lnTo>
                    <a:pt x="5834" y="5781"/>
                  </a:lnTo>
                  <a:lnTo>
                    <a:pt x="5853" y="5792"/>
                  </a:lnTo>
                  <a:lnTo>
                    <a:pt x="5864" y="5799"/>
                  </a:lnTo>
                  <a:lnTo>
                    <a:pt x="5874" y="5807"/>
                  </a:lnTo>
                  <a:lnTo>
                    <a:pt x="5885" y="5816"/>
                  </a:lnTo>
                  <a:lnTo>
                    <a:pt x="5897" y="5828"/>
                  </a:lnTo>
                  <a:lnTo>
                    <a:pt x="5913" y="5843"/>
                  </a:lnTo>
                  <a:lnTo>
                    <a:pt x="5930" y="5857"/>
                  </a:lnTo>
                  <a:lnTo>
                    <a:pt x="5947" y="5870"/>
                  </a:lnTo>
                  <a:lnTo>
                    <a:pt x="5963" y="5881"/>
                  </a:lnTo>
                  <a:lnTo>
                    <a:pt x="5980" y="5891"/>
                  </a:lnTo>
                  <a:lnTo>
                    <a:pt x="5998" y="5900"/>
                  </a:lnTo>
                  <a:lnTo>
                    <a:pt x="6016" y="5909"/>
                  </a:lnTo>
                  <a:lnTo>
                    <a:pt x="6034" y="5917"/>
                  </a:lnTo>
                  <a:lnTo>
                    <a:pt x="6070" y="5931"/>
                  </a:lnTo>
                  <a:lnTo>
                    <a:pt x="6108" y="5946"/>
                  </a:lnTo>
                  <a:lnTo>
                    <a:pt x="6149" y="5960"/>
                  </a:lnTo>
                  <a:lnTo>
                    <a:pt x="6189" y="5975"/>
                  </a:lnTo>
                  <a:lnTo>
                    <a:pt x="6196" y="5979"/>
                  </a:lnTo>
                  <a:lnTo>
                    <a:pt x="6204" y="5981"/>
                  </a:lnTo>
                  <a:lnTo>
                    <a:pt x="6221" y="5988"/>
                  </a:lnTo>
                  <a:lnTo>
                    <a:pt x="6235" y="5994"/>
                  </a:lnTo>
                  <a:lnTo>
                    <a:pt x="6245" y="6000"/>
                  </a:lnTo>
                  <a:lnTo>
                    <a:pt x="6254" y="6006"/>
                  </a:lnTo>
                  <a:lnTo>
                    <a:pt x="6261" y="6012"/>
                  </a:lnTo>
                  <a:lnTo>
                    <a:pt x="6266" y="6018"/>
                  </a:lnTo>
                  <a:lnTo>
                    <a:pt x="6269" y="6024"/>
                  </a:lnTo>
                  <a:lnTo>
                    <a:pt x="6272" y="6030"/>
                  </a:lnTo>
                  <a:lnTo>
                    <a:pt x="6276" y="6046"/>
                  </a:lnTo>
                  <a:lnTo>
                    <a:pt x="6280" y="6065"/>
                  </a:lnTo>
                  <a:lnTo>
                    <a:pt x="6284" y="6076"/>
                  </a:lnTo>
                  <a:lnTo>
                    <a:pt x="6288" y="6090"/>
                  </a:lnTo>
                  <a:lnTo>
                    <a:pt x="6295" y="6104"/>
                  </a:lnTo>
                  <a:lnTo>
                    <a:pt x="6304" y="6121"/>
                  </a:lnTo>
                  <a:lnTo>
                    <a:pt x="6318" y="6139"/>
                  </a:lnTo>
                  <a:lnTo>
                    <a:pt x="6342" y="6165"/>
                  </a:lnTo>
                  <a:lnTo>
                    <a:pt x="6366" y="6191"/>
                  </a:lnTo>
                  <a:lnTo>
                    <a:pt x="6381" y="6208"/>
                  </a:lnTo>
                  <a:lnTo>
                    <a:pt x="6408" y="6240"/>
                  </a:lnTo>
                  <a:lnTo>
                    <a:pt x="6434" y="6268"/>
                  </a:lnTo>
                  <a:lnTo>
                    <a:pt x="6456" y="6294"/>
                  </a:lnTo>
                  <a:lnTo>
                    <a:pt x="6478" y="6315"/>
                  </a:lnTo>
                  <a:lnTo>
                    <a:pt x="6497" y="6333"/>
                  </a:lnTo>
                  <a:lnTo>
                    <a:pt x="6516" y="6349"/>
                  </a:lnTo>
                  <a:lnTo>
                    <a:pt x="6525" y="6355"/>
                  </a:lnTo>
                  <a:lnTo>
                    <a:pt x="6534" y="6360"/>
                  </a:lnTo>
                  <a:lnTo>
                    <a:pt x="6543" y="6366"/>
                  </a:lnTo>
                  <a:lnTo>
                    <a:pt x="6552" y="6370"/>
                  </a:lnTo>
                  <a:lnTo>
                    <a:pt x="6561" y="6374"/>
                  </a:lnTo>
                  <a:lnTo>
                    <a:pt x="6570" y="6376"/>
                  </a:lnTo>
                  <a:lnTo>
                    <a:pt x="6579" y="6378"/>
                  </a:lnTo>
                  <a:lnTo>
                    <a:pt x="6588" y="6379"/>
                  </a:lnTo>
                  <a:lnTo>
                    <a:pt x="6598" y="6380"/>
                  </a:lnTo>
                  <a:lnTo>
                    <a:pt x="6607" y="6380"/>
                  </a:lnTo>
                  <a:lnTo>
                    <a:pt x="6617" y="6380"/>
                  </a:lnTo>
                  <a:lnTo>
                    <a:pt x="6627" y="6379"/>
                  </a:lnTo>
                  <a:lnTo>
                    <a:pt x="6650" y="6377"/>
                  </a:lnTo>
                  <a:lnTo>
                    <a:pt x="6674" y="6372"/>
                  </a:lnTo>
                  <a:lnTo>
                    <a:pt x="6700" y="6364"/>
                  </a:lnTo>
                  <a:lnTo>
                    <a:pt x="6729" y="6356"/>
                  </a:lnTo>
                  <a:lnTo>
                    <a:pt x="6742" y="6350"/>
                  </a:lnTo>
                  <a:lnTo>
                    <a:pt x="6755" y="6347"/>
                  </a:lnTo>
                  <a:lnTo>
                    <a:pt x="6763" y="6345"/>
                  </a:lnTo>
                  <a:lnTo>
                    <a:pt x="6772" y="6345"/>
                  </a:lnTo>
                  <a:lnTo>
                    <a:pt x="6784" y="6343"/>
                  </a:lnTo>
                  <a:lnTo>
                    <a:pt x="6800" y="6345"/>
                  </a:lnTo>
                  <a:lnTo>
                    <a:pt x="6814" y="6346"/>
                  </a:lnTo>
                  <a:lnTo>
                    <a:pt x="6827" y="6348"/>
                  </a:lnTo>
                  <a:lnTo>
                    <a:pt x="6841" y="6351"/>
                  </a:lnTo>
                  <a:lnTo>
                    <a:pt x="6854" y="6356"/>
                  </a:lnTo>
                  <a:lnTo>
                    <a:pt x="6881" y="6366"/>
                  </a:lnTo>
                  <a:lnTo>
                    <a:pt x="6908" y="6378"/>
                  </a:lnTo>
                  <a:lnTo>
                    <a:pt x="6935" y="6391"/>
                  </a:lnTo>
                  <a:lnTo>
                    <a:pt x="6963" y="6405"/>
                  </a:lnTo>
                  <a:lnTo>
                    <a:pt x="6990" y="6418"/>
                  </a:lnTo>
                  <a:lnTo>
                    <a:pt x="7018" y="6430"/>
                  </a:lnTo>
                  <a:lnTo>
                    <a:pt x="7020" y="6467"/>
                  </a:lnTo>
                  <a:lnTo>
                    <a:pt x="7025" y="6521"/>
                  </a:lnTo>
                  <a:lnTo>
                    <a:pt x="7030" y="6585"/>
                  </a:lnTo>
                  <a:lnTo>
                    <a:pt x="7037" y="6654"/>
                  </a:lnTo>
                  <a:lnTo>
                    <a:pt x="7042" y="6689"/>
                  </a:lnTo>
                  <a:lnTo>
                    <a:pt x="7046" y="6723"/>
                  </a:lnTo>
                  <a:lnTo>
                    <a:pt x="7052" y="6755"/>
                  </a:lnTo>
                  <a:lnTo>
                    <a:pt x="7057" y="6785"/>
                  </a:lnTo>
                  <a:lnTo>
                    <a:pt x="7063" y="6812"/>
                  </a:lnTo>
                  <a:lnTo>
                    <a:pt x="7070" y="6835"/>
                  </a:lnTo>
                  <a:lnTo>
                    <a:pt x="7074" y="6845"/>
                  </a:lnTo>
                  <a:lnTo>
                    <a:pt x="7078" y="6854"/>
                  </a:lnTo>
                  <a:lnTo>
                    <a:pt x="7082" y="6861"/>
                  </a:lnTo>
                  <a:lnTo>
                    <a:pt x="7085" y="6868"/>
                  </a:lnTo>
                  <a:lnTo>
                    <a:pt x="7144" y="6925"/>
                  </a:lnTo>
                  <a:lnTo>
                    <a:pt x="7165" y="6914"/>
                  </a:lnTo>
                  <a:lnTo>
                    <a:pt x="7181" y="6905"/>
                  </a:lnTo>
                  <a:lnTo>
                    <a:pt x="7193" y="6897"/>
                  </a:lnTo>
                  <a:lnTo>
                    <a:pt x="7202" y="6890"/>
                  </a:lnTo>
                  <a:lnTo>
                    <a:pt x="7208" y="6882"/>
                  </a:lnTo>
                  <a:lnTo>
                    <a:pt x="7212" y="6874"/>
                  </a:lnTo>
                  <a:lnTo>
                    <a:pt x="7215" y="6865"/>
                  </a:lnTo>
                  <a:lnTo>
                    <a:pt x="7217" y="6855"/>
                  </a:lnTo>
                  <a:lnTo>
                    <a:pt x="7219" y="6843"/>
                  </a:lnTo>
                  <a:lnTo>
                    <a:pt x="7222" y="6828"/>
                  </a:lnTo>
                  <a:lnTo>
                    <a:pt x="7228" y="6809"/>
                  </a:lnTo>
                  <a:lnTo>
                    <a:pt x="7236" y="6788"/>
                  </a:lnTo>
                  <a:lnTo>
                    <a:pt x="7247" y="6762"/>
                  </a:lnTo>
                  <a:lnTo>
                    <a:pt x="7262" y="6732"/>
                  </a:lnTo>
                  <a:lnTo>
                    <a:pt x="7282" y="6696"/>
                  </a:lnTo>
                  <a:lnTo>
                    <a:pt x="7307" y="6654"/>
                  </a:lnTo>
                  <a:lnTo>
                    <a:pt x="7343" y="6817"/>
                  </a:lnTo>
                  <a:lnTo>
                    <a:pt x="7362" y="6822"/>
                  </a:lnTo>
                  <a:lnTo>
                    <a:pt x="7382" y="6825"/>
                  </a:lnTo>
                  <a:lnTo>
                    <a:pt x="7403" y="6830"/>
                  </a:lnTo>
                  <a:lnTo>
                    <a:pt x="7423" y="6835"/>
                  </a:lnTo>
                  <a:lnTo>
                    <a:pt x="7449" y="6844"/>
                  </a:lnTo>
                  <a:lnTo>
                    <a:pt x="7675" y="6889"/>
                  </a:lnTo>
                  <a:lnTo>
                    <a:pt x="7671" y="6915"/>
                  </a:lnTo>
                  <a:lnTo>
                    <a:pt x="7668" y="6938"/>
                  </a:lnTo>
                  <a:lnTo>
                    <a:pt x="7667" y="6961"/>
                  </a:lnTo>
                  <a:lnTo>
                    <a:pt x="7668" y="6980"/>
                  </a:lnTo>
                  <a:lnTo>
                    <a:pt x="7671" y="6998"/>
                  </a:lnTo>
                  <a:lnTo>
                    <a:pt x="7674" y="7015"/>
                  </a:lnTo>
                  <a:lnTo>
                    <a:pt x="7680" y="7030"/>
                  </a:lnTo>
                  <a:lnTo>
                    <a:pt x="7685" y="7046"/>
                  </a:lnTo>
                  <a:lnTo>
                    <a:pt x="7693" y="7060"/>
                  </a:lnTo>
                  <a:lnTo>
                    <a:pt x="7701" y="7074"/>
                  </a:lnTo>
                  <a:lnTo>
                    <a:pt x="7710" y="7088"/>
                  </a:lnTo>
                  <a:lnTo>
                    <a:pt x="7720" y="7102"/>
                  </a:lnTo>
                  <a:lnTo>
                    <a:pt x="7741" y="7133"/>
                  </a:lnTo>
                  <a:lnTo>
                    <a:pt x="7764" y="7167"/>
                  </a:lnTo>
                  <a:lnTo>
                    <a:pt x="7812" y="7249"/>
                  </a:lnTo>
                  <a:lnTo>
                    <a:pt x="7802" y="7255"/>
                  </a:lnTo>
                  <a:lnTo>
                    <a:pt x="7794" y="7262"/>
                  </a:lnTo>
                  <a:lnTo>
                    <a:pt x="7787" y="7267"/>
                  </a:lnTo>
                  <a:lnTo>
                    <a:pt x="7782" y="7274"/>
                  </a:lnTo>
                  <a:lnTo>
                    <a:pt x="7776" y="7281"/>
                  </a:lnTo>
                  <a:lnTo>
                    <a:pt x="7772" y="7290"/>
                  </a:lnTo>
                  <a:lnTo>
                    <a:pt x="7766" y="7301"/>
                  </a:lnTo>
                  <a:lnTo>
                    <a:pt x="7761" y="7314"/>
                  </a:lnTo>
                  <a:lnTo>
                    <a:pt x="7759" y="7322"/>
                  </a:lnTo>
                  <a:lnTo>
                    <a:pt x="7757" y="7330"/>
                  </a:lnTo>
                  <a:lnTo>
                    <a:pt x="7756" y="7337"/>
                  </a:lnTo>
                  <a:lnTo>
                    <a:pt x="7756" y="7345"/>
                  </a:lnTo>
                  <a:lnTo>
                    <a:pt x="7756" y="7359"/>
                  </a:lnTo>
                  <a:lnTo>
                    <a:pt x="7758" y="7373"/>
                  </a:lnTo>
                  <a:lnTo>
                    <a:pt x="7766" y="7401"/>
                  </a:lnTo>
                  <a:lnTo>
                    <a:pt x="7776" y="7430"/>
                  </a:lnTo>
                  <a:lnTo>
                    <a:pt x="7796" y="7429"/>
                  </a:lnTo>
                  <a:lnTo>
                    <a:pt x="7813" y="7427"/>
                  </a:lnTo>
                  <a:lnTo>
                    <a:pt x="7828" y="7426"/>
                  </a:lnTo>
                  <a:lnTo>
                    <a:pt x="7839" y="7423"/>
                  </a:lnTo>
                  <a:lnTo>
                    <a:pt x="7849" y="7420"/>
                  </a:lnTo>
                  <a:lnTo>
                    <a:pt x="7858" y="7417"/>
                  </a:lnTo>
                  <a:lnTo>
                    <a:pt x="7865" y="7412"/>
                  </a:lnTo>
                  <a:lnTo>
                    <a:pt x="7872" y="7408"/>
                  </a:lnTo>
                  <a:lnTo>
                    <a:pt x="7885" y="7395"/>
                  </a:lnTo>
                  <a:lnTo>
                    <a:pt x="7902" y="7381"/>
                  </a:lnTo>
                  <a:lnTo>
                    <a:pt x="7912" y="7372"/>
                  </a:lnTo>
                  <a:lnTo>
                    <a:pt x="7924" y="7362"/>
                  </a:lnTo>
                  <a:lnTo>
                    <a:pt x="7939" y="7351"/>
                  </a:lnTo>
                  <a:lnTo>
                    <a:pt x="7956" y="7340"/>
                  </a:lnTo>
                  <a:lnTo>
                    <a:pt x="7967" y="7345"/>
                  </a:lnTo>
                  <a:lnTo>
                    <a:pt x="7977" y="7350"/>
                  </a:lnTo>
                  <a:lnTo>
                    <a:pt x="7987" y="7356"/>
                  </a:lnTo>
                  <a:lnTo>
                    <a:pt x="7995" y="7363"/>
                  </a:lnTo>
                  <a:lnTo>
                    <a:pt x="8003" y="7369"/>
                  </a:lnTo>
                  <a:lnTo>
                    <a:pt x="8010" y="7376"/>
                  </a:lnTo>
                  <a:lnTo>
                    <a:pt x="8016" y="7384"/>
                  </a:lnTo>
                  <a:lnTo>
                    <a:pt x="8022" y="7392"/>
                  </a:lnTo>
                  <a:lnTo>
                    <a:pt x="8027" y="7400"/>
                  </a:lnTo>
                  <a:lnTo>
                    <a:pt x="8031" y="7408"/>
                  </a:lnTo>
                  <a:lnTo>
                    <a:pt x="8034" y="7417"/>
                  </a:lnTo>
                  <a:lnTo>
                    <a:pt x="8038" y="7426"/>
                  </a:lnTo>
                  <a:lnTo>
                    <a:pt x="8042" y="7444"/>
                  </a:lnTo>
                  <a:lnTo>
                    <a:pt x="8046" y="7463"/>
                  </a:lnTo>
                  <a:lnTo>
                    <a:pt x="8049" y="7502"/>
                  </a:lnTo>
                  <a:lnTo>
                    <a:pt x="8050" y="7541"/>
                  </a:lnTo>
                  <a:lnTo>
                    <a:pt x="8051" y="7561"/>
                  </a:lnTo>
                  <a:lnTo>
                    <a:pt x="8053" y="7579"/>
                  </a:lnTo>
                  <a:lnTo>
                    <a:pt x="8057" y="7597"/>
                  </a:lnTo>
                  <a:lnTo>
                    <a:pt x="8061" y="7615"/>
                  </a:lnTo>
                  <a:lnTo>
                    <a:pt x="8065" y="7624"/>
                  </a:lnTo>
                  <a:lnTo>
                    <a:pt x="8068" y="7634"/>
                  </a:lnTo>
                  <a:lnTo>
                    <a:pt x="8073" y="7642"/>
                  </a:lnTo>
                  <a:lnTo>
                    <a:pt x="8077" y="7650"/>
                  </a:lnTo>
                  <a:lnTo>
                    <a:pt x="8083" y="7657"/>
                  </a:lnTo>
                  <a:lnTo>
                    <a:pt x="8088" y="7662"/>
                  </a:lnTo>
                  <a:lnTo>
                    <a:pt x="8094" y="7668"/>
                  </a:lnTo>
                  <a:lnTo>
                    <a:pt x="8100" y="7673"/>
                  </a:lnTo>
                  <a:lnTo>
                    <a:pt x="8106" y="7676"/>
                  </a:lnTo>
                  <a:lnTo>
                    <a:pt x="8113" y="7679"/>
                  </a:lnTo>
                  <a:lnTo>
                    <a:pt x="8120" y="7682"/>
                  </a:lnTo>
                  <a:lnTo>
                    <a:pt x="8126" y="7684"/>
                  </a:lnTo>
                  <a:lnTo>
                    <a:pt x="8141" y="7686"/>
                  </a:lnTo>
                  <a:lnTo>
                    <a:pt x="8156" y="7686"/>
                  </a:lnTo>
                  <a:lnTo>
                    <a:pt x="8171" y="7684"/>
                  </a:lnTo>
                  <a:lnTo>
                    <a:pt x="8186" y="7679"/>
                  </a:lnTo>
                  <a:lnTo>
                    <a:pt x="8201" y="7674"/>
                  </a:lnTo>
                  <a:lnTo>
                    <a:pt x="8215" y="7666"/>
                  </a:lnTo>
                  <a:lnTo>
                    <a:pt x="8230" y="7658"/>
                  </a:lnTo>
                  <a:lnTo>
                    <a:pt x="8242" y="7648"/>
                  </a:lnTo>
                  <a:lnTo>
                    <a:pt x="8255" y="7637"/>
                  </a:lnTo>
                  <a:lnTo>
                    <a:pt x="8265" y="7625"/>
                  </a:lnTo>
                  <a:lnTo>
                    <a:pt x="8339" y="7566"/>
                  </a:lnTo>
                  <a:lnTo>
                    <a:pt x="8339" y="7539"/>
                  </a:lnTo>
                  <a:lnTo>
                    <a:pt x="8338" y="7513"/>
                  </a:lnTo>
                  <a:lnTo>
                    <a:pt x="8334" y="7488"/>
                  </a:lnTo>
                  <a:lnTo>
                    <a:pt x="8330" y="7466"/>
                  </a:lnTo>
                  <a:lnTo>
                    <a:pt x="8324" y="7444"/>
                  </a:lnTo>
                  <a:lnTo>
                    <a:pt x="8317" y="7422"/>
                  </a:lnTo>
                  <a:lnTo>
                    <a:pt x="8310" y="7401"/>
                  </a:lnTo>
                  <a:lnTo>
                    <a:pt x="8301" y="7382"/>
                  </a:lnTo>
                  <a:lnTo>
                    <a:pt x="8290" y="7363"/>
                  </a:lnTo>
                  <a:lnTo>
                    <a:pt x="8279" y="7346"/>
                  </a:lnTo>
                  <a:lnTo>
                    <a:pt x="8268" y="7328"/>
                  </a:lnTo>
                  <a:lnTo>
                    <a:pt x="8256" y="7311"/>
                  </a:lnTo>
                  <a:lnTo>
                    <a:pt x="8230" y="7280"/>
                  </a:lnTo>
                  <a:lnTo>
                    <a:pt x="8203" y="7250"/>
                  </a:lnTo>
                  <a:lnTo>
                    <a:pt x="8147" y="7195"/>
                  </a:lnTo>
                  <a:lnTo>
                    <a:pt x="8096" y="7140"/>
                  </a:lnTo>
                  <a:lnTo>
                    <a:pt x="8085" y="7127"/>
                  </a:lnTo>
                  <a:lnTo>
                    <a:pt x="8074" y="7114"/>
                  </a:lnTo>
                  <a:lnTo>
                    <a:pt x="8064" y="7099"/>
                  </a:lnTo>
                  <a:lnTo>
                    <a:pt x="8055" y="7084"/>
                  </a:lnTo>
                  <a:lnTo>
                    <a:pt x="8047" y="7070"/>
                  </a:lnTo>
                  <a:lnTo>
                    <a:pt x="8041" y="7054"/>
                  </a:lnTo>
                  <a:lnTo>
                    <a:pt x="8036" y="7038"/>
                  </a:lnTo>
                  <a:lnTo>
                    <a:pt x="8031" y="7021"/>
                  </a:lnTo>
                  <a:lnTo>
                    <a:pt x="7974" y="6781"/>
                  </a:lnTo>
                  <a:lnTo>
                    <a:pt x="7940" y="6775"/>
                  </a:lnTo>
                  <a:lnTo>
                    <a:pt x="7910" y="6769"/>
                  </a:lnTo>
                  <a:lnTo>
                    <a:pt x="7882" y="6766"/>
                  </a:lnTo>
                  <a:lnTo>
                    <a:pt x="7855" y="6762"/>
                  </a:lnTo>
                  <a:lnTo>
                    <a:pt x="7831" y="6760"/>
                  </a:lnTo>
                  <a:lnTo>
                    <a:pt x="7809" y="6758"/>
                  </a:lnTo>
                  <a:lnTo>
                    <a:pt x="7787" y="6754"/>
                  </a:lnTo>
                  <a:lnTo>
                    <a:pt x="7767" y="6751"/>
                  </a:lnTo>
                  <a:lnTo>
                    <a:pt x="7748" y="6745"/>
                  </a:lnTo>
                  <a:lnTo>
                    <a:pt x="7730" y="6737"/>
                  </a:lnTo>
                  <a:lnTo>
                    <a:pt x="7721" y="6733"/>
                  </a:lnTo>
                  <a:lnTo>
                    <a:pt x="7712" y="6728"/>
                  </a:lnTo>
                  <a:lnTo>
                    <a:pt x="7703" y="6723"/>
                  </a:lnTo>
                  <a:lnTo>
                    <a:pt x="7694" y="6716"/>
                  </a:lnTo>
                  <a:lnTo>
                    <a:pt x="7685" y="6709"/>
                  </a:lnTo>
                  <a:lnTo>
                    <a:pt x="7676" y="6702"/>
                  </a:lnTo>
                  <a:lnTo>
                    <a:pt x="7667" y="6693"/>
                  </a:lnTo>
                  <a:lnTo>
                    <a:pt x="7658" y="6682"/>
                  </a:lnTo>
                  <a:lnTo>
                    <a:pt x="7639" y="6660"/>
                  </a:lnTo>
                  <a:lnTo>
                    <a:pt x="7620" y="6633"/>
                  </a:lnTo>
                  <a:lnTo>
                    <a:pt x="7609" y="6614"/>
                  </a:lnTo>
                  <a:lnTo>
                    <a:pt x="7598" y="6593"/>
                  </a:lnTo>
                  <a:lnTo>
                    <a:pt x="7587" y="6570"/>
                  </a:lnTo>
                  <a:lnTo>
                    <a:pt x="7577" y="6547"/>
                  </a:lnTo>
                  <a:lnTo>
                    <a:pt x="7559" y="6496"/>
                  </a:lnTo>
                  <a:lnTo>
                    <a:pt x="7541" y="6446"/>
                  </a:lnTo>
                  <a:lnTo>
                    <a:pt x="7534" y="6420"/>
                  </a:lnTo>
                  <a:lnTo>
                    <a:pt x="7525" y="6395"/>
                  </a:lnTo>
                  <a:lnTo>
                    <a:pt x="7514" y="6370"/>
                  </a:lnTo>
                  <a:lnTo>
                    <a:pt x="7504" y="6348"/>
                  </a:lnTo>
                  <a:lnTo>
                    <a:pt x="7494" y="6325"/>
                  </a:lnTo>
                  <a:lnTo>
                    <a:pt x="7482" y="6305"/>
                  </a:lnTo>
                  <a:lnTo>
                    <a:pt x="7469" y="6287"/>
                  </a:lnTo>
                  <a:lnTo>
                    <a:pt x="7456" y="6270"/>
                  </a:lnTo>
                  <a:lnTo>
                    <a:pt x="7413" y="6227"/>
                  </a:lnTo>
                  <a:lnTo>
                    <a:pt x="7371" y="6181"/>
                  </a:lnTo>
                  <a:lnTo>
                    <a:pt x="7329" y="6136"/>
                  </a:lnTo>
                  <a:lnTo>
                    <a:pt x="7288" y="6090"/>
                  </a:lnTo>
                  <a:lnTo>
                    <a:pt x="7247" y="6043"/>
                  </a:lnTo>
                  <a:lnTo>
                    <a:pt x="7207" y="5994"/>
                  </a:lnTo>
                  <a:lnTo>
                    <a:pt x="7169" y="5945"/>
                  </a:lnTo>
                  <a:lnTo>
                    <a:pt x="7131" y="5894"/>
                  </a:lnTo>
                  <a:lnTo>
                    <a:pt x="7115" y="5871"/>
                  </a:lnTo>
                  <a:lnTo>
                    <a:pt x="7097" y="5845"/>
                  </a:lnTo>
                  <a:lnTo>
                    <a:pt x="7078" y="5820"/>
                  </a:lnTo>
                  <a:lnTo>
                    <a:pt x="7056" y="5795"/>
                  </a:lnTo>
                  <a:lnTo>
                    <a:pt x="7044" y="5783"/>
                  </a:lnTo>
                  <a:lnTo>
                    <a:pt x="7033" y="5772"/>
                  </a:lnTo>
                  <a:lnTo>
                    <a:pt x="7019" y="5762"/>
                  </a:lnTo>
                  <a:lnTo>
                    <a:pt x="7007" y="5752"/>
                  </a:lnTo>
                  <a:lnTo>
                    <a:pt x="6992" y="5743"/>
                  </a:lnTo>
                  <a:lnTo>
                    <a:pt x="6978" y="5736"/>
                  </a:lnTo>
                  <a:lnTo>
                    <a:pt x="6962" y="5729"/>
                  </a:lnTo>
                  <a:lnTo>
                    <a:pt x="6946" y="5725"/>
                  </a:lnTo>
                  <a:lnTo>
                    <a:pt x="6929" y="5722"/>
                  </a:lnTo>
                  <a:lnTo>
                    <a:pt x="6910" y="5719"/>
                  </a:lnTo>
                  <a:lnTo>
                    <a:pt x="6888" y="5717"/>
                  </a:lnTo>
                  <a:lnTo>
                    <a:pt x="6864" y="5716"/>
                  </a:lnTo>
                  <a:lnTo>
                    <a:pt x="6818" y="5714"/>
                  </a:lnTo>
                  <a:lnTo>
                    <a:pt x="6781" y="5715"/>
                  </a:lnTo>
                  <a:lnTo>
                    <a:pt x="6766" y="5716"/>
                  </a:lnTo>
                  <a:lnTo>
                    <a:pt x="6753" y="5717"/>
                  </a:lnTo>
                  <a:lnTo>
                    <a:pt x="6741" y="5719"/>
                  </a:lnTo>
                  <a:lnTo>
                    <a:pt x="6728" y="5723"/>
                  </a:lnTo>
                  <a:lnTo>
                    <a:pt x="6718" y="5725"/>
                  </a:lnTo>
                  <a:lnTo>
                    <a:pt x="6708" y="5729"/>
                  </a:lnTo>
                  <a:lnTo>
                    <a:pt x="6698" y="5733"/>
                  </a:lnTo>
                  <a:lnTo>
                    <a:pt x="6689" y="5738"/>
                  </a:lnTo>
                  <a:lnTo>
                    <a:pt x="6681" y="5743"/>
                  </a:lnTo>
                  <a:lnTo>
                    <a:pt x="6673" y="5749"/>
                  </a:lnTo>
                  <a:lnTo>
                    <a:pt x="6665" y="5755"/>
                  </a:lnTo>
                  <a:lnTo>
                    <a:pt x="6659" y="5762"/>
                  </a:lnTo>
                  <a:lnTo>
                    <a:pt x="6646" y="5777"/>
                  </a:lnTo>
                  <a:lnTo>
                    <a:pt x="6635" y="5795"/>
                  </a:lnTo>
                  <a:lnTo>
                    <a:pt x="6624" y="5814"/>
                  </a:lnTo>
                  <a:lnTo>
                    <a:pt x="6614" y="5835"/>
                  </a:lnTo>
                  <a:lnTo>
                    <a:pt x="6604" y="5859"/>
                  </a:lnTo>
                  <a:lnTo>
                    <a:pt x="6593" y="5883"/>
                  </a:lnTo>
                  <a:lnTo>
                    <a:pt x="6570" y="5940"/>
                  </a:lnTo>
                  <a:lnTo>
                    <a:pt x="6541" y="6006"/>
                  </a:lnTo>
                  <a:lnTo>
                    <a:pt x="6326" y="5778"/>
                  </a:lnTo>
                  <a:lnTo>
                    <a:pt x="6321" y="5770"/>
                  </a:lnTo>
                  <a:lnTo>
                    <a:pt x="6315" y="5762"/>
                  </a:lnTo>
                  <a:lnTo>
                    <a:pt x="6309" y="5754"/>
                  </a:lnTo>
                  <a:lnTo>
                    <a:pt x="6305" y="5745"/>
                  </a:lnTo>
                  <a:lnTo>
                    <a:pt x="6296" y="5726"/>
                  </a:lnTo>
                  <a:lnTo>
                    <a:pt x="6289" y="5705"/>
                  </a:lnTo>
                  <a:lnTo>
                    <a:pt x="6279" y="5659"/>
                  </a:lnTo>
                  <a:lnTo>
                    <a:pt x="6269" y="5612"/>
                  </a:lnTo>
                  <a:lnTo>
                    <a:pt x="6263" y="5588"/>
                  </a:lnTo>
                  <a:lnTo>
                    <a:pt x="6258" y="5566"/>
                  </a:lnTo>
                  <a:lnTo>
                    <a:pt x="6251" y="5544"/>
                  </a:lnTo>
                  <a:lnTo>
                    <a:pt x="6242" y="5524"/>
                  </a:lnTo>
                  <a:lnTo>
                    <a:pt x="6237" y="5514"/>
                  </a:lnTo>
                  <a:lnTo>
                    <a:pt x="6232" y="5505"/>
                  </a:lnTo>
                  <a:lnTo>
                    <a:pt x="6226" y="5497"/>
                  </a:lnTo>
                  <a:lnTo>
                    <a:pt x="6220" y="5489"/>
                  </a:lnTo>
                  <a:lnTo>
                    <a:pt x="6213" y="5481"/>
                  </a:lnTo>
                  <a:lnTo>
                    <a:pt x="6205" y="5475"/>
                  </a:lnTo>
                  <a:lnTo>
                    <a:pt x="6197" y="5469"/>
                  </a:lnTo>
                  <a:lnTo>
                    <a:pt x="6187" y="5465"/>
                  </a:lnTo>
                  <a:lnTo>
                    <a:pt x="6175" y="5459"/>
                  </a:lnTo>
                  <a:lnTo>
                    <a:pt x="6164" y="5457"/>
                  </a:lnTo>
                  <a:lnTo>
                    <a:pt x="6157" y="5456"/>
                  </a:lnTo>
                  <a:lnTo>
                    <a:pt x="6149" y="5457"/>
                  </a:lnTo>
                  <a:lnTo>
                    <a:pt x="6134" y="5461"/>
                  </a:lnTo>
                  <a:lnTo>
                    <a:pt x="6117" y="5467"/>
                  </a:lnTo>
                  <a:lnTo>
                    <a:pt x="6105" y="5469"/>
                  </a:lnTo>
                  <a:lnTo>
                    <a:pt x="6090" y="5469"/>
                  </a:lnTo>
                  <a:lnTo>
                    <a:pt x="6072" y="5469"/>
                  </a:lnTo>
                  <a:lnTo>
                    <a:pt x="6050" y="5467"/>
                  </a:lnTo>
                  <a:lnTo>
                    <a:pt x="6024" y="5461"/>
                  </a:lnTo>
                  <a:lnTo>
                    <a:pt x="5992" y="5454"/>
                  </a:lnTo>
                  <a:lnTo>
                    <a:pt x="5953" y="5443"/>
                  </a:lnTo>
                  <a:lnTo>
                    <a:pt x="5910" y="5429"/>
                  </a:lnTo>
                  <a:lnTo>
                    <a:pt x="5896" y="5424"/>
                  </a:lnTo>
                  <a:lnTo>
                    <a:pt x="5883" y="5421"/>
                  </a:lnTo>
                  <a:lnTo>
                    <a:pt x="5870" y="5418"/>
                  </a:lnTo>
                  <a:lnTo>
                    <a:pt x="5858" y="5417"/>
                  </a:lnTo>
                  <a:lnTo>
                    <a:pt x="5833" y="5416"/>
                  </a:lnTo>
                  <a:lnTo>
                    <a:pt x="5805" y="5415"/>
                  </a:lnTo>
                  <a:lnTo>
                    <a:pt x="5775" y="5414"/>
                  </a:lnTo>
                  <a:lnTo>
                    <a:pt x="5739" y="5411"/>
                  </a:lnTo>
                  <a:lnTo>
                    <a:pt x="5719" y="5407"/>
                  </a:lnTo>
                  <a:lnTo>
                    <a:pt x="5696" y="5404"/>
                  </a:lnTo>
                  <a:lnTo>
                    <a:pt x="5673" y="5398"/>
                  </a:lnTo>
                  <a:lnTo>
                    <a:pt x="5646" y="5393"/>
                  </a:lnTo>
                  <a:lnTo>
                    <a:pt x="5647" y="5331"/>
                  </a:lnTo>
                  <a:lnTo>
                    <a:pt x="5649" y="5268"/>
                  </a:lnTo>
                  <a:lnTo>
                    <a:pt x="5651" y="5204"/>
                  </a:lnTo>
                  <a:lnTo>
                    <a:pt x="5655" y="5140"/>
                  </a:lnTo>
                  <a:lnTo>
                    <a:pt x="5659" y="5074"/>
                  </a:lnTo>
                  <a:lnTo>
                    <a:pt x="5664" y="5009"/>
                  </a:lnTo>
                  <a:lnTo>
                    <a:pt x="5669" y="4941"/>
                  </a:lnTo>
                  <a:lnTo>
                    <a:pt x="5675" y="4875"/>
                  </a:lnTo>
                  <a:lnTo>
                    <a:pt x="5680" y="4808"/>
                  </a:lnTo>
                  <a:lnTo>
                    <a:pt x="5687" y="4740"/>
                  </a:lnTo>
                  <a:lnTo>
                    <a:pt x="5693" y="4673"/>
                  </a:lnTo>
                  <a:lnTo>
                    <a:pt x="5698" y="4607"/>
                  </a:lnTo>
                  <a:lnTo>
                    <a:pt x="5704" y="4541"/>
                  </a:lnTo>
                  <a:lnTo>
                    <a:pt x="5709" y="4476"/>
                  </a:lnTo>
                  <a:lnTo>
                    <a:pt x="5713" y="4410"/>
                  </a:lnTo>
                  <a:lnTo>
                    <a:pt x="5718" y="4346"/>
                  </a:lnTo>
                  <a:lnTo>
                    <a:pt x="5778" y="3295"/>
                  </a:lnTo>
                  <a:lnTo>
                    <a:pt x="5785" y="3235"/>
                  </a:lnTo>
                  <a:lnTo>
                    <a:pt x="5792" y="3175"/>
                  </a:lnTo>
                  <a:lnTo>
                    <a:pt x="5797" y="3111"/>
                  </a:lnTo>
                  <a:lnTo>
                    <a:pt x="5803" y="3047"/>
                  </a:lnTo>
                  <a:lnTo>
                    <a:pt x="5807" y="2980"/>
                  </a:lnTo>
                  <a:lnTo>
                    <a:pt x="5811" y="2914"/>
                  </a:lnTo>
                  <a:lnTo>
                    <a:pt x="5814" y="2847"/>
                  </a:lnTo>
                  <a:lnTo>
                    <a:pt x="5817" y="2778"/>
                  </a:lnTo>
                  <a:lnTo>
                    <a:pt x="5821" y="2710"/>
                  </a:lnTo>
                  <a:lnTo>
                    <a:pt x="5824" y="2641"/>
                  </a:lnTo>
                  <a:lnTo>
                    <a:pt x="5826" y="2574"/>
                  </a:lnTo>
                  <a:lnTo>
                    <a:pt x="5830" y="2505"/>
                  </a:lnTo>
                  <a:lnTo>
                    <a:pt x="5833" y="2438"/>
                  </a:lnTo>
                  <a:lnTo>
                    <a:pt x="5838" y="2372"/>
                  </a:lnTo>
                  <a:lnTo>
                    <a:pt x="5841" y="2307"/>
                  </a:lnTo>
                  <a:lnTo>
                    <a:pt x="5847" y="2243"/>
                  </a:lnTo>
                  <a:lnTo>
                    <a:pt x="5917" y="1172"/>
                  </a:lnTo>
                  <a:lnTo>
                    <a:pt x="5886" y="1152"/>
                  </a:lnTo>
                  <a:lnTo>
                    <a:pt x="5857" y="1132"/>
                  </a:lnTo>
                  <a:lnTo>
                    <a:pt x="5829" y="1111"/>
                  </a:lnTo>
                  <a:lnTo>
                    <a:pt x="5797" y="1090"/>
                  </a:lnTo>
                  <a:lnTo>
                    <a:pt x="5780" y="1080"/>
                  </a:lnTo>
                  <a:lnTo>
                    <a:pt x="5762" y="1071"/>
                  </a:lnTo>
                  <a:lnTo>
                    <a:pt x="5744" y="1063"/>
                  </a:lnTo>
                  <a:lnTo>
                    <a:pt x="5724" y="1056"/>
                  </a:lnTo>
                  <a:lnTo>
                    <a:pt x="5685" y="1042"/>
                  </a:lnTo>
                  <a:lnTo>
                    <a:pt x="5646" y="1028"/>
                  </a:lnTo>
                  <a:lnTo>
                    <a:pt x="5647" y="1030"/>
                  </a:lnTo>
                  <a:lnTo>
                    <a:pt x="5661" y="868"/>
                  </a:lnTo>
                  <a:lnTo>
                    <a:pt x="5625" y="869"/>
                  </a:lnTo>
                  <a:lnTo>
                    <a:pt x="5597" y="872"/>
                  </a:lnTo>
                  <a:lnTo>
                    <a:pt x="5586" y="874"/>
                  </a:lnTo>
                  <a:lnTo>
                    <a:pt x="5576" y="877"/>
                  </a:lnTo>
                  <a:lnTo>
                    <a:pt x="5567" y="880"/>
                  </a:lnTo>
                  <a:lnTo>
                    <a:pt x="5559" y="883"/>
                  </a:lnTo>
                  <a:lnTo>
                    <a:pt x="5543" y="892"/>
                  </a:lnTo>
                  <a:lnTo>
                    <a:pt x="5527" y="904"/>
                  </a:lnTo>
                  <a:lnTo>
                    <a:pt x="5507" y="916"/>
                  </a:lnTo>
                  <a:lnTo>
                    <a:pt x="5482" y="933"/>
                  </a:lnTo>
                  <a:lnTo>
                    <a:pt x="5450" y="952"/>
                  </a:lnTo>
                  <a:lnTo>
                    <a:pt x="5422" y="967"/>
                  </a:lnTo>
                  <a:lnTo>
                    <a:pt x="5411" y="972"/>
                  </a:lnTo>
                  <a:lnTo>
                    <a:pt x="5399" y="977"/>
                  </a:lnTo>
                  <a:lnTo>
                    <a:pt x="5388" y="980"/>
                  </a:lnTo>
                  <a:lnTo>
                    <a:pt x="5379" y="982"/>
                  </a:lnTo>
                  <a:lnTo>
                    <a:pt x="5370" y="984"/>
                  </a:lnTo>
                  <a:lnTo>
                    <a:pt x="5362" y="986"/>
                  </a:lnTo>
                  <a:lnTo>
                    <a:pt x="5354" y="987"/>
                  </a:lnTo>
                  <a:lnTo>
                    <a:pt x="5346" y="986"/>
                  </a:lnTo>
                  <a:lnTo>
                    <a:pt x="5332" y="983"/>
                  </a:lnTo>
                  <a:lnTo>
                    <a:pt x="5319" y="980"/>
                  </a:lnTo>
                  <a:lnTo>
                    <a:pt x="5293" y="967"/>
                  </a:lnTo>
                  <a:lnTo>
                    <a:pt x="5262" y="951"/>
                  </a:lnTo>
                  <a:lnTo>
                    <a:pt x="5242" y="943"/>
                  </a:lnTo>
                  <a:lnTo>
                    <a:pt x="5221" y="935"/>
                  </a:lnTo>
                  <a:lnTo>
                    <a:pt x="5209" y="932"/>
                  </a:lnTo>
                  <a:lnTo>
                    <a:pt x="5195" y="928"/>
                  </a:lnTo>
                  <a:lnTo>
                    <a:pt x="5181" y="926"/>
                  </a:lnTo>
                  <a:lnTo>
                    <a:pt x="5166" y="924"/>
                  </a:lnTo>
                  <a:lnTo>
                    <a:pt x="4941" y="911"/>
                  </a:lnTo>
                  <a:lnTo>
                    <a:pt x="4916" y="822"/>
                  </a:lnTo>
                  <a:lnTo>
                    <a:pt x="4898" y="821"/>
                  </a:lnTo>
                  <a:lnTo>
                    <a:pt x="4884" y="819"/>
                  </a:lnTo>
                  <a:lnTo>
                    <a:pt x="4875" y="819"/>
                  </a:lnTo>
                  <a:lnTo>
                    <a:pt x="4866" y="821"/>
                  </a:lnTo>
                  <a:lnTo>
                    <a:pt x="4859" y="824"/>
                  </a:lnTo>
                  <a:lnTo>
                    <a:pt x="4853" y="830"/>
                  </a:lnTo>
                  <a:lnTo>
                    <a:pt x="4844" y="837"/>
                  </a:lnTo>
                  <a:lnTo>
                    <a:pt x="4833" y="848"/>
                  </a:lnTo>
                  <a:lnTo>
                    <a:pt x="4816" y="821"/>
                  </a:lnTo>
                  <a:lnTo>
                    <a:pt x="4801" y="794"/>
                  </a:lnTo>
                  <a:lnTo>
                    <a:pt x="4788" y="769"/>
                  </a:lnTo>
                  <a:lnTo>
                    <a:pt x="4773" y="744"/>
                  </a:lnTo>
                  <a:lnTo>
                    <a:pt x="4765" y="733"/>
                  </a:lnTo>
                  <a:lnTo>
                    <a:pt x="4757" y="722"/>
                  </a:lnTo>
                  <a:lnTo>
                    <a:pt x="4748" y="712"/>
                  </a:lnTo>
                  <a:lnTo>
                    <a:pt x="4739" y="700"/>
                  </a:lnTo>
                  <a:lnTo>
                    <a:pt x="4729" y="690"/>
                  </a:lnTo>
                  <a:lnTo>
                    <a:pt x="4718" y="681"/>
                  </a:lnTo>
                  <a:lnTo>
                    <a:pt x="4706" y="671"/>
                  </a:lnTo>
                  <a:lnTo>
                    <a:pt x="4692" y="662"/>
                  </a:lnTo>
                  <a:lnTo>
                    <a:pt x="4455" y="705"/>
                  </a:lnTo>
                  <a:lnTo>
                    <a:pt x="4274" y="619"/>
                  </a:lnTo>
                  <a:lnTo>
                    <a:pt x="4282" y="601"/>
                  </a:lnTo>
                  <a:lnTo>
                    <a:pt x="4289" y="584"/>
                  </a:lnTo>
                  <a:lnTo>
                    <a:pt x="4293" y="567"/>
                  </a:lnTo>
                  <a:lnTo>
                    <a:pt x="4296" y="550"/>
                  </a:lnTo>
                  <a:lnTo>
                    <a:pt x="4296" y="533"/>
                  </a:lnTo>
                  <a:lnTo>
                    <a:pt x="4295" y="514"/>
                  </a:lnTo>
                  <a:lnTo>
                    <a:pt x="4292" y="494"/>
                  </a:lnTo>
                  <a:lnTo>
                    <a:pt x="4288" y="471"/>
                  </a:lnTo>
                  <a:lnTo>
                    <a:pt x="3932" y="432"/>
                  </a:lnTo>
                  <a:lnTo>
                    <a:pt x="3940" y="427"/>
                  </a:lnTo>
                  <a:lnTo>
                    <a:pt x="3943" y="424"/>
                  </a:lnTo>
                  <a:lnTo>
                    <a:pt x="3948" y="418"/>
                  </a:lnTo>
                  <a:lnTo>
                    <a:pt x="3958" y="400"/>
                  </a:lnTo>
                  <a:lnTo>
                    <a:pt x="3963" y="387"/>
                  </a:lnTo>
                  <a:lnTo>
                    <a:pt x="3969" y="376"/>
                  </a:lnTo>
                  <a:lnTo>
                    <a:pt x="3975" y="363"/>
                  </a:lnTo>
                  <a:lnTo>
                    <a:pt x="3979" y="349"/>
                  </a:lnTo>
                  <a:lnTo>
                    <a:pt x="3988" y="321"/>
                  </a:lnTo>
                  <a:lnTo>
                    <a:pt x="3996" y="293"/>
                  </a:lnTo>
                  <a:lnTo>
                    <a:pt x="4003" y="263"/>
                  </a:lnTo>
                  <a:lnTo>
                    <a:pt x="4009" y="233"/>
                  </a:lnTo>
                  <a:lnTo>
                    <a:pt x="4016" y="205"/>
                  </a:lnTo>
                  <a:lnTo>
                    <a:pt x="4022" y="178"/>
                  </a:lnTo>
                  <a:lnTo>
                    <a:pt x="3842" y="190"/>
                  </a:lnTo>
                  <a:lnTo>
                    <a:pt x="3841" y="174"/>
                  </a:lnTo>
                  <a:lnTo>
                    <a:pt x="3839" y="161"/>
                  </a:lnTo>
                  <a:lnTo>
                    <a:pt x="3835" y="147"/>
                  </a:lnTo>
                  <a:lnTo>
                    <a:pt x="3832" y="135"/>
                  </a:lnTo>
                  <a:lnTo>
                    <a:pt x="3826" y="122"/>
                  </a:lnTo>
                  <a:lnTo>
                    <a:pt x="3822" y="111"/>
                  </a:lnTo>
                  <a:lnTo>
                    <a:pt x="3816" y="100"/>
                  </a:lnTo>
                  <a:lnTo>
                    <a:pt x="3809" y="90"/>
                  </a:lnTo>
                  <a:lnTo>
                    <a:pt x="3796" y="68"/>
                  </a:lnTo>
                  <a:lnTo>
                    <a:pt x="3781" y="47"/>
                  </a:lnTo>
                  <a:lnTo>
                    <a:pt x="3766" y="25"/>
                  </a:lnTo>
                  <a:lnTo>
                    <a:pt x="3751" y="0"/>
                  </a:lnTo>
                  <a:lnTo>
                    <a:pt x="3727" y="2"/>
                  </a:lnTo>
                  <a:lnTo>
                    <a:pt x="3708" y="4"/>
                  </a:lnTo>
                  <a:lnTo>
                    <a:pt x="3692" y="7"/>
                  </a:lnTo>
                  <a:lnTo>
                    <a:pt x="3677" y="10"/>
                  </a:lnTo>
                  <a:lnTo>
                    <a:pt x="3665" y="15"/>
                  </a:lnTo>
                  <a:lnTo>
                    <a:pt x="3653" y="20"/>
                  </a:lnTo>
                  <a:lnTo>
                    <a:pt x="3642" y="26"/>
                  </a:lnTo>
                  <a:lnTo>
                    <a:pt x="3631" y="33"/>
                  </a:lnTo>
                  <a:lnTo>
                    <a:pt x="3605" y="49"/>
                  </a:lnTo>
                  <a:lnTo>
                    <a:pt x="3569" y="68"/>
                  </a:lnTo>
                  <a:lnTo>
                    <a:pt x="3546" y="81"/>
                  </a:lnTo>
                  <a:lnTo>
                    <a:pt x="3517" y="93"/>
                  </a:lnTo>
                  <a:lnTo>
                    <a:pt x="3485" y="107"/>
                  </a:lnTo>
                  <a:lnTo>
                    <a:pt x="3447" y="122"/>
                  </a:lnTo>
                  <a:lnTo>
                    <a:pt x="3424" y="130"/>
                  </a:lnTo>
                  <a:lnTo>
                    <a:pt x="3400" y="140"/>
                  </a:lnTo>
                  <a:lnTo>
                    <a:pt x="3375" y="152"/>
                  </a:lnTo>
                  <a:lnTo>
                    <a:pt x="3355" y="163"/>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59" name="Freeform 7">
              <a:extLst>
                <a:ext uri="{FF2B5EF4-FFF2-40B4-BE49-F238E27FC236}">
                  <a16:creationId xmlns:a16="http://schemas.microsoft.com/office/drawing/2014/main" id="{054A234A-27B0-49D4-8E76-7632A63B0BBB}"/>
                </a:ext>
              </a:extLst>
            </p:cNvPr>
            <p:cNvSpPr>
              <a:spLocks/>
            </p:cNvSpPr>
            <p:nvPr/>
          </p:nvSpPr>
          <p:spPr bwMode="auto">
            <a:xfrm>
              <a:off x="733617" y="5290813"/>
              <a:ext cx="133323" cy="95219"/>
            </a:xfrm>
            <a:custGeom>
              <a:avLst/>
              <a:gdLst/>
              <a:ahLst/>
              <a:cxnLst>
                <a:cxn ang="0">
                  <a:pos x="271" y="106"/>
                </a:cxn>
                <a:cxn ang="0">
                  <a:pos x="225" y="99"/>
                </a:cxn>
                <a:cxn ang="0">
                  <a:pos x="187" y="97"/>
                </a:cxn>
                <a:cxn ang="0">
                  <a:pos x="157" y="100"/>
                </a:cxn>
                <a:cxn ang="0">
                  <a:pos x="132" y="107"/>
                </a:cxn>
                <a:cxn ang="0">
                  <a:pos x="113" y="118"/>
                </a:cxn>
                <a:cxn ang="0">
                  <a:pos x="100" y="131"/>
                </a:cxn>
                <a:cxn ang="0">
                  <a:pos x="89" y="148"/>
                </a:cxn>
                <a:cxn ang="0">
                  <a:pos x="83" y="166"/>
                </a:cxn>
                <a:cxn ang="0">
                  <a:pos x="78" y="186"/>
                </a:cxn>
                <a:cxn ang="0">
                  <a:pos x="76" y="218"/>
                </a:cxn>
                <a:cxn ang="0">
                  <a:pos x="74" y="261"/>
                </a:cxn>
                <a:cxn ang="0">
                  <a:pos x="70" y="290"/>
                </a:cxn>
                <a:cxn ang="0">
                  <a:pos x="65" y="308"/>
                </a:cxn>
                <a:cxn ang="0">
                  <a:pos x="0" y="383"/>
                </a:cxn>
                <a:cxn ang="0">
                  <a:pos x="160" y="426"/>
                </a:cxn>
                <a:cxn ang="0">
                  <a:pos x="350" y="440"/>
                </a:cxn>
                <a:cxn ang="0">
                  <a:pos x="403" y="483"/>
                </a:cxn>
                <a:cxn ang="0">
                  <a:pos x="449" y="472"/>
                </a:cxn>
                <a:cxn ang="0">
                  <a:pos x="483" y="458"/>
                </a:cxn>
                <a:cxn ang="0">
                  <a:pos x="505" y="444"/>
                </a:cxn>
                <a:cxn ang="0">
                  <a:pos x="518" y="430"/>
                </a:cxn>
                <a:cxn ang="0">
                  <a:pos x="526" y="417"/>
                </a:cxn>
                <a:cxn ang="0">
                  <a:pos x="533" y="402"/>
                </a:cxn>
                <a:cxn ang="0">
                  <a:pos x="681" y="381"/>
                </a:cxn>
                <a:cxn ang="0">
                  <a:pos x="670" y="149"/>
                </a:cxn>
                <a:cxn ang="0">
                  <a:pos x="649" y="108"/>
                </a:cxn>
                <a:cxn ang="0">
                  <a:pos x="633" y="81"/>
                </a:cxn>
                <a:cxn ang="0">
                  <a:pos x="618" y="65"/>
                </a:cxn>
                <a:cxn ang="0">
                  <a:pos x="604" y="57"/>
                </a:cxn>
                <a:cxn ang="0">
                  <a:pos x="567" y="51"/>
                </a:cxn>
                <a:cxn ang="0">
                  <a:pos x="539" y="46"/>
                </a:cxn>
                <a:cxn ang="0">
                  <a:pos x="501" y="37"/>
                </a:cxn>
                <a:cxn ang="0">
                  <a:pos x="434" y="17"/>
                </a:cxn>
                <a:cxn ang="0">
                  <a:pos x="393" y="6"/>
                </a:cxn>
                <a:cxn ang="0">
                  <a:pos x="351" y="0"/>
                </a:cxn>
                <a:cxn ang="0">
                  <a:pos x="332" y="1"/>
                </a:cxn>
                <a:cxn ang="0">
                  <a:pos x="315" y="5"/>
                </a:cxn>
                <a:cxn ang="0">
                  <a:pos x="302" y="11"/>
                </a:cxn>
                <a:cxn ang="0">
                  <a:pos x="292" y="21"/>
                </a:cxn>
                <a:cxn ang="0">
                  <a:pos x="285" y="36"/>
                </a:cxn>
                <a:cxn ang="0">
                  <a:pos x="284" y="56"/>
                </a:cxn>
                <a:cxn ang="0">
                  <a:pos x="287" y="81"/>
                </a:cxn>
                <a:cxn ang="0">
                  <a:pos x="297" y="111"/>
                </a:cxn>
              </a:cxnLst>
              <a:rect l="0" t="0" r="r" b="b"/>
              <a:pathLst>
                <a:path w="790" h="556">
                  <a:moveTo>
                    <a:pt x="297" y="111"/>
                  </a:moveTo>
                  <a:lnTo>
                    <a:pt x="271" y="106"/>
                  </a:lnTo>
                  <a:lnTo>
                    <a:pt x="248" y="101"/>
                  </a:lnTo>
                  <a:lnTo>
                    <a:pt x="225" y="99"/>
                  </a:lnTo>
                  <a:lnTo>
                    <a:pt x="205" y="98"/>
                  </a:lnTo>
                  <a:lnTo>
                    <a:pt x="187" y="97"/>
                  </a:lnTo>
                  <a:lnTo>
                    <a:pt x="171" y="98"/>
                  </a:lnTo>
                  <a:lnTo>
                    <a:pt x="157" y="100"/>
                  </a:lnTo>
                  <a:lnTo>
                    <a:pt x="143" y="103"/>
                  </a:lnTo>
                  <a:lnTo>
                    <a:pt x="132" y="107"/>
                  </a:lnTo>
                  <a:lnTo>
                    <a:pt x="122" y="112"/>
                  </a:lnTo>
                  <a:lnTo>
                    <a:pt x="113" y="118"/>
                  </a:lnTo>
                  <a:lnTo>
                    <a:pt x="106" y="125"/>
                  </a:lnTo>
                  <a:lnTo>
                    <a:pt x="100" y="131"/>
                  </a:lnTo>
                  <a:lnTo>
                    <a:pt x="94" y="139"/>
                  </a:lnTo>
                  <a:lnTo>
                    <a:pt x="89" y="148"/>
                  </a:lnTo>
                  <a:lnTo>
                    <a:pt x="86" y="157"/>
                  </a:lnTo>
                  <a:lnTo>
                    <a:pt x="83" y="166"/>
                  </a:lnTo>
                  <a:lnTo>
                    <a:pt x="80" y="176"/>
                  </a:lnTo>
                  <a:lnTo>
                    <a:pt x="78" y="186"/>
                  </a:lnTo>
                  <a:lnTo>
                    <a:pt x="77" y="197"/>
                  </a:lnTo>
                  <a:lnTo>
                    <a:pt x="76" y="218"/>
                  </a:lnTo>
                  <a:lnTo>
                    <a:pt x="75" y="239"/>
                  </a:lnTo>
                  <a:lnTo>
                    <a:pt x="74" y="261"/>
                  </a:lnTo>
                  <a:lnTo>
                    <a:pt x="72" y="281"/>
                  </a:lnTo>
                  <a:lnTo>
                    <a:pt x="70" y="290"/>
                  </a:lnTo>
                  <a:lnTo>
                    <a:pt x="68" y="299"/>
                  </a:lnTo>
                  <a:lnTo>
                    <a:pt x="65" y="308"/>
                  </a:lnTo>
                  <a:lnTo>
                    <a:pt x="61" y="316"/>
                  </a:lnTo>
                  <a:lnTo>
                    <a:pt x="0" y="383"/>
                  </a:lnTo>
                  <a:lnTo>
                    <a:pt x="86" y="474"/>
                  </a:lnTo>
                  <a:lnTo>
                    <a:pt x="160" y="426"/>
                  </a:lnTo>
                  <a:lnTo>
                    <a:pt x="104" y="556"/>
                  </a:lnTo>
                  <a:lnTo>
                    <a:pt x="350" y="440"/>
                  </a:lnTo>
                  <a:lnTo>
                    <a:pt x="375" y="487"/>
                  </a:lnTo>
                  <a:lnTo>
                    <a:pt x="403" y="483"/>
                  </a:lnTo>
                  <a:lnTo>
                    <a:pt x="428" y="477"/>
                  </a:lnTo>
                  <a:lnTo>
                    <a:pt x="449" y="472"/>
                  </a:lnTo>
                  <a:lnTo>
                    <a:pt x="467" y="465"/>
                  </a:lnTo>
                  <a:lnTo>
                    <a:pt x="483" y="458"/>
                  </a:lnTo>
                  <a:lnTo>
                    <a:pt x="495" y="451"/>
                  </a:lnTo>
                  <a:lnTo>
                    <a:pt x="505" y="444"/>
                  </a:lnTo>
                  <a:lnTo>
                    <a:pt x="513" y="437"/>
                  </a:lnTo>
                  <a:lnTo>
                    <a:pt x="518" y="430"/>
                  </a:lnTo>
                  <a:lnTo>
                    <a:pt x="523" y="423"/>
                  </a:lnTo>
                  <a:lnTo>
                    <a:pt x="526" y="417"/>
                  </a:lnTo>
                  <a:lnTo>
                    <a:pt x="530" y="411"/>
                  </a:lnTo>
                  <a:lnTo>
                    <a:pt x="533" y="402"/>
                  </a:lnTo>
                  <a:lnTo>
                    <a:pt x="536" y="398"/>
                  </a:lnTo>
                  <a:lnTo>
                    <a:pt x="681" y="381"/>
                  </a:lnTo>
                  <a:lnTo>
                    <a:pt x="790" y="164"/>
                  </a:lnTo>
                  <a:lnTo>
                    <a:pt x="670" y="149"/>
                  </a:lnTo>
                  <a:lnTo>
                    <a:pt x="659" y="127"/>
                  </a:lnTo>
                  <a:lnTo>
                    <a:pt x="649" y="108"/>
                  </a:lnTo>
                  <a:lnTo>
                    <a:pt x="641" y="93"/>
                  </a:lnTo>
                  <a:lnTo>
                    <a:pt x="633" y="81"/>
                  </a:lnTo>
                  <a:lnTo>
                    <a:pt x="625" y="72"/>
                  </a:lnTo>
                  <a:lnTo>
                    <a:pt x="618" y="65"/>
                  </a:lnTo>
                  <a:lnTo>
                    <a:pt x="612" y="61"/>
                  </a:lnTo>
                  <a:lnTo>
                    <a:pt x="604" y="57"/>
                  </a:lnTo>
                  <a:lnTo>
                    <a:pt x="588" y="53"/>
                  </a:lnTo>
                  <a:lnTo>
                    <a:pt x="567" y="51"/>
                  </a:lnTo>
                  <a:lnTo>
                    <a:pt x="553" y="48"/>
                  </a:lnTo>
                  <a:lnTo>
                    <a:pt x="539" y="46"/>
                  </a:lnTo>
                  <a:lnTo>
                    <a:pt x="521" y="43"/>
                  </a:lnTo>
                  <a:lnTo>
                    <a:pt x="501" y="37"/>
                  </a:lnTo>
                  <a:lnTo>
                    <a:pt x="472" y="28"/>
                  </a:lnTo>
                  <a:lnTo>
                    <a:pt x="434" y="17"/>
                  </a:lnTo>
                  <a:lnTo>
                    <a:pt x="414" y="11"/>
                  </a:lnTo>
                  <a:lnTo>
                    <a:pt x="393" y="6"/>
                  </a:lnTo>
                  <a:lnTo>
                    <a:pt x="371" y="2"/>
                  </a:lnTo>
                  <a:lnTo>
                    <a:pt x="351" y="0"/>
                  </a:lnTo>
                  <a:lnTo>
                    <a:pt x="341" y="0"/>
                  </a:lnTo>
                  <a:lnTo>
                    <a:pt x="332" y="1"/>
                  </a:lnTo>
                  <a:lnTo>
                    <a:pt x="324" y="2"/>
                  </a:lnTo>
                  <a:lnTo>
                    <a:pt x="315" y="5"/>
                  </a:lnTo>
                  <a:lnTo>
                    <a:pt x="308" y="7"/>
                  </a:lnTo>
                  <a:lnTo>
                    <a:pt x="302" y="11"/>
                  </a:lnTo>
                  <a:lnTo>
                    <a:pt x="296" y="16"/>
                  </a:lnTo>
                  <a:lnTo>
                    <a:pt x="292" y="21"/>
                  </a:lnTo>
                  <a:lnTo>
                    <a:pt x="288" y="28"/>
                  </a:lnTo>
                  <a:lnTo>
                    <a:pt x="285" y="36"/>
                  </a:lnTo>
                  <a:lnTo>
                    <a:pt x="284" y="45"/>
                  </a:lnTo>
                  <a:lnTo>
                    <a:pt x="284" y="56"/>
                  </a:lnTo>
                  <a:lnTo>
                    <a:pt x="285" y="68"/>
                  </a:lnTo>
                  <a:lnTo>
                    <a:pt x="287" y="81"/>
                  </a:lnTo>
                  <a:lnTo>
                    <a:pt x="292" y="96"/>
                  </a:lnTo>
                  <a:lnTo>
                    <a:pt x="297" y="111"/>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grpSp>
      <p:grpSp>
        <p:nvGrpSpPr>
          <p:cNvPr id="60" name="Group 188">
            <a:extLst>
              <a:ext uri="{FF2B5EF4-FFF2-40B4-BE49-F238E27FC236}">
                <a16:creationId xmlns:a16="http://schemas.microsoft.com/office/drawing/2014/main" id="{C19047D0-5DB1-4A5A-9729-B3D2164FB174}"/>
              </a:ext>
            </a:extLst>
          </p:cNvPr>
          <p:cNvGrpSpPr/>
          <p:nvPr/>
        </p:nvGrpSpPr>
        <p:grpSpPr>
          <a:xfrm>
            <a:off x="2166001" y="5096748"/>
            <a:ext cx="720450" cy="510069"/>
            <a:chOff x="171450" y="466725"/>
            <a:chExt cx="1331913" cy="942976"/>
          </a:xfrm>
          <a:solidFill>
            <a:schemeClr val="accent6">
              <a:lumMod val="75000"/>
            </a:schemeClr>
          </a:solidFill>
          <a:effectLst>
            <a:outerShdw blurRad="88900" dist="12700" dir="2700000" algn="tl" rotWithShape="0">
              <a:prstClr val="black">
                <a:alpha val="54000"/>
              </a:prstClr>
            </a:outerShdw>
          </a:effectLst>
        </p:grpSpPr>
        <p:sp>
          <p:nvSpPr>
            <p:cNvPr id="61" name="Freeform 8">
              <a:extLst>
                <a:ext uri="{FF2B5EF4-FFF2-40B4-BE49-F238E27FC236}">
                  <a16:creationId xmlns:a16="http://schemas.microsoft.com/office/drawing/2014/main" id="{2CA2015C-C207-4725-A5E9-A6B9AF6EDB61}"/>
                </a:ext>
              </a:extLst>
            </p:cNvPr>
            <p:cNvSpPr>
              <a:spLocks/>
            </p:cNvSpPr>
            <p:nvPr/>
          </p:nvSpPr>
          <p:spPr bwMode="auto">
            <a:xfrm>
              <a:off x="1157288" y="1023938"/>
              <a:ext cx="346075" cy="385763"/>
            </a:xfrm>
            <a:custGeom>
              <a:avLst/>
              <a:gdLst/>
              <a:ahLst/>
              <a:cxnLst>
                <a:cxn ang="0">
                  <a:pos x="590" y="1664"/>
                </a:cxn>
                <a:cxn ang="0">
                  <a:pos x="605" y="1615"/>
                </a:cxn>
                <a:cxn ang="0">
                  <a:pos x="627" y="1575"/>
                </a:cxn>
                <a:cxn ang="0">
                  <a:pos x="678" y="1531"/>
                </a:cxn>
                <a:cxn ang="0">
                  <a:pos x="740" y="1486"/>
                </a:cxn>
                <a:cxn ang="0">
                  <a:pos x="831" y="1395"/>
                </a:cxn>
                <a:cxn ang="0">
                  <a:pos x="922" y="1329"/>
                </a:cxn>
                <a:cxn ang="0">
                  <a:pos x="1006" y="1289"/>
                </a:cxn>
                <a:cxn ang="0">
                  <a:pos x="1085" y="1267"/>
                </a:cxn>
                <a:cxn ang="0">
                  <a:pos x="1248" y="1243"/>
                </a:cxn>
                <a:cxn ang="0">
                  <a:pos x="1301" y="1224"/>
                </a:cxn>
                <a:cxn ang="0">
                  <a:pos x="1527" y="952"/>
                </a:cxn>
                <a:cxn ang="0">
                  <a:pos x="1450" y="913"/>
                </a:cxn>
                <a:cxn ang="0">
                  <a:pos x="1394" y="902"/>
                </a:cxn>
                <a:cxn ang="0">
                  <a:pos x="1350" y="839"/>
                </a:cxn>
                <a:cxn ang="0">
                  <a:pos x="1284" y="723"/>
                </a:cxn>
                <a:cxn ang="0">
                  <a:pos x="1248" y="681"/>
                </a:cxn>
                <a:cxn ang="0">
                  <a:pos x="1216" y="610"/>
                </a:cxn>
                <a:cxn ang="0">
                  <a:pos x="1210" y="570"/>
                </a:cxn>
                <a:cxn ang="0">
                  <a:pos x="1144" y="518"/>
                </a:cxn>
                <a:cxn ang="0">
                  <a:pos x="978" y="368"/>
                </a:cxn>
                <a:cxn ang="0">
                  <a:pos x="814" y="248"/>
                </a:cxn>
                <a:cxn ang="0">
                  <a:pos x="607" y="134"/>
                </a:cxn>
                <a:cxn ang="0">
                  <a:pos x="545" y="113"/>
                </a:cxn>
                <a:cxn ang="0">
                  <a:pos x="489" y="67"/>
                </a:cxn>
                <a:cxn ang="0">
                  <a:pos x="403" y="19"/>
                </a:cxn>
                <a:cxn ang="0">
                  <a:pos x="316" y="0"/>
                </a:cxn>
                <a:cxn ang="0">
                  <a:pos x="266" y="5"/>
                </a:cxn>
                <a:cxn ang="0">
                  <a:pos x="232" y="18"/>
                </a:cxn>
                <a:cxn ang="0">
                  <a:pos x="205" y="42"/>
                </a:cxn>
                <a:cxn ang="0">
                  <a:pos x="189" y="76"/>
                </a:cxn>
                <a:cxn ang="0">
                  <a:pos x="187" y="120"/>
                </a:cxn>
                <a:cxn ang="0">
                  <a:pos x="207" y="222"/>
                </a:cxn>
                <a:cxn ang="0">
                  <a:pos x="224" y="293"/>
                </a:cxn>
                <a:cxn ang="0">
                  <a:pos x="223" y="344"/>
                </a:cxn>
                <a:cxn ang="0">
                  <a:pos x="191" y="413"/>
                </a:cxn>
                <a:cxn ang="0">
                  <a:pos x="158" y="477"/>
                </a:cxn>
                <a:cxn ang="0">
                  <a:pos x="147" y="511"/>
                </a:cxn>
                <a:cxn ang="0">
                  <a:pos x="114" y="528"/>
                </a:cxn>
                <a:cxn ang="0">
                  <a:pos x="24" y="560"/>
                </a:cxn>
                <a:cxn ang="0">
                  <a:pos x="4" y="580"/>
                </a:cxn>
                <a:cxn ang="0">
                  <a:pos x="0" y="640"/>
                </a:cxn>
                <a:cxn ang="0">
                  <a:pos x="12" y="752"/>
                </a:cxn>
                <a:cxn ang="0">
                  <a:pos x="25" y="811"/>
                </a:cxn>
                <a:cxn ang="0">
                  <a:pos x="43" y="822"/>
                </a:cxn>
                <a:cxn ang="0">
                  <a:pos x="97" y="910"/>
                </a:cxn>
                <a:cxn ang="0">
                  <a:pos x="164" y="1065"/>
                </a:cxn>
                <a:cxn ang="0">
                  <a:pos x="174" y="1142"/>
                </a:cxn>
                <a:cxn ang="0">
                  <a:pos x="156" y="1262"/>
                </a:cxn>
                <a:cxn ang="0">
                  <a:pos x="148" y="1372"/>
                </a:cxn>
                <a:cxn ang="0">
                  <a:pos x="159" y="1432"/>
                </a:cxn>
                <a:cxn ang="0">
                  <a:pos x="187" y="1492"/>
                </a:cxn>
                <a:cxn ang="0">
                  <a:pos x="240" y="1546"/>
                </a:cxn>
                <a:cxn ang="0">
                  <a:pos x="319" y="1596"/>
                </a:cxn>
                <a:cxn ang="0">
                  <a:pos x="394" y="1659"/>
                </a:cxn>
                <a:cxn ang="0">
                  <a:pos x="453" y="1700"/>
                </a:cxn>
                <a:cxn ang="0">
                  <a:pos x="486" y="1706"/>
                </a:cxn>
                <a:cxn ang="0">
                  <a:pos x="527" y="1702"/>
                </a:cxn>
              </a:cxnLst>
              <a:rect l="0" t="0" r="r" b="b"/>
              <a:pathLst>
                <a:path w="1527" h="1706">
                  <a:moveTo>
                    <a:pt x="566" y="1691"/>
                  </a:moveTo>
                  <a:lnTo>
                    <a:pt x="576" y="1681"/>
                  </a:lnTo>
                  <a:lnTo>
                    <a:pt x="584" y="1672"/>
                  </a:lnTo>
                  <a:lnTo>
                    <a:pt x="590" y="1664"/>
                  </a:lnTo>
                  <a:lnTo>
                    <a:pt x="595" y="1656"/>
                  </a:lnTo>
                  <a:lnTo>
                    <a:pt x="599" y="1641"/>
                  </a:lnTo>
                  <a:lnTo>
                    <a:pt x="603" y="1628"/>
                  </a:lnTo>
                  <a:lnTo>
                    <a:pt x="605" y="1615"/>
                  </a:lnTo>
                  <a:lnTo>
                    <a:pt x="611" y="1601"/>
                  </a:lnTo>
                  <a:lnTo>
                    <a:pt x="614" y="1593"/>
                  </a:lnTo>
                  <a:lnTo>
                    <a:pt x="620" y="1584"/>
                  </a:lnTo>
                  <a:lnTo>
                    <a:pt x="627" y="1575"/>
                  </a:lnTo>
                  <a:lnTo>
                    <a:pt x="636" y="1564"/>
                  </a:lnTo>
                  <a:lnTo>
                    <a:pt x="651" y="1551"/>
                  </a:lnTo>
                  <a:lnTo>
                    <a:pt x="664" y="1540"/>
                  </a:lnTo>
                  <a:lnTo>
                    <a:pt x="678" y="1531"/>
                  </a:lnTo>
                  <a:lnTo>
                    <a:pt x="693" y="1522"/>
                  </a:lnTo>
                  <a:lnTo>
                    <a:pt x="707" y="1512"/>
                  </a:lnTo>
                  <a:lnTo>
                    <a:pt x="723" y="1501"/>
                  </a:lnTo>
                  <a:lnTo>
                    <a:pt x="740" y="1486"/>
                  </a:lnTo>
                  <a:lnTo>
                    <a:pt x="758" y="1467"/>
                  </a:lnTo>
                  <a:lnTo>
                    <a:pt x="782" y="1441"/>
                  </a:lnTo>
                  <a:lnTo>
                    <a:pt x="806" y="1418"/>
                  </a:lnTo>
                  <a:lnTo>
                    <a:pt x="831" y="1395"/>
                  </a:lnTo>
                  <a:lnTo>
                    <a:pt x="854" y="1376"/>
                  </a:lnTo>
                  <a:lnTo>
                    <a:pt x="877" y="1358"/>
                  </a:lnTo>
                  <a:lnTo>
                    <a:pt x="899" y="1343"/>
                  </a:lnTo>
                  <a:lnTo>
                    <a:pt x="922" y="1329"/>
                  </a:lnTo>
                  <a:lnTo>
                    <a:pt x="944" y="1317"/>
                  </a:lnTo>
                  <a:lnTo>
                    <a:pt x="965" y="1307"/>
                  </a:lnTo>
                  <a:lnTo>
                    <a:pt x="986" y="1297"/>
                  </a:lnTo>
                  <a:lnTo>
                    <a:pt x="1006" y="1289"/>
                  </a:lnTo>
                  <a:lnTo>
                    <a:pt x="1026" y="1282"/>
                  </a:lnTo>
                  <a:lnTo>
                    <a:pt x="1046" y="1276"/>
                  </a:lnTo>
                  <a:lnTo>
                    <a:pt x="1065" y="1272"/>
                  </a:lnTo>
                  <a:lnTo>
                    <a:pt x="1085" y="1267"/>
                  </a:lnTo>
                  <a:lnTo>
                    <a:pt x="1102" y="1264"/>
                  </a:lnTo>
                  <a:lnTo>
                    <a:pt x="1172" y="1254"/>
                  </a:lnTo>
                  <a:lnTo>
                    <a:pt x="1234" y="1246"/>
                  </a:lnTo>
                  <a:lnTo>
                    <a:pt x="1248" y="1243"/>
                  </a:lnTo>
                  <a:lnTo>
                    <a:pt x="1262" y="1239"/>
                  </a:lnTo>
                  <a:lnTo>
                    <a:pt x="1275" y="1235"/>
                  </a:lnTo>
                  <a:lnTo>
                    <a:pt x="1289" y="1230"/>
                  </a:lnTo>
                  <a:lnTo>
                    <a:pt x="1301" y="1224"/>
                  </a:lnTo>
                  <a:lnTo>
                    <a:pt x="1314" y="1217"/>
                  </a:lnTo>
                  <a:lnTo>
                    <a:pt x="1325" y="1209"/>
                  </a:lnTo>
                  <a:lnTo>
                    <a:pt x="1336" y="1199"/>
                  </a:lnTo>
                  <a:lnTo>
                    <a:pt x="1527" y="952"/>
                  </a:lnTo>
                  <a:lnTo>
                    <a:pt x="1502" y="935"/>
                  </a:lnTo>
                  <a:lnTo>
                    <a:pt x="1481" y="924"/>
                  </a:lnTo>
                  <a:lnTo>
                    <a:pt x="1464" y="916"/>
                  </a:lnTo>
                  <a:lnTo>
                    <a:pt x="1450" y="913"/>
                  </a:lnTo>
                  <a:lnTo>
                    <a:pt x="1427" y="909"/>
                  </a:lnTo>
                  <a:lnTo>
                    <a:pt x="1410" y="908"/>
                  </a:lnTo>
                  <a:lnTo>
                    <a:pt x="1402" y="906"/>
                  </a:lnTo>
                  <a:lnTo>
                    <a:pt x="1394" y="902"/>
                  </a:lnTo>
                  <a:lnTo>
                    <a:pt x="1385" y="893"/>
                  </a:lnTo>
                  <a:lnTo>
                    <a:pt x="1375" y="880"/>
                  </a:lnTo>
                  <a:lnTo>
                    <a:pt x="1364" y="862"/>
                  </a:lnTo>
                  <a:lnTo>
                    <a:pt x="1350" y="839"/>
                  </a:lnTo>
                  <a:lnTo>
                    <a:pt x="1333" y="807"/>
                  </a:lnTo>
                  <a:lnTo>
                    <a:pt x="1312" y="769"/>
                  </a:lnTo>
                  <a:lnTo>
                    <a:pt x="1297" y="742"/>
                  </a:lnTo>
                  <a:lnTo>
                    <a:pt x="1284" y="723"/>
                  </a:lnTo>
                  <a:lnTo>
                    <a:pt x="1274" y="710"/>
                  </a:lnTo>
                  <a:lnTo>
                    <a:pt x="1265" y="699"/>
                  </a:lnTo>
                  <a:lnTo>
                    <a:pt x="1256" y="692"/>
                  </a:lnTo>
                  <a:lnTo>
                    <a:pt x="1248" y="681"/>
                  </a:lnTo>
                  <a:lnTo>
                    <a:pt x="1241" y="668"/>
                  </a:lnTo>
                  <a:lnTo>
                    <a:pt x="1232" y="650"/>
                  </a:lnTo>
                  <a:lnTo>
                    <a:pt x="1223" y="628"/>
                  </a:lnTo>
                  <a:lnTo>
                    <a:pt x="1216" y="610"/>
                  </a:lnTo>
                  <a:lnTo>
                    <a:pt x="1213" y="596"/>
                  </a:lnTo>
                  <a:lnTo>
                    <a:pt x="1210" y="587"/>
                  </a:lnTo>
                  <a:lnTo>
                    <a:pt x="1209" y="575"/>
                  </a:lnTo>
                  <a:lnTo>
                    <a:pt x="1210" y="570"/>
                  </a:lnTo>
                  <a:lnTo>
                    <a:pt x="1208" y="567"/>
                  </a:lnTo>
                  <a:lnTo>
                    <a:pt x="1198" y="560"/>
                  </a:lnTo>
                  <a:lnTo>
                    <a:pt x="1179" y="546"/>
                  </a:lnTo>
                  <a:lnTo>
                    <a:pt x="1144" y="518"/>
                  </a:lnTo>
                  <a:lnTo>
                    <a:pt x="1078" y="460"/>
                  </a:lnTo>
                  <a:lnTo>
                    <a:pt x="1033" y="420"/>
                  </a:lnTo>
                  <a:lnTo>
                    <a:pt x="1001" y="391"/>
                  </a:lnTo>
                  <a:lnTo>
                    <a:pt x="978" y="368"/>
                  </a:lnTo>
                  <a:lnTo>
                    <a:pt x="955" y="348"/>
                  </a:lnTo>
                  <a:lnTo>
                    <a:pt x="924" y="325"/>
                  </a:lnTo>
                  <a:lnTo>
                    <a:pt x="880" y="293"/>
                  </a:lnTo>
                  <a:lnTo>
                    <a:pt x="814" y="248"/>
                  </a:lnTo>
                  <a:lnTo>
                    <a:pt x="707" y="149"/>
                  </a:lnTo>
                  <a:lnTo>
                    <a:pt x="667" y="144"/>
                  </a:lnTo>
                  <a:lnTo>
                    <a:pt x="633" y="138"/>
                  </a:lnTo>
                  <a:lnTo>
                    <a:pt x="607" y="134"/>
                  </a:lnTo>
                  <a:lnTo>
                    <a:pt x="586" y="128"/>
                  </a:lnTo>
                  <a:lnTo>
                    <a:pt x="569" y="124"/>
                  </a:lnTo>
                  <a:lnTo>
                    <a:pt x="556" y="119"/>
                  </a:lnTo>
                  <a:lnTo>
                    <a:pt x="545" y="113"/>
                  </a:lnTo>
                  <a:lnTo>
                    <a:pt x="536" y="108"/>
                  </a:lnTo>
                  <a:lnTo>
                    <a:pt x="521" y="94"/>
                  </a:lnTo>
                  <a:lnTo>
                    <a:pt x="502" y="78"/>
                  </a:lnTo>
                  <a:lnTo>
                    <a:pt x="489" y="67"/>
                  </a:lnTo>
                  <a:lnTo>
                    <a:pt x="471" y="56"/>
                  </a:lnTo>
                  <a:lnTo>
                    <a:pt x="450" y="44"/>
                  </a:lnTo>
                  <a:lnTo>
                    <a:pt x="423" y="29"/>
                  </a:lnTo>
                  <a:lnTo>
                    <a:pt x="403" y="19"/>
                  </a:lnTo>
                  <a:lnTo>
                    <a:pt x="381" y="11"/>
                  </a:lnTo>
                  <a:lnTo>
                    <a:pt x="360" y="6"/>
                  </a:lnTo>
                  <a:lnTo>
                    <a:pt x="338" y="1"/>
                  </a:lnTo>
                  <a:lnTo>
                    <a:pt x="316" y="0"/>
                  </a:lnTo>
                  <a:lnTo>
                    <a:pt x="295" y="0"/>
                  </a:lnTo>
                  <a:lnTo>
                    <a:pt x="285" y="1"/>
                  </a:lnTo>
                  <a:lnTo>
                    <a:pt x="276" y="2"/>
                  </a:lnTo>
                  <a:lnTo>
                    <a:pt x="266" y="5"/>
                  </a:lnTo>
                  <a:lnTo>
                    <a:pt x="257" y="7"/>
                  </a:lnTo>
                  <a:lnTo>
                    <a:pt x="248" y="10"/>
                  </a:lnTo>
                  <a:lnTo>
                    <a:pt x="240" y="14"/>
                  </a:lnTo>
                  <a:lnTo>
                    <a:pt x="232" y="18"/>
                  </a:lnTo>
                  <a:lnTo>
                    <a:pt x="224" y="24"/>
                  </a:lnTo>
                  <a:lnTo>
                    <a:pt x="218" y="29"/>
                  </a:lnTo>
                  <a:lnTo>
                    <a:pt x="211" y="35"/>
                  </a:lnTo>
                  <a:lnTo>
                    <a:pt x="205" y="42"/>
                  </a:lnTo>
                  <a:lnTo>
                    <a:pt x="201" y="49"/>
                  </a:lnTo>
                  <a:lnTo>
                    <a:pt x="196" y="57"/>
                  </a:lnTo>
                  <a:lnTo>
                    <a:pt x="193" y="66"/>
                  </a:lnTo>
                  <a:lnTo>
                    <a:pt x="189" y="76"/>
                  </a:lnTo>
                  <a:lnTo>
                    <a:pt x="187" y="87"/>
                  </a:lnTo>
                  <a:lnTo>
                    <a:pt x="186" y="97"/>
                  </a:lnTo>
                  <a:lnTo>
                    <a:pt x="186" y="109"/>
                  </a:lnTo>
                  <a:lnTo>
                    <a:pt x="187" y="120"/>
                  </a:lnTo>
                  <a:lnTo>
                    <a:pt x="188" y="134"/>
                  </a:lnTo>
                  <a:lnTo>
                    <a:pt x="195" y="167"/>
                  </a:lnTo>
                  <a:lnTo>
                    <a:pt x="201" y="198"/>
                  </a:lnTo>
                  <a:lnTo>
                    <a:pt x="207" y="222"/>
                  </a:lnTo>
                  <a:lnTo>
                    <a:pt x="212" y="244"/>
                  </a:lnTo>
                  <a:lnTo>
                    <a:pt x="218" y="263"/>
                  </a:lnTo>
                  <a:lnTo>
                    <a:pt x="221" y="278"/>
                  </a:lnTo>
                  <a:lnTo>
                    <a:pt x="224" y="293"/>
                  </a:lnTo>
                  <a:lnTo>
                    <a:pt x="226" y="305"/>
                  </a:lnTo>
                  <a:lnTo>
                    <a:pt x="226" y="318"/>
                  </a:lnTo>
                  <a:lnTo>
                    <a:pt x="225" y="330"/>
                  </a:lnTo>
                  <a:lnTo>
                    <a:pt x="223" y="344"/>
                  </a:lnTo>
                  <a:lnTo>
                    <a:pt x="219" y="357"/>
                  </a:lnTo>
                  <a:lnTo>
                    <a:pt x="212" y="374"/>
                  </a:lnTo>
                  <a:lnTo>
                    <a:pt x="203" y="392"/>
                  </a:lnTo>
                  <a:lnTo>
                    <a:pt x="191" y="413"/>
                  </a:lnTo>
                  <a:lnTo>
                    <a:pt x="177" y="438"/>
                  </a:lnTo>
                  <a:lnTo>
                    <a:pt x="168" y="454"/>
                  </a:lnTo>
                  <a:lnTo>
                    <a:pt x="162" y="467"/>
                  </a:lnTo>
                  <a:lnTo>
                    <a:pt x="158" y="477"/>
                  </a:lnTo>
                  <a:lnTo>
                    <a:pt x="155" y="486"/>
                  </a:lnTo>
                  <a:lnTo>
                    <a:pt x="151" y="500"/>
                  </a:lnTo>
                  <a:lnTo>
                    <a:pt x="149" y="509"/>
                  </a:lnTo>
                  <a:lnTo>
                    <a:pt x="147" y="511"/>
                  </a:lnTo>
                  <a:lnTo>
                    <a:pt x="143" y="514"/>
                  </a:lnTo>
                  <a:lnTo>
                    <a:pt x="139" y="518"/>
                  </a:lnTo>
                  <a:lnTo>
                    <a:pt x="133" y="520"/>
                  </a:lnTo>
                  <a:lnTo>
                    <a:pt x="114" y="528"/>
                  </a:lnTo>
                  <a:lnTo>
                    <a:pt x="83" y="539"/>
                  </a:lnTo>
                  <a:lnTo>
                    <a:pt x="55" y="549"/>
                  </a:lnTo>
                  <a:lnTo>
                    <a:pt x="33" y="557"/>
                  </a:lnTo>
                  <a:lnTo>
                    <a:pt x="24" y="560"/>
                  </a:lnTo>
                  <a:lnTo>
                    <a:pt x="18" y="565"/>
                  </a:lnTo>
                  <a:lnTo>
                    <a:pt x="12" y="569"/>
                  </a:lnTo>
                  <a:lnTo>
                    <a:pt x="7" y="574"/>
                  </a:lnTo>
                  <a:lnTo>
                    <a:pt x="4" y="580"/>
                  </a:lnTo>
                  <a:lnTo>
                    <a:pt x="1" y="588"/>
                  </a:lnTo>
                  <a:lnTo>
                    <a:pt x="0" y="598"/>
                  </a:lnTo>
                  <a:lnTo>
                    <a:pt x="0" y="610"/>
                  </a:lnTo>
                  <a:lnTo>
                    <a:pt x="0" y="640"/>
                  </a:lnTo>
                  <a:lnTo>
                    <a:pt x="3" y="680"/>
                  </a:lnTo>
                  <a:lnTo>
                    <a:pt x="5" y="695"/>
                  </a:lnTo>
                  <a:lnTo>
                    <a:pt x="9" y="723"/>
                  </a:lnTo>
                  <a:lnTo>
                    <a:pt x="12" y="752"/>
                  </a:lnTo>
                  <a:lnTo>
                    <a:pt x="14" y="766"/>
                  </a:lnTo>
                  <a:lnTo>
                    <a:pt x="20" y="789"/>
                  </a:lnTo>
                  <a:lnTo>
                    <a:pt x="23" y="804"/>
                  </a:lnTo>
                  <a:lnTo>
                    <a:pt x="25" y="811"/>
                  </a:lnTo>
                  <a:lnTo>
                    <a:pt x="28" y="814"/>
                  </a:lnTo>
                  <a:lnTo>
                    <a:pt x="31" y="815"/>
                  </a:lnTo>
                  <a:lnTo>
                    <a:pt x="36" y="816"/>
                  </a:lnTo>
                  <a:lnTo>
                    <a:pt x="43" y="822"/>
                  </a:lnTo>
                  <a:lnTo>
                    <a:pt x="54" y="832"/>
                  </a:lnTo>
                  <a:lnTo>
                    <a:pt x="63" y="846"/>
                  </a:lnTo>
                  <a:lnTo>
                    <a:pt x="78" y="873"/>
                  </a:lnTo>
                  <a:lnTo>
                    <a:pt x="97" y="910"/>
                  </a:lnTo>
                  <a:lnTo>
                    <a:pt x="119" y="954"/>
                  </a:lnTo>
                  <a:lnTo>
                    <a:pt x="139" y="1000"/>
                  </a:lnTo>
                  <a:lnTo>
                    <a:pt x="157" y="1045"/>
                  </a:lnTo>
                  <a:lnTo>
                    <a:pt x="164" y="1065"/>
                  </a:lnTo>
                  <a:lnTo>
                    <a:pt x="169" y="1083"/>
                  </a:lnTo>
                  <a:lnTo>
                    <a:pt x="173" y="1100"/>
                  </a:lnTo>
                  <a:lnTo>
                    <a:pt x="174" y="1113"/>
                  </a:lnTo>
                  <a:lnTo>
                    <a:pt x="174" y="1142"/>
                  </a:lnTo>
                  <a:lnTo>
                    <a:pt x="170" y="1171"/>
                  </a:lnTo>
                  <a:lnTo>
                    <a:pt x="166" y="1200"/>
                  </a:lnTo>
                  <a:lnTo>
                    <a:pt x="161" y="1232"/>
                  </a:lnTo>
                  <a:lnTo>
                    <a:pt x="156" y="1262"/>
                  </a:lnTo>
                  <a:lnTo>
                    <a:pt x="151" y="1293"/>
                  </a:lnTo>
                  <a:lnTo>
                    <a:pt x="149" y="1325"/>
                  </a:lnTo>
                  <a:lnTo>
                    <a:pt x="148" y="1356"/>
                  </a:lnTo>
                  <a:lnTo>
                    <a:pt x="148" y="1372"/>
                  </a:lnTo>
                  <a:lnTo>
                    <a:pt x="149" y="1388"/>
                  </a:lnTo>
                  <a:lnTo>
                    <a:pt x="151" y="1402"/>
                  </a:lnTo>
                  <a:lnTo>
                    <a:pt x="155" y="1418"/>
                  </a:lnTo>
                  <a:lnTo>
                    <a:pt x="159" y="1432"/>
                  </a:lnTo>
                  <a:lnTo>
                    <a:pt x="164" y="1448"/>
                  </a:lnTo>
                  <a:lnTo>
                    <a:pt x="170" y="1463"/>
                  </a:lnTo>
                  <a:lnTo>
                    <a:pt x="178" y="1477"/>
                  </a:lnTo>
                  <a:lnTo>
                    <a:pt x="187" y="1492"/>
                  </a:lnTo>
                  <a:lnTo>
                    <a:pt x="198" y="1505"/>
                  </a:lnTo>
                  <a:lnTo>
                    <a:pt x="211" y="1519"/>
                  </a:lnTo>
                  <a:lnTo>
                    <a:pt x="224" y="1533"/>
                  </a:lnTo>
                  <a:lnTo>
                    <a:pt x="240" y="1546"/>
                  </a:lnTo>
                  <a:lnTo>
                    <a:pt x="258" y="1559"/>
                  </a:lnTo>
                  <a:lnTo>
                    <a:pt x="277" y="1572"/>
                  </a:lnTo>
                  <a:lnTo>
                    <a:pt x="298" y="1584"/>
                  </a:lnTo>
                  <a:lnTo>
                    <a:pt x="319" y="1596"/>
                  </a:lnTo>
                  <a:lnTo>
                    <a:pt x="337" y="1609"/>
                  </a:lnTo>
                  <a:lnTo>
                    <a:pt x="352" y="1621"/>
                  </a:lnTo>
                  <a:lnTo>
                    <a:pt x="367" y="1635"/>
                  </a:lnTo>
                  <a:lnTo>
                    <a:pt x="394" y="1659"/>
                  </a:lnTo>
                  <a:lnTo>
                    <a:pt x="419" y="1681"/>
                  </a:lnTo>
                  <a:lnTo>
                    <a:pt x="432" y="1690"/>
                  </a:lnTo>
                  <a:lnTo>
                    <a:pt x="445" y="1697"/>
                  </a:lnTo>
                  <a:lnTo>
                    <a:pt x="453" y="1700"/>
                  </a:lnTo>
                  <a:lnTo>
                    <a:pt x="460" y="1703"/>
                  </a:lnTo>
                  <a:lnTo>
                    <a:pt x="469" y="1704"/>
                  </a:lnTo>
                  <a:lnTo>
                    <a:pt x="477" y="1705"/>
                  </a:lnTo>
                  <a:lnTo>
                    <a:pt x="486" y="1706"/>
                  </a:lnTo>
                  <a:lnTo>
                    <a:pt x="496" y="1706"/>
                  </a:lnTo>
                  <a:lnTo>
                    <a:pt x="505" y="1706"/>
                  </a:lnTo>
                  <a:lnTo>
                    <a:pt x="516" y="1704"/>
                  </a:lnTo>
                  <a:lnTo>
                    <a:pt x="527" y="1702"/>
                  </a:lnTo>
                  <a:lnTo>
                    <a:pt x="540" y="1700"/>
                  </a:lnTo>
                  <a:lnTo>
                    <a:pt x="552" y="1696"/>
                  </a:lnTo>
                  <a:lnTo>
                    <a:pt x="566" y="1691"/>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62" name="Freeform 9">
              <a:extLst>
                <a:ext uri="{FF2B5EF4-FFF2-40B4-BE49-F238E27FC236}">
                  <a16:creationId xmlns:a16="http://schemas.microsoft.com/office/drawing/2014/main" id="{5FB2E258-74AD-4B2D-B1C9-4491CAE3D8EC}"/>
                </a:ext>
              </a:extLst>
            </p:cNvPr>
            <p:cNvSpPr>
              <a:spLocks/>
            </p:cNvSpPr>
            <p:nvPr/>
          </p:nvSpPr>
          <p:spPr bwMode="auto">
            <a:xfrm>
              <a:off x="577850" y="612775"/>
              <a:ext cx="169863" cy="142875"/>
            </a:xfrm>
            <a:custGeom>
              <a:avLst/>
              <a:gdLst/>
              <a:ahLst/>
              <a:cxnLst>
                <a:cxn ang="0">
                  <a:pos x="8" y="158"/>
                </a:cxn>
                <a:cxn ang="0">
                  <a:pos x="0" y="216"/>
                </a:cxn>
                <a:cxn ang="0">
                  <a:pos x="0" y="234"/>
                </a:cxn>
                <a:cxn ang="0">
                  <a:pos x="2" y="250"/>
                </a:cxn>
                <a:cxn ang="0">
                  <a:pos x="9" y="264"/>
                </a:cxn>
                <a:cxn ang="0">
                  <a:pos x="20" y="281"/>
                </a:cxn>
                <a:cxn ang="0">
                  <a:pos x="60" y="333"/>
                </a:cxn>
                <a:cxn ang="0">
                  <a:pos x="102" y="396"/>
                </a:cxn>
                <a:cxn ang="0">
                  <a:pos x="141" y="459"/>
                </a:cxn>
                <a:cxn ang="0">
                  <a:pos x="176" y="525"/>
                </a:cxn>
                <a:cxn ang="0">
                  <a:pos x="214" y="592"/>
                </a:cxn>
                <a:cxn ang="0">
                  <a:pos x="426" y="562"/>
                </a:cxn>
                <a:cxn ang="0">
                  <a:pos x="493" y="600"/>
                </a:cxn>
                <a:cxn ang="0">
                  <a:pos x="534" y="618"/>
                </a:cxn>
                <a:cxn ang="0">
                  <a:pos x="563" y="626"/>
                </a:cxn>
                <a:cxn ang="0">
                  <a:pos x="583" y="628"/>
                </a:cxn>
                <a:cxn ang="0">
                  <a:pos x="604" y="628"/>
                </a:cxn>
                <a:cxn ang="0">
                  <a:pos x="626" y="626"/>
                </a:cxn>
                <a:cxn ang="0">
                  <a:pos x="649" y="620"/>
                </a:cxn>
                <a:cxn ang="0">
                  <a:pos x="674" y="612"/>
                </a:cxn>
                <a:cxn ang="0">
                  <a:pos x="714" y="595"/>
                </a:cxn>
                <a:cxn ang="0">
                  <a:pos x="743" y="559"/>
                </a:cxn>
                <a:cxn ang="0">
                  <a:pos x="734" y="509"/>
                </a:cxn>
                <a:cxn ang="0">
                  <a:pos x="719" y="454"/>
                </a:cxn>
                <a:cxn ang="0">
                  <a:pos x="703" y="404"/>
                </a:cxn>
                <a:cxn ang="0">
                  <a:pos x="565" y="355"/>
                </a:cxn>
                <a:cxn ang="0">
                  <a:pos x="547" y="324"/>
                </a:cxn>
                <a:cxn ang="0">
                  <a:pos x="534" y="297"/>
                </a:cxn>
                <a:cxn ang="0">
                  <a:pos x="519" y="254"/>
                </a:cxn>
                <a:cxn ang="0">
                  <a:pos x="508" y="217"/>
                </a:cxn>
                <a:cxn ang="0">
                  <a:pos x="500" y="198"/>
                </a:cxn>
                <a:cxn ang="0">
                  <a:pos x="489" y="177"/>
                </a:cxn>
                <a:cxn ang="0">
                  <a:pos x="462" y="138"/>
                </a:cxn>
                <a:cxn ang="0">
                  <a:pos x="448" y="119"/>
                </a:cxn>
                <a:cxn ang="0">
                  <a:pos x="431" y="85"/>
                </a:cxn>
                <a:cxn ang="0">
                  <a:pos x="395" y="2"/>
                </a:cxn>
                <a:cxn ang="0">
                  <a:pos x="352" y="0"/>
                </a:cxn>
                <a:cxn ang="0">
                  <a:pos x="315" y="2"/>
                </a:cxn>
                <a:cxn ang="0">
                  <a:pos x="284" y="10"/>
                </a:cxn>
                <a:cxn ang="0">
                  <a:pos x="260" y="24"/>
                </a:cxn>
                <a:cxn ang="0">
                  <a:pos x="238" y="43"/>
                </a:cxn>
                <a:cxn ang="0">
                  <a:pos x="223" y="68"/>
                </a:cxn>
                <a:cxn ang="0">
                  <a:pos x="208" y="97"/>
                </a:cxn>
                <a:cxn ang="0">
                  <a:pos x="197" y="132"/>
                </a:cxn>
              </a:cxnLst>
              <a:rect l="0" t="0" r="r" b="b"/>
              <a:pathLst>
                <a:path w="744" h="629">
                  <a:moveTo>
                    <a:pt x="197" y="132"/>
                  </a:moveTo>
                  <a:lnTo>
                    <a:pt x="8" y="158"/>
                  </a:lnTo>
                  <a:lnTo>
                    <a:pt x="4" y="192"/>
                  </a:lnTo>
                  <a:lnTo>
                    <a:pt x="0" y="216"/>
                  </a:lnTo>
                  <a:lnTo>
                    <a:pt x="0" y="225"/>
                  </a:lnTo>
                  <a:lnTo>
                    <a:pt x="0" y="234"/>
                  </a:lnTo>
                  <a:lnTo>
                    <a:pt x="1" y="242"/>
                  </a:lnTo>
                  <a:lnTo>
                    <a:pt x="2" y="250"/>
                  </a:lnTo>
                  <a:lnTo>
                    <a:pt x="6" y="257"/>
                  </a:lnTo>
                  <a:lnTo>
                    <a:pt x="9" y="264"/>
                  </a:lnTo>
                  <a:lnTo>
                    <a:pt x="14" y="272"/>
                  </a:lnTo>
                  <a:lnTo>
                    <a:pt x="20" y="281"/>
                  </a:lnTo>
                  <a:lnTo>
                    <a:pt x="37" y="304"/>
                  </a:lnTo>
                  <a:lnTo>
                    <a:pt x="60" y="333"/>
                  </a:lnTo>
                  <a:lnTo>
                    <a:pt x="82" y="364"/>
                  </a:lnTo>
                  <a:lnTo>
                    <a:pt x="102" y="396"/>
                  </a:lnTo>
                  <a:lnTo>
                    <a:pt x="121" y="427"/>
                  </a:lnTo>
                  <a:lnTo>
                    <a:pt x="141" y="459"/>
                  </a:lnTo>
                  <a:lnTo>
                    <a:pt x="159" y="492"/>
                  </a:lnTo>
                  <a:lnTo>
                    <a:pt x="176" y="525"/>
                  </a:lnTo>
                  <a:lnTo>
                    <a:pt x="194" y="559"/>
                  </a:lnTo>
                  <a:lnTo>
                    <a:pt x="214" y="592"/>
                  </a:lnTo>
                  <a:lnTo>
                    <a:pt x="374" y="528"/>
                  </a:lnTo>
                  <a:lnTo>
                    <a:pt x="426" y="562"/>
                  </a:lnTo>
                  <a:lnTo>
                    <a:pt x="472" y="589"/>
                  </a:lnTo>
                  <a:lnTo>
                    <a:pt x="493" y="600"/>
                  </a:lnTo>
                  <a:lnTo>
                    <a:pt x="513" y="610"/>
                  </a:lnTo>
                  <a:lnTo>
                    <a:pt x="534" y="618"/>
                  </a:lnTo>
                  <a:lnTo>
                    <a:pt x="553" y="624"/>
                  </a:lnTo>
                  <a:lnTo>
                    <a:pt x="563" y="626"/>
                  </a:lnTo>
                  <a:lnTo>
                    <a:pt x="573" y="627"/>
                  </a:lnTo>
                  <a:lnTo>
                    <a:pt x="583" y="628"/>
                  </a:lnTo>
                  <a:lnTo>
                    <a:pt x="593" y="629"/>
                  </a:lnTo>
                  <a:lnTo>
                    <a:pt x="604" y="628"/>
                  </a:lnTo>
                  <a:lnTo>
                    <a:pt x="614" y="627"/>
                  </a:lnTo>
                  <a:lnTo>
                    <a:pt x="626" y="626"/>
                  </a:lnTo>
                  <a:lnTo>
                    <a:pt x="637" y="624"/>
                  </a:lnTo>
                  <a:lnTo>
                    <a:pt x="649" y="620"/>
                  </a:lnTo>
                  <a:lnTo>
                    <a:pt x="662" y="617"/>
                  </a:lnTo>
                  <a:lnTo>
                    <a:pt x="674" y="612"/>
                  </a:lnTo>
                  <a:lnTo>
                    <a:pt x="686" y="607"/>
                  </a:lnTo>
                  <a:lnTo>
                    <a:pt x="714" y="595"/>
                  </a:lnTo>
                  <a:lnTo>
                    <a:pt x="744" y="579"/>
                  </a:lnTo>
                  <a:lnTo>
                    <a:pt x="743" y="559"/>
                  </a:lnTo>
                  <a:lnTo>
                    <a:pt x="739" y="535"/>
                  </a:lnTo>
                  <a:lnTo>
                    <a:pt x="734" y="509"/>
                  </a:lnTo>
                  <a:lnTo>
                    <a:pt x="727" y="481"/>
                  </a:lnTo>
                  <a:lnTo>
                    <a:pt x="719" y="454"/>
                  </a:lnTo>
                  <a:lnTo>
                    <a:pt x="711" y="427"/>
                  </a:lnTo>
                  <a:lnTo>
                    <a:pt x="703" y="404"/>
                  </a:lnTo>
                  <a:lnTo>
                    <a:pt x="696" y="383"/>
                  </a:lnTo>
                  <a:lnTo>
                    <a:pt x="565" y="355"/>
                  </a:lnTo>
                  <a:lnTo>
                    <a:pt x="555" y="339"/>
                  </a:lnTo>
                  <a:lnTo>
                    <a:pt x="547" y="324"/>
                  </a:lnTo>
                  <a:lnTo>
                    <a:pt x="539" y="311"/>
                  </a:lnTo>
                  <a:lnTo>
                    <a:pt x="534" y="297"/>
                  </a:lnTo>
                  <a:lnTo>
                    <a:pt x="525" y="275"/>
                  </a:lnTo>
                  <a:lnTo>
                    <a:pt x="519" y="254"/>
                  </a:lnTo>
                  <a:lnTo>
                    <a:pt x="515" y="236"/>
                  </a:lnTo>
                  <a:lnTo>
                    <a:pt x="508" y="217"/>
                  </a:lnTo>
                  <a:lnTo>
                    <a:pt x="504" y="208"/>
                  </a:lnTo>
                  <a:lnTo>
                    <a:pt x="500" y="198"/>
                  </a:lnTo>
                  <a:lnTo>
                    <a:pt x="494" y="188"/>
                  </a:lnTo>
                  <a:lnTo>
                    <a:pt x="489" y="177"/>
                  </a:lnTo>
                  <a:lnTo>
                    <a:pt x="472" y="152"/>
                  </a:lnTo>
                  <a:lnTo>
                    <a:pt x="462" y="138"/>
                  </a:lnTo>
                  <a:lnTo>
                    <a:pt x="454" y="128"/>
                  </a:lnTo>
                  <a:lnTo>
                    <a:pt x="448" y="119"/>
                  </a:lnTo>
                  <a:lnTo>
                    <a:pt x="440" y="106"/>
                  </a:lnTo>
                  <a:lnTo>
                    <a:pt x="431" y="85"/>
                  </a:lnTo>
                  <a:lnTo>
                    <a:pt x="417" y="52"/>
                  </a:lnTo>
                  <a:lnTo>
                    <a:pt x="395" y="2"/>
                  </a:lnTo>
                  <a:lnTo>
                    <a:pt x="373" y="0"/>
                  </a:lnTo>
                  <a:lnTo>
                    <a:pt x="352" y="0"/>
                  </a:lnTo>
                  <a:lnTo>
                    <a:pt x="333" y="0"/>
                  </a:lnTo>
                  <a:lnTo>
                    <a:pt x="315" y="2"/>
                  </a:lnTo>
                  <a:lnTo>
                    <a:pt x="299" y="5"/>
                  </a:lnTo>
                  <a:lnTo>
                    <a:pt x="284" y="10"/>
                  </a:lnTo>
                  <a:lnTo>
                    <a:pt x="271" y="16"/>
                  </a:lnTo>
                  <a:lnTo>
                    <a:pt x="260" y="24"/>
                  </a:lnTo>
                  <a:lnTo>
                    <a:pt x="248" y="33"/>
                  </a:lnTo>
                  <a:lnTo>
                    <a:pt x="238" y="43"/>
                  </a:lnTo>
                  <a:lnTo>
                    <a:pt x="230" y="55"/>
                  </a:lnTo>
                  <a:lnTo>
                    <a:pt x="223" y="68"/>
                  </a:lnTo>
                  <a:lnTo>
                    <a:pt x="215" y="82"/>
                  </a:lnTo>
                  <a:lnTo>
                    <a:pt x="208" y="97"/>
                  </a:lnTo>
                  <a:lnTo>
                    <a:pt x="202" y="114"/>
                  </a:lnTo>
                  <a:lnTo>
                    <a:pt x="197" y="132"/>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63" name="Freeform 10">
              <a:extLst>
                <a:ext uri="{FF2B5EF4-FFF2-40B4-BE49-F238E27FC236}">
                  <a16:creationId xmlns:a16="http://schemas.microsoft.com/office/drawing/2014/main" id="{633AED37-D563-4068-A6DF-A2F2CD9617E0}"/>
                </a:ext>
              </a:extLst>
            </p:cNvPr>
            <p:cNvSpPr>
              <a:spLocks/>
            </p:cNvSpPr>
            <p:nvPr/>
          </p:nvSpPr>
          <p:spPr bwMode="auto">
            <a:xfrm>
              <a:off x="171450" y="466725"/>
              <a:ext cx="150813" cy="115888"/>
            </a:xfrm>
            <a:custGeom>
              <a:avLst/>
              <a:gdLst/>
              <a:ahLst/>
              <a:cxnLst>
                <a:cxn ang="0">
                  <a:pos x="631" y="42"/>
                </a:cxn>
                <a:cxn ang="0">
                  <a:pos x="582" y="27"/>
                </a:cxn>
                <a:cxn ang="0">
                  <a:pos x="524" y="14"/>
                </a:cxn>
                <a:cxn ang="0">
                  <a:pos x="460" y="5"/>
                </a:cxn>
                <a:cxn ang="0">
                  <a:pos x="394" y="0"/>
                </a:cxn>
                <a:cxn ang="0">
                  <a:pos x="329" y="1"/>
                </a:cxn>
                <a:cxn ang="0">
                  <a:pos x="283" y="7"/>
                </a:cxn>
                <a:cxn ang="0">
                  <a:pos x="254" y="14"/>
                </a:cxn>
                <a:cxn ang="0">
                  <a:pos x="227" y="23"/>
                </a:cxn>
                <a:cxn ang="0">
                  <a:pos x="204" y="34"/>
                </a:cxn>
                <a:cxn ang="0">
                  <a:pos x="159" y="63"/>
                </a:cxn>
                <a:cxn ang="0">
                  <a:pos x="99" y="107"/>
                </a:cxn>
                <a:cxn ang="0">
                  <a:pos x="52" y="149"/>
                </a:cxn>
                <a:cxn ang="0">
                  <a:pos x="26" y="179"/>
                </a:cxn>
                <a:cxn ang="0">
                  <a:pos x="13" y="198"/>
                </a:cxn>
                <a:cxn ang="0">
                  <a:pos x="5" y="217"/>
                </a:cxn>
                <a:cxn ang="0">
                  <a:pos x="1" y="235"/>
                </a:cxn>
                <a:cxn ang="0">
                  <a:pos x="1" y="253"/>
                </a:cxn>
                <a:cxn ang="0">
                  <a:pos x="6" y="270"/>
                </a:cxn>
                <a:cxn ang="0">
                  <a:pos x="15" y="287"/>
                </a:cxn>
                <a:cxn ang="0">
                  <a:pos x="31" y="303"/>
                </a:cxn>
                <a:cxn ang="0">
                  <a:pos x="51" y="319"/>
                </a:cxn>
                <a:cxn ang="0">
                  <a:pos x="78" y="335"/>
                </a:cxn>
                <a:cxn ang="0">
                  <a:pos x="103" y="347"/>
                </a:cxn>
                <a:cxn ang="0">
                  <a:pos x="122" y="360"/>
                </a:cxn>
                <a:cxn ang="0">
                  <a:pos x="149" y="382"/>
                </a:cxn>
                <a:cxn ang="0">
                  <a:pos x="181" y="416"/>
                </a:cxn>
                <a:cxn ang="0">
                  <a:pos x="216" y="451"/>
                </a:cxn>
                <a:cxn ang="0">
                  <a:pos x="245" y="474"/>
                </a:cxn>
                <a:cxn ang="0">
                  <a:pos x="268" y="488"/>
                </a:cxn>
                <a:cxn ang="0">
                  <a:pos x="294" y="499"/>
                </a:cxn>
                <a:cxn ang="0">
                  <a:pos x="322" y="507"/>
                </a:cxn>
                <a:cxn ang="0">
                  <a:pos x="354" y="511"/>
                </a:cxn>
                <a:cxn ang="0">
                  <a:pos x="391" y="511"/>
                </a:cxn>
                <a:cxn ang="0">
                  <a:pos x="433" y="506"/>
                </a:cxn>
                <a:cxn ang="0">
                  <a:pos x="480" y="495"/>
                </a:cxn>
                <a:cxn ang="0">
                  <a:pos x="518" y="484"/>
                </a:cxn>
                <a:cxn ang="0">
                  <a:pos x="541" y="472"/>
                </a:cxn>
                <a:cxn ang="0">
                  <a:pos x="561" y="455"/>
                </a:cxn>
                <a:cxn ang="0">
                  <a:pos x="580" y="434"/>
                </a:cxn>
                <a:cxn ang="0">
                  <a:pos x="597" y="409"/>
                </a:cxn>
                <a:cxn ang="0">
                  <a:pos x="612" y="382"/>
                </a:cxn>
                <a:cxn ang="0">
                  <a:pos x="625" y="353"/>
                </a:cxn>
                <a:cxn ang="0">
                  <a:pos x="636" y="320"/>
                </a:cxn>
                <a:cxn ang="0">
                  <a:pos x="650" y="271"/>
                </a:cxn>
                <a:cxn ang="0">
                  <a:pos x="660" y="202"/>
                </a:cxn>
                <a:cxn ang="0">
                  <a:pos x="663" y="137"/>
                </a:cxn>
                <a:cxn ang="0">
                  <a:pos x="660" y="91"/>
                </a:cxn>
                <a:cxn ang="0">
                  <a:pos x="654" y="63"/>
                </a:cxn>
              </a:cxnLst>
              <a:rect l="0" t="0" r="r" b="b"/>
              <a:pathLst>
                <a:path w="663" h="511">
                  <a:moveTo>
                    <a:pt x="651" y="51"/>
                  </a:moveTo>
                  <a:lnTo>
                    <a:pt x="631" y="42"/>
                  </a:lnTo>
                  <a:lnTo>
                    <a:pt x="608" y="34"/>
                  </a:lnTo>
                  <a:lnTo>
                    <a:pt x="582" y="27"/>
                  </a:lnTo>
                  <a:lnTo>
                    <a:pt x="554" y="19"/>
                  </a:lnTo>
                  <a:lnTo>
                    <a:pt x="524" y="14"/>
                  </a:lnTo>
                  <a:lnTo>
                    <a:pt x="493" y="8"/>
                  </a:lnTo>
                  <a:lnTo>
                    <a:pt x="460" y="5"/>
                  </a:lnTo>
                  <a:lnTo>
                    <a:pt x="427" y="1"/>
                  </a:lnTo>
                  <a:lnTo>
                    <a:pt x="394" y="0"/>
                  </a:lnTo>
                  <a:lnTo>
                    <a:pt x="361" y="0"/>
                  </a:lnTo>
                  <a:lnTo>
                    <a:pt x="329" y="1"/>
                  </a:lnTo>
                  <a:lnTo>
                    <a:pt x="297" y="5"/>
                  </a:lnTo>
                  <a:lnTo>
                    <a:pt x="283" y="7"/>
                  </a:lnTo>
                  <a:lnTo>
                    <a:pt x="268" y="10"/>
                  </a:lnTo>
                  <a:lnTo>
                    <a:pt x="254" y="14"/>
                  </a:lnTo>
                  <a:lnTo>
                    <a:pt x="241" y="18"/>
                  </a:lnTo>
                  <a:lnTo>
                    <a:pt x="227" y="23"/>
                  </a:lnTo>
                  <a:lnTo>
                    <a:pt x="215" y="28"/>
                  </a:lnTo>
                  <a:lnTo>
                    <a:pt x="204" y="34"/>
                  </a:lnTo>
                  <a:lnTo>
                    <a:pt x="193" y="40"/>
                  </a:lnTo>
                  <a:lnTo>
                    <a:pt x="159" y="63"/>
                  </a:lnTo>
                  <a:lnTo>
                    <a:pt x="128" y="86"/>
                  </a:lnTo>
                  <a:lnTo>
                    <a:pt x="99" y="107"/>
                  </a:lnTo>
                  <a:lnTo>
                    <a:pt x="75" y="128"/>
                  </a:lnTo>
                  <a:lnTo>
                    <a:pt x="52" y="149"/>
                  </a:lnTo>
                  <a:lnTo>
                    <a:pt x="34" y="169"/>
                  </a:lnTo>
                  <a:lnTo>
                    <a:pt x="26" y="179"/>
                  </a:lnTo>
                  <a:lnTo>
                    <a:pt x="20" y="189"/>
                  </a:lnTo>
                  <a:lnTo>
                    <a:pt x="13" y="198"/>
                  </a:lnTo>
                  <a:lnTo>
                    <a:pt x="8" y="208"/>
                  </a:lnTo>
                  <a:lnTo>
                    <a:pt x="5" y="217"/>
                  </a:lnTo>
                  <a:lnTo>
                    <a:pt x="2" y="226"/>
                  </a:lnTo>
                  <a:lnTo>
                    <a:pt x="1" y="235"/>
                  </a:lnTo>
                  <a:lnTo>
                    <a:pt x="0" y="244"/>
                  </a:lnTo>
                  <a:lnTo>
                    <a:pt x="1" y="253"/>
                  </a:lnTo>
                  <a:lnTo>
                    <a:pt x="3" y="262"/>
                  </a:lnTo>
                  <a:lnTo>
                    <a:pt x="6" y="270"/>
                  </a:lnTo>
                  <a:lnTo>
                    <a:pt x="10" y="279"/>
                  </a:lnTo>
                  <a:lnTo>
                    <a:pt x="15" y="287"/>
                  </a:lnTo>
                  <a:lnTo>
                    <a:pt x="23" y="296"/>
                  </a:lnTo>
                  <a:lnTo>
                    <a:pt x="31" y="303"/>
                  </a:lnTo>
                  <a:lnTo>
                    <a:pt x="40" y="311"/>
                  </a:lnTo>
                  <a:lnTo>
                    <a:pt x="51" y="319"/>
                  </a:lnTo>
                  <a:lnTo>
                    <a:pt x="64" y="327"/>
                  </a:lnTo>
                  <a:lnTo>
                    <a:pt x="78" y="335"/>
                  </a:lnTo>
                  <a:lnTo>
                    <a:pt x="93" y="342"/>
                  </a:lnTo>
                  <a:lnTo>
                    <a:pt x="103" y="347"/>
                  </a:lnTo>
                  <a:lnTo>
                    <a:pt x="113" y="353"/>
                  </a:lnTo>
                  <a:lnTo>
                    <a:pt x="122" y="360"/>
                  </a:lnTo>
                  <a:lnTo>
                    <a:pt x="131" y="366"/>
                  </a:lnTo>
                  <a:lnTo>
                    <a:pt x="149" y="382"/>
                  </a:lnTo>
                  <a:lnTo>
                    <a:pt x="165" y="399"/>
                  </a:lnTo>
                  <a:lnTo>
                    <a:pt x="181" y="416"/>
                  </a:lnTo>
                  <a:lnTo>
                    <a:pt x="198" y="434"/>
                  </a:lnTo>
                  <a:lnTo>
                    <a:pt x="216" y="451"/>
                  </a:lnTo>
                  <a:lnTo>
                    <a:pt x="235" y="466"/>
                  </a:lnTo>
                  <a:lnTo>
                    <a:pt x="245" y="474"/>
                  </a:lnTo>
                  <a:lnTo>
                    <a:pt x="257" y="481"/>
                  </a:lnTo>
                  <a:lnTo>
                    <a:pt x="268" y="488"/>
                  </a:lnTo>
                  <a:lnTo>
                    <a:pt x="280" y="493"/>
                  </a:lnTo>
                  <a:lnTo>
                    <a:pt x="294" y="499"/>
                  </a:lnTo>
                  <a:lnTo>
                    <a:pt x="307" y="503"/>
                  </a:lnTo>
                  <a:lnTo>
                    <a:pt x="322" y="507"/>
                  </a:lnTo>
                  <a:lnTo>
                    <a:pt x="338" y="509"/>
                  </a:lnTo>
                  <a:lnTo>
                    <a:pt x="354" y="511"/>
                  </a:lnTo>
                  <a:lnTo>
                    <a:pt x="372" y="511"/>
                  </a:lnTo>
                  <a:lnTo>
                    <a:pt x="391" y="511"/>
                  </a:lnTo>
                  <a:lnTo>
                    <a:pt x="412" y="509"/>
                  </a:lnTo>
                  <a:lnTo>
                    <a:pt x="433" y="506"/>
                  </a:lnTo>
                  <a:lnTo>
                    <a:pt x="457" y="501"/>
                  </a:lnTo>
                  <a:lnTo>
                    <a:pt x="480" y="495"/>
                  </a:lnTo>
                  <a:lnTo>
                    <a:pt x="507" y="489"/>
                  </a:lnTo>
                  <a:lnTo>
                    <a:pt x="518" y="484"/>
                  </a:lnTo>
                  <a:lnTo>
                    <a:pt x="530" y="479"/>
                  </a:lnTo>
                  <a:lnTo>
                    <a:pt x="541" y="472"/>
                  </a:lnTo>
                  <a:lnTo>
                    <a:pt x="551" y="464"/>
                  </a:lnTo>
                  <a:lnTo>
                    <a:pt x="561" y="455"/>
                  </a:lnTo>
                  <a:lnTo>
                    <a:pt x="571" y="445"/>
                  </a:lnTo>
                  <a:lnTo>
                    <a:pt x="580" y="434"/>
                  </a:lnTo>
                  <a:lnTo>
                    <a:pt x="589" y="422"/>
                  </a:lnTo>
                  <a:lnTo>
                    <a:pt x="597" y="409"/>
                  </a:lnTo>
                  <a:lnTo>
                    <a:pt x="605" y="397"/>
                  </a:lnTo>
                  <a:lnTo>
                    <a:pt x="612" y="382"/>
                  </a:lnTo>
                  <a:lnTo>
                    <a:pt x="619" y="367"/>
                  </a:lnTo>
                  <a:lnTo>
                    <a:pt x="625" y="353"/>
                  </a:lnTo>
                  <a:lnTo>
                    <a:pt x="631" y="337"/>
                  </a:lnTo>
                  <a:lnTo>
                    <a:pt x="636" y="320"/>
                  </a:lnTo>
                  <a:lnTo>
                    <a:pt x="642" y="305"/>
                  </a:lnTo>
                  <a:lnTo>
                    <a:pt x="650" y="271"/>
                  </a:lnTo>
                  <a:lnTo>
                    <a:pt x="656" y="237"/>
                  </a:lnTo>
                  <a:lnTo>
                    <a:pt x="660" y="202"/>
                  </a:lnTo>
                  <a:lnTo>
                    <a:pt x="662" y="170"/>
                  </a:lnTo>
                  <a:lnTo>
                    <a:pt x="663" y="137"/>
                  </a:lnTo>
                  <a:lnTo>
                    <a:pt x="661" y="106"/>
                  </a:lnTo>
                  <a:lnTo>
                    <a:pt x="660" y="91"/>
                  </a:lnTo>
                  <a:lnTo>
                    <a:pt x="658" y="77"/>
                  </a:lnTo>
                  <a:lnTo>
                    <a:pt x="654" y="63"/>
                  </a:lnTo>
                  <a:lnTo>
                    <a:pt x="651" y="51"/>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sp>
          <p:nvSpPr>
            <p:cNvPr id="64" name="Freeform 11">
              <a:extLst>
                <a:ext uri="{FF2B5EF4-FFF2-40B4-BE49-F238E27FC236}">
                  <a16:creationId xmlns:a16="http://schemas.microsoft.com/office/drawing/2014/main" id="{F5428A6D-F43E-4F08-B67D-6C3874308495}"/>
                </a:ext>
              </a:extLst>
            </p:cNvPr>
            <p:cNvSpPr>
              <a:spLocks/>
            </p:cNvSpPr>
            <p:nvPr/>
          </p:nvSpPr>
          <p:spPr bwMode="auto">
            <a:xfrm>
              <a:off x="993775" y="808038"/>
              <a:ext cx="188913" cy="136525"/>
            </a:xfrm>
            <a:custGeom>
              <a:avLst/>
              <a:gdLst/>
              <a:ahLst/>
              <a:cxnLst>
                <a:cxn ang="0">
                  <a:pos x="269" y="379"/>
                </a:cxn>
                <a:cxn ang="0">
                  <a:pos x="283" y="438"/>
                </a:cxn>
                <a:cxn ang="0">
                  <a:pos x="295" y="491"/>
                </a:cxn>
                <a:cxn ang="0">
                  <a:pos x="306" y="526"/>
                </a:cxn>
                <a:cxn ang="0">
                  <a:pos x="315" y="546"/>
                </a:cxn>
                <a:cxn ang="0">
                  <a:pos x="327" y="563"/>
                </a:cxn>
                <a:cxn ang="0">
                  <a:pos x="340" y="577"/>
                </a:cxn>
                <a:cxn ang="0">
                  <a:pos x="357" y="590"/>
                </a:cxn>
                <a:cxn ang="0">
                  <a:pos x="377" y="598"/>
                </a:cxn>
                <a:cxn ang="0">
                  <a:pos x="402" y="603"/>
                </a:cxn>
                <a:cxn ang="0">
                  <a:pos x="431" y="604"/>
                </a:cxn>
                <a:cxn ang="0">
                  <a:pos x="466" y="602"/>
                </a:cxn>
                <a:cxn ang="0">
                  <a:pos x="506" y="595"/>
                </a:cxn>
                <a:cxn ang="0">
                  <a:pos x="831" y="333"/>
                </a:cxn>
                <a:cxn ang="0">
                  <a:pos x="664" y="216"/>
                </a:cxn>
                <a:cxn ang="0">
                  <a:pos x="627" y="191"/>
                </a:cxn>
                <a:cxn ang="0">
                  <a:pos x="592" y="171"/>
                </a:cxn>
                <a:cxn ang="0">
                  <a:pos x="558" y="156"/>
                </a:cxn>
                <a:cxn ang="0">
                  <a:pos x="527" y="144"/>
                </a:cxn>
                <a:cxn ang="0">
                  <a:pos x="495" y="136"/>
                </a:cxn>
                <a:cxn ang="0">
                  <a:pos x="452" y="130"/>
                </a:cxn>
                <a:cxn ang="0">
                  <a:pos x="377" y="125"/>
                </a:cxn>
                <a:cxn ang="0">
                  <a:pos x="315" y="123"/>
                </a:cxn>
                <a:cxn ang="0">
                  <a:pos x="289" y="117"/>
                </a:cxn>
                <a:cxn ang="0">
                  <a:pos x="273" y="110"/>
                </a:cxn>
                <a:cxn ang="0">
                  <a:pos x="81" y="0"/>
                </a:cxn>
                <a:cxn ang="0">
                  <a:pos x="53" y="55"/>
                </a:cxn>
                <a:cxn ang="0">
                  <a:pos x="19" y="119"/>
                </a:cxn>
                <a:cxn ang="0">
                  <a:pos x="7" y="153"/>
                </a:cxn>
                <a:cxn ang="0">
                  <a:pos x="0" y="186"/>
                </a:cxn>
                <a:cxn ang="0">
                  <a:pos x="0" y="201"/>
                </a:cxn>
                <a:cxn ang="0">
                  <a:pos x="2" y="217"/>
                </a:cxn>
                <a:cxn ang="0">
                  <a:pos x="7" y="233"/>
                </a:cxn>
                <a:cxn ang="0">
                  <a:pos x="14" y="247"/>
                </a:cxn>
                <a:cxn ang="0">
                  <a:pos x="34" y="266"/>
                </a:cxn>
                <a:cxn ang="0">
                  <a:pos x="59" y="283"/>
                </a:cxn>
                <a:cxn ang="0">
                  <a:pos x="90" y="297"/>
                </a:cxn>
                <a:cxn ang="0">
                  <a:pos x="125" y="309"/>
                </a:cxn>
                <a:cxn ang="0">
                  <a:pos x="198" y="329"/>
                </a:cxn>
                <a:cxn ang="0">
                  <a:pos x="260" y="346"/>
                </a:cxn>
              </a:cxnLst>
              <a:rect l="0" t="0" r="r" b="b"/>
              <a:pathLst>
                <a:path w="831" h="604">
                  <a:moveTo>
                    <a:pt x="260" y="346"/>
                  </a:moveTo>
                  <a:lnTo>
                    <a:pt x="269" y="379"/>
                  </a:lnTo>
                  <a:lnTo>
                    <a:pt x="277" y="409"/>
                  </a:lnTo>
                  <a:lnTo>
                    <a:pt x="283" y="438"/>
                  </a:lnTo>
                  <a:lnTo>
                    <a:pt x="290" y="465"/>
                  </a:lnTo>
                  <a:lnTo>
                    <a:pt x="295" y="491"/>
                  </a:lnTo>
                  <a:lnTo>
                    <a:pt x="302" y="515"/>
                  </a:lnTo>
                  <a:lnTo>
                    <a:pt x="306" y="526"/>
                  </a:lnTo>
                  <a:lnTo>
                    <a:pt x="311" y="536"/>
                  </a:lnTo>
                  <a:lnTo>
                    <a:pt x="315" y="546"/>
                  </a:lnTo>
                  <a:lnTo>
                    <a:pt x="320" y="555"/>
                  </a:lnTo>
                  <a:lnTo>
                    <a:pt x="327" y="563"/>
                  </a:lnTo>
                  <a:lnTo>
                    <a:pt x="332" y="571"/>
                  </a:lnTo>
                  <a:lnTo>
                    <a:pt x="340" y="577"/>
                  </a:lnTo>
                  <a:lnTo>
                    <a:pt x="348" y="584"/>
                  </a:lnTo>
                  <a:lnTo>
                    <a:pt x="357" y="590"/>
                  </a:lnTo>
                  <a:lnTo>
                    <a:pt x="366" y="594"/>
                  </a:lnTo>
                  <a:lnTo>
                    <a:pt x="377" y="598"/>
                  </a:lnTo>
                  <a:lnTo>
                    <a:pt x="388" y="601"/>
                  </a:lnTo>
                  <a:lnTo>
                    <a:pt x="402" y="603"/>
                  </a:lnTo>
                  <a:lnTo>
                    <a:pt x="415" y="604"/>
                  </a:lnTo>
                  <a:lnTo>
                    <a:pt x="431" y="604"/>
                  </a:lnTo>
                  <a:lnTo>
                    <a:pt x="448" y="603"/>
                  </a:lnTo>
                  <a:lnTo>
                    <a:pt x="466" y="602"/>
                  </a:lnTo>
                  <a:lnTo>
                    <a:pt x="485" y="600"/>
                  </a:lnTo>
                  <a:lnTo>
                    <a:pt x="506" y="595"/>
                  </a:lnTo>
                  <a:lnTo>
                    <a:pt x="529" y="591"/>
                  </a:lnTo>
                  <a:lnTo>
                    <a:pt x="831" y="333"/>
                  </a:lnTo>
                  <a:lnTo>
                    <a:pt x="683" y="231"/>
                  </a:lnTo>
                  <a:lnTo>
                    <a:pt x="664" y="216"/>
                  </a:lnTo>
                  <a:lnTo>
                    <a:pt x="645" y="204"/>
                  </a:lnTo>
                  <a:lnTo>
                    <a:pt x="627" y="191"/>
                  </a:lnTo>
                  <a:lnTo>
                    <a:pt x="609" y="181"/>
                  </a:lnTo>
                  <a:lnTo>
                    <a:pt x="592" y="171"/>
                  </a:lnTo>
                  <a:lnTo>
                    <a:pt x="575" y="163"/>
                  </a:lnTo>
                  <a:lnTo>
                    <a:pt x="558" y="156"/>
                  </a:lnTo>
                  <a:lnTo>
                    <a:pt x="542" y="150"/>
                  </a:lnTo>
                  <a:lnTo>
                    <a:pt x="527" y="144"/>
                  </a:lnTo>
                  <a:lnTo>
                    <a:pt x="511" y="140"/>
                  </a:lnTo>
                  <a:lnTo>
                    <a:pt x="495" y="136"/>
                  </a:lnTo>
                  <a:lnTo>
                    <a:pt x="481" y="133"/>
                  </a:lnTo>
                  <a:lnTo>
                    <a:pt x="452" y="130"/>
                  </a:lnTo>
                  <a:lnTo>
                    <a:pt x="427" y="126"/>
                  </a:lnTo>
                  <a:lnTo>
                    <a:pt x="377" y="125"/>
                  </a:lnTo>
                  <a:lnTo>
                    <a:pt x="335" y="124"/>
                  </a:lnTo>
                  <a:lnTo>
                    <a:pt x="315" y="123"/>
                  </a:lnTo>
                  <a:lnTo>
                    <a:pt x="297" y="119"/>
                  </a:lnTo>
                  <a:lnTo>
                    <a:pt x="289" y="117"/>
                  </a:lnTo>
                  <a:lnTo>
                    <a:pt x="281" y="115"/>
                  </a:lnTo>
                  <a:lnTo>
                    <a:pt x="273" y="110"/>
                  </a:lnTo>
                  <a:lnTo>
                    <a:pt x="265" y="106"/>
                  </a:lnTo>
                  <a:lnTo>
                    <a:pt x="81" y="0"/>
                  </a:lnTo>
                  <a:lnTo>
                    <a:pt x="68" y="26"/>
                  </a:lnTo>
                  <a:lnTo>
                    <a:pt x="53" y="55"/>
                  </a:lnTo>
                  <a:lnTo>
                    <a:pt x="36" y="87"/>
                  </a:lnTo>
                  <a:lnTo>
                    <a:pt x="19" y="119"/>
                  </a:lnTo>
                  <a:lnTo>
                    <a:pt x="12" y="136"/>
                  </a:lnTo>
                  <a:lnTo>
                    <a:pt x="7" y="153"/>
                  </a:lnTo>
                  <a:lnTo>
                    <a:pt x="2" y="169"/>
                  </a:lnTo>
                  <a:lnTo>
                    <a:pt x="0" y="186"/>
                  </a:lnTo>
                  <a:lnTo>
                    <a:pt x="0" y="194"/>
                  </a:lnTo>
                  <a:lnTo>
                    <a:pt x="0" y="201"/>
                  </a:lnTo>
                  <a:lnTo>
                    <a:pt x="0" y="209"/>
                  </a:lnTo>
                  <a:lnTo>
                    <a:pt x="2" y="217"/>
                  </a:lnTo>
                  <a:lnTo>
                    <a:pt x="4" y="225"/>
                  </a:lnTo>
                  <a:lnTo>
                    <a:pt x="7" y="233"/>
                  </a:lnTo>
                  <a:lnTo>
                    <a:pt x="10" y="240"/>
                  </a:lnTo>
                  <a:lnTo>
                    <a:pt x="14" y="247"/>
                  </a:lnTo>
                  <a:lnTo>
                    <a:pt x="23" y="258"/>
                  </a:lnTo>
                  <a:lnTo>
                    <a:pt x="34" y="266"/>
                  </a:lnTo>
                  <a:lnTo>
                    <a:pt x="45" y="274"/>
                  </a:lnTo>
                  <a:lnTo>
                    <a:pt x="59" y="283"/>
                  </a:lnTo>
                  <a:lnTo>
                    <a:pt x="74" y="290"/>
                  </a:lnTo>
                  <a:lnTo>
                    <a:pt x="90" y="297"/>
                  </a:lnTo>
                  <a:lnTo>
                    <a:pt x="108" y="304"/>
                  </a:lnTo>
                  <a:lnTo>
                    <a:pt x="125" y="309"/>
                  </a:lnTo>
                  <a:lnTo>
                    <a:pt x="162" y="320"/>
                  </a:lnTo>
                  <a:lnTo>
                    <a:pt x="198" y="329"/>
                  </a:lnTo>
                  <a:lnTo>
                    <a:pt x="231" y="338"/>
                  </a:lnTo>
                  <a:lnTo>
                    <a:pt x="260" y="346"/>
                  </a:lnTo>
                  <a:close/>
                </a:path>
              </a:pathLst>
            </a:custGeom>
            <a:grpFill/>
            <a:ln w="9525">
              <a:solidFill>
                <a:schemeClr val="bg1">
                  <a:lumMod val="95000"/>
                </a:schemeClr>
              </a:solidFill>
              <a:round/>
              <a:headEnd/>
              <a:tailEnd/>
            </a:ln>
          </p:spPr>
          <p:txBody>
            <a:bodyPr/>
            <a:lstStyle/>
            <a:p>
              <a:pPr>
                <a:defRPr/>
              </a:pPr>
              <a:endParaRPr lang="en-US">
                <a:ea typeface="+mn-ea"/>
                <a:cs typeface="Arial" charset="0"/>
              </a:endParaRPr>
            </a:p>
          </p:txBody>
        </p:sp>
      </p:grpSp>
      <p:sp>
        <p:nvSpPr>
          <p:cNvPr id="65" name="TextBox 64">
            <a:extLst>
              <a:ext uri="{FF2B5EF4-FFF2-40B4-BE49-F238E27FC236}">
                <a16:creationId xmlns:a16="http://schemas.microsoft.com/office/drawing/2014/main" id="{5EF3AED0-1021-4929-81A9-5A3595D469BF}"/>
              </a:ext>
            </a:extLst>
          </p:cNvPr>
          <p:cNvSpPr txBox="1"/>
          <p:nvPr/>
        </p:nvSpPr>
        <p:spPr>
          <a:xfrm>
            <a:off x="1890543" y="2391794"/>
            <a:ext cx="900335" cy="261610"/>
          </a:xfrm>
          <a:prstGeom prst="rect">
            <a:avLst/>
          </a:prstGeom>
          <a:noFill/>
        </p:spPr>
        <p:txBody>
          <a:bodyPr wrap="square" rtlCol="0">
            <a:spAutoFit/>
          </a:bodyPr>
          <a:lstStyle/>
          <a:p>
            <a:r>
              <a:rPr lang="en-US" sz="1100" dirty="0"/>
              <a:t>Oregon</a:t>
            </a:r>
          </a:p>
        </p:txBody>
      </p:sp>
      <p:sp>
        <p:nvSpPr>
          <p:cNvPr id="66" name="TextBox 65">
            <a:extLst>
              <a:ext uri="{FF2B5EF4-FFF2-40B4-BE49-F238E27FC236}">
                <a16:creationId xmlns:a16="http://schemas.microsoft.com/office/drawing/2014/main" id="{6C695061-541D-40BE-B7AE-23E1DAAD8000}"/>
              </a:ext>
            </a:extLst>
          </p:cNvPr>
          <p:cNvSpPr txBox="1"/>
          <p:nvPr/>
        </p:nvSpPr>
        <p:spPr>
          <a:xfrm>
            <a:off x="1981523" y="1939720"/>
            <a:ext cx="2226824" cy="261610"/>
          </a:xfrm>
          <a:prstGeom prst="rect">
            <a:avLst/>
          </a:prstGeom>
          <a:noFill/>
        </p:spPr>
        <p:txBody>
          <a:bodyPr wrap="square" rtlCol="0">
            <a:spAutoFit/>
          </a:bodyPr>
          <a:lstStyle/>
          <a:p>
            <a:r>
              <a:rPr lang="en-US" sz="1100" dirty="0"/>
              <a:t>Washington</a:t>
            </a:r>
          </a:p>
        </p:txBody>
      </p:sp>
      <p:sp>
        <p:nvSpPr>
          <p:cNvPr id="67" name="TextBox 124">
            <a:extLst>
              <a:ext uri="{FF2B5EF4-FFF2-40B4-BE49-F238E27FC236}">
                <a16:creationId xmlns:a16="http://schemas.microsoft.com/office/drawing/2014/main" id="{B8DB14EB-A0B5-4BE9-8999-762A259E8BF8}"/>
              </a:ext>
            </a:extLst>
          </p:cNvPr>
          <p:cNvSpPr txBox="1">
            <a:spLocks noChangeArrowheads="1"/>
          </p:cNvSpPr>
          <p:nvPr/>
        </p:nvSpPr>
        <p:spPr bwMode="auto">
          <a:xfrm>
            <a:off x="7490704" y="3678644"/>
            <a:ext cx="346075" cy="261938"/>
          </a:xfrm>
          <a:prstGeom prst="rect">
            <a:avLst/>
          </a:prstGeom>
          <a:solidFill>
            <a:srgbClr val="00B0F0"/>
          </a:solidFill>
          <a:ln w="9525">
            <a:solidFill>
              <a:srgbClr val="FF0000"/>
            </a:solidFill>
            <a:miter lim="800000"/>
            <a:headEnd/>
            <a:tailEnd/>
          </a:ln>
        </p:spPr>
        <p:txBody>
          <a:bodyPr wrap="none">
            <a:spAutoFit/>
          </a:bodyPr>
          <a:lstStyle/>
          <a:p>
            <a:r>
              <a:rPr lang="en-US" sz="1100" dirty="0">
                <a:latin typeface="Calibri" pitchFamily="34" charset="0"/>
              </a:rPr>
              <a:t>DC</a:t>
            </a:r>
          </a:p>
        </p:txBody>
      </p:sp>
      <p:sp>
        <p:nvSpPr>
          <p:cNvPr id="68" name="TextBox 67">
            <a:extLst>
              <a:ext uri="{FF2B5EF4-FFF2-40B4-BE49-F238E27FC236}">
                <a16:creationId xmlns:a16="http://schemas.microsoft.com/office/drawing/2014/main" id="{CAECA625-D858-4FB6-8CFE-B315CDA219C5}"/>
              </a:ext>
            </a:extLst>
          </p:cNvPr>
          <p:cNvSpPr txBox="1"/>
          <p:nvPr/>
        </p:nvSpPr>
        <p:spPr>
          <a:xfrm>
            <a:off x="1708972" y="3326944"/>
            <a:ext cx="1074197" cy="261610"/>
          </a:xfrm>
          <a:prstGeom prst="rect">
            <a:avLst/>
          </a:prstGeom>
          <a:noFill/>
        </p:spPr>
        <p:txBody>
          <a:bodyPr wrap="square" rtlCol="0">
            <a:spAutoFit/>
          </a:bodyPr>
          <a:lstStyle/>
          <a:p>
            <a:r>
              <a:rPr lang="en-US" sz="1100" dirty="0"/>
              <a:t>California</a:t>
            </a:r>
          </a:p>
        </p:txBody>
      </p:sp>
      <p:sp>
        <p:nvSpPr>
          <p:cNvPr id="69" name="TextBox 68">
            <a:extLst>
              <a:ext uri="{FF2B5EF4-FFF2-40B4-BE49-F238E27FC236}">
                <a16:creationId xmlns:a16="http://schemas.microsoft.com/office/drawing/2014/main" id="{AFF46101-66CE-4404-9976-B64DF3A61BBA}"/>
              </a:ext>
            </a:extLst>
          </p:cNvPr>
          <p:cNvSpPr txBox="1"/>
          <p:nvPr/>
        </p:nvSpPr>
        <p:spPr>
          <a:xfrm>
            <a:off x="2286093" y="5214390"/>
            <a:ext cx="719238" cy="261610"/>
          </a:xfrm>
          <a:prstGeom prst="rect">
            <a:avLst/>
          </a:prstGeom>
          <a:noFill/>
        </p:spPr>
        <p:txBody>
          <a:bodyPr wrap="square" rtlCol="0">
            <a:spAutoFit/>
          </a:bodyPr>
          <a:lstStyle/>
          <a:p>
            <a:r>
              <a:rPr lang="en-US" sz="1100" dirty="0"/>
              <a:t>Hawaii</a:t>
            </a:r>
          </a:p>
        </p:txBody>
      </p:sp>
      <p:sp>
        <p:nvSpPr>
          <p:cNvPr id="70" name="TextBox 69">
            <a:extLst>
              <a:ext uri="{FF2B5EF4-FFF2-40B4-BE49-F238E27FC236}">
                <a16:creationId xmlns:a16="http://schemas.microsoft.com/office/drawing/2014/main" id="{80167851-6B22-418B-A911-761B33EFFF6A}"/>
              </a:ext>
            </a:extLst>
          </p:cNvPr>
          <p:cNvSpPr txBox="1"/>
          <p:nvPr/>
        </p:nvSpPr>
        <p:spPr>
          <a:xfrm>
            <a:off x="4469810" y="2498369"/>
            <a:ext cx="922457" cy="261610"/>
          </a:xfrm>
          <a:prstGeom prst="rect">
            <a:avLst/>
          </a:prstGeom>
          <a:noFill/>
        </p:spPr>
        <p:txBody>
          <a:bodyPr wrap="square" rtlCol="0">
            <a:spAutoFit/>
          </a:bodyPr>
          <a:lstStyle/>
          <a:p>
            <a:r>
              <a:rPr lang="en-US" sz="1100" dirty="0"/>
              <a:t>Minnesota</a:t>
            </a:r>
          </a:p>
        </p:txBody>
      </p:sp>
      <p:sp>
        <p:nvSpPr>
          <p:cNvPr id="71" name="TextBox 70">
            <a:extLst>
              <a:ext uri="{FF2B5EF4-FFF2-40B4-BE49-F238E27FC236}">
                <a16:creationId xmlns:a16="http://schemas.microsoft.com/office/drawing/2014/main" id="{3166103B-F017-4E0E-9CE2-85E79D82D87B}"/>
              </a:ext>
            </a:extLst>
          </p:cNvPr>
          <p:cNvSpPr txBox="1"/>
          <p:nvPr/>
        </p:nvSpPr>
        <p:spPr>
          <a:xfrm>
            <a:off x="5232893" y="3325027"/>
            <a:ext cx="926863" cy="261610"/>
          </a:xfrm>
          <a:prstGeom prst="rect">
            <a:avLst/>
          </a:prstGeom>
          <a:noFill/>
        </p:spPr>
        <p:txBody>
          <a:bodyPr wrap="square" rtlCol="0">
            <a:spAutoFit/>
          </a:bodyPr>
          <a:lstStyle/>
          <a:p>
            <a:r>
              <a:rPr lang="en-US" sz="1100" dirty="0"/>
              <a:t>Illinois</a:t>
            </a:r>
          </a:p>
        </p:txBody>
      </p:sp>
      <p:sp>
        <p:nvSpPr>
          <p:cNvPr id="72" name="TextBox 71">
            <a:extLst>
              <a:ext uri="{FF2B5EF4-FFF2-40B4-BE49-F238E27FC236}">
                <a16:creationId xmlns:a16="http://schemas.microsoft.com/office/drawing/2014/main" id="{7F421CB9-CA6F-4BE3-AA62-DF339B84E812}"/>
              </a:ext>
            </a:extLst>
          </p:cNvPr>
          <p:cNvSpPr txBox="1"/>
          <p:nvPr/>
        </p:nvSpPr>
        <p:spPr>
          <a:xfrm>
            <a:off x="5605254" y="2667535"/>
            <a:ext cx="775569" cy="261610"/>
          </a:xfrm>
          <a:prstGeom prst="rect">
            <a:avLst/>
          </a:prstGeom>
          <a:noFill/>
        </p:spPr>
        <p:txBody>
          <a:bodyPr wrap="square" rtlCol="0">
            <a:spAutoFit/>
          </a:bodyPr>
          <a:lstStyle/>
          <a:p>
            <a:r>
              <a:rPr lang="en-US" sz="1100" dirty="0"/>
              <a:t>Michigan</a:t>
            </a:r>
          </a:p>
        </p:txBody>
      </p:sp>
      <p:sp>
        <p:nvSpPr>
          <p:cNvPr id="73" name="TextBox 72">
            <a:extLst>
              <a:ext uri="{FF2B5EF4-FFF2-40B4-BE49-F238E27FC236}">
                <a16:creationId xmlns:a16="http://schemas.microsoft.com/office/drawing/2014/main" id="{208BAFD4-4C6C-4CC8-8648-D23402FF876C}"/>
              </a:ext>
            </a:extLst>
          </p:cNvPr>
          <p:cNvSpPr txBox="1"/>
          <p:nvPr/>
        </p:nvSpPr>
        <p:spPr>
          <a:xfrm>
            <a:off x="6483645" y="2664379"/>
            <a:ext cx="891610" cy="261610"/>
          </a:xfrm>
          <a:prstGeom prst="rect">
            <a:avLst/>
          </a:prstGeom>
          <a:noFill/>
        </p:spPr>
        <p:txBody>
          <a:bodyPr wrap="square" rtlCol="0">
            <a:spAutoFit/>
          </a:bodyPr>
          <a:lstStyle/>
          <a:p>
            <a:r>
              <a:rPr lang="en-US" sz="1100" dirty="0"/>
              <a:t>New York</a:t>
            </a:r>
          </a:p>
        </p:txBody>
      </p:sp>
      <p:sp>
        <p:nvSpPr>
          <p:cNvPr id="74" name="TextBox 73">
            <a:extLst>
              <a:ext uri="{FF2B5EF4-FFF2-40B4-BE49-F238E27FC236}">
                <a16:creationId xmlns:a16="http://schemas.microsoft.com/office/drawing/2014/main" id="{BF309836-0A86-4F11-A025-73FDF3BB309C}"/>
              </a:ext>
            </a:extLst>
          </p:cNvPr>
          <p:cNvSpPr txBox="1"/>
          <p:nvPr/>
        </p:nvSpPr>
        <p:spPr>
          <a:xfrm>
            <a:off x="7300341" y="2175027"/>
            <a:ext cx="875471" cy="261610"/>
          </a:xfrm>
          <a:prstGeom prst="rect">
            <a:avLst/>
          </a:prstGeom>
          <a:noFill/>
        </p:spPr>
        <p:txBody>
          <a:bodyPr wrap="square" rtlCol="0">
            <a:spAutoFit/>
          </a:bodyPr>
          <a:lstStyle/>
          <a:p>
            <a:r>
              <a:rPr lang="en-US" sz="1100" dirty="0"/>
              <a:t>Maine</a:t>
            </a:r>
          </a:p>
        </p:txBody>
      </p:sp>
      <p:sp>
        <p:nvSpPr>
          <p:cNvPr id="75" name="TextBox 74">
            <a:extLst>
              <a:ext uri="{FF2B5EF4-FFF2-40B4-BE49-F238E27FC236}">
                <a16:creationId xmlns:a16="http://schemas.microsoft.com/office/drawing/2014/main" id="{CB186F33-95FD-4582-8D40-8E1EAE17D074}"/>
              </a:ext>
            </a:extLst>
          </p:cNvPr>
          <p:cNvSpPr txBox="1"/>
          <p:nvPr/>
        </p:nvSpPr>
        <p:spPr>
          <a:xfrm>
            <a:off x="6908885" y="3317233"/>
            <a:ext cx="1266927" cy="261610"/>
          </a:xfrm>
          <a:prstGeom prst="rect">
            <a:avLst/>
          </a:prstGeom>
          <a:noFill/>
        </p:spPr>
        <p:txBody>
          <a:bodyPr wrap="square" rtlCol="0">
            <a:spAutoFit/>
          </a:bodyPr>
          <a:lstStyle/>
          <a:p>
            <a:r>
              <a:rPr lang="en-US" sz="1100" dirty="0"/>
              <a:t>Maryland</a:t>
            </a:r>
          </a:p>
        </p:txBody>
      </p:sp>
      <p:sp>
        <p:nvSpPr>
          <p:cNvPr id="76" name="TextBox 75">
            <a:extLst>
              <a:ext uri="{FF2B5EF4-FFF2-40B4-BE49-F238E27FC236}">
                <a16:creationId xmlns:a16="http://schemas.microsoft.com/office/drawing/2014/main" id="{8A0B55E6-58EF-476C-88BB-D2F1D52D6CCB}"/>
              </a:ext>
            </a:extLst>
          </p:cNvPr>
          <p:cNvSpPr txBox="1"/>
          <p:nvPr/>
        </p:nvSpPr>
        <p:spPr>
          <a:xfrm>
            <a:off x="7193107" y="2652983"/>
            <a:ext cx="1361485" cy="261610"/>
          </a:xfrm>
          <a:prstGeom prst="rect">
            <a:avLst/>
          </a:prstGeom>
          <a:noFill/>
        </p:spPr>
        <p:txBody>
          <a:bodyPr wrap="square" rtlCol="0">
            <a:spAutoFit/>
          </a:bodyPr>
          <a:lstStyle/>
          <a:p>
            <a:r>
              <a:rPr lang="en-US" sz="1100" dirty="0"/>
              <a:t>Massachusetts</a:t>
            </a:r>
          </a:p>
        </p:txBody>
      </p:sp>
      <p:sp>
        <p:nvSpPr>
          <p:cNvPr id="77" name="TextBox 76">
            <a:extLst>
              <a:ext uri="{FF2B5EF4-FFF2-40B4-BE49-F238E27FC236}">
                <a16:creationId xmlns:a16="http://schemas.microsoft.com/office/drawing/2014/main" id="{F2B4F91E-F470-4CD1-AC69-9C5B0FDDDE82}"/>
              </a:ext>
            </a:extLst>
          </p:cNvPr>
          <p:cNvSpPr txBox="1"/>
          <p:nvPr/>
        </p:nvSpPr>
        <p:spPr>
          <a:xfrm>
            <a:off x="7325315" y="2791455"/>
            <a:ext cx="1724679" cy="261610"/>
          </a:xfrm>
          <a:prstGeom prst="rect">
            <a:avLst/>
          </a:prstGeom>
          <a:noFill/>
        </p:spPr>
        <p:txBody>
          <a:bodyPr wrap="square" rtlCol="0">
            <a:spAutoFit/>
          </a:bodyPr>
          <a:lstStyle/>
          <a:p>
            <a:r>
              <a:rPr lang="en-US" sz="1100" dirty="0"/>
              <a:t>Rhode Island</a:t>
            </a:r>
          </a:p>
        </p:txBody>
      </p:sp>
      <p:sp>
        <p:nvSpPr>
          <p:cNvPr id="78" name="TextBox 77">
            <a:extLst>
              <a:ext uri="{FF2B5EF4-FFF2-40B4-BE49-F238E27FC236}">
                <a16:creationId xmlns:a16="http://schemas.microsoft.com/office/drawing/2014/main" id="{D6E18343-C23C-40F0-8956-7EF5B78A8956}"/>
              </a:ext>
            </a:extLst>
          </p:cNvPr>
          <p:cNvSpPr txBox="1"/>
          <p:nvPr/>
        </p:nvSpPr>
        <p:spPr>
          <a:xfrm>
            <a:off x="7188702" y="2911494"/>
            <a:ext cx="1340376" cy="261610"/>
          </a:xfrm>
          <a:prstGeom prst="rect">
            <a:avLst/>
          </a:prstGeom>
          <a:noFill/>
        </p:spPr>
        <p:txBody>
          <a:bodyPr wrap="square" rtlCol="0">
            <a:spAutoFit/>
          </a:bodyPr>
          <a:lstStyle/>
          <a:p>
            <a:r>
              <a:rPr lang="en-US" sz="1100" dirty="0"/>
              <a:t>Connecticut</a:t>
            </a:r>
          </a:p>
        </p:txBody>
      </p:sp>
    </p:spTree>
    <p:extLst>
      <p:ext uri="{BB962C8B-B14F-4D97-AF65-F5344CB8AC3E}">
        <p14:creationId xmlns:p14="http://schemas.microsoft.com/office/powerpoint/2010/main" val="1818641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Strategic Considerations</a:t>
            </a:r>
          </a:p>
        </p:txBody>
      </p:sp>
      <p:sp>
        <p:nvSpPr>
          <p:cNvPr id="3" name="Content Placeholder 2"/>
          <p:cNvSpPr>
            <a:spLocks noGrp="1"/>
          </p:cNvSpPr>
          <p:nvPr>
            <p:ph idx="1"/>
          </p:nvPr>
        </p:nvSpPr>
        <p:spPr>
          <a:xfrm>
            <a:off x="457200" y="1600200"/>
            <a:ext cx="8229600" cy="4525963"/>
          </a:xfrm>
        </p:spPr>
        <p:txBody>
          <a:bodyPr/>
          <a:lstStyle/>
          <a:p>
            <a:r>
              <a:rPr lang="en-US" dirty="0"/>
              <a:t>Preemption/ state legislation</a:t>
            </a:r>
          </a:p>
          <a:p>
            <a:r>
              <a:rPr lang="en-US" dirty="0"/>
              <a:t>Legislator property tours</a:t>
            </a:r>
          </a:p>
          <a:p>
            <a:r>
              <a:rPr lang="en-US" dirty="0"/>
              <a:t>Resident engagement</a:t>
            </a:r>
          </a:p>
          <a:p>
            <a:r>
              <a:rPr lang="en-US" dirty="0"/>
              <a:t>Alternative affordable housing solutions</a:t>
            </a:r>
          </a:p>
        </p:txBody>
      </p:sp>
    </p:spTree>
    <p:extLst>
      <p:ext uri="{BB962C8B-B14F-4D97-AF65-F5344CB8AC3E}">
        <p14:creationId xmlns:p14="http://schemas.microsoft.com/office/powerpoint/2010/main" val="221314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526"/>
            <a:ext cx="8229600" cy="1143000"/>
          </a:xfrm>
        </p:spPr>
        <p:txBody>
          <a:bodyPr/>
          <a:lstStyle/>
          <a:p>
            <a:pPr algn="ctr"/>
            <a:r>
              <a:rPr lang="en-US" dirty="0"/>
              <a:t>Questions?</a:t>
            </a:r>
          </a:p>
        </p:txBody>
      </p:sp>
      <p:sp>
        <p:nvSpPr>
          <p:cNvPr id="3" name="Content Placeholder 2"/>
          <p:cNvSpPr>
            <a:spLocks noGrp="1"/>
          </p:cNvSpPr>
          <p:nvPr>
            <p:ph idx="1"/>
          </p:nvPr>
        </p:nvSpPr>
        <p:spPr>
          <a:xfrm>
            <a:off x="457200" y="1600200"/>
            <a:ext cx="8229600" cy="4597399"/>
          </a:xfrm>
        </p:spPr>
        <p:txBody>
          <a:bodyPr>
            <a:normAutofit/>
          </a:bodyPr>
          <a:lstStyle/>
          <a:p>
            <a:r>
              <a:rPr lang="en-US" sz="2400" dirty="0"/>
              <a:t>Washington Multi-Family Housing Association: Brett Waller, Director of Government Affairs; 425-656-9077; </a:t>
            </a:r>
            <a:r>
              <a:rPr lang="en-US" sz="2400" dirty="0">
                <a:hlinkClick r:id="rId3"/>
              </a:rPr>
              <a:t>brett@wmfha.org</a:t>
            </a:r>
            <a:endParaRPr lang="en-US" sz="2400" dirty="0"/>
          </a:p>
          <a:p>
            <a:r>
              <a:rPr lang="en-US" sz="2400" dirty="0"/>
              <a:t>Chicagoland Apartment Association: Michael Mini, Executive Vice President; 312-207-1890; </a:t>
            </a:r>
            <a:r>
              <a:rPr lang="en-US" sz="2400" dirty="0">
                <a:hlinkClick r:id="rId4"/>
              </a:rPr>
              <a:t>mike@caapts.org</a:t>
            </a:r>
            <a:r>
              <a:rPr lang="en-US" sz="2400" dirty="0"/>
              <a:t> </a:t>
            </a:r>
          </a:p>
          <a:p>
            <a:r>
              <a:rPr lang="en-US" sz="2400" dirty="0"/>
              <a:t>Apartment and Office Building Association of Metropolitan Washington: Ronald Wineholt, Vice President of Government Affairs-Maryland; 301-261-1460; </a:t>
            </a:r>
            <a:r>
              <a:rPr lang="en-US" sz="2400" dirty="0">
                <a:hlinkClick r:id="rId5"/>
              </a:rPr>
              <a:t>rwineholt@aoba-metro.org</a:t>
            </a:r>
            <a:r>
              <a:rPr lang="en-US" sz="2400" dirty="0"/>
              <a:t> </a:t>
            </a:r>
          </a:p>
          <a:p>
            <a:r>
              <a:rPr lang="en-US" sz="2400" dirty="0"/>
              <a:t>National Apartment Association: Robert Melvin, Manager of Government Affairs, 703-797-0672; </a:t>
            </a:r>
            <a:r>
              <a:rPr lang="en-US" sz="2400" dirty="0">
                <a:hlinkClick r:id="rId6"/>
              </a:rPr>
              <a:t>rmelvin@naahq.org</a:t>
            </a:r>
            <a:r>
              <a:rPr lang="en-US" sz="2400" dirty="0"/>
              <a:t> </a:t>
            </a:r>
          </a:p>
          <a:p>
            <a:endParaRPr lang="en-US" sz="2400" dirty="0"/>
          </a:p>
        </p:txBody>
      </p:sp>
    </p:spTree>
    <p:extLst>
      <p:ext uri="{BB962C8B-B14F-4D97-AF65-F5344CB8AC3E}">
        <p14:creationId xmlns:p14="http://schemas.microsoft.com/office/powerpoint/2010/main" val="223699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Key Terms of Rent Regulation</a:t>
            </a:r>
          </a:p>
        </p:txBody>
      </p:sp>
      <p:sp>
        <p:nvSpPr>
          <p:cNvPr id="3" name="Content Placeholder 2"/>
          <p:cNvSpPr>
            <a:spLocks noGrp="1"/>
          </p:cNvSpPr>
          <p:nvPr>
            <p:ph idx="1"/>
          </p:nvPr>
        </p:nvSpPr>
        <p:spPr>
          <a:xfrm>
            <a:off x="457200" y="1600200"/>
            <a:ext cx="5948502" cy="4525963"/>
          </a:xfrm>
        </p:spPr>
        <p:txBody>
          <a:bodyPr>
            <a:normAutofit/>
          </a:bodyPr>
          <a:lstStyle/>
          <a:p>
            <a:r>
              <a:rPr lang="en-US" sz="2000" dirty="0"/>
              <a:t>Rent Control: a hard cap is placed on the rent that a property owner may charge residents, and significantly restricts the owners ability to evict a resident.</a:t>
            </a:r>
          </a:p>
          <a:p>
            <a:r>
              <a:rPr lang="en-US" sz="2000" dirty="0"/>
              <a:t>Rent Stabilization: a system that sets a maximum rate for annual rent increases. </a:t>
            </a:r>
          </a:p>
          <a:p>
            <a:r>
              <a:rPr lang="en-US" sz="2000" dirty="0"/>
              <a:t>Temporary Rent Control: a policy where rent control for rental housing is established for a temporary period to address natural or economic disasters.</a:t>
            </a:r>
          </a:p>
          <a:p>
            <a:r>
              <a:rPr lang="en-US" sz="2000" dirty="0"/>
              <a:t>Vacancy Decontrol: set rent at market rate, or near market rate levels when a unit becomes vacant.</a:t>
            </a:r>
          </a:p>
        </p:txBody>
      </p:sp>
      <p:sp>
        <p:nvSpPr>
          <p:cNvPr id="4" name="TextBox 3"/>
          <p:cNvSpPr txBox="1"/>
          <p:nvPr/>
        </p:nvSpPr>
        <p:spPr>
          <a:xfrm>
            <a:off x="6667161" y="1979437"/>
            <a:ext cx="2075667" cy="1569660"/>
          </a:xfrm>
          <a:prstGeom prst="rect">
            <a:avLst/>
          </a:prstGeom>
          <a:noFill/>
        </p:spPr>
        <p:txBody>
          <a:bodyPr wrap="square" rtlCol="0">
            <a:spAutoFit/>
          </a:bodyPr>
          <a:lstStyle/>
          <a:p>
            <a:r>
              <a:rPr lang="en-US" sz="1600" spc="-70" dirty="0">
                <a:solidFill>
                  <a:srgbClr val="0A55A7"/>
                </a:solidFill>
                <a:latin typeface="Arial"/>
                <a:cs typeface="Arial"/>
              </a:rPr>
              <a:t>Rent regulation is a broad term that encompasses rent control, rent stabilization, and temporary rent control</a:t>
            </a:r>
          </a:p>
        </p:txBody>
      </p:sp>
      <p:cxnSp>
        <p:nvCxnSpPr>
          <p:cNvPr id="6" name="Straight Connector 5"/>
          <p:cNvCxnSpPr/>
          <p:nvPr/>
        </p:nvCxnSpPr>
        <p:spPr>
          <a:xfrm>
            <a:off x="6629809" y="2016785"/>
            <a:ext cx="0" cy="3539430"/>
          </a:xfrm>
          <a:prstGeom prst="line">
            <a:avLst/>
          </a:prstGeom>
          <a:ln w="6350" cmpd="sng">
            <a:solidFill>
              <a:srgbClr val="9A999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68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EFD0-072D-4D59-9076-9B61FF472353}"/>
              </a:ext>
            </a:extLst>
          </p:cNvPr>
          <p:cNvSpPr>
            <a:spLocks noGrp="1"/>
          </p:cNvSpPr>
          <p:nvPr>
            <p:ph type="title"/>
          </p:nvPr>
        </p:nvSpPr>
        <p:spPr/>
        <p:txBody>
          <a:bodyPr>
            <a:normAutofit fontScale="90000"/>
          </a:bodyPr>
          <a:lstStyle/>
          <a:p>
            <a:pPr algn="ctr"/>
            <a:r>
              <a:rPr lang="en-US" dirty="0"/>
              <a:t>Key Concerns about Rent Control</a:t>
            </a:r>
          </a:p>
        </p:txBody>
      </p:sp>
      <p:sp>
        <p:nvSpPr>
          <p:cNvPr id="3" name="Content Placeholder 2">
            <a:extLst>
              <a:ext uri="{FF2B5EF4-FFF2-40B4-BE49-F238E27FC236}">
                <a16:creationId xmlns:a16="http://schemas.microsoft.com/office/drawing/2014/main" id="{BA39C3A8-7F48-4D7C-9D7D-B0C91A0D9ADC}"/>
              </a:ext>
            </a:extLst>
          </p:cNvPr>
          <p:cNvSpPr>
            <a:spLocks noGrp="1"/>
          </p:cNvSpPr>
          <p:nvPr>
            <p:ph idx="1"/>
          </p:nvPr>
        </p:nvSpPr>
        <p:spPr/>
        <p:txBody>
          <a:bodyPr/>
          <a:lstStyle/>
          <a:p>
            <a:r>
              <a:rPr lang="en-US" sz="2800" dirty="0"/>
              <a:t>Acts as a deterrent and disincentive to develop new rental housing</a:t>
            </a:r>
          </a:p>
          <a:p>
            <a:r>
              <a:rPr lang="en-US" sz="2800" dirty="0"/>
              <a:t>Expedites the deterioration of existing rental housing</a:t>
            </a:r>
          </a:p>
          <a:p>
            <a:r>
              <a:rPr lang="en-US" sz="2800" dirty="0"/>
              <a:t>Causes a reduction in the amount of rental housing </a:t>
            </a:r>
          </a:p>
          <a:p>
            <a:r>
              <a:rPr lang="en-US" sz="2800" dirty="0"/>
              <a:t>Poorly Targeted as it lacks means testing to ensure that it helps low-income residents</a:t>
            </a:r>
          </a:p>
          <a:p>
            <a:r>
              <a:rPr lang="en-US" sz="2800" dirty="0"/>
              <a:t>Increases gentrification as these policies tend to confer the greatest benefits on affluent renters</a:t>
            </a:r>
          </a:p>
          <a:p>
            <a:endParaRPr lang="en-US" dirty="0"/>
          </a:p>
        </p:txBody>
      </p:sp>
    </p:spTree>
    <p:extLst>
      <p:ext uri="{BB962C8B-B14F-4D97-AF65-F5344CB8AC3E}">
        <p14:creationId xmlns:p14="http://schemas.microsoft.com/office/powerpoint/2010/main" val="49073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92" y="4887534"/>
            <a:ext cx="4142309" cy="1362075"/>
          </a:xfrm>
        </p:spPr>
        <p:txBody>
          <a:bodyPr/>
          <a:lstStyle/>
          <a:p>
            <a:r>
              <a:rPr lang="en-US" dirty="0"/>
              <a:t>Affiliate Experiences</a:t>
            </a:r>
          </a:p>
        </p:txBody>
      </p:sp>
    </p:spTree>
    <p:extLst>
      <p:ext uri="{BB962C8B-B14F-4D97-AF65-F5344CB8AC3E}">
        <p14:creationId xmlns:p14="http://schemas.microsoft.com/office/powerpoint/2010/main" val="371992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Timeline of Rent Control in Washington State</a:t>
            </a:r>
          </a:p>
        </p:txBody>
      </p:sp>
      <p:sp>
        <p:nvSpPr>
          <p:cNvPr id="3" name="Content Placeholder 2"/>
          <p:cNvSpPr>
            <a:spLocks noGrp="1"/>
          </p:cNvSpPr>
          <p:nvPr>
            <p:ph idx="1"/>
          </p:nvPr>
        </p:nvSpPr>
        <p:spPr/>
        <p:txBody>
          <a:bodyPr>
            <a:normAutofit lnSpcReduction="10000"/>
          </a:bodyPr>
          <a:lstStyle/>
          <a:p>
            <a:r>
              <a:rPr lang="en-US" u="sng" dirty="0"/>
              <a:t>1981</a:t>
            </a:r>
            <a:r>
              <a:rPr lang="en-US" dirty="0"/>
              <a:t>: Law passes preempting local jurisdictions from regulating rent</a:t>
            </a:r>
          </a:p>
          <a:p>
            <a:r>
              <a:rPr lang="en-US" u="sng" dirty="0"/>
              <a:t>2018</a:t>
            </a:r>
            <a:r>
              <a:rPr lang="en-US" dirty="0"/>
              <a:t>:  Two bills are introduced to remove statewide preemption and allow local jurisdictions to enact local rent controls without limitation</a:t>
            </a:r>
          </a:p>
          <a:p>
            <a:endParaRPr lang="en-US" dirty="0"/>
          </a:p>
          <a:p>
            <a:r>
              <a:rPr lang="en-US" i="1" dirty="0"/>
              <a:t>What’s ahead for Washington State and rent control in 2019?</a:t>
            </a:r>
          </a:p>
        </p:txBody>
      </p:sp>
    </p:spTree>
    <p:extLst>
      <p:ext uri="{BB962C8B-B14F-4D97-AF65-F5344CB8AC3E}">
        <p14:creationId xmlns:p14="http://schemas.microsoft.com/office/powerpoint/2010/main" val="4925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Senate Bill 6400 ~ Local Rent Regulation Public Hearing: Washington State</a:t>
            </a:r>
          </a:p>
        </p:txBody>
      </p:sp>
      <p:pic>
        <p:nvPicPr>
          <p:cNvPr id="6" name="Content Placeholder 5">
            <a:extLst>
              <a:ext uri="{FF2B5EF4-FFF2-40B4-BE49-F238E27FC236}">
                <a16:creationId xmlns:a16="http://schemas.microsoft.com/office/drawing/2014/main" id="{65F56822-C0C8-4595-B37F-6E8520BA8772}"/>
              </a:ext>
            </a:extLst>
          </p:cNvPr>
          <p:cNvPicPr>
            <a:picLocks noGrp="1" noChangeAspect="1"/>
          </p:cNvPicPr>
          <p:nvPr>
            <p:ph sz="half" idx="2"/>
          </p:nvPr>
        </p:nvPicPr>
        <p:blipFill>
          <a:blip r:embed="rId2"/>
          <a:stretch>
            <a:fillRect/>
          </a:stretch>
        </p:blipFill>
        <p:spPr>
          <a:xfrm>
            <a:off x="201340" y="2542032"/>
            <a:ext cx="4296048" cy="3036149"/>
          </a:xfrm>
          <a:prstGeom prst="rect">
            <a:avLst/>
          </a:prstGeom>
        </p:spPr>
      </p:pic>
      <p:sp>
        <p:nvSpPr>
          <p:cNvPr id="9" name="Content Placeholder 8">
            <a:extLst>
              <a:ext uri="{FF2B5EF4-FFF2-40B4-BE49-F238E27FC236}">
                <a16:creationId xmlns:a16="http://schemas.microsoft.com/office/drawing/2014/main" id="{36402AEF-9C4F-45E8-9129-283C3207FCC3}"/>
              </a:ext>
            </a:extLst>
          </p:cNvPr>
          <p:cNvSpPr>
            <a:spLocks noGrp="1"/>
          </p:cNvSpPr>
          <p:nvPr>
            <p:ph sz="quarter" idx="4"/>
          </p:nvPr>
        </p:nvSpPr>
        <p:spPr>
          <a:xfrm>
            <a:off x="4727321" y="1600200"/>
            <a:ext cx="4041775" cy="4525963"/>
          </a:xfrm>
        </p:spPr>
        <p:txBody>
          <a:bodyPr>
            <a:normAutofit fontScale="92500" lnSpcReduction="10000"/>
          </a:bodyPr>
          <a:lstStyle/>
          <a:p>
            <a:pPr marL="0" indent="0">
              <a:buNone/>
            </a:pPr>
            <a:r>
              <a:rPr lang="en-US" dirty="0"/>
              <a:t>“I think that ultimately rent control will phenomenally make housing affordable, will help towards the standard of living of renters, it will not negatively impact small landlords, but it will make sure that some of the hand over fist greed kind of profit that big speculative investors are getting, they will not get that.  We are not shedding tears for those Wall Street investors.  </a:t>
            </a:r>
          </a:p>
          <a:p>
            <a:pPr algn="r">
              <a:buFontTx/>
              <a:buChar char="-"/>
            </a:pPr>
            <a:r>
              <a:rPr lang="en-US" dirty="0" err="1"/>
              <a:t>Kshama</a:t>
            </a:r>
            <a:r>
              <a:rPr lang="en-US" dirty="0"/>
              <a:t> Sawant</a:t>
            </a:r>
          </a:p>
          <a:p>
            <a:pPr marL="0" indent="0" algn="r">
              <a:buNone/>
            </a:pPr>
            <a:r>
              <a:rPr lang="en-US" sz="2100" dirty="0"/>
              <a:t>Seattle City Council member</a:t>
            </a:r>
          </a:p>
        </p:txBody>
      </p:sp>
    </p:spTree>
    <p:extLst>
      <p:ext uri="{BB962C8B-B14F-4D97-AF65-F5344CB8AC3E}">
        <p14:creationId xmlns:p14="http://schemas.microsoft.com/office/powerpoint/2010/main" val="249405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Nibbling at the Edges of Rent Control: Washington State</a:t>
            </a:r>
          </a:p>
        </p:txBody>
      </p:sp>
      <p:sp>
        <p:nvSpPr>
          <p:cNvPr id="3" name="Content Placeholder 2"/>
          <p:cNvSpPr>
            <a:spLocks noGrp="1"/>
          </p:cNvSpPr>
          <p:nvPr>
            <p:ph idx="1"/>
          </p:nvPr>
        </p:nvSpPr>
        <p:spPr>
          <a:xfrm>
            <a:off x="457200" y="1600200"/>
            <a:ext cx="5948502" cy="4525963"/>
          </a:xfrm>
        </p:spPr>
        <p:txBody>
          <a:bodyPr/>
          <a:lstStyle/>
          <a:p>
            <a:r>
              <a:rPr lang="en-US" dirty="0"/>
              <a:t>Extended notice requirements for rent increases</a:t>
            </a:r>
          </a:p>
          <a:p>
            <a:r>
              <a:rPr lang="en-US" dirty="0"/>
              <a:t>Limits to security deposits &amp; nonrefundable one-time fees</a:t>
            </a:r>
          </a:p>
          <a:p>
            <a:r>
              <a:rPr lang="en-US" dirty="0"/>
              <a:t>Economic displacement assistance based on income and rent increases</a:t>
            </a:r>
          </a:p>
        </p:txBody>
      </p:sp>
      <p:sp>
        <p:nvSpPr>
          <p:cNvPr id="4" name="TextBox 3"/>
          <p:cNvSpPr txBox="1"/>
          <p:nvPr/>
        </p:nvSpPr>
        <p:spPr>
          <a:xfrm>
            <a:off x="6537971" y="1600200"/>
            <a:ext cx="2204858" cy="4801314"/>
          </a:xfrm>
          <a:prstGeom prst="rect">
            <a:avLst/>
          </a:prstGeom>
          <a:noFill/>
        </p:spPr>
        <p:txBody>
          <a:bodyPr wrap="square" rtlCol="0">
            <a:spAutoFit/>
          </a:bodyPr>
          <a:lstStyle/>
          <a:p>
            <a:r>
              <a:rPr lang="en-US" spc="-70" dirty="0">
                <a:solidFill>
                  <a:srgbClr val="0A55A7"/>
                </a:solidFill>
                <a:latin typeface="Arial"/>
                <a:cs typeface="Arial"/>
              </a:rPr>
              <a:t>“Although the Ordinance explicitly styles itself as an exercise of regulatory police power, the Exaction will most likely be classified and evaluated as a revenue-raising tax, not a regulatory fee. The Ordinance’s proposed Exaction is almost certainly impermissible under Washington State law as it stands today.”</a:t>
            </a:r>
          </a:p>
        </p:txBody>
      </p:sp>
      <p:cxnSp>
        <p:nvCxnSpPr>
          <p:cNvPr id="6" name="Straight Connector 5"/>
          <p:cNvCxnSpPr/>
          <p:nvPr/>
        </p:nvCxnSpPr>
        <p:spPr>
          <a:xfrm>
            <a:off x="6405702" y="2016785"/>
            <a:ext cx="0" cy="3539430"/>
          </a:xfrm>
          <a:prstGeom prst="line">
            <a:avLst/>
          </a:prstGeom>
          <a:ln w="6350" cmpd="sng">
            <a:solidFill>
              <a:srgbClr val="9A999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341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3026</TotalTime>
  <Words>2336</Words>
  <Application>Microsoft Office PowerPoint</Application>
  <PresentationFormat>On-screen Show (4:3)</PresentationFormat>
  <Paragraphs>238</Paragraphs>
  <Slides>31</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Rent Control:   Countering Proposals and the Opposition’s Strength in Numbers</vt:lpstr>
      <vt:lpstr>Why are we here?</vt:lpstr>
      <vt:lpstr>2017-2018 Rent Control Fights</vt:lpstr>
      <vt:lpstr>Key Terms of Rent Regulation</vt:lpstr>
      <vt:lpstr>Key Concerns about Rent Control</vt:lpstr>
      <vt:lpstr>Affiliate Experiences</vt:lpstr>
      <vt:lpstr>Timeline of Rent Control in Washington State</vt:lpstr>
      <vt:lpstr>Senate Bill 6400 ~ Local Rent Regulation Public Hearing: Washington State</vt:lpstr>
      <vt:lpstr>Nibbling at the Edges of Rent Control: Washington State</vt:lpstr>
      <vt:lpstr>Rent Control: Illinois Advocacy</vt:lpstr>
      <vt:lpstr>Rent Control: Illinois Advocacy</vt:lpstr>
      <vt:lpstr>Rent Control: Illinois Advocacy</vt:lpstr>
      <vt:lpstr>Rent Control: Illinois Advocacy</vt:lpstr>
      <vt:lpstr>Rent Control: Illinois Advocacy</vt:lpstr>
      <vt:lpstr>Rent Control: Illinois Advocacy</vt:lpstr>
      <vt:lpstr>Rent Control: Illinois Advocacy</vt:lpstr>
      <vt:lpstr>State Level Rent Control Risks: Maryland</vt:lpstr>
      <vt:lpstr>Impasse at State Level: Maryland</vt:lpstr>
      <vt:lpstr>Examples of Failed State Level Rent Control Bills: Maryland</vt:lpstr>
      <vt:lpstr>Local Legislation in General Assembly a Risk: Maryland</vt:lpstr>
      <vt:lpstr>Local Governments the Major Risk of Rent Control in MD</vt:lpstr>
      <vt:lpstr>24 Maryland Counties in Maryland</vt:lpstr>
      <vt:lpstr>Montgomery County High Risk for Rent Control: Maryland</vt:lpstr>
      <vt:lpstr>Prince George’s County a Rent Control Risk: Maryland</vt:lpstr>
      <vt:lpstr>157 Municipalities in Maryland</vt:lpstr>
      <vt:lpstr>Municipal Rent Control Challenges: Maryland</vt:lpstr>
      <vt:lpstr>Assistance from NAA</vt:lpstr>
      <vt:lpstr>What resources does NAA have available?</vt:lpstr>
      <vt:lpstr>What is else is NAA doing to help?</vt:lpstr>
      <vt:lpstr>Strategic Considerations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CAN GO</dc:title>
  <dc:creator>Phillips, Rachel</dc:creator>
  <cp:lastModifiedBy>Robert Melvin</cp:lastModifiedBy>
  <cp:revision>37</cp:revision>
  <dcterms:created xsi:type="dcterms:W3CDTF">2015-08-28T18:58:07Z</dcterms:created>
  <dcterms:modified xsi:type="dcterms:W3CDTF">2018-07-26T16:38:53Z</dcterms:modified>
</cp:coreProperties>
</file>