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10a43cd5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10a43cd5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What is Tradeoffs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Mention this because specifics of publication (beat, cadence, format) are factors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very white, urban, coastal, upper middle class newsroom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similar to many newsrooms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can be tough convos but need to happen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Pushed our newsroom to track source diversity and have these conversations regularly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d129865c2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d129865c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Different types of equity: race, geography, socioeconomic, disability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What does equity mean? Our answer: How a policy affects different groups differently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10a43cd5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110a43cd5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This is a hard question, but this is the big idea that I’ve been thinking about as I’ve prepared for this session: </a:t>
            </a:r>
            <a:r>
              <a:rPr b="1" lang="en">
                <a:solidFill>
                  <a:schemeClr val="dk1"/>
                </a:solidFill>
              </a:rPr>
              <a:t>Every story has an equity angle, but not every story can be all about equity. So how do you decide?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Two big questions to ask yourself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How central is equity to this story?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What do you want your audience to take away?</a:t>
            </a:r>
            <a:endParaRPr>
              <a:solidFill>
                <a:schemeClr val="dk1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Will the audience remember whatever equity point you make?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d129865c2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d129865c2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Palliative care and hospice  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Example of where we decided to do a full dive on equity, in this case, racial equity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Persistent disparities in who uses palliative care and hospice … 10% gap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Often equity is about access … this story was interesting because everyone has access to hospice through Medicare … so why do Black people use it less?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How central is equity to this story? </a:t>
            </a:r>
            <a:endParaRPr>
              <a:solidFill>
                <a:schemeClr val="dk1"/>
              </a:solidFill>
            </a:endParaRPr>
          </a:p>
          <a:p>
            <a:pPr indent="-2984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There was a big, interesting nuanced health policy story here … lots of interesting questions: </a:t>
            </a:r>
            <a:endParaRPr>
              <a:solidFill>
                <a:schemeClr val="dk1"/>
              </a:solidFill>
            </a:endParaRPr>
          </a:p>
          <a:p>
            <a:pPr indent="-298450" lvl="2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Why do Black people use it less if they have access? </a:t>
            </a:r>
            <a:endParaRPr>
              <a:solidFill>
                <a:schemeClr val="dk1"/>
              </a:solidFill>
            </a:endParaRPr>
          </a:p>
          <a:p>
            <a:pPr indent="-298450" lvl="2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Is that a bad thing? Hospice is not everyone’s goal, especially in Black community</a:t>
            </a:r>
            <a:endParaRPr>
              <a:solidFill>
                <a:schemeClr val="dk1"/>
              </a:solidFill>
            </a:endParaRPr>
          </a:p>
          <a:p>
            <a:pPr indent="-298450" lvl="2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What would hospice care that met Black people’s needs look like?</a:t>
            </a:r>
            <a:endParaRPr>
              <a:solidFill>
                <a:schemeClr val="dk1"/>
              </a:solidFill>
            </a:endParaRPr>
          </a:p>
          <a:p>
            <a:pPr indent="-298450" lvl="2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Need to better understand why people aren’t using that thing to talk about solutions’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What do we want our audience to take away?</a:t>
            </a:r>
            <a:endParaRPr>
              <a:solidFill>
                <a:schemeClr val="dk1"/>
              </a:solidFill>
            </a:endParaRPr>
          </a:p>
          <a:p>
            <a:pPr indent="-2984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One liner wouldn’t actually get enough at the tension to say anything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Went hand and hand with deciding to do bigger story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d129865c2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d129865c2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Hospital at home: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Story is not out yet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November 2020, Medicare said it would pay for hospital at home for the first time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H@H = idea that’s been around for a long time, has lots of data, but uptake has been slow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Medicare paying for it allows for chance to learn a lot about how well this works on a larger scale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How central is equity to this story? </a:t>
            </a:r>
            <a:endParaRPr>
              <a:solidFill>
                <a:schemeClr val="dk1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Always been equity concerns: Would this work for people in rural areas? Communities of color? Low-income people?</a:t>
            </a:r>
            <a:endParaRPr>
              <a:solidFill>
                <a:schemeClr val="dk1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Lots of other questions too: Does this even work? Is it safe? Does it make financial sense for hospitals? What have we learned on all of these?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What do we want our audience to take away?</a:t>
            </a:r>
            <a:endParaRPr>
              <a:solidFill>
                <a:schemeClr val="dk1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Equity is a key part of this story</a:t>
            </a:r>
            <a:endParaRPr>
              <a:solidFill>
                <a:schemeClr val="dk1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Can’t just be one sentence </a:t>
            </a:r>
            <a:endParaRPr>
              <a:solidFill>
                <a:schemeClr val="dk1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Spend several minutes in the script breaking this down. Question on geographic equity. Spend a question on socioeconomic.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110a43cd5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110a43cd5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110a43cd5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110a43cd5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Deep Should Your Story Go On Equity?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696900" y="3363400"/>
            <a:ext cx="7753200" cy="12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AHCJ 2023, 3/9/23								</a:t>
            </a:r>
            <a:r>
              <a:rPr lang="en"/>
              <a:t>@ryan_levi / @tradeoffspod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Ryan Levi, Tradeoffs								</a:t>
            </a:r>
            <a:r>
              <a:rPr lang="en"/>
              <a:t>rlevi@tradeoffs.org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729450" y="2078875"/>
            <a:ext cx="4940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" sz="2300"/>
              <a:t>National health policy podcast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" sz="2300"/>
              <a:t>Weekly show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" sz="2300"/>
              <a:t>Launched in 2019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" sz="2300"/>
              <a:t>Tell stories at the intersection of people, policy and money</a:t>
            </a:r>
            <a:endParaRPr sz="2300"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3075" y="1926888"/>
            <a:ext cx="2565077" cy="256507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Tradeoffs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quick definitions</a:t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What does equity mean? </a:t>
            </a:r>
            <a:endParaRPr sz="24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How a policy affects different groups differently</a:t>
            </a:r>
            <a:endParaRPr sz="22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There are lots of different “types” of equity: race, geography, socioeconomic, disability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much of your story should be about equity?</a:t>
            </a:r>
            <a:endParaRPr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Every story has an equity angle, but not every story can be all about equity. So how do you decide?</a:t>
            </a:r>
            <a:br>
              <a:rPr lang="en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Two big questions</a:t>
            </a:r>
            <a:endParaRPr sz="18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How central is equity to your story?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What do you want your audience to take away?</a:t>
            </a:r>
            <a:endParaRPr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729450" y="579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Decide: 2 Case Studies</a:t>
            </a:r>
            <a:endParaRPr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325" y="2119875"/>
            <a:ext cx="4246973" cy="283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 rotWithShape="1">
          <a:blip r:embed="rId4">
            <a:alphaModFix/>
          </a:blip>
          <a:srcRect b="0" l="0" r="0" t="-19388"/>
          <a:stretch/>
        </p:blipFill>
        <p:spPr>
          <a:xfrm>
            <a:off x="465225" y="779650"/>
            <a:ext cx="6196803" cy="268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729450" y="579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Decide: 2 Case Studies</a:t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 b="0" l="0" r="0" t="-441"/>
          <a:stretch/>
        </p:blipFill>
        <p:spPr>
          <a:xfrm>
            <a:off x="465225" y="1275250"/>
            <a:ext cx="6196803" cy="22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6325" y="2119875"/>
            <a:ext cx="4246973" cy="283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</a:t>
            </a:r>
            <a:endParaRPr/>
          </a:p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1779" lvl="0" marL="457200" rtl="0" algn="l">
              <a:spcBef>
                <a:spcPts val="0"/>
              </a:spcBef>
              <a:spcAft>
                <a:spcPts val="0"/>
              </a:spcAft>
              <a:buSzPts val="1782"/>
              <a:buChar char="-"/>
            </a:pPr>
            <a:r>
              <a:rPr lang="en" sz="1800"/>
              <a:t>Think about different kinds of equity</a:t>
            </a:r>
            <a:endParaRPr sz="1800"/>
          </a:p>
          <a:p>
            <a:pPr indent="-341779" lvl="0" marL="457200" rtl="0" algn="l">
              <a:spcBef>
                <a:spcPts val="0"/>
              </a:spcBef>
              <a:spcAft>
                <a:spcPts val="0"/>
              </a:spcAft>
              <a:buSzPts val="1782"/>
              <a:buChar char="-"/>
            </a:pPr>
            <a:r>
              <a:rPr lang="en" sz="1800"/>
              <a:t>Every story has an equity angle, but not every story can be all about equity.</a:t>
            </a:r>
            <a:endParaRPr sz="1782"/>
          </a:p>
          <a:p>
            <a:pPr indent="-341779" lvl="0" marL="457200" rtl="0" algn="l">
              <a:spcBef>
                <a:spcPts val="0"/>
              </a:spcBef>
              <a:spcAft>
                <a:spcPts val="0"/>
              </a:spcAft>
              <a:buSzPts val="1782"/>
              <a:buChar char="-"/>
            </a:pPr>
            <a:r>
              <a:rPr lang="en" sz="1782"/>
              <a:t>Ask yourself:</a:t>
            </a:r>
            <a:endParaRPr sz="1782"/>
          </a:p>
          <a:p>
            <a:pPr indent="-341779" lvl="1" marL="914400" rtl="0" algn="l">
              <a:spcBef>
                <a:spcPts val="0"/>
              </a:spcBef>
              <a:spcAft>
                <a:spcPts val="0"/>
              </a:spcAft>
              <a:buSzPts val="1782"/>
              <a:buChar char="-"/>
            </a:pPr>
            <a:r>
              <a:rPr lang="en" sz="1782"/>
              <a:t>How central is equity to your story? </a:t>
            </a:r>
            <a:endParaRPr sz="1782"/>
          </a:p>
          <a:p>
            <a:pPr indent="-341779" lvl="1" marL="914400" rtl="0" algn="l">
              <a:spcBef>
                <a:spcPts val="0"/>
              </a:spcBef>
              <a:spcAft>
                <a:spcPts val="0"/>
              </a:spcAft>
              <a:buSzPts val="1782"/>
              <a:buChar char="-"/>
            </a:pPr>
            <a:r>
              <a:rPr lang="en" sz="1782"/>
              <a:t>What do you want your audience to take away?</a:t>
            </a:r>
            <a:endParaRPr sz="1782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Deep Should Your Story Go On Equity?</a:t>
            </a:r>
            <a:endParaRPr/>
          </a:p>
        </p:txBody>
      </p:sp>
      <p:sp>
        <p:nvSpPr>
          <p:cNvPr id="134" name="Google Shape;134;p20"/>
          <p:cNvSpPr txBox="1"/>
          <p:nvPr>
            <p:ph idx="1" type="subTitle"/>
          </p:nvPr>
        </p:nvSpPr>
        <p:spPr>
          <a:xfrm>
            <a:off x="696900" y="3363400"/>
            <a:ext cx="7753200" cy="12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AHCJ 2023, 3/9/23								@ryan_levi / @tradeoffspod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Ryan Levi, Tradeoffs								rlevi@tradeoffs.org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