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50dc334d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50dc334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50dc334d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50dc334d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50dc334d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50dc334d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50dc334d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50dc334d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50dc334d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50dc334d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50dc334d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50dc334d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50dc334d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50dc334d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50dc334d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50dc334d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lsanthanam@newshou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Unequal Access in Storytelling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on health + equity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Santhanam | PBS NewsHour | AHCJ | 3.9.2023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PBS NewsHour…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4769700" cy="31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Founded in 1973 and based in Arlington, Virginia by Jim Lehrer and Robin MacNeil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Amna Nawaz and Geoff Bennett are our co-anchors.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than 2 million nightly broadcast viewers nationwide and 7.5 million </a:t>
            </a:r>
            <a:r>
              <a:rPr lang="en"/>
              <a:t>monthly unique visitors online.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We’re public media, so that means we belong to and serve everyone.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400" y="1381075"/>
            <a:ext cx="3757798" cy="250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equity in our mission translates to our reporting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476100"/>
            <a:ext cx="85206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381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“We believe we are a stronger organization because of a diverse and inclusive newsroom representing a wide variety of backgrounds and life experiences. We further believe that the stories we select and the voices we feature should reflect the diversity of our audiences.” </a:t>
            </a:r>
            <a:endParaRPr sz="2400"/>
          </a:p>
          <a:p>
            <a:pPr indent="457200" lvl="0" marL="1371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- PBS NewsHour mission statement </a:t>
            </a:r>
            <a:endParaRPr sz="2400"/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in progress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diverse perspectives in editorial meetings lead to more stories that reflect the lived experiences not only of staff but also audience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Multiple series include Race Matters and Searching for Justice, as well as our continued coverage of social determinants of health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Individual-led efforts to systematically track diversity in sourcing.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Many people in the newsroom are interested in learning about and adopting more systematic ways of tracking diversity and inclusion in reporting.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field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South Dakota was set to vote on Medicaid expansion months after the state made abortion illegal.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well was the state taking care of pregnant and postpartum people who were financially vulnerable?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People of color, especially Native people, were disproportionately impacted by the status quo.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52475"/>
            <a:ext cx="4267203" cy="25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anecdotes and data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4031700" cy="9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Zoom in, zoom out.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Need focus? Look at the data.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941525"/>
            <a:ext cx="412593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50" y="2062975"/>
            <a:ext cx="3482808" cy="269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are more than your next story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466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‘Respect is just a minimum.’ - Lauryn Hill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patient never has to share their story. It’s a privilege if they choose to do so.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Someone isn’t talking? Look at your network of sources. Can someone vouch for you? That can go a long way.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‘It’s not in her </a:t>
            </a:r>
            <a:r>
              <a:rPr lang="en"/>
              <a:t>interest to tell her story right now.’ - Gwen Ifill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175" y="661263"/>
            <a:ext cx="214822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Voices matter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Who is the story about? Talk to them!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can show trends, but each datapoint is a person’s life.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Building trust takes time and work, but it’s worth it.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Listen.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so much! 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questions or comments, please contact me!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lsanthanam@newshour.org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Twitter: @LauraSanthanam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Mastodon: @laurasanthanam@newsie.social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