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Lst>
  <p:notesMasterIdLst>
    <p:notesMasterId r:id="rId22"/>
  </p:notesMasterIdLst>
  <p:sldIdLst>
    <p:sldId id="335" r:id="rId5"/>
    <p:sldId id="351" r:id="rId6"/>
    <p:sldId id="352" r:id="rId7"/>
    <p:sldId id="354" r:id="rId8"/>
    <p:sldId id="353" r:id="rId9"/>
    <p:sldId id="355" r:id="rId10"/>
    <p:sldId id="356" r:id="rId11"/>
    <p:sldId id="357" r:id="rId12"/>
    <p:sldId id="358" r:id="rId13"/>
    <p:sldId id="359" r:id="rId14"/>
    <p:sldId id="360" r:id="rId15"/>
    <p:sldId id="361" r:id="rId16"/>
    <p:sldId id="365" r:id="rId17"/>
    <p:sldId id="366" r:id="rId18"/>
    <p:sldId id="363" r:id="rId19"/>
    <p:sldId id="362" r:id="rId20"/>
    <p:sldId id="36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B50"/>
    <a:srgbClr val="494949"/>
    <a:srgbClr val="3EA6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0" autoAdjust="0"/>
    <p:restoredTop sz="95226" autoAdjust="0"/>
  </p:normalViewPr>
  <p:slideViewPr>
    <p:cSldViewPr snapToGrid="0">
      <p:cViewPr varScale="1">
        <p:scale>
          <a:sx n="59" d="100"/>
          <a:sy n="59" d="100"/>
        </p:scale>
        <p:origin x="60" y="154"/>
      </p:cViewPr>
      <p:guideLst>
        <p:guide orient="horz" pos="3672"/>
        <p:guide pos="3840"/>
      </p:guideLst>
    </p:cSldViewPr>
  </p:slideViewPr>
  <p:outlineViewPr>
    <p:cViewPr>
      <p:scale>
        <a:sx n="33" d="100"/>
        <a:sy n="33" d="100"/>
      </p:scale>
      <p:origin x="0" y="-10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12/2/2020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sitting, light, green, traffic&#10;&#10;Description automatically generated">
            <a:extLst>
              <a:ext uri="{FF2B5EF4-FFF2-40B4-BE49-F238E27FC236}">
                <a16:creationId xmlns:a16="http://schemas.microsoft.com/office/drawing/2014/main" id="{6E9D1274-FF37-4614-A4C5-7BA69D3D1D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155739" cy="6275104"/>
          </a:xfrm>
          <a:prstGeom prst="rect">
            <a:avLst/>
          </a:prstGeom>
        </p:spPr>
      </p:pic>
      <p:cxnSp>
        <p:nvCxnSpPr>
          <p:cNvPr id="6" name="Straight Connector 5">
            <a:extLst>
              <a:ext uri="{FF2B5EF4-FFF2-40B4-BE49-F238E27FC236}">
                <a16:creationId xmlns:a16="http://schemas.microsoft.com/office/drawing/2014/main" id="{F13C1B90-0A14-7B4B-B05B-357A6A88291E}"/>
              </a:ext>
            </a:extLst>
          </p:cNvPr>
          <p:cNvCxnSpPr>
            <a:cxnSpLocks/>
          </p:cNvCxnSpPr>
          <p:nvPr userDrawn="1"/>
        </p:nvCxnSpPr>
        <p:spPr>
          <a:xfrm>
            <a:off x="1036261" y="4159793"/>
            <a:ext cx="10122586" cy="0"/>
          </a:xfrm>
          <a:prstGeom prst="line">
            <a:avLst/>
          </a:prstGeom>
          <a:ln w="127000">
            <a:solidFill>
              <a:schemeClr val="tx1"/>
            </a:solidFill>
          </a:ln>
        </p:spPr>
        <p:style>
          <a:lnRef idx="1">
            <a:schemeClr val="dk1"/>
          </a:lnRef>
          <a:fillRef idx="0">
            <a:schemeClr val="dk1"/>
          </a:fillRef>
          <a:effectRef idx="0">
            <a:schemeClr val="dk1"/>
          </a:effectRef>
          <a:fontRef idx="minor">
            <a:schemeClr val="tx1"/>
          </a:fontRef>
        </p:style>
      </p:cxnSp>
      <p:sp>
        <p:nvSpPr>
          <p:cNvPr id="12" name="Content Placeholder 10">
            <a:extLst>
              <a:ext uri="{FF2B5EF4-FFF2-40B4-BE49-F238E27FC236}">
                <a16:creationId xmlns:a16="http://schemas.microsoft.com/office/drawing/2014/main" id="{90097E88-8912-8A4F-9D00-BDA132434FE4}"/>
              </a:ext>
            </a:extLst>
          </p:cNvPr>
          <p:cNvSpPr>
            <a:spLocks noGrp="1"/>
          </p:cNvSpPr>
          <p:nvPr>
            <p:ph sz="quarter" idx="11"/>
          </p:nvPr>
        </p:nvSpPr>
        <p:spPr>
          <a:xfrm>
            <a:off x="1033153" y="4728131"/>
            <a:ext cx="7806047" cy="281164"/>
          </a:xfrm>
          <a:prstGeom prst="rect">
            <a:avLst/>
          </a:prstGeom>
        </p:spPr>
        <p:txBody>
          <a:bodyPr lIns="0" tIns="0" rIns="0" bIns="0"/>
          <a:lstStyle>
            <a:lvl1pPr marL="0" indent="0">
              <a:buNone/>
              <a:defRPr sz="1600">
                <a:solidFill>
                  <a:schemeClr val="tx1"/>
                </a:solidFill>
                <a:latin typeface="Founders Grotesk Regular" panose="020B0503030202060203" pitchFamily="34" charset="0"/>
              </a:defRPr>
            </a:lvl1pPr>
          </a:lstStyle>
          <a:p>
            <a:pPr lvl="0"/>
            <a:r>
              <a:rPr lang="en-US" dirty="0"/>
              <a:t>Click to edit Master text styles</a:t>
            </a:r>
          </a:p>
        </p:txBody>
      </p:sp>
      <p:sp>
        <p:nvSpPr>
          <p:cNvPr id="4" name="Title 3">
            <a:extLst>
              <a:ext uri="{FF2B5EF4-FFF2-40B4-BE49-F238E27FC236}">
                <a16:creationId xmlns:a16="http://schemas.microsoft.com/office/drawing/2014/main" id="{E58E2CE6-6A25-40B9-BD31-82C750738938}"/>
              </a:ext>
            </a:extLst>
          </p:cNvPr>
          <p:cNvSpPr>
            <a:spLocks noGrp="1"/>
          </p:cNvSpPr>
          <p:nvPr>
            <p:ph type="title"/>
          </p:nvPr>
        </p:nvSpPr>
        <p:spPr>
          <a:xfrm>
            <a:off x="976313" y="1656344"/>
            <a:ext cx="7805737" cy="2113466"/>
          </a:xfrm>
          <a:prstGeom prst="rect">
            <a:avLst/>
          </a:prstGeom>
        </p:spPr>
        <p:txBody>
          <a:bodyPr anchor="b"/>
          <a:lstStyle>
            <a:lvl1pPr>
              <a:defRPr sz="6000">
                <a:solidFill>
                  <a:schemeClr val="tx1"/>
                </a:solidFill>
                <a:latin typeface="Founders Grotesk Medium" panose="020B0603030202060203"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F1E875A3-69CC-49BB-B14D-95D9A68BFA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205018" y="234536"/>
            <a:ext cx="4544291" cy="1597232"/>
          </a:xfrm>
          <a:prstGeom prst="rect">
            <a:avLst/>
          </a:prstGeom>
        </p:spPr>
      </p:pic>
    </p:spTree>
    <p:extLst>
      <p:ext uri="{BB962C8B-B14F-4D97-AF65-F5344CB8AC3E}">
        <p14:creationId xmlns:p14="http://schemas.microsoft.com/office/powerpoint/2010/main" val="2027108532"/>
      </p:ext>
    </p:extLst>
  </p:cSld>
  <p:clrMapOvr>
    <a:masterClrMapping/>
  </p:clrMapOvr>
  <p:transition>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91C010F4-E1E5-354F-9B4A-6253D3DC2F9C}"/>
              </a:ext>
            </a:extLst>
          </p:cNvPr>
          <p:cNvSpPr>
            <a:spLocks noGrp="1"/>
          </p:cNvSpPr>
          <p:nvPr>
            <p:ph sz="half" idx="2"/>
          </p:nvPr>
        </p:nvSpPr>
        <p:spPr>
          <a:xfrm>
            <a:off x="1036641" y="3044590"/>
            <a:ext cx="4868860" cy="1942138"/>
          </a:xfrm>
          <a:prstGeom prst="rect">
            <a:avLst/>
          </a:prstGeom>
        </p:spPr>
        <p:txBody>
          <a:bodyPr lIns="0" tIns="0" rIns="0" bIns="0" anchor="t" anchorCtr="0"/>
          <a:lstStyle>
            <a:lvl1pPr marL="285750" indent="-285750">
              <a:buFont typeface="Wingdings" pitchFamily="2" charset="2"/>
              <a:buChar char="§"/>
              <a:defRPr sz="1800">
                <a:latin typeface="Founders Grotesk Regular" panose="020B0503030202060203" pitchFamily="34" charset="0"/>
              </a:defRPr>
            </a:lvl1pPr>
            <a:lvl2pPr>
              <a:defRPr sz="1600"/>
            </a:lvl2pPr>
            <a:lvl3pPr>
              <a:defRPr sz="1600"/>
            </a:lvl3pPr>
            <a:lvl4pPr>
              <a:defRPr sz="1600"/>
            </a:lvl4pPr>
            <a:lvl5pPr>
              <a:defRPr sz="1600"/>
            </a:lvl5pPr>
          </a:lstStyle>
          <a:p>
            <a:pPr lvl="0"/>
            <a:r>
              <a:rPr lang="en-US"/>
              <a:t>Click to edit Master text styles</a:t>
            </a:r>
          </a:p>
        </p:txBody>
      </p:sp>
      <p:sp>
        <p:nvSpPr>
          <p:cNvPr id="17" name="Content Placeholder 3">
            <a:extLst>
              <a:ext uri="{FF2B5EF4-FFF2-40B4-BE49-F238E27FC236}">
                <a16:creationId xmlns:a16="http://schemas.microsoft.com/office/drawing/2014/main" id="{C2F7C8C0-EB32-3C44-930E-DE05403C543A}"/>
              </a:ext>
            </a:extLst>
          </p:cNvPr>
          <p:cNvSpPr>
            <a:spLocks noGrp="1"/>
          </p:cNvSpPr>
          <p:nvPr>
            <p:ph sz="half" idx="11"/>
          </p:nvPr>
        </p:nvSpPr>
        <p:spPr>
          <a:xfrm>
            <a:off x="6285649" y="3044590"/>
            <a:ext cx="4868860" cy="1942138"/>
          </a:xfrm>
          <a:prstGeom prst="rect">
            <a:avLst/>
          </a:prstGeom>
        </p:spPr>
        <p:txBody>
          <a:bodyPr lIns="0" tIns="0" rIns="0" bIns="0" anchor="t" anchorCtr="0"/>
          <a:lstStyle>
            <a:lvl1pPr marL="285750" indent="-285750">
              <a:buFont typeface="Wingdings" pitchFamily="2" charset="2"/>
              <a:buChar char="§"/>
              <a:defRPr sz="1800">
                <a:latin typeface="Founders Grotesk Regular" panose="020B0503030202060203" pitchFamily="34" charset="0"/>
              </a:defRPr>
            </a:lvl1pPr>
            <a:lvl2pPr>
              <a:defRPr sz="1600"/>
            </a:lvl2pPr>
            <a:lvl3pPr>
              <a:defRPr sz="1600"/>
            </a:lvl3pPr>
            <a:lvl4pPr>
              <a:defRPr sz="1600"/>
            </a:lvl4pPr>
            <a:lvl5pPr>
              <a:defRPr sz="1600"/>
            </a:lvl5pPr>
          </a:lstStyle>
          <a:p>
            <a:pPr lvl="0"/>
            <a:r>
              <a:rPr lang="en-US"/>
              <a:t>Click to edit Master text styles</a:t>
            </a:r>
          </a:p>
        </p:txBody>
      </p:sp>
      <p:sp>
        <p:nvSpPr>
          <p:cNvPr id="14" name="Title 1">
            <a:extLst>
              <a:ext uri="{FF2B5EF4-FFF2-40B4-BE49-F238E27FC236}">
                <a16:creationId xmlns:a16="http://schemas.microsoft.com/office/drawing/2014/main" id="{E06473F2-000A-7C44-9048-A0C0D4B652B9}"/>
              </a:ext>
            </a:extLst>
          </p:cNvPr>
          <p:cNvSpPr>
            <a:spLocks noGrp="1"/>
          </p:cNvSpPr>
          <p:nvPr>
            <p:ph type="title"/>
          </p:nvPr>
        </p:nvSpPr>
        <p:spPr>
          <a:xfrm>
            <a:off x="1028700" y="999068"/>
            <a:ext cx="7810500" cy="645284"/>
          </a:xfrm>
          <a:prstGeom prst="rect">
            <a:avLst/>
          </a:prstGeom>
        </p:spPr>
        <p:txBody>
          <a:bodyPr lIns="0" tIns="0" rIns="0" bIns="0" anchor="b"/>
          <a:lstStyle>
            <a:lvl1pPr>
              <a:defRPr>
                <a:latin typeface="Founders Grotesk Medium" panose="020B0603030202060203" pitchFamily="34"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B6A0597E-7AE3-F242-9DDF-F678A5E11458}"/>
              </a:ext>
            </a:extLst>
          </p:cNvPr>
          <p:cNvCxnSpPr>
            <a:cxnSpLocks/>
          </p:cNvCxnSpPr>
          <p:nvPr userDrawn="1"/>
        </p:nvCxnSpPr>
        <p:spPr>
          <a:xfrm>
            <a:off x="1033153" y="1871272"/>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23" name="Text Placeholder 4">
            <a:extLst>
              <a:ext uri="{FF2B5EF4-FFF2-40B4-BE49-F238E27FC236}">
                <a16:creationId xmlns:a16="http://schemas.microsoft.com/office/drawing/2014/main" id="{EAB7162A-656B-3447-976F-951853C325A3}"/>
              </a:ext>
            </a:extLst>
          </p:cNvPr>
          <p:cNvSpPr>
            <a:spLocks noGrp="1"/>
          </p:cNvSpPr>
          <p:nvPr>
            <p:ph type="body" sz="quarter" idx="17"/>
          </p:nvPr>
        </p:nvSpPr>
        <p:spPr>
          <a:xfrm>
            <a:off x="941616" y="2328554"/>
            <a:ext cx="4963884" cy="645284"/>
          </a:xfrm>
          <a:prstGeom prst="rect">
            <a:avLst/>
          </a:prstGeom>
        </p:spPr>
        <p:txBody>
          <a:bodyPr/>
          <a:lstStyle>
            <a:lvl1pPr>
              <a:buNone/>
              <a:defRPr sz="1800" b="1">
                <a:latin typeface="Founders Grotesk Medium" panose="020B0603030202060203" pitchFamily="34" charset="0"/>
              </a:defRPr>
            </a:lvl1pPr>
          </a:lstStyle>
          <a:p>
            <a:pPr lvl="0"/>
            <a:r>
              <a:rPr lang="en-US"/>
              <a:t>Click to edit Master text styles</a:t>
            </a:r>
          </a:p>
        </p:txBody>
      </p:sp>
      <p:sp>
        <p:nvSpPr>
          <p:cNvPr id="24" name="Text Placeholder 4">
            <a:extLst>
              <a:ext uri="{FF2B5EF4-FFF2-40B4-BE49-F238E27FC236}">
                <a16:creationId xmlns:a16="http://schemas.microsoft.com/office/drawing/2014/main" id="{C8B98E47-9A5A-E54C-A093-86D516AAD0FB}"/>
              </a:ext>
            </a:extLst>
          </p:cNvPr>
          <p:cNvSpPr>
            <a:spLocks noGrp="1"/>
          </p:cNvSpPr>
          <p:nvPr>
            <p:ph type="body" sz="quarter" idx="18"/>
          </p:nvPr>
        </p:nvSpPr>
        <p:spPr>
          <a:xfrm>
            <a:off x="6258199" y="2328554"/>
            <a:ext cx="4868860" cy="645284"/>
          </a:xfrm>
          <a:prstGeom prst="rect">
            <a:avLst/>
          </a:prstGeom>
        </p:spPr>
        <p:txBody>
          <a:bodyPr/>
          <a:lstStyle>
            <a:lvl1pPr>
              <a:buNone/>
              <a:defRPr sz="1800" b="1">
                <a:latin typeface="Founders Grotesk Medium" panose="020B0603030202060203" pitchFamily="34" charset="0"/>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BA0BFF08-A844-4449-9EC2-5B6B6C2D62AF}"/>
              </a:ext>
            </a:extLst>
          </p:cNvPr>
          <p:cNvSpPr>
            <a:spLocks noGrp="1"/>
          </p:cNvSpPr>
          <p:nvPr>
            <p:ph type="sldNum" sz="quarter" idx="21"/>
          </p:nvPr>
        </p:nvSpPr>
        <p:spPr/>
        <p:txBody>
          <a:bodyPr/>
          <a:lstStyle/>
          <a:p>
            <a:fld id="{7782931A-7D25-4B4B-9464-57AE418934A3}" type="slidenum">
              <a:rPr lang="en-US" smtClean="0"/>
              <a:pPr/>
              <a:t>‹#›</a:t>
            </a:fld>
            <a:endParaRPr lang="en-US"/>
          </a:p>
        </p:txBody>
      </p:sp>
      <p:pic>
        <p:nvPicPr>
          <p:cNvPr id="11" name="Picture 10" descr="Logo&#10;&#10;Description automatically generated">
            <a:extLst>
              <a:ext uri="{FF2B5EF4-FFF2-40B4-BE49-F238E27FC236}">
                <a16:creationId xmlns:a16="http://schemas.microsoft.com/office/drawing/2014/main" id="{FF6B2DA5-98C4-4B72-A827-3C8154070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3964" y="5999018"/>
            <a:ext cx="3004161" cy="763514"/>
          </a:xfrm>
          <a:prstGeom prst="rect">
            <a:avLst/>
          </a:prstGeom>
        </p:spPr>
      </p:pic>
      <p:pic>
        <p:nvPicPr>
          <p:cNvPr id="12" name="Picture 11">
            <a:extLst>
              <a:ext uri="{FF2B5EF4-FFF2-40B4-BE49-F238E27FC236}">
                <a16:creationId xmlns:a16="http://schemas.microsoft.com/office/drawing/2014/main" id="{0E509CC1-507D-4015-BC47-6A854DF95C3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0800000" flipH="1" flipV="1">
            <a:off x="193964" y="5999018"/>
            <a:ext cx="3004160" cy="763514"/>
          </a:xfrm>
          <a:prstGeom prst="rect">
            <a:avLst/>
          </a:prstGeom>
        </p:spPr>
      </p:pic>
      <p:sp>
        <p:nvSpPr>
          <p:cNvPr id="16" name="Date Placeholder 3">
            <a:extLst>
              <a:ext uri="{FF2B5EF4-FFF2-40B4-BE49-F238E27FC236}">
                <a16:creationId xmlns:a16="http://schemas.microsoft.com/office/drawing/2014/main" id="{DA5BCF2E-CAE8-44FB-9A71-DC7AF2666705}"/>
              </a:ext>
            </a:extLst>
          </p:cNvPr>
          <p:cNvSpPr>
            <a:spLocks noGrp="1"/>
          </p:cNvSpPr>
          <p:nvPr>
            <p:ph type="dt" sz="half" idx="2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18" name="Footer Placeholder 4">
            <a:extLst>
              <a:ext uri="{FF2B5EF4-FFF2-40B4-BE49-F238E27FC236}">
                <a16:creationId xmlns:a16="http://schemas.microsoft.com/office/drawing/2014/main" id="{099F26BF-FF9C-4C05-AC16-8B6D1175F629}"/>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4073675417"/>
      </p:ext>
    </p:extLst>
  </p:cSld>
  <p:clrMapOvr>
    <a:masterClrMapping/>
  </p:clrMapOvr>
  <p:transition>
    <p:pull dir="r"/>
  </p:transition>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2476683E-62F2-7746-A136-3A729C70D88C}"/>
              </a:ext>
            </a:extLst>
          </p:cNvPr>
          <p:cNvSpPr>
            <a:spLocks noGrp="1"/>
          </p:cNvSpPr>
          <p:nvPr>
            <p:ph sz="half" idx="2"/>
          </p:nvPr>
        </p:nvSpPr>
        <p:spPr>
          <a:xfrm>
            <a:off x="1036641" y="3052691"/>
            <a:ext cx="3078159" cy="1942138"/>
          </a:xfrm>
          <a:prstGeom prst="rect">
            <a:avLst/>
          </a:prstGeom>
        </p:spPr>
        <p:txBody>
          <a:bodyPr lIns="0" tIns="0" rIns="0" bIns="0" anchor="t" anchorCtr="0"/>
          <a:lstStyle>
            <a:lvl1pPr marL="285750" indent="-285750">
              <a:buFont typeface="Wingdings" pitchFamily="2" charset="2"/>
              <a:buChar char="§"/>
              <a:defRPr sz="1800">
                <a:latin typeface="Founders Grotesk Regular" panose="020B0503030202060203" pitchFamily="34" charset="0"/>
              </a:defRPr>
            </a:lvl1pPr>
            <a:lvl2pPr>
              <a:defRPr sz="1600"/>
            </a:lvl2pPr>
            <a:lvl3pPr>
              <a:defRPr sz="1600"/>
            </a:lvl3pPr>
            <a:lvl4pPr>
              <a:defRPr sz="1600"/>
            </a:lvl4pPr>
            <a:lvl5pPr>
              <a:defRPr sz="1600"/>
            </a:lvl5pPr>
          </a:lstStyle>
          <a:p>
            <a:pPr lvl="0"/>
            <a:r>
              <a:rPr lang="en-US"/>
              <a:t>Click to edit Master text styles</a:t>
            </a:r>
          </a:p>
        </p:txBody>
      </p:sp>
      <p:sp>
        <p:nvSpPr>
          <p:cNvPr id="17" name="Content Placeholder 3">
            <a:extLst>
              <a:ext uri="{FF2B5EF4-FFF2-40B4-BE49-F238E27FC236}">
                <a16:creationId xmlns:a16="http://schemas.microsoft.com/office/drawing/2014/main" id="{5EF5BDE3-656A-414E-BE18-702CA738A9D2}"/>
              </a:ext>
            </a:extLst>
          </p:cNvPr>
          <p:cNvSpPr>
            <a:spLocks noGrp="1"/>
          </p:cNvSpPr>
          <p:nvPr>
            <p:ph sz="half" idx="11"/>
          </p:nvPr>
        </p:nvSpPr>
        <p:spPr>
          <a:xfrm>
            <a:off x="8039099" y="3044590"/>
            <a:ext cx="3115409" cy="1942138"/>
          </a:xfrm>
          <a:prstGeom prst="rect">
            <a:avLst/>
          </a:prstGeom>
        </p:spPr>
        <p:txBody>
          <a:bodyPr lIns="0" tIns="0" rIns="0" bIns="0" anchor="t" anchorCtr="0"/>
          <a:lstStyle>
            <a:lvl1pPr marL="285750" indent="-285750">
              <a:buFont typeface="Wingdings" pitchFamily="2" charset="2"/>
              <a:buChar char="§"/>
              <a:defRPr sz="1800">
                <a:latin typeface="Founders Grotesk Regular" panose="020B0503030202060203" pitchFamily="34" charset="0"/>
              </a:defRPr>
            </a:lvl1pPr>
            <a:lvl2pPr>
              <a:defRPr sz="1600"/>
            </a:lvl2pPr>
            <a:lvl3pPr>
              <a:defRPr sz="1600"/>
            </a:lvl3pPr>
            <a:lvl4pPr>
              <a:defRPr sz="1600"/>
            </a:lvl4pPr>
            <a:lvl5pPr>
              <a:defRPr sz="1600"/>
            </a:lvl5pPr>
          </a:lstStyle>
          <a:p>
            <a:pPr lvl="0"/>
            <a:r>
              <a:rPr lang="en-US"/>
              <a:t>Click to edit Master text styles</a:t>
            </a:r>
          </a:p>
        </p:txBody>
      </p:sp>
      <p:sp>
        <p:nvSpPr>
          <p:cNvPr id="19" name="Content Placeholder 3">
            <a:extLst>
              <a:ext uri="{FF2B5EF4-FFF2-40B4-BE49-F238E27FC236}">
                <a16:creationId xmlns:a16="http://schemas.microsoft.com/office/drawing/2014/main" id="{0EAADDF0-090D-2C4F-BE2D-160C2C550298}"/>
              </a:ext>
            </a:extLst>
          </p:cNvPr>
          <p:cNvSpPr>
            <a:spLocks noGrp="1"/>
          </p:cNvSpPr>
          <p:nvPr>
            <p:ph sz="half" idx="13"/>
          </p:nvPr>
        </p:nvSpPr>
        <p:spPr>
          <a:xfrm>
            <a:off x="4539760" y="3044590"/>
            <a:ext cx="3115409" cy="1942138"/>
          </a:xfrm>
          <a:prstGeom prst="rect">
            <a:avLst/>
          </a:prstGeom>
        </p:spPr>
        <p:txBody>
          <a:bodyPr lIns="0" tIns="0" rIns="0" bIns="0" anchor="t" anchorCtr="0"/>
          <a:lstStyle>
            <a:lvl1pPr marL="285750" indent="-285750">
              <a:buFont typeface="Wingdings" pitchFamily="2" charset="2"/>
              <a:buChar char="§"/>
              <a:defRPr sz="1800">
                <a:latin typeface="Founders Grotesk Regular" panose="020B0503030202060203" pitchFamily="34" charset="0"/>
              </a:defRPr>
            </a:lvl1pPr>
            <a:lvl2pPr>
              <a:defRPr sz="1600"/>
            </a:lvl2pPr>
            <a:lvl3pPr>
              <a:defRPr sz="1600"/>
            </a:lvl3pPr>
            <a:lvl4pPr>
              <a:defRPr sz="1600"/>
            </a:lvl4pPr>
            <a:lvl5pPr>
              <a:defRPr sz="1600"/>
            </a:lvl5pPr>
          </a:lstStyle>
          <a:p>
            <a:pPr lvl="0"/>
            <a:r>
              <a:rPr lang="en-US"/>
              <a:t>Click to edit Master text styles</a:t>
            </a:r>
          </a:p>
        </p:txBody>
      </p:sp>
      <p:sp>
        <p:nvSpPr>
          <p:cNvPr id="20" name="Title 1">
            <a:extLst>
              <a:ext uri="{FF2B5EF4-FFF2-40B4-BE49-F238E27FC236}">
                <a16:creationId xmlns:a16="http://schemas.microsoft.com/office/drawing/2014/main" id="{3E0EAFBC-DE77-7648-95EC-91DDA529FAD9}"/>
              </a:ext>
            </a:extLst>
          </p:cNvPr>
          <p:cNvSpPr>
            <a:spLocks noGrp="1"/>
          </p:cNvSpPr>
          <p:nvPr>
            <p:ph type="title"/>
          </p:nvPr>
        </p:nvSpPr>
        <p:spPr>
          <a:xfrm>
            <a:off x="1028700" y="999068"/>
            <a:ext cx="7810500" cy="645284"/>
          </a:xfrm>
          <a:prstGeom prst="rect">
            <a:avLst/>
          </a:prstGeom>
        </p:spPr>
        <p:txBody>
          <a:bodyPr lIns="0" tIns="0" rIns="0" bIns="0" anchor="b"/>
          <a:lstStyle>
            <a:lvl1pPr>
              <a:defRPr>
                <a:latin typeface="Founders Grotesk Medium" panose="020B0603030202060203" pitchFamily="34" charset="0"/>
              </a:defRPr>
            </a:lvl1pPr>
          </a:lstStyle>
          <a:p>
            <a:r>
              <a:rPr lang="en-US"/>
              <a:t>Click to edit Master title style</a:t>
            </a:r>
            <a:endParaRPr lang="en-US" dirty="0"/>
          </a:p>
        </p:txBody>
      </p:sp>
      <p:cxnSp>
        <p:nvCxnSpPr>
          <p:cNvPr id="21" name="Straight Connector 20">
            <a:extLst>
              <a:ext uri="{FF2B5EF4-FFF2-40B4-BE49-F238E27FC236}">
                <a16:creationId xmlns:a16="http://schemas.microsoft.com/office/drawing/2014/main" id="{E2A16A97-402E-8040-9B48-1B6ED23ABC4F}"/>
              </a:ext>
            </a:extLst>
          </p:cNvPr>
          <p:cNvCxnSpPr>
            <a:cxnSpLocks/>
          </p:cNvCxnSpPr>
          <p:nvPr userDrawn="1"/>
        </p:nvCxnSpPr>
        <p:spPr>
          <a:xfrm>
            <a:off x="1033153" y="1871272"/>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26" name="Text Placeholder 4">
            <a:extLst>
              <a:ext uri="{FF2B5EF4-FFF2-40B4-BE49-F238E27FC236}">
                <a16:creationId xmlns:a16="http://schemas.microsoft.com/office/drawing/2014/main" id="{B4BD319C-69C3-3D46-977C-F80FD35E3C6C}"/>
              </a:ext>
            </a:extLst>
          </p:cNvPr>
          <p:cNvSpPr>
            <a:spLocks noGrp="1"/>
          </p:cNvSpPr>
          <p:nvPr>
            <p:ph type="body" sz="quarter" idx="17"/>
          </p:nvPr>
        </p:nvSpPr>
        <p:spPr>
          <a:xfrm>
            <a:off x="941616" y="2328554"/>
            <a:ext cx="3173184" cy="645284"/>
          </a:xfrm>
          <a:prstGeom prst="rect">
            <a:avLst/>
          </a:prstGeom>
        </p:spPr>
        <p:txBody>
          <a:bodyPr/>
          <a:lstStyle>
            <a:lvl1pPr>
              <a:buNone/>
              <a:defRPr sz="1800" b="1">
                <a:latin typeface="Founders Grotesk Medium" panose="020B0603030202060203" pitchFamily="34" charset="0"/>
              </a:defRPr>
            </a:lvl1pPr>
          </a:lstStyle>
          <a:p>
            <a:pPr lvl="0"/>
            <a:r>
              <a:rPr lang="en-US"/>
              <a:t>Click to edit Master text styles</a:t>
            </a:r>
          </a:p>
        </p:txBody>
      </p:sp>
      <p:sp>
        <p:nvSpPr>
          <p:cNvPr id="27" name="Text Placeholder 4">
            <a:extLst>
              <a:ext uri="{FF2B5EF4-FFF2-40B4-BE49-F238E27FC236}">
                <a16:creationId xmlns:a16="http://schemas.microsoft.com/office/drawing/2014/main" id="{4F6FB95E-AD0D-3843-8241-AB907F5915CC}"/>
              </a:ext>
            </a:extLst>
          </p:cNvPr>
          <p:cNvSpPr>
            <a:spLocks noGrp="1"/>
          </p:cNvSpPr>
          <p:nvPr>
            <p:ph type="body" sz="quarter" idx="18"/>
          </p:nvPr>
        </p:nvSpPr>
        <p:spPr>
          <a:xfrm>
            <a:off x="4466252" y="2328554"/>
            <a:ext cx="3115409" cy="645284"/>
          </a:xfrm>
          <a:prstGeom prst="rect">
            <a:avLst/>
          </a:prstGeom>
        </p:spPr>
        <p:txBody>
          <a:bodyPr/>
          <a:lstStyle>
            <a:lvl1pPr>
              <a:buNone/>
              <a:defRPr sz="1800" b="1">
                <a:latin typeface="Founders Grotesk Medium" panose="020B0603030202060203" pitchFamily="34" charset="0"/>
              </a:defRPr>
            </a:lvl1pPr>
          </a:lstStyle>
          <a:p>
            <a:pPr lvl="0"/>
            <a:r>
              <a:rPr lang="en-US"/>
              <a:t>Click to edit Master text styles</a:t>
            </a:r>
          </a:p>
        </p:txBody>
      </p:sp>
      <p:sp>
        <p:nvSpPr>
          <p:cNvPr id="28" name="Text Placeholder 4">
            <a:extLst>
              <a:ext uri="{FF2B5EF4-FFF2-40B4-BE49-F238E27FC236}">
                <a16:creationId xmlns:a16="http://schemas.microsoft.com/office/drawing/2014/main" id="{CC85BB87-C622-304F-9F58-8716188AA54B}"/>
              </a:ext>
            </a:extLst>
          </p:cNvPr>
          <p:cNvSpPr>
            <a:spLocks noGrp="1"/>
          </p:cNvSpPr>
          <p:nvPr>
            <p:ph type="body" sz="quarter" idx="19"/>
          </p:nvPr>
        </p:nvSpPr>
        <p:spPr>
          <a:xfrm>
            <a:off x="7933114" y="2328554"/>
            <a:ext cx="3115409" cy="645284"/>
          </a:xfrm>
          <a:prstGeom prst="rect">
            <a:avLst/>
          </a:prstGeom>
        </p:spPr>
        <p:txBody>
          <a:bodyPr/>
          <a:lstStyle>
            <a:lvl1pPr>
              <a:buNone/>
              <a:defRPr sz="1800" b="1">
                <a:latin typeface="Founders Grotesk Medium" panose="020B0603030202060203" pitchFamily="34" charset="0"/>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450C09F4-4087-4A1E-B8B8-85A748DC9014}"/>
              </a:ext>
            </a:extLst>
          </p:cNvPr>
          <p:cNvSpPr>
            <a:spLocks noGrp="1"/>
          </p:cNvSpPr>
          <p:nvPr>
            <p:ph type="sldNum" sz="quarter" idx="22"/>
          </p:nvPr>
        </p:nvSpPr>
        <p:spPr/>
        <p:txBody>
          <a:bodyPr/>
          <a:lstStyle/>
          <a:p>
            <a:fld id="{7782931A-7D25-4B4B-9464-57AE418934A3}" type="slidenum">
              <a:rPr lang="en-US" smtClean="0"/>
              <a:pPr/>
              <a:t>‹#›</a:t>
            </a:fld>
            <a:endParaRPr lang="en-US"/>
          </a:p>
        </p:txBody>
      </p:sp>
      <p:pic>
        <p:nvPicPr>
          <p:cNvPr id="13" name="Picture 12" descr="Logo&#10;&#10;Description automatically generated">
            <a:extLst>
              <a:ext uri="{FF2B5EF4-FFF2-40B4-BE49-F238E27FC236}">
                <a16:creationId xmlns:a16="http://schemas.microsoft.com/office/drawing/2014/main" id="{9233F60B-DA74-4626-8B50-276F2D2876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3964" y="5999018"/>
            <a:ext cx="3004161" cy="763514"/>
          </a:xfrm>
          <a:prstGeom prst="rect">
            <a:avLst/>
          </a:prstGeom>
        </p:spPr>
      </p:pic>
      <p:pic>
        <p:nvPicPr>
          <p:cNvPr id="14" name="Picture 13">
            <a:extLst>
              <a:ext uri="{FF2B5EF4-FFF2-40B4-BE49-F238E27FC236}">
                <a16:creationId xmlns:a16="http://schemas.microsoft.com/office/drawing/2014/main" id="{3ACEA2B6-6586-4CCE-8D35-DB8C403ABAC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0800000" flipH="1" flipV="1">
            <a:off x="193964" y="5999018"/>
            <a:ext cx="3004160" cy="763514"/>
          </a:xfrm>
          <a:prstGeom prst="rect">
            <a:avLst/>
          </a:prstGeom>
        </p:spPr>
      </p:pic>
      <p:sp>
        <p:nvSpPr>
          <p:cNvPr id="16" name="Date Placeholder 3">
            <a:extLst>
              <a:ext uri="{FF2B5EF4-FFF2-40B4-BE49-F238E27FC236}">
                <a16:creationId xmlns:a16="http://schemas.microsoft.com/office/drawing/2014/main" id="{2A502F34-E5C1-49BB-AB2E-181FACDA9F57}"/>
              </a:ext>
            </a:extLst>
          </p:cNvPr>
          <p:cNvSpPr>
            <a:spLocks noGrp="1"/>
          </p:cNvSpPr>
          <p:nvPr>
            <p:ph type="dt" sz="half" idx="23"/>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18" name="Footer Placeholder 4">
            <a:extLst>
              <a:ext uri="{FF2B5EF4-FFF2-40B4-BE49-F238E27FC236}">
                <a16:creationId xmlns:a16="http://schemas.microsoft.com/office/drawing/2014/main" id="{02A5643F-9F2E-490B-8054-3400ECEDBEBB}"/>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4038980645"/>
      </p:ext>
    </p:extLst>
  </p:cSld>
  <p:clrMapOvr>
    <a:masterClrMapping/>
  </p:clrMapOvr>
  <p:transition>
    <p:pull dir="r"/>
  </p:transition>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8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bg>
      <p:bgPr>
        <a:solidFill>
          <a:srgbClr val="60BB50">
            <a:alpha val="85000"/>
          </a:srgbClr>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D6FA74B-53F8-584F-85D3-47FB14D40E73}"/>
              </a:ext>
            </a:extLst>
          </p:cNvPr>
          <p:cNvSpPr>
            <a:spLocks noGrp="1"/>
          </p:cNvSpPr>
          <p:nvPr>
            <p:ph type="title"/>
          </p:nvPr>
        </p:nvSpPr>
        <p:spPr>
          <a:xfrm>
            <a:off x="1028700" y="999068"/>
            <a:ext cx="7810500" cy="645284"/>
          </a:xfrm>
          <a:prstGeom prst="rect">
            <a:avLst/>
          </a:prstGeom>
        </p:spPr>
        <p:txBody>
          <a:bodyPr lIns="0" tIns="0" rIns="0" bIns="0" anchor="b"/>
          <a:lstStyle>
            <a:lvl1pPr>
              <a:defRPr>
                <a:latin typeface="Founders Grotesk Medium" panose="020B0603030202060203" pitchFamily="34"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DC152369-C198-1E48-8F65-F6AC0534DFF6}"/>
              </a:ext>
            </a:extLst>
          </p:cNvPr>
          <p:cNvCxnSpPr>
            <a:cxnSpLocks/>
          </p:cNvCxnSpPr>
          <p:nvPr userDrawn="1"/>
        </p:nvCxnSpPr>
        <p:spPr>
          <a:xfrm>
            <a:off x="1033153" y="1871272"/>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BC8921E4-02B0-3748-9844-933F710058FA}"/>
              </a:ext>
            </a:extLst>
          </p:cNvPr>
          <p:cNvSpPr>
            <a:spLocks noGrp="1"/>
          </p:cNvSpPr>
          <p:nvPr>
            <p:ph type="body" sz="quarter" idx="10"/>
          </p:nvPr>
        </p:nvSpPr>
        <p:spPr>
          <a:xfrm>
            <a:off x="1028700" y="2321923"/>
            <a:ext cx="4876800" cy="3825952"/>
          </a:xfrm>
          <a:prstGeom prst="rect">
            <a:avLst/>
          </a:prstGeom>
        </p:spPr>
        <p:txBody>
          <a:bodyPr/>
          <a:lstStyle>
            <a:lvl1pPr>
              <a:buNone/>
              <a:defRPr sz="1800">
                <a:latin typeface="Founders Grotesk Regular" panose="020B0503030202060203" pitchFamily="34" charset="0"/>
              </a:defRPr>
            </a:lvl1pPr>
          </a:lstStyle>
          <a:p>
            <a:pPr lvl="0"/>
            <a:r>
              <a:rPr lang="en-US"/>
              <a:t>Click to edit Master text styles</a:t>
            </a:r>
          </a:p>
        </p:txBody>
      </p:sp>
      <p:sp>
        <p:nvSpPr>
          <p:cNvPr id="16" name="Text Placeholder 2">
            <a:extLst>
              <a:ext uri="{FF2B5EF4-FFF2-40B4-BE49-F238E27FC236}">
                <a16:creationId xmlns:a16="http://schemas.microsoft.com/office/drawing/2014/main" id="{43048678-0BD6-C448-8690-BD61FC60950D}"/>
              </a:ext>
            </a:extLst>
          </p:cNvPr>
          <p:cNvSpPr>
            <a:spLocks noGrp="1"/>
          </p:cNvSpPr>
          <p:nvPr>
            <p:ph type="body" sz="quarter" idx="11"/>
          </p:nvPr>
        </p:nvSpPr>
        <p:spPr>
          <a:xfrm>
            <a:off x="6248400" y="2286000"/>
            <a:ext cx="4876800" cy="2746375"/>
          </a:xfrm>
          <a:prstGeom prst="rect">
            <a:avLst/>
          </a:prstGeom>
        </p:spPr>
        <p:txBody>
          <a:bodyPr/>
          <a:lstStyle>
            <a:lvl1pPr>
              <a:buNone/>
              <a:defRPr sz="1800">
                <a:latin typeface="Founders Grotesk Regular" panose="020B0503030202060203" pitchFamily="34" charset="0"/>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B033D085-5F13-41E2-9C46-08E3E2846CC8}"/>
              </a:ext>
            </a:extLst>
          </p:cNvPr>
          <p:cNvSpPr>
            <a:spLocks noGrp="1"/>
          </p:cNvSpPr>
          <p:nvPr>
            <p:ph type="sldNum" sz="quarter" idx="14"/>
          </p:nvPr>
        </p:nvSpPr>
        <p:spPr/>
        <p:txBody>
          <a:bodyPr/>
          <a:lstStyle/>
          <a:p>
            <a:fld id="{7782931A-7D25-4B4B-9464-57AE418934A3}"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7D4AE28C-80E3-403E-B0A3-99E2570A6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3964" y="5999018"/>
            <a:ext cx="3004161" cy="763514"/>
          </a:xfrm>
          <a:prstGeom prst="rect">
            <a:avLst/>
          </a:prstGeom>
        </p:spPr>
      </p:pic>
      <p:pic>
        <p:nvPicPr>
          <p:cNvPr id="10" name="Picture 9">
            <a:extLst>
              <a:ext uri="{FF2B5EF4-FFF2-40B4-BE49-F238E27FC236}">
                <a16:creationId xmlns:a16="http://schemas.microsoft.com/office/drawing/2014/main" id="{724FDB1F-8640-4A2E-8BA0-3FB69292ED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0800000" flipH="1" flipV="1">
            <a:off x="193964" y="5999018"/>
            <a:ext cx="3004160" cy="763514"/>
          </a:xfrm>
          <a:prstGeom prst="rect">
            <a:avLst/>
          </a:prstGeom>
        </p:spPr>
      </p:pic>
      <p:sp>
        <p:nvSpPr>
          <p:cNvPr id="11" name="Date Placeholder 3">
            <a:extLst>
              <a:ext uri="{FF2B5EF4-FFF2-40B4-BE49-F238E27FC236}">
                <a16:creationId xmlns:a16="http://schemas.microsoft.com/office/drawing/2014/main" id="{890D37EE-8C51-43E8-9A01-CDC845180A81}"/>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12" name="Footer Placeholder 4">
            <a:extLst>
              <a:ext uri="{FF2B5EF4-FFF2-40B4-BE49-F238E27FC236}">
                <a16:creationId xmlns:a16="http://schemas.microsoft.com/office/drawing/2014/main" id="{A27C0484-C1F4-4E6E-9009-C658E0D95FA9}"/>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2333889743"/>
      </p:ext>
    </p:extLst>
  </p:cSld>
  <p:clrMapOvr>
    <a:masterClrMapping/>
  </p:clrMapOvr>
  <p:transition>
    <p:pull dir="r"/>
  </p:transition>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35C0DBA-B958-984A-8540-551D3604D6D8}"/>
              </a:ext>
            </a:extLst>
          </p:cNvPr>
          <p:cNvSpPr>
            <a:spLocks noGrp="1"/>
          </p:cNvSpPr>
          <p:nvPr>
            <p:ph type="title"/>
          </p:nvPr>
        </p:nvSpPr>
        <p:spPr>
          <a:xfrm>
            <a:off x="6257107" y="999068"/>
            <a:ext cx="4876800" cy="645284"/>
          </a:xfrm>
          <a:prstGeom prst="rect">
            <a:avLst/>
          </a:prstGeom>
        </p:spPr>
        <p:txBody>
          <a:bodyPr lIns="0" tIns="0" rIns="0" bIns="0" anchor="b"/>
          <a:lstStyle>
            <a:lvl1pPr>
              <a:defRPr>
                <a:latin typeface="Founders Grotesk Medium" panose="020B0603030202060203" pitchFamily="34" charset="0"/>
              </a:defRPr>
            </a:lvl1pPr>
          </a:lstStyle>
          <a:p>
            <a:r>
              <a:rPr lang="en-US" dirty="0"/>
              <a:t>Click to edit Master title style</a:t>
            </a:r>
          </a:p>
        </p:txBody>
      </p:sp>
      <p:sp>
        <p:nvSpPr>
          <p:cNvPr id="25" name="Content Placeholder 2">
            <a:extLst>
              <a:ext uri="{FF2B5EF4-FFF2-40B4-BE49-F238E27FC236}">
                <a16:creationId xmlns:a16="http://schemas.microsoft.com/office/drawing/2014/main" id="{0C9ECF50-A899-D84A-8DA7-545D7B1945C4}"/>
              </a:ext>
            </a:extLst>
          </p:cNvPr>
          <p:cNvSpPr>
            <a:spLocks noGrp="1"/>
          </p:cNvSpPr>
          <p:nvPr>
            <p:ph sz="half" idx="1"/>
          </p:nvPr>
        </p:nvSpPr>
        <p:spPr>
          <a:xfrm>
            <a:off x="6257107" y="2286003"/>
            <a:ext cx="4876800" cy="2332729"/>
          </a:xfrm>
          <a:prstGeom prst="rect">
            <a:avLst/>
          </a:prstGeom>
        </p:spPr>
        <p:txBody>
          <a:bodyPr lIns="0" tIns="0" rIns="0" bIns="0"/>
          <a:lstStyle>
            <a:lvl1pPr marL="0" indent="0">
              <a:lnSpc>
                <a:spcPct val="100000"/>
              </a:lnSpc>
              <a:buNone/>
              <a:defRPr sz="1800">
                <a:latin typeface="Founders Grotesk Regular" panose="020B0503030202060203" pitchFamily="34" charset="0"/>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cxnSp>
        <p:nvCxnSpPr>
          <p:cNvPr id="11" name="Straight Connector 10">
            <a:extLst>
              <a:ext uri="{FF2B5EF4-FFF2-40B4-BE49-F238E27FC236}">
                <a16:creationId xmlns:a16="http://schemas.microsoft.com/office/drawing/2014/main" id="{0C23E260-2F88-C54F-893E-80966D14934A}"/>
              </a:ext>
            </a:extLst>
          </p:cNvPr>
          <p:cNvCxnSpPr>
            <a:cxnSpLocks/>
          </p:cNvCxnSpPr>
          <p:nvPr userDrawn="1"/>
        </p:nvCxnSpPr>
        <p:spPr>
          <a:xfrm>
            <a:off x="6261560" y="1869925"/>
            <a:ext cx="4872347" cy="0"/>
          </a:xfrm>
          <a:prstGeom prst="line">
            <a:avLst/>
          </a:prstGeom>
          <a:ln w="76200"/>
        </p:spPr>
        <p:style>
          <a:lnRef idx="1">
            <a:schemeClr val="dk1"/>
          </a:lnRef>
          <a:fillRef idx="0">
            <a:schemeClr val="dk1"/>
          </a:fillRef>
          <a:effectRef idx="0">
            <a:schemeClr val="dk1"/>
          </a:effectRef>
          <a:fontRef idx="minor">
            <a:schemeClr val="tx1"/>
          </a:fontRef>
        </p:style>
      </p:cxnSp>
      <p:sp>
        <p:nvSpPr>
          <p:cNvPr id="4" name="Picture Placeholder 3">
            <a:extLst>
              <a:ext uri="{FF2B5EF4-FFF2-40B4-BE49-F238E27FC236}">
                <a16:creationId xmlns:a16="http://schemas.microsoft.com/office/drawing/2014/main" id="{141785DC-164D-344A-8D61-85C59CABECCD}"/>
              </a:ext>
            </a:extLst>
          </p:cNvPr>
          <p:cNvSpPr>
            <a:spLocks noGrp="1"/>
          </p:cNvSpPr>
          <p:nvPr>
            <p:ph type="pic" sz="quarter" idx="10"/>
          </p:nvPr>
        </p:nvSpPr>
        <p:spPr>
          <a:xfrm>
            <a:off x="0" y="990600"/>
            <a:ext cx="4837176" cy="4837176"/>
          </a:xfrm>
          <a:prstGeom prst="rect">
            <a:avLst/>
          </a:prstGeom>
        </p:spPr>
        <p:txBody>
          <a:bodyPr/>
          <a:lstStyle>
            <a:lvl1pPr>
              <a:defRPr>
                <a:latin typeface="Founders Grotesk Regular" panose="020B0503030202060203" pitchFamily="34" charset="0"/>
              </a:defRPr>
            </a:lvl1pPr>
          </a:lstStyle>
          <a:p>
            <a:r>
              <a:rPr lang="en-US"/>
              <a:t>Click icon to add picture</a:t>
            </a:r>
            <a:endParaRPr lang="en-US" dirty="0"/>
          </a:p>
        </p:txBody>
      </p:sp>
      <p:sp>
        <p:nvSpPr>
          <p:cNvPr id="9" name="Content Placeholder 13">
            <a:extLst>
              <a:ext uri="{FF2B5EF4-FFF2-40B4-BE49-F238E27FC236}">
                <a16:creationId xmlns:a16="http://schemas.microsoft.com/office/drawing/2014/main" id="{8B57D363-927D-CE43-AD8A-2F5E6CC59E9F}"/>
              </a:ext>
            </a:extLst>
          </p:cNvPr>
          <p:cNvSpPr>
            <a:spLocks noGrp="1"/>
          </p:cNvSpPr>
          <p:nvPr>
            <p:ph sz="quarter" idx="12"/>
          </p:nvPr>
        </p:nvSpPr>
        <p:spPr>
          <a:xfrm>
            <a:off x="6257107" y="4659581"/>
            <a:ext cx="4876800" cy="543031"/>
          </a:xfrm>
          <a:prstGeom prst="rect">
            <a:avLst/>
          </a:prstGeom>
        </p:spPr>
        <p:txBody>
          <a:bodyPr lIns="0" tIns="0" rIns="0" bIns="0" anchor="t"/>
          <a:lstStyle>
            <a:lvl1pPr marL="0" indent="0">
              <a:buFontTx/>
              <a:buNone/>
              <a:defRPr sz="1600">
                <a:latin typeface="Founders Grotesk Regular" panose="020B0503030202060203"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Click to edit Master text styles</a:t>
            </a:r>
          </a:p>
        </p:txBody>
      </p:sp>
      <p:sp>
        <p:nvSpPr>
          <p:cNvPr id="8" name="Slide Number Placeholder 7">
            <a:extLst>
              <a:ext uri="{FF2B5EF4-FFF2-40B4-BE49-F238E27FC236}">
                <a16:creationId xmlns:a16="http://schemas.microsoft.com/office/drawing/2014/main" id="{B687AABD-BCAB-4325-8510-954CAAD92A9D}"/>
              </a:ext>
            </a:extLst>
          </p:cNvPr>
          <p:cNvSpPr>
            <a:spLocks noGrp="1"/>
          </p:cNvSpPr>
          <p:nvPr>
            <p:ph type="sldNum" sz="quarter" idx="15"/>
          </p:nvPr>
        </p:nvSpPr>
        <p:spPr/>
        <p:txBody>
          <a:bodyPr/>
          <a:lstStyle/>
          <a:p>
            <a:fld id="{7782931A-7D25-4B4B-9464-57AE418934A3}"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823B1509-72BC-491A-A659-088F5B909C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3964" y="5999018"/>
            <a:ext cx="3004161" cy="763514"/>
          </a:xfrm>
          <a:prstGeom prst="rect">
            <a:avLst/>
          </a:prstGeom>
        </p:spPr>
      </p:pic>
      <p:pic>
        <p:nvPicPr>
          <p:cNvPr id="12" name="Picture 11">
            <a:extLst>
              <a:ext uri="{FF2B5EF4-FFF2-40B4-BE49-F238E27FC236}">
                <a16:creationId xmlns:a16="http://schemas.microsoft.com/office/drawing/2014/main" id="{A1809EC2-85DE-4799-9B7B-D8F42854914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0800000" flipH="1" flipV="1">
            <a:off x="193964" y="5999018"/>
            <a:ext cx="3004160" cy="763514"/>
          </a:xfrm>
          <a:prstGeom prst="rect">
            <a:avLst/>
          </a:prstGeom>
        </p:spPr>
      </p:pic>
      <p:sp>
        <p:nvSpPr>
          <p:cNvPr id="13" name="Date Placeholder 3">
            <a:extLst>
              <a:ext uri="{FF2B5EF4-FFF2-40B4-BE49-F238E27FC236}">
                <a16:creationId xmlns:a16="http://schemas.microsoft.com/office/drawing/2014/main" id="{EA0218A9-2823-4177-ABFE-21EF05D85796}"/>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14" name="Footer Placeholder 4">
            <a:extLst>
              <a:ext uri="{FF2B5EF4-FFF2-40B4-BE49-F238E27FC236}">
                <a16:creationId xmlns:a16="http://schemas.microsoft.com/office/drawing/2014/main" id="{3E3AF67A-5AC0-4FCB-ACA0-F480AAC5B6DB}"/>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1218541589"/>
      </p:ext>
    </p:extLst>
  </p:cSld>
  <p:clrMapOvr>
    <a:masterClrMapping/>
  </p:clrMapOvr>
  <p:transition>
    <p:pull dir="r"/>
  </p:transition>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687ADE-BAA9-634F-96B8-ACF4EE9BDFC7}"/>
              </a:ext>
              <a:ext uri="{C183D7F6-B498-43B3-948B-1728B52AA6E4}">
                <adec:decorative xmlns:adec="http://schemas.microsoft.com/office/drawing/2017/decorative" val="1"/>
              </a:ext>
            </a:extLst>
          </p:cNvPr>
          <p:cNvSpPr>
            <a:spLocks/>
          </p:cNvSpPr>
          <p:nvPr userDrawn="1"/>
        </p:nvSpPr>
        <p:spPr bwMode="auto">
          <a:xfrm>
            <a:off x="0" y="-6836"/>
            <a:ext cx="11158847" cy="5824847"/>
          </a:xfrm>
          <a:prstGeom prst="rect">
            <a:avLst/>
          </a:prstGeom>
          <a:solidFill>
            <a:srgbClr val="494949"/>
          </a:solidFill>
          <a:ln>
            <a:noFill/>
          </a:ln>
        </p:spPr>
        <p:txBody>
          <a:bodyPr rot="0" vert="horz" wrap="square" lIns="91440" tIns="45720" rIns="91440" bIns="45720" anchor="t" anchorCtr="0" upright="1">
            <a:noAutofit/>
          </a:bodyPr>
          <a:lstStyle/>
          <a:p>
            <a:endParaRPr lang="en-US" dirty="0"/>
          </a:p>
        </p:txBody>
      </p:sp>
      <p:sp>
        <p:nvSpPr>
          <p:cNvPr id="3" name="Text Placeholder 2">
            <a:extLst>
              <a:ext uri="{FF2B5EF4-FFF2-40B4-BE49-F238E27FC236}">
                <a16:creationId xmlns:a16="http://schemas.microsoft.com/office/drawing/2014/main" id="{8BFC26CF-26CC-354C-BB60-AD3E01D575ED}"/>
              </a:ext>
            </a:extLst>
          </p:cNvPr>
          <p:cNvSpPr>
            <a:spLocks noGrp="1"/>
          </p:cNvSpPr>
          <p:nvPr>
            <p:ph type="body" sz="quarter" idx="10"/>
          </p:nvPr>
        </p:nvSpPr>
        <p:spPr>
          <a:xfrm>
            <a:off x="1028700" y="2286000"/>
            <a:ext cx="7810499" cy="2904530"/>
          </a:xfrm>
          <a:prstGeom prst="rect">
            <a:avLst/>
          </a:prstGeom>
        </p:spPr>
        <p:txBody>
          <a:bodyPr lIns="0" tIns="0" rIns="0" bIns="0"/>
          <a:lstStyle>
            <a:lvl1pPr marL="0" indent="0">
              <a:lnSpc>
                <a:spcPct val="100000"/>
              </a:lnSpc>
              <a:buNone/>
              <a:defRPr sz="2800">
                <a:solidFill>
                  <a:schemeClr val="tx1"/>
                </a:solidFill>
                <a:latin typeface="Founders Grotesk Regular" panose="020B050303020206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BBEC4E73-6A9F-2F46-89D1-559CE56C12BE}"/>
              </a:ext>
            </a:extLst>
          </p:cNvPr>
          <p:cNvCxnSpPr>
            <a:cxnSpLocks/>
          </p:cNvCxnSpPr>
          <p:nvPr userDrawn="1"/>
        </p:nvCxnSpPr>
        <p:spPr>
          <a:xfrm>
            <a:off x="1033153" y="1871272"/>
            <a:ext cx="10125694"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17" name="Title 1">
            <a:extLst>
              <a:ext uri="{FF2B5EF4-FFF2-40B4-BE49-F238E27FC236}">
                <a16:creationId xmlns:a16="http://schemas.microsoft.com/office/drawing/2014/main" id="{88BFD865-74BB-5B40-8DA8-7D7B921A75F5}"/>
              </a:ext>
            </a:extLst>
          </p:cNvPr>
          <p:cNvSpPr>
            <a:spLocks noGrp="1"/>
          </p:cNvSpPr>
          <p:nvPr>
            <p:ph type="title"/>
          </p:nvPr>
        </p:nvSpPr>
        <p:spPr>
          <a:xfrm>
            <a:off x="1028700" y="999068"/>
            <a:ext cx="7810500" cy="645284"/>
          </a:xfrm>
          <a:prstGeom prst="rect">
            <a:avLst/>
          </a:prstGeom>
        </p:spPr>
        <p:txBody>
          <a:bodyPr lIns="0" tIns="0" rIns="0" bIns="0" anchor="b"/>
          <a:lstStyle>
            <a:lvl1pPr>
              <a:defRPr>
                <a:solidFill>
                  <a:schemeClr val="tx1"/>
                </a:solidFill>
                <a:latin typeface="Founders Grotesk Medium" panose="020B0603030202060203" pitchFamily="34" charset="0"/>
              </a:defRPr>
            </a:lvl1pPr>
          </a:lstStyle>
          <a:p>
            <a:r>
              <a:rPr lang="en-US" dirty="0"/>
              <a:t>Click to edit Master title style</a:t>
            </a:r>
          </a:p>
        </p:txBody>
      </p:sp>
      <p:sp>
        <p:nvSpPr>
          <p:cNvPr id="14" name="Slide Number Placeholder 13">
            <a:extLst>
              <a:ext uri="{FF2B5EF4-FFF2-40B4-BE49-F238E27FC236}">
                <a16:creationId xmlns:a16="http://schemas.microsoft.com/office/drawing/2014/main" id="{F5D91E6B-55B5-4092-AD3B-F7E1FD004599}"/>
              </a:ext>
            </a:extLst>
          </p:cNvPr>
          <p:cNvSpPr>
            <a:spLocks noGrp="1"/>
          </p:cNvSpPr>
          <p:nvPr>
            <p:ph type="sldNum" sz="quarter" idx="13"/>
          </p:nvPr>
        </p:nvSpPr>
        <p:spPr/>
        <p:txBody>
          <a:bodyPr/>
          <a:lstStyle/>
          <a:p>
            <a:fld id="{7782931A-7D25-4B4B-9464-57AE418934A3}"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2738670B-E4E6-461D-AC7B-ADFA5BE023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3964" y="5999018"/>
            <a:ext cx="3004161" cy="763514"/>
          </a:xfrm>
          <a:prstGeom prst="rect">
            <a:avLst/>
          </a:prstGeom>
        </p:spPr>
      </p:pic>
      <p:sp>
        <p:nvSpPr>
          <p:cNvPr id="19" name="Date Placeholder 3">
            <a:extLst>
              <a:ext uri="{FF2B5EF4-FFF2-40B4-BE49-F238E27FC236}">
                <a16:creationId xmlns:a16="http://schemas.microsoft.com/office/drawing/2014/main" id="{7B21D52E-32AB-4C1E-BD21-E04A61C2A978}"/>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20" name="Footer Placeholder 4">
            <a:extLst>
              <a:ext uri="{FF2B5EF4-FFF2-40B4-BE49-F238E27FC236}">
                <a16:creationId xmlns:a16="http://schemas.microsoft.com/office/drawing/2014/main" id="{AD31B4CB-4E76-4FD8-8CE6-D2CE0256448A}"/>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711631227"/>
      </p:ext>
    </p:extLst>
  </p:cSld>
  <p:clrMapOvr>
    <a:masterClrMapping/>
  </p:clrMapOvr>
  <p:transition>
    <p:pull dir="r"/>
  </p:transition>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35C0DBA-B958-984A-8540-551D3604D6D8}"/>
              </a:ext>
            </a:extLst>
          </p:cNvPr>
          <p:cNvSpPr>
            <a:spLocks noGrp="1"/>
          </p:cNvSpPr>
          <p:nvPr>
            <p:ph type="title"/>
          </p:nvPr>
        </p:nvSpPr>
        <p:spPr>
          <a:xfrm>
            <a:off x="1028700" y="999068"/>
            <a:ext cx="4876800" cy="645284"/>
          </a:xfrm>
          <a:prstGeom prst="rect">
            <a:avLst/>
          </a:prstGeom>
        </p:spPr>
        <p:txBody>
          <a:bodyPr lIns="0" tIns="0" rIns="0" bIns="0" anchor="b"/>
          <a:lstStyle>
            <a:lvl1pPr>
              <a:defRPr>
                <a:latin typeface="Founders Grotesk Medium" panose="020B0603030202060203" pitchFamily="34" charset="0"/>
              </a:defRPr>
            </a:lvl1pPr>
          </a:lstStyle>
          <a:p>
            <a:r>
              <a:rPr lang="en-US" dirty="0"/>
              <a:t>Click to edit Master title style</a:t>
            </a:r>
          </a:p>
        </p:txBody>
      </p:sp>
      <p:sp>
        <p:nvSpPr>
          <p:cNvPr id="25" name="Content Placeholder 2">
            <a:extLst>
              <a:ext uri="{FF2B5EF4-FFF2-40B4-BE49-F238E27FC236}">
                <a16:creationId xmlns:a16="http://schemas.microsoft.com/office/drawing/2014/main" id="{0C9ECF50-A899-D84A-8DA7-545D7B1945C4}"/>
              </a:ext>
            </a:extLst>
          </p:cNvPr>
          <p:cNvSpPr>
            <a:spLocks noGrp="1"/>
          </p:cNvSpPr>
          <p:nvPr>
            <p:ph sz="half" idx="1"/>
          </p:nvPr>
        </p:nvSpPr>
        <p:spPr>
          <a:xfrm>
            <a:off x="1028700" y="2286003"/>
            <a:ext cx="4876800" cy="3568696"/>
          </a:xfrm>
          <a:prstGeom prst="rect">
            <a:avLst/>
          </a:prstGeom>
        </p:spPr>
        <p:txBody>
          <a:bodyPr lIns="0" tIns="0" rIns="0" bIns="0"/>
          <a:lstStyle>
            <a:lvl1pPr marL="0" indent="0">
              <a:lnSpc>
                <a:spcPct val="100000"/>
              </a:lnSpc>
              <a:buNone/>
              <a:defRPr sz="1800">
                <a:latin typeface="Founders Grotesk Regular" panose="020B0503030202060203" pitchFamily="34" charset="0"/>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0C23E260-2F88-C54F-893E-80966D14934A}"/>
              </a:ext>
            </a:extLst>
          </p:cNvPr>
          <p:cNvCxnSpPr>
            <a:cxnSpLocks/>
          </p:cNvCxnSpPr>
          <p:nvPr userDrawn="1"/>
        </p:nvCxnSpPr>
        <p:spPr>
          <a:xfrm>
            <a:off x="1033153" y="1869925"/>
            <a:ext cx="4872347" cy="0"/>
          </a:xfrm>
          <a:prstGeom prst="line">
            <a:avLst/>
          </a:prstGeom>
          <a:ln w="76200"/>
        </p:spPr>
        <p:style>
          <a:lnRef idx="1">
            <a:schemeClr val="dk1"/>
          </a:lnRef>
          <a:fillRef idx="0">
            <a:schemeClr val="dk1"/>
          </a:fillRef>
          <a:effectRef idx="0">
            <a:schemeClr val="dk1"/>
          </a:effectRef>
          <a:fontRef idx="minor">
            <a:schemeClr val="tx1"/>
          </a:fontRef>
        </p:style>
      </p:cxnSp>
      <p:sp>
        <p:nvSpPr>
          <p:cNvPr id="4" name="Picture Placeholder 3">
            <a:extLst>
              <a:ext uri="{FF2B5EF4-FFF2-40B4-BE49-F238E27FC236}">
                <a16:creationId xmlns:a16="http://schemas.microsoft.com/office/drawing/2014/main" id="{141785DC-164D-344A-8D61-85C59CABECCD}"/>
              </a:ext>
            </a:extLst>
          </p:cNvPr>
          <p:cNvSpPr>
            <a:spLocks noGrp="1"/>
          </p:cNvSpPr>
          <p:nvPr>
            <p:ph type="pic" sz="quarter" idx="10"/>
          </p:nvPr>
        </p:nvSpPr>
        <p:spPr>
          <a:xfrm>
            <a:off x="7354824" y="990600"/>
            <a:ext cx="4837176" cy="4837176"/>
          </a:xfrm>
          <a:prstGeom prst="rect">
            <a:avLst/>
          </a:prstGeom>
        </p:spPr>
        <p:txBody>
          <a:bodyPr/>
          <a:lstStyle>
            <a:lvl1pPr>
              <a:defRPr>
                <a:latin typeface="Founders Grotesk Regular" panose="020B0503030202060203" pitchFamily="34" charset="0"/>
              </a:defRPr>
            </a:lvl1pPr>
          </a:lstStyle>
          <a:p>
            <a:r>
              <a:rPr lang="en-US" dirty="0"/>
              <a:t>Click icon to add picture</a:t>
            </a:r>
          </a:p>
        </p:txBody>
      </p:sp>
      <p:sp>
        <p:nvSpPr>
          <p:cNvPr id="8" name="Slide Number Placeholder 7">
            <a:extLst>
              <a:ext uri="{FF2B5EF4-FFF2-40B4-BE49-F238E27FC236}">
                <a16:creationId xmlns:a16="http://schemas.microsoft.com/office/drawing/2014/main" id="{D03B6347-A35F-4216-9988-7393E598E123}"/>
              </a:ext>
            </a:extLst>
          </p:cNvPr>
          <p:cNvSpPr>
            <a:spLocks noGrp="1"/>
          </p:cNvSpPr>
          <p:nvPr>
            <p:ph type="sldNum" sz="quarter" idx="13"/>
          </p:nvPr>
        </p:nvSpPr>
        <p:spPr/>
        <p:txBody>
          <a:bodyPr/>
          <a:lstStyle/>
          <a:p>
            <a:fld id="{7782931A-7D25-4B4B-9464-57AE418934A3}" type="slidenum">
              <a:rPr lang="en-US" smtClean="0"/>
              <a:pPr/>
              <a:t>‹#›</a:t>
            </a:fld>
            <a:endParaRPr lang="en-US"/>
          </a:p>
        </p:txBody>
      </p:sp>
      <p:pic>
        <p:nvPicPr>
          <p:cNvPr id="9" name="Picture 8">
            <a:extLst>
              <a:ext uri="{FF2B5EF4-FFF2-40B4-BE49-F238E27FC236}">
                <a16:creationId xmlns:a16="http://schemas.microsoft.com/office/drawing/2014/main" id="{4170769D-F27C-4864-A1A2-3257FC4CD3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flipH="1" flipV="1">
            <a:off x="193964" y="5999018"/>
            <a:ext cx="3004160" cy="763514"/>
          </a:xfrm>
          <a:prstGeom prst="rect">
            <a:avLst/>
          </a:prstGeom>
        </p:spPr>
      </p:pic>
      <p:sp>
        <p:nvSpPr>
          <p:cNvPr id="10" name="Date Placeholder 3">
            <a:extLst>
              <a:ext uri="{FF2B5EF4-FFF2-40B4-BE49-F238E27FC236}">
                <a16:creationId xmlns:a16="http://schemas.microsoft.com/office/drawing/2014/main" id="{7E09D675-5F14-4A0E-A97E-F9DD73E17E83}"/>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12" name="Footer Placeholder 4">
            <a:extLst>
              <a:ext uri="{FF2B5EF4-FFF2-40B4-BE49-F238E27FC236}">
                <a16:creationId xmlns:a16="http://schemas.microsoft.com/office/drawing/2014/main" id="{3DB7830B-A13E-4F59-AF30-B435E516B437}"/>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2426016581"/>
      </p:ext>
    </p:extLst>
  </p:cSld>
  <p:clrMapOvr>
    <a:masterClrMapping/>
  </p:clrMapOvr>
  <p:transition>
    <p:pull dir="r"/>
  </p:transition>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D808B2-C5CA-FE45-B556-461D856BF7A0}"/>
              </a:ext>
            </a:extLst>
          </p:cNvPr>
          <p:cNvSpPr>
            <a:spLocks noGrp="1"/>
          </p:cNvSpPr>
          <p:nvPr>
            <p:ph type="pic" sz="quarter" idx="10"/>
          </p:nvPr>
        </p:nvSpPr>
        <p:spPr>
          <a:xfrm>
            <a:off x="0" y="0"/>
            <a:ext cx="12192000" cy="6858000"/>
          </a:xfrm>
          <a:prstGeom prst="rect">
            <a:avLst/>
          </a:prstGeom>
        </p:spPr>
        <p:txBody>
          <a:bodyPr/>
          <a:lstStyle/>
          <a:p>
            <a:r>
              <a:rPr lang="en-US" dirty="0"/>
              <a:t>Click icon to add picture</a:t>
            </a:r>
          </a:p>
        </p:txBody>
      </p:sp>
      <p:cxnSp>
        <p:nvCxnSpPr>
          <p:cNvPr id="11" name="Straight Connector 10">
            <a:extLst>
              <a:ext uri="{FF2B5EF4-FFF2-40B4-BE49-F238E27FC236}">
                <a16:creationId xmlns:a16="http://schemas.microsoft.com/office/drawing/2014/main" id="{4425CA9F-967F-1545-8E32-09F4DB0F04F6}"/>
              </a:ext>
            </a:extLst>
          </p:cNvPr>
          <p:cNvCxnSpPr>
            <a:cxnSpLocks/>
          </p:cNvCxnSpPr>
          <p:nvPr userDrawn="1"/>
        </p:nvCxnSpPr>
        <p:spPr>
          <a:xfrm flipV="1">
            <a:off x="1044475" y="1862667"/>
            <a:ext cx="10103049" cy="8670"/>
          </a:xfrm>
          <a:prstGeom prst="line">
            <a:avLst/>
          </a:prstGeom>
          <a:ln w="76200"/>
        </p:spPr>
        <p:style>
          <a:lnRef idx="1">
            <a:schemeClr val="dk1"/>
          </a:lnRef>
          <a:fillRef idx="0">
            <a:schemeClr val="dk1"/>
          </a:fillRef>
          <a:effectRef idx="0">
            <a:schemeClr val="dk1"/>
          </a:effectRef>
          <a:fontRef idx="minor">
            <a:schemeClr val="tx1"/>
          </a:fontRef>
        </p:style>
      </p:cxnSp>
      <p:sp>
        <p:nvSpPr>
          <p:cNvPr id="15" name="Title 1">
            <a:extLst>
              <a:ext uri="{FF2B5EF4-FFF2-40B4-BE49-F238E27FC236}">
                <a16:creationId xmlns:a16="http://schemas.microsoft.com/office/drawing/2014/main" id="{69DD4EBD-237B-7245-A9C2-A37674E23EEF}"/>
              </a:ext>
            </a:extLst>
          </p:cNvPr>
          <p:cNvSpPr>
            <a:spLocks noGrp="1"/>
          </p:cNvSpPr>
          <p:nvPr>
            <p:ph type="title"/>
          </p:nvPr>
        </p:nvSpPr>
        <p:spPr>
          <a:xfrm>
            <a:off x="1028700" y="999068"/>
            <a:ext cx="7810500" cy="645284"/>
          </a:xfrm>
          <a:prstGeom prst="rect">
            <a:avLst/>
          </a:prstGeom>
        </p:spPr>
        <p:txBody>
          <a:bodyPr lIns="0" tIns="0" rIns="0" bIns="0" anchor="b"/>
          <a:lstStyle>
            <a:lvl1pPr>
              <a:defRPr>
                <a:latin typeface="Founders Grotesk Medium" panose="020B0603030202060203" pitchFamily="34" charset="0"/>
              </a:defRPr>
            </a:lvl1pPr>
          </a:lstStyle>
          <a:p>
            <a:r>
              <a:rPr lang="en-US" dirty="0"/>
              <a:t>Click to edit Master title style</a:t>
            </a:r>
          </a:p>
        </p:txBody>
      </p:sp>
      <p:pic>
        <p:nvPicPr>
          <p:cNvPr id="5" name="Picture 4" descr="Logo&#10;&#10;Description automatically generated">
            <a:extLst>
              <a:ext uri="{FF2B5EF4-FFF2-40B4-BE49-F238E27FC236}">
                <a16:creationId xmlns:a16="http://schemas.microsoft.com/office/drawing/2014/main" id="{154A1CF1-8AA9-4A59-9831-C4E69AB7E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3964" y="5999018"/>
            <a:ext cx="3004161" cy="763514"/>
          </a:xfrm>
          <a:prstGeom prst="rect">
            <a:avLst/>
          </a:prstGeom>
        </p:spPr>
      </p:pic>
      <p:pic>
        <p:nvPicPr>
          <p:cNvPr id="6" name="Picture 5">
            <a:extLst>
              <a:ext uri="{FF2B5EF4-FFF2-40B4-BE49-F238E27FC236}">
                <a16:creationId xmlns:a16="http://schemas.microsoft.com/office/drawing/2014/main" id="{82641FE0-12E2-467F-9E97-732E994E6F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0800000" flipH="1" flipV="1">
            <a:off x="193964" y="5999018"/>
            <a:ext cx="3004160" cy="763514"/>
          </a:xfrm>
          <a:prstGeom prst="rect">
            <a:avLst/>
          </a:prstGeom>
        </p:spPr>
      </p:pic>
      <p:sp>
        <p:nvSpPr>
          <p:cNvPr id="7" name="Date Placeholder 3">
            <a:extLst>
              <a:ext uri="{FF2B5EF4-FFF2-40B4-BE49-F238E27FC236}">
                <a16:creationId xmlns:a16="http://schemas.microsoft.com/office/drawing/2014/main" id="{68A87F62-21E7-47B2-BD4B-8B3C279AE2DD}"/>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8" name="Footer Placeholder 4">
            <a:extLst>
              <a:ext uri="{FF2B5EF4-FFF2-40B4-BE49-F238E27FC236}">
                <a16:creationId xmlns:a16="http://schemas.microsoft.com/office/drawing/2014/main" id="{FBB03A61-C6A9-42FE-B999-AA25898A9DF9}"/>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2681577982"/>
      </p:ext>
    </p:extLst>
  </p:cSld>
  <p:clrMapOvr>
    <a:masterClrMapping/>
  </p:clrMapOvr>
  <p:transition>
    <p:pull dir="r"/>
  </p:transition>
  <p:extLst>
    <p:ext uri="{DCECCB84-F9BA-43D5-87BE-67443E8EF086}">
      <p15:sldGuideLst xmlns:p15="http://schemas.microsoft.com/office/powerpoint/2012/main">
        <p15:guide id="2" pos="648">
          <p15:clr>
            <a:srgbClr val="FBAE40"/>
          </p15:clr>
        </p15:guide>
        <p15:guide id="4" orient="horz" pos="115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A6D65B-10A2-D743-9FFA-D14B8696F310}"/>
              </a:ext>
              <a:ext uri="{C183D7F6-B498-43B3-948B-1728B52AA6E4}">
                <adec:decorative xmlns:adec="http://schemas.microsoft.com/office/drawing/2017/decorative" val="1"/>
              </a:ext>
            </a:extLst>
          </p:cNvPr>
          <p:cNvSpPr>
            <a:spLocks/>
          </p:cNvSpPr>
          <p:nvPr userDrawn="1"/>
        </p:nvSpPr>
        <p:spPr bwMode="auto">
          <a:xfrm>
            <a:off x="0" y="-6836"/>
            <a:ext cx="11158847" cy="5824847"/>
          </a:xfrm>
          <a:prstGeom prst="rect">
            <a:avLst/>
          </a:prstGeom>
          <a:solidFill>
            <a:srgbClr val="60BB50">
              <a:alpha val="85000"/>
            </a:srgbClr>
          </a:solidFill>
          <a:ln>
            <a:noFill/>
          </a:ln>
        </p:spPr>
        <p:txBody>
          <a:bodyPr rot="0" vert="horz" wrap="square" lIns="91440" tIns="45720" rIns="91440" bIns="45720" anchor="t" anchorCtr="0" upright="1">
            <a:noAutofit/>
          </a:bodyPr>
          <a:lstStyle/>
          <a:p>
            <a:endParaRPr lang="en-US" dirty="0"/>
          </a:p>
        </p:txBody>
      </p:sp>
      <p:sp>
        <p:nvSpPr>
          <p:cNvPr id="10" name="Chart Placeholder 3">
            <a:extLst>
              <a:ext uri="{FF2B5EF4-FFF2-40B4-BE49-F238E27FC236}">
                <a16:creationId xmlns:a16="http://schemas.microsoft.com/office/drawing/2014/main" id="{FCB9F5CF-0F1D-284B-B997-AC308FED47B9}"/>
              </a:ext>
            </a:extLst>
          </p:cNvPr>
          <p:cNvSpPr>
            <a:spLocks noGrp="1"/>
          </p:cNvSpPr>
          <p:nvPr>
            <p:ph type="chart" sz="quarter" idx="11"/>
          </p:nvPr>
        </p:nvSpPr>
        <p:spPr>
          <a:xfrm>
            <a:off x="951345" y="2286000"/>
            <a:ext cx="9145155" cy="3164926"/>
          </a:xfrm>
          <a:prstGeom prst="rect">
            <a:avLst/>
          </a:prstGeom>
        </p:spPr>
        <p:txBody>
          <a:bodyPr/>
          <a:lstStyle>
            <a:lvl1pPr>
              <a:defRPr>
                <a:latin typeface="Founders Grotesk Regular" panose="020B0503030202060203" pitchFamily="34" charset="0"/>
              </a:defRPr>
            </a:lvl1pPr>
          </a:lstStyle>
          <a:p>
            <a:r>
              <a:rPr lang="en-US" dirty="0"/>
              <a:t>Click icon to add chart</a:t>
            </a:r>
          </a:p>
        </p:txBody>
      </p:sp>
      <p:sp>
        <p:nvSpPr>
          <p:cNvPr id="11" name="Title 1">
            <a:extLst>
              <a:ext uri="{FF2B5EF4-FFF2-40B4-BE49-F238E27FC236}">
                <a16:creationId xmlns:a16="http://schemas.microsoft.com/office/drawing/2014/main" id="{A5652B48-7CDD-5645-B29B-54727CA5FFDF}"/>
              </a:ext>
            </a:extLst>
          </p:cNvPr>
          <p:cNvSpPr>
            <a:spLocks noGrp="1"/>
          </p:cNvSpPr>
          <p:nvPr>
            <p:ph type="title"/>
          </p:nvPr>
        </p:nvSpPr>
        <p:spPr>
          <a:xfrm>
            <a:off x="1028700" y="999068"/>
            <a:ext cx="7810500" cy="645284"/>
          </a:xfrm>
          <a:prstGeom prst="rect">
            <a:avLst/>
          </a:prstGeom>
        </p:spPr>
        <p:txBody>
          <a:bodyPr lIns="0" tIns="0" rIns="0" bIns="0" anchor="b"/>
          <a:lstStyle>
            <a:lvl1pPr>
              <a:defRPr>
                <a:latin typeface="Founders Grotesk Medium" panose="020B0603030202060203" pitchFamily="34" charset="0"/>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0C0F4C76-2690-7448-8D03-9692C2BB1016}"/>
              </a:ext>
            </a:extLst>
          </p:cNvPr>
          <p:cNvCxnSpPr>
            <a:cxnSpLocks/>
          </p:cNvCxnSpPr>
          <p:nvPr userDrawn="1"/>
        </p:nvCxnSpPr>
        <p:spPr>
          <a:xfrm>
            <a:off x="1033153" y="1871272"/>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7" name="Slide Number Placeholder 6">
            <a:extLst>
              <a:ext uri="{FF2B5EF4-FFF2-40B4-BE49-F238E27FC236}">
                <a16:creationId xmlns:a16="http://schemas.microsoft.com/office/drawing/2014/main" id="{7839333A-6926-414D-9C9D-B62395A38A86}"/>
              </a:ext>
            </a:extLst>
          </p:cNvPr>
          <p:cNvSpPr>
            <a:spLocks noGrp="1"/>
          </p:cNvSpPr>
          <p:nvPr>
            <p:ph type="sldNum" sz="quarter" idx="14"/>
          </p:nvPr>
        </p:nvSpPr>
        <p:spPr/>
        <p:txBody>
          <a:bodyPr/>
          <a:lstStyle/>
          <a:p>
            <a:fld id="{7782931A-7D25-4B4B-9464-57AE418934A3}"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12B59328-3B31-41BD-9459-91FBD2556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3964" y="5999018"/>
            <a:ext cx="3004161" cy="763514"/>
          </a:xfrm>
          <a:prstGeom prst="rect">
            <a:avLst/>
          </a:prstGeom>
        </p:spPr>
      </p:pic>
      <p:pic>
        <p:nvPicPr>
          <p:cNvPr id="14" name="Picture 13">
            <a:extLst>
              <a:ext uri="{FF2B5EF4-FFF2-40B4-BE49-F238E27FC236}">
                <a16:creationId xmlns:a16="http://schemas.microsoft.com/office/drawing/2014/main" id="{5E7D80D1-5829-4A13-B269-684FC9AA40E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0800000" flipH="1" flipV="1">
            <a:off x="193964" y="5999018"/>
            <a:ext cx="3004160" cy="763514"/>
          </a:xfrm>
          <a:prstGeom prst="rect">
            <a:avLst/>
          </a:prstGeom>
        </p:spPr>
      </p:pic>
      <p:sp>
        <p:nvSpPr>
          <p:cNvPr id="17" name="Date Placeholder 3">
            <a:extLst>
              <a:ext uri="{FF2B5EF4-FFF2-40B4-BE49-F238E27FC236}">
                <a16:creationId xmlns:a16="http://schemas.microsoft.com/office/drawing/2014/main" id="{FF3ED270-6DEA-480C-899B-710EB20BAFD8}"/>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18" name="Footer Placeholder 4">
            <a:extLst>
              <a:ext uri="{FF2B5EF4-FFF2-40B4-BE49-F238E27FC236}">
                <a16:creationId xmlns:a16="http://schemas.microsoft.com/office/drawing/2014/main" id="{E7DD20D0-C7A6-47F1-BEB8-3698C047D6F3}"/>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2653965856"/>
      </p:ext>
    </p:extLst>
  </p:cSld>
  <p:clrMapOvr>
    <a:masterClrMapping/>
  </p:clrMapOvr>
  <p:transition>
    <p:pull dir="r"/>
  </p:transition>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guide id="6" pos="63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55E5B9-5A63-2D46-8653-3FD1F538F58A}"/>
              </a:ext>
              <a:ext uri="{C183D7F6-B498-43B3-948B-1728B52AA6E4}">
                <adec:decorative xmlns:adec="http://schemas.microsoft.com/office/drawing/2017/decorative" val="1"/>
              </a:ext>
            </a:extLst>
          </p:cNvPr>
          <p:cNvSpPr>
            <a:spLocks/>
          </p:cNvSpPr>
          <p:nvPr userDrawn="1"/>
        </p:nvSpPr>
        <p:spPr bwMode="auto">
          <a:xfrm>
            <a:off x="0" y="4453"/>
            <a:ext cx="11158847" cy="5824847"/>
          </a:xfrm>
          <a:prstGeom prst="rect">
            <a:avLst/>
          </a:prstGeom>
          <a:solidFill>
            <a:srgbClr val="494949"/>
          </a:solidFill>
          <a:ln>
            <a:noFill/>
          </a:ln>
        </p:spPr>
        <p:txBody>
          <a:bodyPr rot="0" vert="horz" wrap="square" lIns="91440" tIns="45720" rIns="91440" bIns="45720" anchor="t" anchorCtr="0" upright="1">
            <a:noAutofit/>
          </a:bodyPr>
          <a:lstStyle/>
          <a:p>
            <a:endParaRPr lang="en-US" dirty="0"/>
          </a:p>
        </p:txBody>
      </p:sp>
      <p:sp>
        <p:nvSpPr>
          <p:cNvPr id="3" name="Table Placeholder 2">
            <a:extLst>
              <a:ext uri="{FF2B5EF4-FFF2-40B4-BE49-F238E27FC236}">
                <a16:creationId xmlns:a16="http://schemas.microsoft.com/office/drawing/2014/main" id="{03FB492B-801F-1741-BD1B-89F9C6BFF0EC}"/>
              </a:ext>
            </a:extLst>
          </p:cNvPr>
          <p:cNvSpPr>
            <a:spLocks noGrp="1"/>
          </p:cNvSpPr>
          <p:nvPr>
            <p:ph type="tbl" sz="quarter" idx="10"/>
          </p:nvPr>
        </p:nvSpPr>
        <p:spPr>
          <a:xfrm>
            <a:off x="1028700" y="2423161"/>
            <a:ext cx="9067800" cy="2227404"/>
          </a:xfrm>
          <a:prstGeom prst="rect">
            <a:avLst/>
          </a:prstGeom>
        </p:spPr>
        <p:txBody>
          <a:bodyPr/>
          <a:lstStyle>
            <a:lvl1pPr>
              <a:defRPr>
                <a:solidFill>
                  <a:schemeClr val="tx1"/>
                </a:solidFill>
                <a:latin typeface="Founders Grotesk Regular" panose="020B0503030202060203" pitchFamily="34" charset="0"/>
              </a:defRPr>
            </a:lvl1pPr>
          </a:lstStyle>
          <a:p>
            <a:r>
              <a:rPr lang="en-US" dirty="0"/>
              <a:t>Click icon to add table</a:t>
            </a:r>
          </a:p>
        </p:txBody>
      </p:sp>
      <p:sp>
        <p:nvSpPr>
          <p:cNvPr id="13" name="Title 1">
            <a:extLst>
              <a:ext uri="{FF2B5EF4-FFF2-40B4-BE49-F238E27FC236}">
                <a16:creationId xmlns:a16="http://schemas.microsoft.com/office/drawing/2014/main" id="{774545B3-0290-D848-BDB5-811BC52BD457}"/>
              </a:ext>
            </a:extLst>
          </p:cNvPr>
          <p:cNvSpPr>
            <a:spLocks noGrp="1"/>
          </p:cNvSpPr>
          <p:nvPr>
            <p:ph type="title"/>
          </p:nvPr>
        </p:nvSpPr>
        <p:spPr>
          <a:xfrm>
            <a:off x="1028700" y="999068"/>
            <a:ext cx="10096500" cy="645284"/>
          </a:xfrm>
          <a:prstGeom prst="rect">
            <a:avLst/>
          </a:prstGeom>
        </p:spPr>
        <p:txBody>
          <a:bodyPr lIns="0" tIns="0" rIns="0" bIns="0" anchor="b"/>
          <a:lstStyle>
            <a:lvl1pPr>
              <a:defRPr>
                <a:solidFill>
                  <a:schemeClr val="tx1"/>
                </a:solidFill>
                <a:latin typeface="Founders Grotesk Medium" panose="020B0603030202060203" pitchFamily="34" charset="0"/>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03709460-09E4-854A-889B-491A934DE40F}"/>
              </a:ext>
            </a:extLst>
          </p:cNvPr>
          <p:cNvCxnSpPr>
            <a:cxnSpLocks/>
          </p:cNvCxnSpPr>
          <p:nvPr userDrawn="1"/>
        </p:nvCxnSpPr>
        <p:spPr>
          <a:xfrm>
            <a:off x="1033153" y="1871272"/>
            <a:ext cx="10125694"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8" name="Slide Number Placeholder 7">
            <a:extLst>
              <a:ext uri="{FF2B5EF4-FFF2-40B4-BE49-F238E27FC236}">
                <a16:creationId xmlns:a16="http://schemas.microsoft.com/office/drawing/2014/main" id="{5AF710E8-4CE9-4D79-8121-DD559D321EC4}"/>
              </a:ext>
            </a:extLst>
          </p:cNvPr>
          <p:cNvSpPr>
            <a:spLocks noGrp="1"/>
          </p:cNvSpPr>
          <p:nvPr>
            <p:ph type="sldNum" sz="quarter" idx="13"/>
          </p:nvPr>
        </p:nvSpPr>
        <p:spPr/>
        <p:txBody>
          <a:bodyPr/>
          <a:lstStyle/>
          <a:p>
            <a:fld id="{7782931A-7D25-4B4B-9464-57AE418934A3}" type="slidenum">
              <a:rPr lang="en-US" smtClean="0"/>
              <a:pPr/>
              <a:t>‹#›</a:t>
            </a:fld>
            <a:endParaRPr lang="en-US"/>
          </a:p>
        </p:txBody>
      </p:sp>
      <p:pic>
        <p:nvPicPr>
          <p:cNvPr id="9" name="Picture 8" descr="Logo&#10;&#10;Description automatically generated">
            <a:extLst>
              <a:ext uri="{FF2B5EF4-FFF2-40B4-BE49-F238E27FC236}">
                <a16:creationId xmlns:a16="http://schemas.microsoft.com/office/drawing/2014/main" id="{2A7C6431-5EDD-4941-AA56-E125C8DD02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3964" y="5999018"/>
            <a:ext cx="3004161" cy="763514"/>
          </a:xfrm>
          <a:prstGeom prst="rect">
            <a:avLst/>
          </a:prstGeom>
        </p:spPr>
      </p:pic>
      <p:sp>
        <p:nvSpPr>
          <p:cNvPr id="10" name="Date Placeholder 3">
            <a:extLst>
              <a:ext uri="{FF2B5EF4-FFF2-40B4-BE49-F238E27FC236}">
                <a16:creationId xmlns:a16="http://schemas.microsoft.com/office/drawing/2014/main" id="{FFCE102E-23B1-4DDB-A9D9-BB9243058AA0}"/>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11" name="Footer Placeholder 4">
            <a:extLst>
              <a:ext uri="{FF2B5EF4-FFF2-40B4-BE49-F238E27FC236}">
                <a16:creationId xmlns:a16="http://schemas.microsoft.com/office/drawing/2014/main" id="{4CF72F5E-46BE-46CB-83CB-5597DC1A5CAB}"/>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3413503385"/>
      </p:ext>
    </p:extLst>
  </p:cSld>
  <p:clrMapOvr>
    <a:masterClrMapping/>
  </p:clrMapOvr>
  <p:transition>
    <p:pull dir="r"/>
  </p:transition>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guide id="6" pos="63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A99595-F780-594B-8C36-E4E5AF5E1CD5}"/>
              </a:ext>
              <a:ext uri="{C183D7F6-B498-43B3-948B-1728B52AA6E4}">
                <adec:decorative xmlns:adec="http://schemas.microsoft.com/office/drawing/2017/decorative" val="1"/>
              </a:ext>
            </a:extLst>
          </p:cNvPr>
          <p:cNvSpPr>
            <a:spLocks/>
          </p:cNvSpPr>
          <p:nvPr userDrawn="1"/>
        </p:nvSpPr>
        <p:spPr bwMode="auto">
          <a:xfrm>
            <a:off x="0" y="-6836"/>
            <a:ext cx="11158847" cy="5824847"/>
          </a:xfrm>
          <a:prstGeom prst="rect">
            <a:avLst/>
          </a:prstGeom>
          <a:solidFill>
            <a:srgbClr val="60BB50">
              <a:alpha val="85000"/>
            </a:srgbClr>
          </a:solidFill>
          <a:ln>
            <a:noFill/>
          </a:ln>
        </p:spPr>
        <p:txBody>
          <a:bodyPr rot="0" vert="horz" wrap="square" lIns="91440" tIns="45720" rIns="91440" bIns="45720" anchor="t" anchorCtr="0" upright="1">
            <a:noAutofit/>
          </a:bodyPr>
          <a:lstStyle/>
          <a:p>
            <a:endParaRPr lang="en-US" dirty="0"/>
          </a:p>
        </p:txBody>
      </p:sp>
      <p:cxnSp>
        <p:nvCxnSpPr>
          <p:cNvPr id="12" name="Straight Connector 11">
            <a:extLst>
              <a:ext uri="{FF2B5EF4-FFF2-40B4-BE49-F238E27FC236}">
                <a16:creationId xmlns:a16="http://schemas.microsoft.com/office/drawing/2014/main" id="{04AFB169-81B7-454B-BE19-407333C86F3B}"/>
              </a:ext>
            </a:extLst>
          </p:cNvPr>
          <p:cNvCxnSpPr>
            <a:cxnSpLocks/>
          </p:cNvCxnSpPr>
          <p:nvPr userDrawn="1"/>
        </p:nvCxnSpPr>
        <p:spPr>
          <a:xfrm>
            <a:off x="2184935" y="1874704"/>
            <a:ext cx="8973912" cy="0"/>
          </a:xfrm>
          <a:prstGeom prst="line">
            <a:avLst/>
          </a:prstGeom>
          <a:ln w="76200"/>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8BFC26CF-26CC-354C-BB60-AD3E01D575ED}"/>
              </a:ext>
            </a:extLst>
          </p:cNvPr>
          <p:cNvSpPr>
            <a:spLocks noGrp="1"/>
          </p:cNvSpPr>
          <p:nvPr>
            <p:ph type="body" sz="quarter" idx="10"/>
          </p:nvPr>
        </p:nvSpPr>
        <p:spPr>
          <a:xfrm>
            <a:off x="1028700" y="2304344"/>
            <a:ext cx="7810500" cy="2989263"/>
          </a:xfrm>
          <a:prstGeom prst="rect">
            <a:avLst/>
          </a:prstGeom>
        </p:spPr>
        <p:txBody>
          <a:bodyPr lIns="0" tIns="0" rIns="0" bIns="0"/>
          <a:lstStyle>
            <a:lvl1pPr marL="0" indent="0">
              <a:lnSpc>
                <a:spcPct val="150000"/>
              </a:lnSpc>
              <a:buNone/>
              <a:defRPr>
                <a:latin typeface="Founders Grotesk Regular" panose="020B050303020206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Title 1">
            <a:extLst>
              <a:ext uri="{FF2B5EF4-FFF2-40B4-BE49-F238E27FC236}">
                <a16:creationId xmlns:a16="http://schemas.microsoft.com/office/drawing/2014/main" id="{FBA06611-233D-45FA-A146-AB9D4F4A787C}"/>
              </a:ext>
            </a:extLst>
          </p:cNvPr>
          <p:cNvSpPr>
            <a:spLocks noGrp="1"/>
          </p:cNvSpPr>
          <p:nvPr>
            <p:ph type="title" hasCustomPrompt="1"/>
          </p:nvPr>
        </p:nvSpPr>
        <p:spPr>
          <a:xfrm>
            <a:off x="771525" y="978781"/>
            <a:ext cx="1589372" cy="1325563"/>
          </a:xfrm>
          <a:prstGeom prst="rect">
            <a:avLst/>
          </a:prstGeom>
        </p:spPr>
        <p:txBody>
          <a:bodyPr/>
          <a:lstStyle>
            <a:lvl1pPr>
              <a:defRPr sz="20000"/>
            </a:lvl1pPr>
          </a:lstStyle>
          <a:p>
            <a:r>
              <a:rPr lang="en-US" dirty="0"/>
              <a:t>“</a:t>
            </a:r>
          </a:p>
        </p:txBody>
      </p:sp>
      <p:sp>
        <p:nvSpPr>
          <p:cNvPr id="11" name="Slide Number Placeholder 10">
            <a:extLst>
              <a:ext uri="{FF2B5EF4-FFF2-40B4-BE49-F238E27FC236}">
                <a16:creationId xmlns:a16="http://schemas.microsoft.com/office/drawing/2014/main" id="{713CA07C-1BC2-4B16-8557-27C373CFCE9C}"/>
              </a:ext>
            </a:extLst>
          </p:cNvPr>
          <p:cNvSpPr>
            <a:spLocks noGrp="1"/>
          </p:cNvSpPr>
          <p:nvPr>
            <p:ph type="sldNum" sz="quarter" idx="13"/>
          </p:nvPr>
        </p:nvSpPr>
        <p:spPr/>
        <p:txBody>
          <a:bodyPr/>
          <a:lstStyle/>
          <a:p>
            <a:fld id="{7782931A-7D25-4B4B-9464-57AE418934A3}"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E567A28E-952E-4B76-BFF1-5DEA3F5836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3964" y="5999018"/>
            <a:ext cx="3004161" cy="763514"/>
          </a:xfrm>
          <a:prstGeom prst="rect">
            <a:avLst/>
          </a:prstGeom>
        </p:spPr>
      </p:pic>
      <p:pic>
        <p:nvPicPr>
          <p:cNvPr id="13" name="Picture 12">
            <a:extLst>
              <a:ext uri="{FF2B5EF4-FFF2-40B4-BE49-F238E27FC236}">
                <a16:creationId xmlns:a16="http://schemas.microsoft.com/office/drawing/2014/main" id="{69ADF645-DFF1-488A-B1CB-E7F06FDB4C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0800000" flipH="1" flipV="1">
            <a:off x="193964" y="5999018"/>
            <a:ext cx="3004160" cy="763514"/>
          </a:xfrm>
          <a:prstGeom prst="rect">
            <a:avLst/>
          </a:prstGeom>
        </p:spPr>
      </p:pic>
      <p:sp>
        <p:nvSpPr>
          <p:cNvPr id="14" name="Date Placeholder 3">
            <a:extLst>
              <a:ext uri="{FF2B5EF4-FFF2-40B4-BE49-F238E27FC236}">
                <a16:creationId xmlns:a16="http://schemas.microsoft.com/office/drawing/2014/main" id="{5C352955-F44B-464B-99D1-3634D0972C75}"/>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15" name="Footer Placeholder 4">
            <a:extLst>
              <a:ext uri="{FF2B5EF4-FFF2-40B4-BE49-F238E27FC236}">
                <a16:creationId xmlns:a16="http://schemas.microsoft.com/office/drawing/2014/main" id="{1AC278EF-060B-47F3-99BC-ADF96305B702}"/>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1226144542"/>
      </p:ext>
    </p:extLst>
  </p:cSld>
  <p:clrMapOvr>
    <a:masterClrMapping/>
  </p:clrMapOvr>
  <p:transition>
    <p:pull dir="r"/>
  </p:transition>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EFAD8BFA-14F6-F54A-AB64-29F9F7616A7D}"/>
              </a:ext>
            </a:extLst>
          </p:cNvPr>
          <p:cNvCxnSpPr>
            <a:cxnSpLocks/>
          </p:cNvCxnSpPr>
          <p:nvPr userDrawn="1"/>
        </p:nvCxnSpPr>
        <p:spPr>
          <a:xfrm>
            <a:off x="1033153" y="1874640"/>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15B9E731-6B9B-024E-9360-F9F34CC6638B}"/>
              </a:ext>
            </a:extLst>
          </p:cNvPr>
          <p:cNvSpPr>
            <a:spLocks noGrp="1"/>
          </p:cNvSpPr>
          <p:nvPr>
            <p:ph type="body" sz="quarter" idx="10"/>
          </p:nvPr>
        </p:nvSpPr>
        <p:spPr>
          <a:xfrm>
            <a:off x="1028700" y="4313437"/>
            <a:ext cx="1828800" cy="401220"/>
          </a:xfrm>
          <a:prstGeom prst="rect">
            <a:avLst/>
          </a:prstGeom>
        </p:spPr>
        <p:txBody>
          <a:bodyPr lIns="0" tIns="0" rIns="0" bIns="0"/>
          <a:lstStyle>
            <a:lvl1pPr marL="0" indent="0">
              <a:buNone/>
              <a:defRPr sz="1800" b="1">
                <a:latin typeface="Founders Grotesk Medium" panose="020B0603030202060203"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4">
            <a:extLst>
              <a:ext uri="{FF2B5EF4-FFF2-40B4-BE49-F238E27FC236}">
                <a16:creationId xmlns:a16="http://schemas.microsoft.com/office/drawing/2014/main" id="{FD3D9C96-2F42-E545-BD97-AC8568E2F49D}"/>
              </a:ext>
            </a:extLst>
          </p:cNvPr>
          <p:cNvSpPr>
            <a:spLocks noGrp="1"/>
          </p:cNvSpPr>
          <p:nvPr>
            <p:ph type="body" sz="quarter" idx="11"/>
          </p:nvPr>
        </p:nvSpPr>
        <p:spPr>
          <a:xfrm>
            <a:off x="1028700" y="4752757"/>
            <a:ext cx="1828800" cy="552450"/>
          </a:xfrm>
          <a:prstGeom prst="rect">
            <a:avLst/>
          </a:prstGeom>
        </p:spPr>
        <p:txBody>
          <a:bodyPr lIns="0" tIns="0" rIns="0" bIns="0"/>
          <a:lstStyle>
            <a:lvl1pPr marL="0" indent="0">
              <a:buNone/>
              <a:defRPr sz="1600" b="0">
                <a:latin typeface="Founders Grotesk Regular" panose="020B0503030202060203"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1" name="Text Placeholder 4">
            <a:extLst>
              <a:ext uri="{FF2B5EF4-FFF2-40B4-BE49-F238E27FC236}">
                <a16:creationId xmlns:a16="http://schemas.microsoft.com/office/drawing/2014/main" id="{892AA37C-BA0F-9C4F-B098-EDFE391C47DB}"/>
              </a:ext>
            </a:extLst>
          </p:cNvPr>
          <p:cNvSpPr>
            <a:spLocks noGrp="1"/>
          </p:cNvSpPr>
          <p:nvPr>
            <p:ph type="body" sz="quarter" idx="12"/>
          </p:nvPr>
        </p:nvSpPr>
        <p:spPr>
          <a:xfrm>
            <a:off x="3784600" y="4332486"/>
            <a:ext cx="1828800" cy="401221"/>
          </a:xfrm>
          <a:prstGeom prst="rect">
            <a:avLst/>
          </a:prstGeom>
        </p:spPr>
        <p:txBody>
          <a:bodyPr lIns="0" tIns="0" rIns="0" bIns="0"/>
          <a:lstStyle>
            <a:lvl1pPr marL="0" indent="0">
              <a:buNone/>
              <a:defRPr sz="1800" b="1">
                <a:latin typeface="Founders Grotesk Medium" panose="020B0603030202060203"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2" name="Text Placeholder 4">
            <a:extLst>
              <a:ext uri="{FF2B5EF4-FFF2-40B4-BE49-F238E27FC236}">
                <a16:creationId xmlns:a16="http://schemas.microsoft.com/office/drawing/2014/main" id="{EEAAAC92-F1DA-6847-8D56-1ACCD5E3B0F5}"/>
              </a:ext>
            </a:extLst>
          </p:cNvPr>
          <p:cNvSpPr>
            <a:spLocks noGrp="1"/>
          </p:cNvSpPr>
          <p:nvPr>
            <p:ph type="body" sz="quarter" idx="13"/>
          </p:nvPr>
        </p:nvSpPr>
        <p:spPr>
          <a:xfrm>
            <a:off x="3784600" y="4752757"/>
            <a:ext cx="1828800" cy="552450"/>
          </a:xfrm>
          <a:prstGeom prst="rect">
            <a:avLst/>
          </a:prstGeom>
        </p:spPr>
        <p:txBody>
          <a:bodyPr lIns="0" tIns="0" rIns="0" bIns="0"/>
          <a:lstStyle>
            <a:lvl1pPr marL="0" indent="0">
              <a:buNone/>
              <a:defRPr sz="1600" b="0">
                <a:latin typeface="Founders Grotesk Regular" panose="020B0503030202060203"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4">
            <a:extLst>
              <a:ext uri="{FF2B5EF4-FFF2-40B4-BE49-F238E27FC236}">
                <a16:creationId xmlns:a16="http://schemas.microsoft.com/office/drawing/2014/main" id="{F4E4153D-E2B3-7D4A-8D92-FF6597B2FB5F}"/>
              </a:ext>
            </a:extLst>
          </p:cNvPr>
          <p:cNvSpPr>
            <a:spLocks noGrp="1"/>
          </p:cNvSpPr>
          <p:nvPr>
            <p:ph type="body" sz="quarter" idx="14"/>
          </p:nvPr>
        </p:nvSpPr>
        <p:spPr>
          <a:xfrm>
            <a:off x="6531512" y="4313436"/>
            <a:ext cx="1828800" cy="420271"/>
          </a:xfrm>
          <a:prstGeom prst="rect">
            <a:avLst/>
          </a:prstGeom>
        </p:spPr>
        <p:txBody>
          <a:bodyPr lIns="0" tIns="0" rIns="0" bIns="0"/>
          <a:lstStyle>
            <a:lvl1pPr marL="0" indent="0">
              <a:buNone/>
              <a:defRPr sz="1800" b="1">
                <a:latin typeface="Founders Grotesk Medium" panose="020B0603030202060203"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4" name="Text Placeholder 4">
            <a:extLst>
              <a:ext uri="{FF2B5EF4-FFF2-40B4-BE49-F238E27FC236}">
                <a16:creationId xmlns:a16="http://schemas.microsoft.com/office/drawing/2014/main" id="{0D6B703A-5BF6-744F-A3D3-C65E3F8B3B6B}"/>
              </a:ext>
            </a:extLst>
          </p:cNvPr>
          <p:cNvSpPr>
            <a:spLocks noGrp="1"/>
          </p:cNvSpPr>
          <p:nvPr>
            <p:ph type="body" sz="quarter" idx="15"/>
          </p:nvPr>
        </p:nvSpPr>
        <p:spPr>
          <a:xfrm>
            <a:off x="6531512" y="4752757"/>
            <a:ext cx="1828800" cy="552451"/>
          </a:xfrm>
          <a:prstGeom prst="rect">
            <a:avLst/>
          </a:prstGeom>
        </p:spPr>
        <p:txBody>
          <a:bodyPr lIns="0" tIns="0" rIns="0" bIns="0"/>
          <a:lstStyle>
            <a:lvl1pPr marL="0" indent="0">
              <a:buNone/>
              <a:defRPr sz="1600" b="0">
                <a:latin typeface="Founders Grotesk Regular" panose="020B0503030202060203"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4">
            <a:extLst>
              <a:ext uri="{FF2B5EF4-FFF2-40B4-BE49-F238E27FC236}">
                <a16:creationId xmlns:a16="http://schemas.microsoft.com/office/drawing/2014/main" id="{982A9FE5-981A-B340-B8F8-D2DB83C19609}"/>
              </a:ext>
            </a:extLst>
          </p:cNvPr>
          <p:cNvSpPr>
            <a:spLocks noGrp="1"/>
          </p:cNvSpPr>
          <p:nvPr>
            <p:ph type="body" sz="quarter" idx="16"/>
          </p:nvPr>
        </p:nvSpPr>
        <p:spPr>
          <a:xfrm>
            <a:off x="9296400" y="4332486"/>
            <a:ext cx="1828800" cy="420271"/>
          </a:xfrm>
          <a:prstGeom prst="rect">
            <a:avLst/>
          </a:prstGeom>
        </p:spPr>
        <p:txBody>
          <a:bodyPr lIns="0" tIns="0" rIns="0" bIns="0"/>
          <a:lstStyle>
            <a:lvl1pPr marL="0" indent="0">
              <a:buNone/>
              <a:defRPr sz="1800" b="1">
                <a:latin typeface="Founders Grotesk Medium" panose="020B0603030202060203"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Text Placeholder 4">
            <a:extLst>
              <a:ext uri="{FF2B5EF4-FFF2-40B4-BE49-F238E27FC236}">
                <a16:creationId xmlns:a16="http://schemas.microsoft.com/office/drawing/2014/main" id="{594B2391-B4C8-5542-8285-39BAD874EC11}"/>
              </a:ext>
            </a:extLst>
          </p:cNvPr>
          <p:cNvSpPr>
            <a:spLocks noGrp="1"/>
          </p:cNvSpPr>
          <p:nvPr>
            <p:ph type="body" sz="quarter" idx="17"/>
          </p:nvPr>
        </p:nvSpPr>
        <p:spPr>
          <a:xfrm>
            <a:off x="9296400" y="4752757"/>
            <a:ext cx="1828800" cy="552451"/>
          </a:xfrm>
          <a:prstGeom prst="rect">
            <a:avLst/>
          </a:prstGeom>
        </p:spPr>
        <p:txBody>
          <a:bodyPr lIns="0" tIns="0" rIns="0" bIns="0"/>
          <a:lstStyle>
            <a:lvl1pPr marL="0" indent="0">
              <a:buNone/>
              <a:defRPr sz="1600" b="0">
                <a:latin typeface="Founders Grotesk Regular" panose="020B0503030202060203" pitchFamily="34" charset="0"/>
              </a:defRPr>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Picture Placeholder 25">
            <a:extLst>
              <a:ext uri="{FF2B5EF4-FFF2-40B4-BE49-F238E27FC236}">
                <a16:creationId xmlns:a16="http://schemas.microsoft.com/office/drawing/2014/main" id="{A2D87BC1-884E-CD4E-BABF-B7AF4DF7869E}"/>
              </a:ext>
            </a:extLst>
          </p:cNvPr>
          <p:cNvSpPr>
            <a:spLocks noGrp="1"/>
          </p:cNvSpPr>
          <p:nvPr>
            <p:ph type="pic" sz="quarter" idx="18"/>
          </p:nvPr>
        </p:nvSpPr>
        <p:spPr>
          <a:xfrm>
            <a:off x="1028700" y="2308936"/>
            <a:ext cx="1828800" cy="1831590"/>
          </a:xfrm>
          <a:prstGeom prst="rect">
            <a:avLst/>
          </a:prstGeom>
        </p:spPr>
        <p:txBody>
          <a:bodyPr/>
          <a:lstStyle>
            <a:lvl1pPr>
              <a:defRPr sz="2000">
                <a:latin typeface="Founders Grotesk Regular" panose="020B0503030202060203" pitchFamily="34" charset="0"/>
              </a:defRPr>
            </a:lvl1pPr>
          </a:lstStyle>
          <a:p>
            <a:r>
              <a:rPr lang="en-US" dirty="0"/>
              <a:t>Click icon to add picture</a:t>
            </a:r>
          </a:p>
        </p:txBody>
      </p:sp>
      <p:sp>
        <p:nvSpPr>
          <p:cNvPr id="38" name="Picture Placeholder 25">
            <a:extLst>
              <a:ext uri="{FF2B5EF4-FFF2-40B4-BE49-F238E27FC236}">
                <a16:creationId xmlns:a16="http://schemas.microsoft.com/office/drawing/2014/main" id="{DB0763B3-E65F-8A47-AA7C-C9A56C50600F}"/>
              </a:ext>
            </a:extLst>
          </p:cNvPr>
          <p:cNvSpPr>
            <a:spLocks noGrp="1"/>
          </p:cNvSpPr>
          <p:nvPr>
            <p:ph type="pic" sz="quarter" idx="19"/>
          </p:nvPr>
        </p:nvSpPr>
        <p:spPr>
          <a:xfrm>
            <a:off x="3784600" y="2308936"/>
            <a:ext cx="1828800" cy="1831590"/>
          </a:xfrm>
          <a:prstGeom prst="rect">
            <a:avLst/>
          </a:prstGeom>
        </p:spPr>
        <p:txBody>
          <a:bodyPr/>
          <a:lstStyle>
            <a:lvl1pPr>
              <a:defRPr sz="2000">
                <a:latin typeface="Founders Grotesk Regular" panose="020B0503030202060203" pitchFamily="34" charset="0"/>
              </a:defRPr>
            </a:lvl1pPr>
          </a:lstStyle>
          <a:p>
            <a:r>
              <a:rPr lang="en-US" dirty="0"/>
              <a:t>Click icon to add picture</a:t>
            </a:r>
          </a:p>
        </p:txBody>
      </p:sp>
      <p:sp>
        <p:nvSpPr>
          <p:cNvPr id="39" name="Picture Placeholder 25">
            <a:extLst>
              <a:ext uri="{FF2B5EF4-FFF2-40B4-BE49-F238E27FC236}">
                <a16:creationId xmlns:a16="http://schemas.microsoft.com/office/drawing/2014/main" id="{1E0F47CF-6DE7-F745-B9D8-55421009AF4E}"/>
              </a:ext>
            </a:extLst>
          </p:cNvPr>
          <p:cNvSpPr>
            <a:spLocks noGrp="1"/>
          </p:cNvSpPr>
          <p:nvPr>
            <p:ph type="pic" sz="quarter" idx="20"/>
          </p:nvPr>
        </p:nvSpPr>
        <p:spPr>
          <a:xfrm>
            <a:off x="6540500" y="2308936"/>
            <a:ext cx="1828800" cy="1831590"/>
          </a:xfrm>
          <a:prstGeom prst="rect">
            <a:avLst/>
          </a:prstGeom>
        </p:spPr>
        <p:txBody>
          <a:bodyPr/>
          <a:lstStyle>
            <a:lvl1pPr>
              <a:defRPr sz="2000">
                <a:latin typeface="Founders Grotesk Regular" panose="020B0503030202060203" pitchFamily="34" charset="0"/>
              </a:defRPr>
            </a:lvl1pPr>
          </a:lstStyle>
          <a:p>
            <a:r>
              <a:rPr lang="en-US" dirty="0"/>
              <a:t>Click icon to add picture</a:t>
            </a:r>
          </a:p>
        </p:txBody>
      </p:sp>
      <p:sp>
        <p:nvSpPr>
          <p:cNvPr id="40" name="Picture Placeholder 25">
            <a:extLst>
              <a:ext uri="{FF2B5EF4-FFF2-40B4-BE49-F238E27FC236}">
                <a16:creationId xmlns:a16="http://schemas.microsoft.com/office/drawing/2014/main" id="{B4621956-6AB4-E346-8900-9AE2A51ADBC5}"/>
              </a:ext>
            </a:extLst>
          </p:cNvPr>
          <p:cNvSpPr>
            <a:spLocks noGrp="1"/>
          </p:cNvSpPr>
          <p:nvPr>
            <p:ph type="pic" sz="quarter" idx="21"/>
          </p:nvPr>
        </p:nvSpPr>
        <p:spPr>
          <a:xfrm>
            <a:off x="9296400" y="2314278"/>
            <a:ext cx="1828800" cy="1831590"/>
          </a:xfrm>
          <a:prstGeom prst="rect">
            <a:avLst/>
          </a:prstGeom>
        </p:spPr>
        <p:txBody>
          <a:bodyPr/>
          <a:lstStyle>
            <a:lvl1pPr>
              <a:defRPr sz="2000">
                <a:latin typeface="Founders Grotesk Regular" panose="020B0503030202060203" pitchFamily="34" charset="0"/>
              </a:defRPr>
            </a:lvl1pPr>
          </a:lstStyle>
          <a:p>
            <a:r>
              <a:rPr lang="en-US"/>
              <a:t>Click icon to add picture</a:t>
            </a:r>
            <a:endParaRPr lang="en-US" dirty="0"/>
          </a:p>
        </p:txBody>
      </p:sp>
      <p:sp>
        <p:nvSpPr>
          <p:cNvPr id="25" name="Title 1">
            <a:extLst>
              <a:ext uri="{FF2B5EF4-FFF2-40B4-BE49-F238E27FC236}">
                <a16:creationId xmlns:a16="http://schemas.microsoft.com/office/drawing/2014/main" id="{3B64062A-6292-0441-95CB-9A91F49DBAA7}"/>
              </a:ext>
            </a:extLst>
          </p:cNvPr>
          <p:cNvSpPr>
            <a:spLocks noGrp="1"/>
          </p:cNvSpPr>
          <p:nvPr>
            <p:ph type="title"/>
          </p:nvPr>
        </p:nvSpPr>
        <p:spPr>
          <a:xfrm>
            <a:off x="1028700" y="999068"/>
            <a:ext cx="7810500" cy="645284"/>
          </a:xfrm>
          <a:prstGeom prst="rect">
            <a:avLst/>
          </a:prstGeom>
        </p:spPr>
        <p:txBody>
          <a:bodyPr lIns="0" tIns="0" rIns="0" bIns="0" anchor="b"/>
          <a:lstStyle>
            <a:lvl1pPr>
              <a:defRPr>
                <a:latin typeface="Founders Grotesk Medium" panose="020B0603030202060203" pitchFamily="34" charset="0"/>
              </a:defRPr>
            </a:lvl1pPr>
          </a:lstStyle>
          <a:p>
            <a:r>
              <a:rPr lang="en-US" dirty="0"/>
              <a:t>Click to edit Master title style</a:t>
            </a:r>
          </a:p>
        </p:txBody>
      </p:sp>
      <p:sp>
        <p:nvSpPr>
          <p:cNvPr id="8" name="Slide Number Placeholder 7">
            <a:extLst>
              <a:ext uri="{FF2B5EF4-FFF2-40B4-BE49-F238E27FC236}">
                <a16:creationId xmlns:a16="http://schemas.microsoft.com/office/drawing/2014/main" id="{EFE126EB-13BB-4830-A999-3778C11747A6}"/>
              </a:ext>
            </a:extLst>
          </p:cNvPr>
          <p:cNvSpPr>
            <a:spLocks noGrp="1"/>
          </p:cNvSpPr>
          <p:nvPr>
            <p:ph type="sldNum" sz="quarter" idx="24"/>
          </p:nvPr>
        </p:nvSpPr>
        <p:spPr/>
        <p:txBody>
          <a:bodyPr/>
          <a:lstStyle/>
          <a:p>
            <a:fld id="{7782931A-7D25-4B4B-9464-57AE418934A3}" type="slidenum">
              <a:rPr lang="en-US" smtClean="0"/>
              <a:pPr/>
              <a:t>‹#›</a:t>
            </a:fld>
            <a:endParaRPr lang="en-US"/>
          </a:p>
        </p:txBody>
      </p:sp>
      <p:pic>
        <p:nvPicPr>
          <p:cNvPr id="19" name="Picture 18" descr="Logo&#10;&#10;Description automatically generated">
            <a:extLst>
              <a:ext uri="{FF2B5EF4-FFF2-40B4-BE49-F238E27FC236}">
                <a16:creationId xmlns:a16="http://schemas.microsoft.com/office/drawing/2014/main" id="{0B13DC5B-3C52-4D4A-8E88-6F74FE5F1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193964" y="5999018"/>
            <a:ext cx="3004161" cy="763514"/>
          </a:xfrm>
          <a:prstGeom prst="rect">
            <a:avLst/>
          </a:prstGeom>
        </p:spPr>
      </p:pic>
      <p:pic>
        <p:nvPicPr>
          <p:cNvPr id="20" name="Picture 19">
            <a:extLst>
              <a:ext uri="{FF2B5EF4-FFF2-40B4-BE49-F238E27FC236}">
                <a16:creationId xmlns:a16="http://schemas.microsoft.com/office/drawing/2014/main" id="{D1A3DCDF-D8FC-4293-981A-D0F46B9FCD0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0800000" flipH="1" flipV="1">
            <a:off x="193964" y="5999018"/>
            <a:ext cx="3004160" cy="763514"/>
          </a:xfrm>
          <a:prstGeom prst="rect">
            <a:avLst/>
          </a:prstGeom>
        </p:spPr>
      </p:pic>
      <p:sp>
        <p:nvSpPr>
          <p:cNvPr id="21" name="Date Placeholder 3">
            <a:extLst>
              <a:ext uri="{FF2B5EF4-FFF2-40B4-BE49-F238E27FC236}">
                <a16:creationId xmlns:a16="http://schemas.microsoft.com/office/drawing/2014/main" id="{7F1C4DF8-F9B6-4F27-8E7D-695D42A09114}"/>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22" name="Footer Placeholder 4">
            <a:extLst>
              <a:ext uri="{FF2B5EF4-FFF2-40B4-BE49-F238E27FC236}">
                <a16:creationId xmlns:a16="http://schemas.microsoft.com/office/drawing/2014/main" id="{979863DA-1BD2-4C06-8DAF-818885B5FADB}"/>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1023963209"/>
      </p:ext>
    </p:extLst>
  </p:cSld>
  <p:clrMapOvr>
    <a:masterClrMapping/>
  </p:clrMapOvr>
  <p:transition>
    <p:pull dir="r"/>
  </p:transition>
  <p:extLst>
    <p:ext uri="{DCECCB84-F9BA-43D5-87BE-67443E8EF086}">
      <p15:sldGuideLst xmlns:p15="http://schemas.microsoft.com/office/powerpoint/2012/main">
        <p15:guide id="2" pos="648" userDrawn="1">
          <p15:clr>
            <a:srgbClr val="FBAE40"/>
          </p15:clr>
        </p15:guide>
        <p15:guide id="4" orient="horz" pos="1152" userDrawn="1">
          <p15:clr>
            <a:srgbClr val="FBAE40"/>
          </p15:clr>
        </p15:guide>
        <p15:guide id="5" orient="horz" pos="1440" userDrawn="1">
          <p15:clr>
            <a:srgbClr val="FBAE40"/>
          </p15:clr>
        </p15:guide>
        <p15:guide id="8" orient="horz" pos="3072" userDrawn="1">
          <p15:clr>
            <a:srgbClr val="FBAE40"/>
          </p15:clr>
        </p15:guide>
        <p15:guide id="13" pos="6384" userDrawn="1">
          <p15:clr>
            <a:srgbClr val="FBAE40"/>
          </p15:clr>
        </p15:guide>
        <p15:guide id="14" orient="horz" pos="321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494949"/>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A116A2E3-682D-BD4F-9FC9-4546B0C9A186}"/>
              </a:ext>
            </a:extLst>
          </p:cNvPr>
          <p:cNvSpPr>
            <a:spLocks noGrp="1"/>
          </p:cNvSpPr>
          <p:nvPr>
            <p:ph type="title"/>
          </p:nvPr>
        </p:nvSpPr>
        <p:spPr>
          <a:xfrm>
            <a:off x="1028700" y="999068"/>
            <a:ext cx="7810500" cy="645284"/>
          </a:xfrm>
          <a:prstGeom prst="rect">
            <a:avLst/>
          </a:prstGeom>
        </p:spPr>
        <p:txBody>
          <a:bodyPr lIns="0" tIns="0" rIns="0" bIns="0" anchor="b"/>
          <a:lstStyle>
            <a:lvl1pPr>
              <a:defRPr>
                <a:solidFill>
                  <a:schemeClr val="tx1"/>
                </a:solidFill>
                <a:latin typeface="Founders Grotesk Medium" panose="020B0603030202060203" pitchFamily="34" charset="0"/>
              </a:defRPr>
            </a:lvl1pPr>
          </a:lstStyle>
          <a:p>
            <a:r>
              <a:rPr lang="en-US" dirty="0"/>
              <a:t>Click to edit Master title style</a:t>
            </a:r>
          </a:p>
        </p:txBody>
      </p:sp>
      <p:cxnSp>
        <p:nvCxnSpPr>
          <p:cNvPr id="32" name="Straight Connector 31">
            <a:extLst>
              <a:ext uri="{FF2B5EF4-FFF2-40B4-BE49-F238E27FC236}">
                <a16:creationId xmlns:a16="http://schemas.microsoft.com/office/drawing/2014/main" id="{ED64AC08-85A6-6F44-88B4-3FAE91B70C1B}"/>
              </a:ext>
            </a:extLst>
          </p:cNvPr>
          <p:cNvCxnSpPr>
            <a:cxnSpLocks/>
          </p:cNvCxnSpPr>
          <p:nvPr userDrawn="1"/>
        </p:nvCxnSpPr>
        <p:spPr>
          <a:xfrm>
            <a:off x="1033153" y="1871272"/>
            <a:ext cx="10125694"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2D1056DE-470B-C64D-99AE-5039A021EC58}"/>
              </a:ext>
            </a:extLst>
          </p:cNvPr>
          <p:cNvSpPr>
            <a:spLocks noGrp="1"/>
          </p:cNvSpPr>
          <p:nvPr>
            <p:ph type="body" sz="quarter" idx="17"/>
          </p:nvPr>
        </p:nvSpPr>
        <p:spPr>
          <a:xfrm>
            <a:off x="941616" y="2328553"/>
            <a:ext cx="2286000" cy="911029"/>
          </a:xfrm>
          <a:prstGeom prst="rect">
            <a:avLst/>
          </a:prstGeom>
        </p:spPr>
        <p:txBody>
          <a:bodyPr/>
          <a:lstStyle>
            <a:lvl1pPr>
              <a:buNone/>
              <a:defRPr sz="1800" b="1">
                <a:solidFill>
                  <a:schemeClr val="tx1"/>
                </a:solidFill>
                <a:latin typeface="Founders Grotesk Medium" panose="020B0603030202060203" pitchFamily="34" charset="0"/>
              </a:defRPr>
            </a:lvl1pPr>
          </a:lstStyle>
          <a:p>
            <a:pPr lvl="0"/>
            <a:r>
              <a:rPr lang="en-US" dirty="0"/>
              <a:t>Click to edit Master text styles</a:t>
            </a:r>
          </a:p>
        </p:txBody>
      </p:sp>
      <p:sp>
        <p:nvSpPr>
          <p:cNvPr id="37" name="Text Placeholder 4">
            <a:extLst>
              <a:ext uri="{FF2B5EF4-FFF2-40B4-BE49-F238E27FC236}">
                <a16:creationId xmlns:a16="http://schemas.microsoft.com/office/drawing/2014/main" id="{4ADA9C53-0DC4-4D43-B80C-9B0A9E0EBDE1}"/>
              </a:ext>
            </a:extLst>
          </p:cNvPr>
          <p:cNvSpPr>
            <a:spLocks noGrp="1"/>
          </p:cNvSpPr>
          <p:nvPr>
            <p:ph type="body" sz="quarter" idx="19"/>
          </p:nvPr>
        </p:nvSpPr>
        <p:spPr>
          <a:xfrm>
            <a:off x="6206672" y="2328553"/>
            <a:ext cx="2286000" cy="911029"/>
          </a:xfrm>
          <a:prstGeom prst="rect">
            <a:avLst/>
          </a:prstGeom>
        </p:spPr>
        <p:txBody>
          <a:bodyPr/>
          <a:lstStyle>
            <a:lvl1pPr>
              <a:buNone/>
              <a:defRPr sz="1800" b="1">
                <a:solidFill>
                  <a:schemeClr val="tx1"/>
                </a:solidFill>
                <a:latin typeface="Founders Grotesk Medium" panose="020B0603030202060203" pitchFamily="34" charset="0"/>
              </a:defRPr>
            </a:lvl1pPr>
          </a:lstStyle>
          <a:p>
            <a:pPr lvl="0"/>
            <a:r>
              <a:rPr lang="en-US" dirty="0"/>
              <a:t>Click to edit Master text styles</a:t>
            </a:r>
          </a:p>
        </p:txBody>
      </p:sp>
      <p:sp>
        <p:nvSpPr>
          <p:cNvPr id="38" name="Text Placeholder 4">
            <a:extLst>
              <a:ext uri="{FF2B5EF4-FFF2-40B4-BE49-F238E27FC236}">
                <a16:creationId xmlns:a16="http://schemas.microsoft.com/office/drawing/2014/main" id="{F8E68047-DF25-AB45-A0F0-F4DFE23516C6}"/>
              </a:ext>
            </a:extLst>
          </p:cNvPr>
          <p:cNvSpPr>
            <a:spLocks noGrp="1"/>
          </p:cNvSpPr>
          <p:nvPr>
            <p:ph type="body" sz="quarter" idx="20"/>
          </p:nvPr>
        </p:nvSpPr>
        <p:spPr>
          <a:xfrm>
            <a:off x="6206672" y="3336211"/>
            <a:ext cx="2286000" cy="2490992"/>
          </a:xfrm>
          <a:prstGeom prst="rect">
            <a:avLst/>
          </a:prstGeom>
        </p:spPr>
        <p:txBody>
          <a:bodyPr/>
          <a:lstStyle>
            <a:lvl1pPr marL="0" indent="0">
              <a:lnSpc>
                <a:spcPct val="100000"/>
              </a:lnSpc>
              <a:buFont typeface="Arial" panose="020B0604020202020204" pitchFamily="34" charset="0"/>
              <a:buNone/>
              <a:defRPr sz="1400" b="0">
                <a:solidFill>
                  <a:schemeClr val="tx1"/>
                </a:solidFill>
                <a:latin typeface="Founders Grotesk Regular" panose="020B0503030202060203" pitchFamily="34" charset="0"/>
              </a:defRPr>
            </a:lvl1pPr>
          </a:lstStyle>
          <a:p>
            <a:pPr lvl="0"/>
            <a:r>
              <a:rPr lang="en-US" dirty="0"/>
              <a:t>Click to edit Master text styles</a:t>
            </a:r>
          </a:p>
        </p:txBody>
      </p:sp>
      <p:sp>
        <p:nvSpPr>
          <p:cNvPr id="41" name="Text Placeholder 4">
            <a:extLst>
              <a:ext uri="{FF2B5EF4-FFF2-40B4-BE49-F238E27FC236}">
                <a16:creationId xmlns:a16="http://schemas.microsoft.com/office/drawing/2014/main" id="{61DB1B27-14E7-1549-BDAA-6DD31A1B1FC4}"/>
              </a:ext>
            </a:extLst>
          </p:cNvPr>
          <p:cNvSpPr>
            <a:spLocks noGrp="1"/>
          </p:cNvSpPr>
          <p:nvPr>
            <p:ph type="body" sz="quarter" idx="21"/>
          </p:nvPr>
        </p:nvSpPr>
        <p:spPr>
          <a:xfrm>
            <a:off x="8839200" y="2328553"/>
            <a:ext cx="2286000" cy="911029"/>
          </a:xfrm>
          <a:prstGeom prst="rect">
            <a:avLst/>
          </a:prstGeom>
        </p:spPr>
        <p:txBody>
          <a:bodyPr/>
          <a:lstStyle>
            <a:lvl1pPr>
              <a:buNone/>
              <a:defRPr sz="1800" b="1">
                <a:solidFill>
                  <a:schemeClr val="tx1"/>
                </a:solidFill>
                <a:latin typeface="Founders Grotesk Medium" panose="020B0603030202060203" pitchFamily="34" charset="0"/>
              </a:defRPr>
            </a:lvl1pPr>
          </a:lstStyle>
          <a:p>
            <a:pPr lvl="0"/>
            <a:r>
              <a:rPr lang="en-US" dirty="0"/>
              <a:t>Click to edit Master text styles</a:t>
            </a:r>
          </a:p>
        </p:txBody>
      </p:sp>
      <p:sp>
        <p:nvSpPr>
          <p:cNvPr id="42" name="Text Placeholder 4">
            <a:extLst>
              <a:ext uri="{FF2B5EF4-FFF2-40B4-BE49-F238E27FC236}">
                <a16:creationId xmlns:a16="http://schemas.microsoft.com/office/drawing/2014/main" id="{69D66743-22F2-C84F-9FD2-F350766D6CDF}"/>
              </a:ext>
            </a:extLst>
          </p:cNvPr>
          <p:cNvSpPr>
            <a:spLocks noGrp="1"/>
          </p:cNvSpPr>
          <p:nvPr>
            <p:ph type="body" sz="quarter" idx="22"/>
          </p:nvPr>
        </p:nvSpPr>
        <p:spPr>
          <a:xfrm>
            <a:off x="8839200" y="3331030"/>
            <a:ext cx="2286000" cy="2466536"/>
          </a:xfrm>
          <a:prstGeom prst="rect">
            <a:avLst/>
          </a:prstGeom>
        </p:spPr>
        <p:txBody>
          <a:bodyPr/>
          <a:lstStyle>
            <a:lvl1pPr marL="0" indent="0">
              <a:lnSpc>
                <a:spcPct val="100000"/>
              </a:lnSpc>
              <a:buFont typeface="Arial" panose="020B0604020202020204" pitchFamily="34" charset="0"/>
              <a:buNone/>
              <a:defRPr sz="1400" b="0">
                <a:solidFill>
                  <a:schemeClr val="tx1"/>
                </a:solidFill>
                <a:latin typeface="Founders Grotesk Regular" panose="020B0503030202060203" pitchFamily="34" charset="0"/>
              </a:defRPr>
            </a:lvl1pPr>
          </a:lstStyle>
          <a:p>
            <a:pPr lvl="0"/>
            <a:r>
              <a:rPr lang="en-US" dirty="0"/>
              <a:t>Click to edit Master text styles</a:t>
            </a:r>
          </a:p>
        </p:txBody>
      </p:sp>
      <p:sp>
        <p:nvSpPr>
          <p:cNvPr id="43" name="Text Placeholder 4">
            <a:extLst>
              <a:ext uri="{FF2B5EF4-FFF2-40B4-BE49-F238E27FC236}">
                <a16:creationId xmlns:a16="http://schemas.microsoft.com/office/drawing/2014/main" id="{4A38EF55-8739-4A40-A228-67296EA938B3}"/>
              </a:ext>
            </a:extLst>
          </p:cNvPr>
          <p:cNvSpPr>
            <a:spLocks noGrp="1"/>
          </p:cNvSpPr>
          <p:nvPr>
            <p:ph type="body" sz="quarter" idx="23"/>
          </p:nvPr>
        </p:nvSpPr>
        <p:spPr>
          <a:xfrm>
            <a:off x="3574144" y="2328553"/>
            <a:ext cx="2286000" cy="911029"/>
          </a:xfrm>
          <a:prstGeom prst="rect">
            <a:avLst/>
          </a:prstGeom>
        </p:spPr>
        <p:txBody>
          <a:bodyPr/>
          <a:lstStyle>
            <a:lvl1pPr>
              <a:buNone/>
              <a:defRPr sz="1800" b="1">
                <a:solidFill>
                  <a:schemeClr val="tx1"/>
                </a:solidFill>
                <a:latin typeface="Founders Grotesk Medium" panose="020B0603030202060203" pitchFamily="34" charset="0"/>
              </a:defRPr>
            </a:lvl1pPr>
          </a:lstStyle>
          <a:p>
            <a:pPr lvl="0"/>
            <a:r>
              <a:rPr lang="en-US" dirty="0"/>
              <a:t>Click to edit Master text styles</a:t>
            </a:r>
          </a:p>
        </p:txBody>
      </p:sp>
      <p:sp>
        <p:nvSpPr>
          <p:cNvPr id="44" name="Text Placeholder 4">
            <a:extLst>
              <a:ext uri="{FF2B5EF4-FFF2-40B4-BE49-F238E27FC236}">
                <a16:creationId xmlns:a16="http://schemas.microsoft.com/office/drawing/2014/main" id="{268DC74C-B0F9-2649-BEC3-BBA0BD737650}"/>
              </a:ext>
            </a:extLst>
          </p:cNvPr>
          <p:cNvSpPr>
            <a:spLocks noGrp="1"/>
          </p:cNvSpPr>
          <p:nvPr>
            <p:ph type="body" sz="quarter" idx="24"/>
          </p:nvPr>
        </p:nvSpPr>
        <p:spPr>
          <a:xfrm>
            <a:off x="3557921" y="3331029"/>
            <a:ext cx="2286000" cy="2466537"/>
          </a:xfrm>
          <a:prstGeom prst="rect">
            <a:avLst/>
          </a:prstGeom>
        </p:spPr>
        <p:txBody>
          <a:bodyPr/>
          <a:lstStyle>
            <a:lvl1pPr marL="0" indent="0">
              <a:lnSpc>
                <a:spcPct val="100000"/>
              </a:lnSpc>
              <a:buFont typeface="Arial" panose="020B0604020202020204" pitchFamily="34" charset="0"/>
              <a:buNone/>
              <a:defRPr sz="1400" b="0">
                <a:solidFill>
                  <a:schemeClr val="tx1"/>
                </a:solidFill>
                <a:latin typeface="Founders Grotesk Regular" panose="020B0503030202060203" pitchFamily="34" charset="0"/>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id="{57B1422B-E6C5-43B2-9F2B-DECEB3812142}"/>
              </a:ext>
            </a:extLst>
          </p:cNvPr>
          <p:cNvSpPr>
            <a:spLocks noGrp="1"/>
          </p:cNvSpPr>
          <p:nvPr>
            <p:ph type="body" sz="quarter" idx="25"/>
          </p:nvPr>
        </p:nvSpPr>
        <p:spPr>
          <a:xfrm>
            <a:off x="968377" y="3331029"/>
            <a:ext cx="2286000" cy="2466975"/>
          </a:xfrm>
          <a:prstGeom prst="rect">
            <a:avLst/>
          </a:prstGeom>
        </p:spPr>
        <p:txBody>
          <a:bodyPr/>
          <a:lstStyle>
            <a:lvl1pPr marL="0" indent="0">
              <a:lnSpc>
                <a:spcPct val="100000"/>
              </a:lnSpc>
              <a:buNone/>
              <a:defRPr sz="1400">
                <a:solidFill>
                  <a:schemeClr val="tx1"/>
                </a:solidFill>
                <a:latin typeface="Founders Grotesk Regular" panose="020B0503030202060203" pitchFamily="34" charset="0"/>
              </a:defRPr>
            </a:lvl1pPr>
            <a:lvl2pPr>
              <a:buNone/>
              <a:defRPr sz="1400"/>
            </a:lvl2pPr>
            <a:lvl3pPr>
              <a:buNone/>
              <a:defRPr sz="1400"/>
            </a:lvl3pPr>
            <a:lvl4pPr>
              <a:buNone/>
              <a:defRPr sz="1400"/>
            </a:lvl4pPr>
            <a:lvl5pPr>
              <a:buNone/>
              <a:defRPr sz="1400"/>
            </a:lvl5pPr>
          </a:lstStyle>
          <a:p>
            <a:pPr lvl="0"/>
            <a:r>
              <a:rPr lang="en-US" dirty="0"/>
              <a:t>Click to edit Master text styles</a:t>
            </a:r>
          </a:p>
        </p:txBody>
      </p:sp>
      <p:sp>
        <p:nvSpPr>
          <p:cNvPr id="9" name="Slide Number Placeholder 8">
            <a:extLst>
              <a:ext uri="{FF2B5EF4-FFF2-40B4-BE49-F238E27FC236}">
                <a16:creationId xmlns:a16="http://schemas.microsoft.com/office/drawing/2014/main" id="{3F85BAE5-43DA-49F0-89E6-66D549C52389}"/>
              </a:ext>
            </a:extLst>
          </p:cNvPr>
          <p:cNvSpPr>
            <a:spLocks noGrp="1"/>
          </p:cNvSpPr>
          <p:nvPr>
            <p:ph type="sldNum" sz="quarter" idx="28"/>
          </p:nvPr>
        </p:nvSpPr>
        <p:spPr/>
        <p:txBody>
          <a:bodyPr/>
          <a:lstStyle>
            <a:lvl1pPr>
              <a:defRPr>
                <a:solidFill>
                  <a:schemeClr val="tx1"/>
                </a:solidFill>
              </a:defRPr>
            </a:lvl1pPr>
          </a:lstStyle>
          <a:p>
            <a:fld id="{7782931A-7D25-4B4B-9464-57AE418934A3}" type="slidenum">
              <a:rPr lang="en-US" smtClean="0"/>
              <a:pPr/>
              <a:t>‹#›</a:t>
            </a:fld>
            <a:endParaRPr lang="en-US" dirty="0"/>
          </a:p>
        </p:txBody>
      </p:sp>
      <p:pic>
        <p:nvPicPr>
          <p:cNvPr id="15" name="Picture 14">
            <a:extLst>
              <a:ext uri="{FF2B5EF4-FFF2-40B4-BE49-F238E27FC236}">
                <a16:creationId xmlns:a16="http://schemas.microsoft.com/office/drawing/2014/main" id="{F3C3B4DB-86DC-4472-9E8E-76830049EB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flipH="1" flipV="1">
            <a:off x="193964" y="5999018"/>
            <a:ext cx="3004160" cy="763514"/>
          </a:xfrm>
          <a:prstGeom prst="rect">
            <a:avLst/>
          </a:prstGeom>
        </p:spPr>
      </p:pic>
      <p:sp>
        <p:nvSpPr>
          <p:cNvPr id="16" name="Date Placeholder 3">
            <a:extLst>
              <a:ext uri="{FF2B5EF4-FFF2-40B4-BE49-F238E27FC236}">
                <a16:creationId xmlns:a16="http://schemas.microsoft.com/office/drawing/2014/main" id="{7E19107D-3E28-4878-89DB-2D68E57A25A8}"/>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tx1"/>
                </a:solidFill>
                <a:latin typeface="Founders Grotesk Regular" panose="020B0503030202060203" pitchFamily="34" charset="0"/>
              </a:defRPr>
            </a:lvl1pPr>
          </a:lstStyle>
          <a:p>
            <a:r>
              <a:rPr lang="en-US"/>
              <a:t>December 2, 2020</a:t>
            </a:r>
            <a:endParaRPr lang="en-US" dirty="0"/>
          </a:p>
        </p:txBody>
      </p:sp>
      <p:sp>
        <p:nvSpPr>
          <p:cNvPr id="17" name="Footer Placeholder 4">
            <a:extLst>
              <a:ext uri="{FF2B5EF4-FFF2-40B4-BE49-F238E27FC236}">
                <a16:creationId xmlns:a16="http://schemas.microsoft.com/office/drawing/2014/main" id="{69725C4E-512E-4E84-ABCE-542502E60822}"/>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tx1"/>
                </a:solidFill>
                <a:latin typeface="Founders Grotesk Medium" panose="020B0603030202060203" pitchFamily="34" charset="0"/>
              </a:defRPr>
            </a:lvl1pPr>
          </a:lstStyle>
          <a:p>
            <a:r>
              <a:rPr lang="en-US"/>
              <a:t>Asphalt Conference</a:t>
            </a:r>
            <a:endParaRPr lang="en-US" dirty="0"/>
          </a:p>
        </p:txBody>
      </p:sp>
    </p:spTree>
    <p:extLst>
      <p:ext uri="{BB962C8B-B14F-4D97-AF65-F5344CB8AC3E}">
        <p14:creationId xmlns:p14="http://schemas.microsoft.com/office/powerpoint/2010/main" val="2199256008"/>
      </p:ext>
    </p:extLst>
  </p:cSld>
  <p:clrMapOvr>
    <a:masterClrMapping/>
  </p:clrMapOvr>
  <p:transition>
    <p:pull dir="r"/>
  </p:transition>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guide id="14" pos="148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79F22C8-3EAB-425F-ADBA-3A162D82024E}"/>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latin typeface="Founders Grotesk Regular" panose="020B0503030202060203" pitchFamily="34" charset="0"/>
              </a:defRPr>
            </a:lvl1pPr>
          </a:lstStyle>
          <a:p>
            <a:r>
              <a:rPr lang="en-US" dirty="0"/>
              <a:t>December 2, 2020</a:t>
            </a:r>
            <a:endParaRPr lang="en-US" dirty="0">
              <a:latin typeface="Founders Grotesk Regular" panose="020B0503030202060203" pitchFamily="34" charset="0"/>
            </a:endParaRPr>
          </a:p>
        </p:txBody>
      </p:sp>
      <p:sp>
        <p:nvSpPr>
          <p:cNvPr id="3" name="Footer Placeholder 4">
            <a:extLst>
              <a:ext uri="{FF2B5EF4-FFF2-40B4-BE49-F238E27FC236}">
                <a16:creationId xmlns:a16="http://schemas.microsoft.com/office/drawing/2014/main" id="{CC4B4F87-0B31-4EDA-8270-4233B0D8FF74}"/>
              </a:ext>
            </a:extLst>
          </p:cNvPr>
          <p:cNvSpPr>
            <a:spLocks noGrp="1"/>
          </p:cNvSpPr>
          <p:nvPr>
            <p:ph type="ftr" sz="quarter" idx="3"/>
          </p:nvPr>
        </p:nvSpPr>
        <p:spPr>
          <a:xfrm>
            <a:off x="8169965" y="6294120"/>
            <a:ext cx="1591003" cy="181094"/>
          </a:xfrm>
          <a:prstGeom prst="rect">
            <a:avLst/>
          </a:prstGeom>
        </p:spPr>
        <p:txBody>
          <a:bodyPr vert="horz" lIns="91440" tIns="45720" rIns="91440" bIns="45720" rtlCol="0" anchor="ctr"/>
          <a:lstStyle>
            <a:lvl1pPr algn="l">
              <a:defRPr sz="1200" b="1">
                <a:solidFill>
                  <a:schemeClr val="bg1"/>
                </a:solidFill>
                <a:latin typeface="Founders Grotesk Medium" panose="020B0603030202060203" pitchFamily="34" charset="0"/>
              </a:defRPr>
            </a:lvl1pPr>
          </a:lstStyle>
          <a:p>
            <a:r>
              <a:rPr lang="en-US" dirty="0"/>
              <a:t>Asphalt Conference</a:t>
            </a:r>
            <a:endParaRPr lang="en-US" dirty="0">
              <a:latin typeface="Founders Grotesk Medium" panose="020B0603030202060203" pitchFamily="34" charset="0"/>
            </a:endParaRPr>
          </a:p>
        </p:txBody>
      </p:sp>
      <p:sp>
        <p:nvSpPr>
          <p:cNvPr id="4" name="Slide Number Placeholder 5">
            <a:extLst>
              <a:ext uri="{FF2B5EF4-FFF2-40B4-BE49-F238E27FC236}">
                <a16:creationId xmlns:a16="http://schemas.microsoft.com/office/drawing/2014/main" id="{A05EC255-976A-48BF-A8A0-1ECEBDFBB6B7}"/>
              </a:ext>
            </a:extLst>
          </p:cNvPr>
          <p:cNvSpPr>
            <a:spLocks noGrp="1"/>
          </p:cNvSpPr>
          <p:nvPr>
            <p:ph type="sldNum" sz="quarter" idx="4"/>
          </p:nvPr>
        </p:nvSpPr>
        <p:spPr>
          <a:xfrm>
            <a:off x="11493500" y="6292334"/>
            <a:ext cx="412750" cy="182880"/>
          </a:xfrm>
          <a:prstGeom prst="rect">
            <a:avLst/>
          </a:prstGeom>
        </p:spPr>
        <p:txBody>
          <a:bodyPr vert="horz" lIns="91440" tIns="45720" rIns="91440" bIns="45720" rtlCol="0" anchor="ctr"/>
          <a:lstStyle>
            <a:lvl1pPr algn="r">
              <a:defRPr sz="1200">
                <a:solidFill>
                  <a:schemeClr val="bg1"/>
                </a:solidFill>
                <a:latin typeface="Founders Grotesk Regular" panose="020B0503030202060203" pitchFamily="34" charset="0"/>
              </a:defRPr>
            </a:lvl1pPr>
          </a:lstStyle>
          <a:p>
            <a:fld id="{7782931A-7D25-4B4B-9464-57AE418934A3}" type="slidenum">
              <a:rPr lang="en-US" smtClean="0"/>
              <a:pPr/>
              <a:t>‹#›</a:t>
            </a:fld>
            <a:endParaRPr lang="en-US" dirty="0">
              <a:latin typeface="Founders Grotesk Regular" panose="020B0503030202060203" pitchFamily="34" charset="0"/>
            </a:endParaRPr>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74" r:id="rId2"/>
    <p:sldLayoutId id="2147483673" r:id="rId3"/>
    <p:sldLayoutId id="2147483671" r:id="rId4"/>
    <p:sldLayoutId id="2147483678" r:id="rId5"/>
    <p:sldLayoutId id="2147483676" r:id="rId6"/>
    <p:sldLayoutId id="2147483677" r:id="rId7"/>
    <p:sldLayoutId id="2147483660" r:id="rId8"/>
    <p:sldLayoutId id="2147483675" r:id="rId9"/>
    <p:sldLayoutId id="2147483679" r:id="rId10"/>
    <p:sldLayoutId id="2147483680" r:id="rId11"/>
    <p:sldLayoutId id="2147483681" r:id="rId12"/>
    <p:sldLayoutId id="2147483684" r:id="rId13"/>
  </p:sldLayoutIdLst>
  <p:transition>
    <p:pull dir="r"/>
  </p:transition>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7008" userDrawn="1">
          <p15:clr>
            <a:srgbClr val="F26B43"/>
          </p15:clr>
        </p15:guide>
        <p15:guide id="8" pos="3720">
          <p15:clr>
            <a:srgbClr val="547EBF"/>
          </p15:clr>
        </p15:guide>
        <p15:guide id="9" pos="2112">
          <p15:clr>
            <a:srgbClr val="547EBF"/>
          </p15:clr>
        </p15:guide>
        <p15:guide id="10" pos="1824" userDrawn="1">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orient="horz" pos="624" userDrawn="1">
          <p15:clr>
            <a:srgbClr val="F26B43"/>
          </p15:clr>
        </p15:guide>
        <p15:guide id="18" orient="horz" pos="3672" userDrawn="1">
          <p15:clr>
            <a:srgbClr val="F26B43"/>
          </p15:clr>
        </p15:guide>
        <p15:guide id="19" pos="3984" userDrawn="1">
          <p15:clr>
            <a:srgbClr val="547EB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mailto:mmusselman@acaf.org"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C99CF7C-AFAB-48F1-8FC3-CCCE989822A6}"/>
              </a:ext>
            </a:extLst>
          </p:cNvPr>
          <p:cNvSpPr>
            <a:spLocks noGrp="1"/>
          </p:cNvSpPr>
          <p:nvPr>
            <p:ph type="title"/>
          </p:nvPr>
        </p:nvSpPr>
        <p:spPr/>
        <p:txBody>
          <a:bodyPr/>
          <a:lstStyle/>
          <a:p>
            <a:r>
              <a:rPr lang="en-US" dirty="0"/>
              <a:t>2020 Florida Asphalt Digital Conference</a:t>
            </a:r>
          </a:p>
        </p:txBody>
      </p:sp>
      <p:sp>
        <p:nvSpPr>
          <p:cNvPr id="3" name="Content Placeholder 2">
            <a:extLst>
              <a:ext uri="{FF2B5EF4-FFF2-40B4-BE49-F238E27FC236}">
                <a16:creationId xmlns:a16="http://schemas.microsoft.com/office/drawing/2014/main" id="{CA8ECC17-4660-124A-8996-54F15FD169C0}"/>
              </a:ext>
            </a:extLst>
          </p:cNvPr>
          <p:cNvSpPr>
            <a:spLocks noGrp="1"/>
          </p:cNvSpPr>
          <p:nvPr>
            <p:ph sz="quarter" idx="11"/>
          </p:nvPr>
        </p:nvSpPr>
        <p:spPr>
          <a:xfrm>
            <a:off x="1033153" y="4728131"/>
            <a:ext cx="6522453" cy="238821"/>
          </a:xfrm>
        </p:spPr>
        <p:txBody>
          <a:bodyPr/>
          <a:lstStyle/>
          <a:p>
            <a:r>
              <a:rPr lang="en-US" b="1" dirty="0"/>
              <a:t>Asphalt Contractors Association of Florida, Inc</a:t>
            </a:r>
            <a:endParaRPr lang="en-US" dirty="0"/>
          </a:p>
          <a:p>
            <a:endParaRPr lang="en-US" dirty="0"/>
          </a:p>
        </p:txBody>
      </p:sp>
    </p:spTree>
    <p:extLst>
      <p:ext uri="{BB962C8B-B14F-4D97-AF65-F5344CB8AC3E}">
        <p14:creationId xmlns:p14="http://schemas.microsoft.com/office/powerpoint/2010/main" val="2605473726"/>
      </p:ext>
    </p:extLst>
  </p:cSld>
  <p:clrMapOvr>
    <a:masterClrMapping/>
  </p:clrMapOvr>
  <p:transition>
    <p:pull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2902-4719-4537-8702-5E38EFF3C88F}"/>
              </a:ext>
            </a:extLst>
          </p:cNvPr>
          <p:cNvSpPr>
            <a:spLocks noGrp="1"/>
          </p:cNvSpPr>
          <p:nvPr>
            <p:ph type="title"/>
          </p:nvPr>
        </p:nvSpPr>
        <p:spPr>
          <a:xfrm>
            <a:off x="1028700" y="999068"/>
            <a:ext cx="4876800" cy="645284"/>
          </a:xfrm>
        </p:spPr>
        <p:txBody>
          <a:bodyPr anchor="b">
            <a:normAutofit fontScale="90000"/>
          </a:bodyPr>
          <a:lstStyle/>
          <a:p>
            <a:r>
              <a:rPr lang="en-US" dirty="0"/>
              <a:t>Primary Roadway: Winner</a:t>
            </a:r>
          </a:p>
        </p:txBody>
      </p:sp>
      <p:pic>
        <p:nvPicPr>
          <p:cNvPr id="8" name="Picture 7">
            <a:extLst>
              <a:ext uri="{FF2B5EF4-FFF2-40B4-BE49-F238E27FC236}">
                <a16:creationId xmlns:a16="http://schemas.microsoft.com/office/drawing/2014/main" id="{A121EFD4-CBFE-4D19-8C92-8579FF3A8002}"/>
              </a:ext>
            </a:extLst>
          </p:cNvPr>
          <p:cNvPicPr/>
          <p:nvPr/>
        </p:nvPicPr>
        <p:blipFill>
          <a:blip r:embed="rId2">
            <a:extLst>
              <a:ext uri="{28A0092B-C50C-407E-A947-70E740481C1C}">
                <a14:useLocalDpi xmlns:a14="http://schemas.microsoft.com/office/drawing/2010/main" val="0"/>
              </a:ext>
            </a:extLst>
          </a:blip>
          <a:srcRect l="12538" r="12538"/>
          <a:stretch/>
        </p:blipFill>
        <p:spPr bwMode="auto">
          <a:xfrm>
            <a:off x="7354824" y="990600"/>
            <a:ext cx="4837176" cy="4837176"/>
          </a:xfrm>
          <a:prstGeom prst="rect">
            <a:avLst/>
          </a:prstGeom>
          <a:noFill/>
          <a:ln>
            <a:noFill/>
          </a:ln>
        </p:spPr>
      </p:pic>
      <p:sp>
        <p:nvSpPr>
          <p:cNvPr id="5" name="Slide Number Placeholder 4">
            <a:extLst>
              <a:ext uri="{FF2B5EF4-FFF2-40B4-BE49-F238E27FC236}">
                <a16:creationId xmlns:a16="http://schemas.microsoft.com/office/drawing/2014/main" id="{B5895619-C4F3-440C-BF3C-14A6BEFF4950}"/>
              </a:ext>
            </a:extLst>
          </p:cNvPr>
          <p:cNvSpPr>
            <a:spLocks noGrp="1"/>
          </p:cNvSpPr>
          <p:nvPr>
            <p:ph type="sldNum" sz="quarter" idx="13"/>
          </p:nvPr>
        </p:nvSpPr>
        <p:spPr>
          <a:xfrm>
            <a:off x="11493500" y="6292334"/>
            <a:ext cx="412750" cy="182880"/>
          </a:xfrm>
        </p:spPr>
        <p:txBody>
          <a:bodyPr anchor="ctr">
            <a:normAutofit/>
          </a:bodyPr>
          <a:lstStyle/>
          <a:p>
            <a:pPr>
              <a:lnSpc>
                <a:spcPct val="90000"/>
              </a:lnSpc>
              <a:spcAft>
                <a:spcPts val="600"/>
              </a:spcAft>
            </a:pPr>
            <a:fld id="{7782931A-7D25-4B4B-9464-57AE418934A3}" type="slidenum">
              <a:rPr lang="en-US" sz="600" smtClean="0"/>
              <a:pPr>
                <a:lnSpc>
                  <a:spcPct val="90000"/>
                </a:lnSpc>
                <a:spcAft>
                  <a:spcPts val="600"/>
                </a:spcAft>
              </a:pPr>
              <a:t>10</a:t>
            </a:fld>
            <a:endParaRPr lang="en-US" sz="600"/>
          </a:p>
        </p:txBody>
      </p:sp>
      <p:sp>
        <p:nvSpPr>
          <p:cNvPr id="10" name="Date Placeholder 5">
            <a:extLst>
              <a:ext uri="{FF2B5EF4-FFF2-40B4-BE49-F238E27FC236}">
                <a16:creationId xmlns:a16="http://schemas.microsoft.com/office/drawing/2014/main" id="{822D91F4-1FB8-491A-97A7-A0E72E989255}"/>
              </a:ext>
            </a:extLst>
          </p:cNvPr>
          <p:cNvSpPr>
            <a:spLocks noGrp="1"/>
          </p:cNvSpPr>
          <p:nvPr>
            <p:ph type="dt" sz="half" idx="2"/>
          </p:nvPr>
        </p:nvSpPr>
        <p:spPr>
          <a:xfrm>
            <a:off x="9830818" y="6292334"/>
            <a:ext cx="1522982" cy="182880"/>
          </a:xfrm>
        </p:spPr>
        <p:txBody>
          <a:bodyPr/>
          <a:lstStyle/>
          <a:p>
            <a:r>
              <a:rPr lang="en-US" dirty="0"/>
              <a:t>December 2, 2020</a:t>
            </a:r>
            <a:endParaRPr lang="en-US" dirty="0">
              <a:latin typeface="Founders Grotesk Regular" panose="020B0503030202060203" pitchFamily="34" charset="0"/>
            </a:endParaRPr>
          </a:p>
        </p:txBody>
      </p:sp>
      <p:sp>
        <p:nvSpPr>
          <p:cNvPr id="11" name="Footer Placeholder 6">
            <a:extLst>
              <a:ext uri="{FF2B5EF4-FFF2-40B4-BE49-F238E27FC236}">
                <a16:creationId xmlns:a16="http://schemas.microsoft.com/office/drawing/2014/main" id="{12BF0F93-3CDE-4FC2-8322-950C2F3DFCE0}"/>
              </a:ext>
            </a:extLst>
          </p:cNvPr>
          <p:cNvSpPr>
            <a:spLocks noGrp="1"/>
          </p:cNvSpPr>
          <p:nvPr>
            <p:ph type="ftr" sz="quarter" idx="3"/>
          </p:nvPr>
        </p:nvSpPr>
        <p:spPr>
          <a:xfrm>
            <a:off x="8169965" y="6294120"/>
            <a:ext cx="1591003" cy="181094"/>
          </a:xfrm>
        </p:spPr>
        <p:txBody>
          <a:bodyPr/>
          <a:lstStyle/>
          <a:p>
            <a:r>
              <a:rPr lang="en-US" dirty="0"/>
              <a:t>Asphalt Conference</a:t>
            </a:r>
            <a:endParaRPr lang="en-US" dirty="0">
              <a:latin typeface="Founders Grotesk Medium" panose="020B0603030202060203" pitchFamily="34" charset="0"/>
            </a:endParaRPr>
          </a:p>
        </p:txBody>
      </p:sp>
      <p:pic>
        <p:nvPicPr>
          <p:cNvPr id="12" name="Picture 11">
            <a:extLst>
              <a:ext uri="{FF2B5EF4-FFF2-40B4-BE49-F238E27FC236}">
                <a16:creationId xmlns:a16="http://schemas.microsoft.com/office/drawing/2014/main" id="{C36E90F9-703F-4397-A35E-FEFFE85CF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42441" y="1590733"/>
            <a:ext cx="3567596" cy="740594"/>
          </a:xfrm>
          <a:prstGeom prst="rect">
            <a:avLst/>
          </a:prstGeom>
        </p:spPr>
      </p:pic>
      <p:sp>
        <p:nvSpPr>
          <p:cNvPr id="4" name="Content Placeholder 3">
            <a:extLst>
              <a:ext uri="{FF2B5EF4-FFF2-40B4-BE49-F238E27FC236}">
                <a16:creationId xmlns:a16="http://schemas.microsoft.com/office/drawing/2014/main" id="{11EA0118-0D69-4CCE-8B72-C0E5443345CF}"/>
              </a:ext>
            </a:extLst>
          </p:cNvPr>
          <p:cNvSpPr>
            <a:spLocks noGrp="1"/>
          </p:cNvSpPr>
          <p:nvPr>
            <p:ph sz="half" idx="1"/>
          </p:nvPr>
        </p:nvSpPr>
        <p:spPr>
          <a:xfrm>
            <a:off x="947540" y="2383395"/>
            <a:ext cx="4876800" cy="3568696"/>
          </a:xfrm>
        </p:spPr>
        <p:txBody>
          <a:bodyPr/>
          <a:lstStyle/>
          <a:p>
            <a:pPr algn="ctr"/>
            <a:r>
              <a:rPr lang="en-US" sz="2400" dirty="0">
                <a:latin typeface="Founders Grotesk Medium" panose="020B0603030202060203" pitchFamily="34" charset="0"/>
              </a:rPr>
              <a:t>SR 100 from Union County Line to Academic Avenue</a:t>
            </a:r>
          </a:p>
          <a:p>
            <a:pPr algn="ctr"/>
            <a:r>
              <a:rPr lang="pt-BR" sz="2400" dirty="0">
                <a:latin typeface="Founders Grotesk Medium" panose="020B0603030202060203" pitchFamily="34" charset="0"/>
              </a:rPr>
              <a:t>2 lanes</a:t>
            </a:r>
          </a:p>
          <a:p>
            <a:pPr algn="ctr"/>
            <a:r>
              <a:rPr lang="pt-BR" sz="2400" dirty="0">
                <a:latin typeface="Founders Grotesk Medium" panose="020B0603030202060203" pitchFamily="34" charset="0"/>
              </a:rPr>
              <a:t>7.3 miles</a:t>
            </a:r>
          </a:p>
          <a:p>
            <a:pPr algn="ctr"/>
            <a:r>
              <a:rPr lang="pt-BR" sz="2400" dirty="0">
                <a:latin typeface="Founders Grotesk Medium" panose="020B0603030202060203" pitchFamily="34" charset="0"/>
              </a:rPr>
              <a:t>Average IRI:</a:t>
            </a:r>
          </a:p>
          <a:p>
            <a:pPr algn="ctr"/>
            <a:r>
              <a:rPr lang="pt-BR" sz="7200" dirty="0">
                <a:latin typeface="Founders Grotesk Medium" panose="020B0603030202060203" pitchFamily="34" charset="0"/>
              </a:rPr>
              <a:t>33</a:t>
            </a:r>
          </a:p>
          <a:p>
            <a:endParaRPr lang="en-US" sz="2400" dirty="0">
              <a:latin typeface="Founders Grotesk Medium" panose="020B0603030202060203" pitchFamily="34" charset="0"/>
            </a:endParaRPr>
          </a:p>
        </p:txBody>
      </p:sp>
    </p:spTree>
    <p:extLst>
      <p:ext uri="{BB962C8B-B14F-4D97-AF65-F5344CB8AC3E}">
        <p14:creationId xmlns:p14="http://schemas.microsoft.com/office/powerpoint/2010/main" val="373416545"/>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25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25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6" dur="25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25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25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4" dur="25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250" fill="hold"/>
                                        <p:tgtEl>
                                          <p:spTgt spid="12"/>
                                        </p:tgtEl>
                                        <p:attrNameLst>
                                          <p:attrName>ppt_x</p:attrName>
                                        </p:attrNameLst>
                                      </p:cBhvr>
                                      <p:tavLst>
                                        <p:tav tm="0">
                                          <p:val>
                                            <p:strVal val="0-#ppt_w/2"/>
                                          </p:val>
                                        </p:tav>
                                        <p:tav tm="100000">
                                          <p:val>
                                            <p:strVal val="#ppt_x"/>
                                          </p:val>
                                        </p:tav>
                                      </p:tavLst>
                                    </p:anim>
                                    <p:anim calcmode="lin" valueType="num">
                                      <p:cBhvr additive="base">
                                        <p:cTn id="30" dur="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2902-4719-4537-8702-5E38EFF3C88F}"/>
              </a:ext>
            </a:extLst>
          </p:cNvPr>
          <p:cNvSpPr>
            <a:spLocks noGrp="1"/>
          </p:cNvSpPr>
          <p:nvPr>
            <p:ph type="title"/>
          </p:nvPr>
        </p:nvSpPr>
        <p:spPr>
          <a:xfrm>
            <a:off x="1028700" y="999068"/>
            <a:ext cx="4876800" cy="645284"/>
          </a:xfrm>
        </p:spPr>
        <p:txBody>
          <a:bodyPr anchor="b">
            <a:normAutofit fontScale="90000"/>
          </a:bodyPr>
          <a:lstStyle/>
          <a:p>
            <a:r>
              <a:rPr lang="en-US" dirty="0"/>
              <a:t>Limited Access: Runner Up</a:t>
            </a:r>
          </a:p>
        </p:txBody>
      </p:sp>
      <p:pic>
        <p:nvPicPr>
          <p:cNvPr id="8" name="Picture 7">
            <a:extLst>
              <a:ext uri="{FF2B5EF4-FFF2-40B4-BE49-F238E27FC236}">
                <a16:creationId xmlns:a16="http://schemas.microsoft.com/office/drawing/2014/main" id="{A121EFD4-CBFE-4D19-8C92-8579FF3A8002}"/>
              </a:ext>
            </a:extLst>
          </p:cNvPr>
          <p:cNvPicPr/>
          <p:nvPr/>
        </p:nvPicPr>
        <p:blipFill>
          <a:blip r:embed="rId2">
            <a:extLst>
              <a:ext uri="{28A0092B-C50C-407E-A947-70E740481C1C}">
                <a14:useLocalDpi xmlns:a14="http://schemas.microsoft.com/office/drawing/2010/main" val="0"/>
              </a:ext>
            </a:extLst>
          </a:blip>
          <a:srcRect l="12538" r="12538"/>
          <a:stretch/>
        </p:blipFill>
        <p:spPr bwMode="auto">
          <a:xfrm>
            <a:off x="7354824" y="990600"/>
            <a:ext cx="4837176" cy="4837176"/>
          </a:xfrm>
          <a:prstGeom prst="rect">
            <a:avLst/>
          </a:prstGeom>
          <a:noFill/>
          <a:ln>
            <a:noFill/>
          </a:ln>
        </p:spPr>
      </p:pic>
      <p:sp>
        <p:nvSpPr>
          <p:cNvPr id="5" name="Slide Number Placeholder 4">
            <a:extLst>
              <a:ext uri="{FF2B5EF4-FFF2-40B4-BE49-F238E27FC236}">
                <a16:creationId xmlns:a16="http://schemas.microsoft.com/office/drawing/2014/main" id="{B5895619-C4F3-440C-BF3C-14A6BEFF4950}"/>
              </a:ext>
            </a:extLst>
          </p:cNvPr>
          <p:cNvSpPr>
            <a:spLocks noGrp="1"/>
          </p:cNvSpPr>
          <p:nvPr>
            <p:ph type="sldNum" sz="quarter" idx="13"/>
          </p:nvPr>
        </p:nvSpPr>
        <p:spPr>
          <a:xfrm>
            <a:off x="11493500" y="6292334"/>
            <a:ext cx="412750" cy="182880"/>
          </a:xfrm>
        </p:spPr>
        <p:txBody>
          <a:bodyPr anchor="ctr">
            <a:normAutofit/>
          </a:bodyPr>
          <a:lstStyle/>
          <a:p>
            <a:pPr>
              <a:lnSpc>
                <a:spcPct val="90000"/>
              </a:lnSpc>
              <a:spcAft>
                <a:spcPts val="600"/>
              </a:spcAft>
            </a:pPr>
            <a:fld id="{7782931A-7D25-4B4B-9464-57AE418934A3}" type="slidenum">
              <a:rPr lang="en-US" sz="600" smtClean="0"/>
              <a:pPr>
                <a:lnSpc>
                  <a:spcPct val="90000"/>
                </a:lnSpc>
                <a:spcAft>
                  <a:spcPts val="600"/>
                </a:spcAft>
              </a:pPr>
              <a:t>11</a:t>
            </a:fld>
            <a:endParaRPr lang="en-US" sz="600"/>
          </a:p>
        </p:txBody>
      </p:sp>
      <p:sp>
        <p:nvSpPr>
          <p:cNvPr id="10" name="Date Placeholder 5">
            <a:extLst>
              <a:ext uri="{FF2B5EF4-FFF2-40B4-BE49-F238E27FC236}">
                <a16:creationId xmlns:a16="http://schemas.microsoft.com/office/drawing/2014/main" id="{822D91F4-1FB8-491A-97A7-A0E72E989255}"/>
              </a:ext>
            </a:extLst>
          </p:cNvPr>
          <p:cNvSpPr>
            <a:spLocks noGrp="1"/>
          </p:cNvSpPr>
          <p:nvPr>
            <p:ph type="dt" sz="half" idx="2"/>
          </p:nvPr>
        </p:nvSpPr>
        <p:spPr>
          <a:xfrm>
            <a:off x="9830818" y="6292334"/>
            <a:ext cx="1522982" cy="182880"/>
          </a:xfrm>
        </p:spPr>
        <p:txBody>
          <a:bodyPr/>
          <a:lstStyle/>
          <a:p>
            <a:r>
              <a:rPr lang="en-US" dirty="0"/>
              <a:t>December 2, 2020</a:t>
            </a:r>
            <a:endParaRPr lang="en-US" dirty="0">
              <a:latin typeface="Founders Grotesk Regular" panose="020B0503030202060203" pitchFamily="34" charset="0"/>
            </a:endParaRPr>
          </a:p>
        </p:txBody>
      </p:sp>
      <p:sp>
        <p:nvSpPr>
          <p:cNvPr id="11" name="Footer Placeholder 6">
            <a:extLst>
              <a:ext uri="{FF2B5EF4-FFF2-40B4-BE49-F238E27FC236}">
                <a16:creationId xmlns:a16="http://schemas.microsoft.com/office/drawing/2014/main" id="{12BF0F93-3CDE-4FC2-8322-950C2F3DFCE0}"/>
              </a:ext>
            </a:extLst>
          </p:cNvPr>
          <p:cNvSpPr>
            <a:spLocks noGrp="1"/>
          </p:cNvSpPr>
          <p:nvPr>
            <p:ph type="ftr" sz="quarter" idx="3"/>
          </p:nvPr>
        </p:nvSpPr>
        <p:spPr>
          <a:xfrm>
            <a:off x="8169965" y="6294120"/>
            <a:ext cx="1591003" cy="181094"/>
          </a:xfrm>
        </p:spPr>
        <p:txBody>
          <a:bodyPr/>
          <a:lstStyle/>
          <a:p>
            <a:r>
              <a:rPr lang="en-US" dirty="0"/>
              <a:t>Asphalt Conference</a:t>
            </a:r>
            <a:endParaRPr lang="en-US" dirty="0">
              <a:latin typeface="Founders Grotesk Medium" panose="020B0603030202060203" pitchFamily="34" charset="0"/>
            </a:endParaRPr>
          </a:p>
        </p:txBody>
      </p:sp>
      <p:pic>
        <p:nvPicPr>
          <p:cNvPr id="12" name="Picture 11">
            <a:extLst>
              <a:ext uri="{FF2B5EF4-FFF2-40B4-BE49-F238E27FC236}">
                <a16:creationId xmlns:a16="http://schemas.microsoft.com/office/drawing/2014/main" id="{C36E90F9-703F-4397-A35E-FEFFE85CF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8343" y="2611984"/>
            <a:ext cx="3845249" cy="1343202"/>
          </a:xfrm>
          <a:prstGeom prst="rect">
            <a:avLst/>
          </a:prstGeom>
        </p:spPr>
      </p:pic>
      <p:sp>
        <p:nvSpPr>
          <p:cNvPr id="4" name="Content Placeholder 3">
            <a:extLst>
              <a:ext uri="{FF2B5EF4-FFF2-40B4-BE49-F238E27FC236}">
                <a16:creationId xmlns:a16="http://schemas.microsoft.com/office/drawing/2014/main" id="{11EA0118-0D69-4CCE-8B72-C0E5443345CF}"/>
              </a:ext>
            </a:extLst>
          </p:cNvPr>
          <p:cNvSpPr>
            <a:spLocks noGrp="1"/>
          </p:cNvSpPr>
          <p:nvPr>
            <p:ph sz="half" idx="1"/>
          </p:nvPr>
        </p:nvSpPr>
        <p:spPr>
          <a:xfrm>
            <a:off x="947540" y="2383395"/>
            <a:ext cx="4876800" cy="3568696"/>
          </a:xfrm>
        </p:spPr>
        <p:txBody>
          <a:bodyPr/>
          <a:lstStyle/>
          <a:p>
            <a:pPr algn="ctr"/>
            <a:r>
              <a:rPr lang="en-US" sz="2400" dirty="0">
                <a:latin typeface="Founders Grotesk Medium" panose="020B0603030202060203" pitchFamily="34" charset="0"/>
              </a:rPr>
              <a:t>Florida Turnpike in Palm Beach County from MP 106.1 to 112.212</a:t>
            </a:r>
          </a:p>
          <a:p>
            <a:pPr algn="ctr"/>
            <a:r>
              <a:rPr lang="pt-BR" sz="2400" dirty="0">
                <a:latin typeface="Founders Grotesk Medium" panose="020B0603030202060203" pitchFamily="34" charset="0"/>
              </a:rPr>
              <a:t>4 lanes</a:t>
            </a:r>
          </a:p>
          <a:p>
            <a:pPr algn="ctr"/>
            <a:r>
              <a:rPr lang="pt-BR" sz="2400" dirty="0">
                <a:latin typeface="Founders Grotesk Medium" panose="020B0603030202060203" pitchFamily="34" charset="0"/>
              </a:rPr>
              <a:t>6.0 miles</a:t>
            </a:r>
          </a:p>
          <a:p>
            <a:pPr algn="ctr"/>
            <a:r>
              <a:rPr lang="pt-BR" sz="2400" dirty="0">
                <a:latin typeface="Founders Grotesk Medium" panose="020B0603030202060203" pitchFamily="34" charset="0"/>
              </a:rPr>
              <a:t>Average IRI:</a:t>
            </a:r>
          </a:p>
          <a:p>
            <a:pPr algn="ctr"/>
            <a:r>
              <a:rPr lang="pt-BR" sz="7200" dirty="0">
                <a:latin typeface="Founders Grotesk Medium" panose="020B0603030202060203" pitchFamily="34" charset="0"/>
              </a:rPr>
              <a:t>38</a:t>
            </a:r>
          </a:p>
          <a:p>
            <a:endParaRPr lang="en-US" sz="2400" dirty="0">
              <a:latin typeface="Founders Grotesk Medium" panose="020B0603030202060203" pitchFamily="34" charset="0"/>
            </a:endParaRPr>
          </a:p>
        </p:txBody>
      </p:sp>
    </p:spTree>
    <p:extLst>
      <p:ext uri="{BB962C8B-B14F-4D97-AF65-F5344CB8AC3E}">
        <p14:creationId xmlns:p14="http://schemas.microsoft.com/office/powerpoint/2010/main" val="2496124938"/>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25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25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6" dur="25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25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25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4" dur="25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250" fill="hold"/>
                                        <p:tgtEl>
                                          <p:spTgt spid="12"/>
                                        </p:tgtEl>
                                        <p:attrNameLst>
                                          <p:attrName>ppt_x</p:attrName>
                                        </p:attrNameLst>
                                      </p:cBhvr>
                                      <p:tavLst>
                                        <p:tav tm="0">
                                          <p:val>
                                            <p:strVal val="0-#ppt_w/2"/>
                                          </p:val>
                                        </p:tav>
                                        <p:tav tm="100000">
                                          <p:val>
                                            <p:strVal val="#ppt_x"/>
                                          </p:val>
                                        </p:tav>
                                      </p:tavLst>
                                    </p:anim>
                                    <p:anim calcmode="lin" valueType="num">
                                      <p:cBhvr additive="base">
                                        <p:cTn id="30" dur="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2902-4719-4537-8702-5E38EFF3C88F}"/>
              </a:ext>
            </a:extLst>
          </p:cNvPr>
          <p:cNvSpPr>
            <a:spLocks noGrp="1"/>
          </p:cNvSpPr>
          <p:nvPr>
            <p:ph type="title"/>
          </p:nvPr>
        </p:nvSpPr>
        <p:spPr>
          <a:xfrm>
            <a:off x="1028700" y="999068"/>
            <a:ext cx="4876800" cy="645284"/>
          </a:xfrm>
        </p:spPr>
        <p:txBody>
          <a:bodyPr anchor="b">
            <a:normAutofit fontScale="90000"/>
          </a:bodyPr>
          <a:lstStyle/>
          <a:p>
            <a:r>
              <a:rPr lang="en-US" dirty="0"/>
              <a:t>Limited Access: Winner</a:t>
            </a:r>
          </a:p>
        </p:txBody>
      </p:sp>
      <p:pic>
        <p:nvPicPr>
          <p:cNvPr id="8" name="Picture 7">
            <a:extLst>
              <a:ext uri="{FF2B5EF4-FFF2-40B4-BE49-F238E27FC236}">
                <a16:creationId xmlns:a16="http://schemas.microsoft.com/office/drawing/2014/main" id="{A121EFD4-CBFE-4D19-8C92-8579FF3A8002}"/>
              </a:ext>
            </a:extLst>
          </p:cNvPr>
          <p:cNvPicPr/>
          <p:nvPr/>
        </p:nvPicPr>
        <p:blipFill>
          <a:blip r:embed="rId2">
            <a:extLst>
              <a:ext uri="{28A0092B-C50C-407E-A947-70E740481C1C}">
                <a14:useLocalDpi xmlns:a14="http://schemas.microsoft.com/office/drawing/2010/main" val="0"/>
              </a:ext>
            </a:extLst>
          </a:blip>
          <a:srcRect l="16630" r="16630"/>
          <a:stretch/>
        </p:blipFill>
        <p:spPr bwMode="auto">
          <a:xfrm>
            <a:off x="7354824" y="990600"/>
            <a:ext cx="4837176" cy="4837176"/>
          </a:xfrm>
          <a:prstGeom prst="rect">
            <a:avLst/>
          </a:prstGeom>
          <a:noFill/>
          <a:ln>
            <a:noFill/>
          </a:ln>
        </p:spPr>
      </p:pic>
      <p:sp>
        <p:nvSpPr>
          <p:cNvPr id="5" name="Slide Number Placeholder 4">
            <a:extLst>
              <a:ext uri="{FF2B5EF4-FFF2-40B4-BE49-F238E27FC236}">
                <a16:creationId xmlns:a16="http://schemas.microsoft.com/office/drawing/2014/main" id="{B5895619-C4F3-440C-BF3C-14A6BEFF4950}"/>
              </a:ext>
            </a:extLst>
          </p:cNvPr>
          <p:cNvSpPr>
            <a:spLocks noGrp="1"/>
          </p:cNvSpPr>
          <p:nvPr>
            <p:ph type="sldNum" sz="quarter" idx="13"/>
          </p:nvPr>
        </p:nvSpPr>
        <p:spPr>
          <a:xfrm>
            <a:off x="11493500" y="6292334"/>
            <a:ext cx="412750" cy="182880"/>
          </a:xfrm>
        </p:spPr>
        <p:txBody>
          <a:bodyPr anchor="ctr">
            <a:normAutofit/>
          </a:bodyPr>
          <a:lstStyle/>
          <a:p>
            <a:pPr>
              <a:lnSpc>
                <a:spcPct val="90000"/>
              </a:lnSpc>
              <a:spcAft>
                <a:spcPts val="600"/>
              </a:spcAft>
            </a:pPr>
            <a:fld id="{7782931A-7D25-4B4B-9464-57AE418934A3}" type="slidenum">
              <a:rPr lang="en-US" sz="600" smtClean="0"/>
              <a:pPr>
                <a:lnSpc>
                  <a:spcPct val="90000"/>
                </a:lnSpc>
                <a:spcAft>
                  <a:spcPts val="600"/>
                </a:spcAft>
              </a:pPr>
              <a:t>12</a:t>
            </a:fld>
            <a:endParaRPr lang="en-US" sz="600"/>
          </a:p>
        </p:txBody>
      </p:sp>
      <p:sp>
        <p:nvSpPr>
          <p:cNvPr id="10" name="Date Placeholder 5">
            <a:extLst>
              <a:ext uri="{FF2B5EF4-FFF2-40B4-BE49-F238E27FC236}">
                <a16:creationId xmlns:a16="http://schemas.microsoft.com/office/drawing/2014/main" id="{822D91F4-1FB8-491A-97A7-A0E72E989255}"/>
              </a:ext>
            </a:extLst>
          </p:cNvPr>
          <p:cNvSpPr>
            <a:spLocks noGrp="1"/>
          </p:cNvSpPr>
          <p:nvPr>
            <p:ph type="dt" sz="half" idx="2"/>
          </p:nvPr>
        </p:nvSpPr>
        <p:spPr>
          <a:xfrm>
            <a:off x="9830818" y="6292334"/>
            <a:ext cx="1522982" cy="182880"/>
          </a:xfrm>
        </p:spPr>
        <p:txBody>
          <a:bodyPr/>
          <a:lstStyle/>
          <a:p>
            <a:r>
              <a:rPr lang="en-US" dirty="0"/>
              <a:t>December 2, 2020</a:t>
            </a:r>
            <a:endParaRPr lang="en-US" dirty="0">
              <a:latin typeface="Founders Grotesk Regular" panose="020B0503030202060203" pitchFamily="34" charset="0"/>
            </a:endParaRPr>
          </a:p>
        </p:txBody>
      </p:sp>
      <p:sp>
        <p:nvSpPr>
          <p:cNvPr id="11" name="Footer Placeholder 6">
            <a:extLst>
              <a:ext uri="{FF2B5EF4-FFF2-40B4-BE49-F238E27FC236}">
                <a16:creationId xmlns:a16="http://schemas.microsoft.com/office/drawing/2014/main" id="{12BF0F93-3CDE-4FC2-8322-950C2F3DFCE0}"/>
              </a:ext>
            </a:extLst>
          </p:cNvPr>
          <p:cNvSpPr>
            <a:spLocks noGrp="1"/>
          </p:cNvSpPr>
          <p:nvPr>
            <p:ph type="ftr" sz="quarter" idx="3"/>
          </p:nvPr>
        </p:nvSpPr>
        <p:spPr>
          <a:xfrm>
            <a:off x="8169965" y="6294120"/>
            <a:ext cx="1591003" cy="181094"/>
          </a:xfrm>
        </p:spPr>
        <p:txBody>
          <a:bodyPr/>
          <a:lstStyle/>
          <a:p>
            <a:r>
              <a:rPr lang="en-US" dirty="0"/>
              <a:t>Asphalt Conference</a:t>
            </a:r>
            <a:endParaRPr lang="en-US" dirty="0">
              <a:latin typeface="Founders Grotesk Medium" panose="020B0603030202060203" pitchFamily="34" charset="0"/>
            </a:endParaRPr>
          </a:p>
        </p:txBody>
      </p:sp>
      <p:pic>
        <p:nvPicPr>
          <p:cNvPr id="12" name="Picture 11">
            <a:extLst>
              <a:ext uri="{FF2B5EF4-FFF2-40B4-BE49-F238E27FC236}">
                <a16:creationId xmlns:a16="http://schemas.microsoft.com/office/drawing/2014/main" id="{C36E90F9-703F-4397-A35E-FEFFE85CF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99961" y="2182319"/>
            <a:ext cx="1722013" cy="2010936"/>
          </a:xfrm>
          <a:prstGeom prst="rect">
            <a:avLst/>
          </a:prstGeom>
        </p:spPr>
      </p:pic>
      <p:sp>
        <p:nvSpPr>
          <p:cNvPr id="4" name="Content Placeholder 3">
            <a:extLst>
              <a:ext uri="{FF2B5EF4-FFF2-40B4-BE49-F238E27FC236}">
                <a16:creationId xmlns:a16="http://schemas.microsoft.com/office/drawing/2014/main" id="{11EA0118-0D69-4CCE-8B72-C0E5443345CF}"/>
              </a:ext>
            </a:extLst>
          </p:cNvPr>
          <p:cNvSpPr>
            <a:spLocks noGrp="1"/>
          </p:cNvSpPr>
          <p:nvPr>
            <p:ph sz="half" idx="1"/>
          </p:nvPr>
        </p:nvSpPr>
        <p:spPr>
          <a:xfrm>
            <a:off x="947540" y="2383395"/>
            <a:ext cx="4876800" cy="3568696"/>
          </a:xfrm>
        </p:spPr>
        <p:txBody>
          <a:bodyPr/>
          <a:lstStyle/>
          <a:p>
            <a:pPr algn="ctr"/>
            <a:r>
              <a:rPr lang="en-US" sz="2400" dirty="0">
                <a:latin typeface="Founders Grotesk Medium" panose="020B0603030202060203" pitchFamily="34" charset="0"/>
              </a:rPr>
              <a:t>I-75 at SR 64</a:t>
            </a:r>
            <a:r>
              <a:rPr lang="pt-BR" sz="2400" dirty="0">
                <a:latin typeface="Founders Grotesk Medium" panose="020B0603030202060203" pitchFamily="34" charset="0"/>
              </a:rPr>
              <a:t>4 lanes</a:t>
            </a:r>
          </a:p>
          <a:p>
            <a:pPr algn="ctr"/>
            <a:r>
              <a:rPr lang="pt-BR" sz="2400" dirty="0">
                <a:latin typeface="Founders Grotesk Medium" panose="020B0603030202060203" pitchFamily="34" charset="0"/>
              </a:rPr>
              <a:t>1.0 miles</a:t>
            </a:r>
          </a:p>
          <a:p>
            <a:pPr algn="ctr"/>
            <a:r>
              <a:rPr lang="pt-BR" sz="2400" dirty="0">
                <a:latin typeface="Founders Grotesk Medium" panose="020B0603030202060203" pitchFamily="34" charset="0"/>
              </a:rPr>
              <a:t>Average IRI:</a:t>
            </a:r>
          </a:p>
          <a:p>
            <a:pPr algn="ctr"/>
            <a:r>
              <a:rPr lang="pt-BR" sz="7200" dirty="0">
                <a:latin typeface="Founders Grotesk Medium" panose="020B0603030202060203" pitchFamily="34" charset="0"/>
              </a:rPr>
              <a:t>37</a:t>
            </a:r>
          </a:p>
          <a:p>
            <a:endParaRPr lang="en-US" sz="2400" dirty="0">
              <a:latin typeface="Founders Grotesk Medium" panose="020B0603030202060203" pitchFamily="34" charset="0"/>
            </a:endParaRPr>
          </a:p>
        </p:txBody>
      </p:sp>
    </p:spTree>
    <p:extLst>
      <p:ext uri="{BB962C8B-B14F-4D97-AF65-F5344CB8AC3E}">
        <p14:creationId xmlns:p14="http://schemas.microsoft.com/office/powerpoint/2010/main" val="271000313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25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25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6" dur="25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25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250" fill="hold"/>
                                        <p:tgtEl>
                                          <p:spTgt spid="12"/>
                                        </p:tgtEl>
                                        <p:attrNameLst>
                                          <p:attrName>ppt_x</p:attrName>
                                        </p:attrNameLst>
                                      </p:cBhvr>
                                      <p:tavLst>
                                        <p:tav tm="0">
                                          <p:val>
                                            <p:strVal val="0-#ppt_w/2"/>
                                          </p:val>
                                        </p:tav>
                                        <p:tav tm="100000">
                                          <p:val>
                                            <p:strVal val="#ppt_x"/>
                                          </p:val>
                                        </p:tav>
                                      </p:tavLst>
                                    </p:anim>
                                    <p:anim calcmode="lin" valueType="num">
                                      <p:cBhvr additive="base">
                                        <p:cTn id="26" dur="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210A-179C-4CAB-A842-FA7224E5AE72}"/>
              </a:ext>
            </a:extLst>
          </p:cNvPr>
          <p:cNvSpPr>
            <a:spLocks noGrp="1"/>
          </p:cNvSpPr>
          <p:nvPr>
            <p:ph type="title"/>
          </p:nvPr>
        </p:nvSpPr>
        <p:spPr>
          <a:xfrm>
            <a:off x="1005813" y="2822991"/>
            <a:ext cx="9375982" cy="1212018"/>
          </a:xfrm>
        </p:spPr>
        <p:txBody>
          <a:bodyPr/>
          <a:lstStyle/>
          <a:p>
            <a:r>
              <a:rPr lang="en-US" sz="6600" dirty="0"/>
              <a:t>Perpetual Pavement Award</a:t>
            </a:r>
          </a:p>
        </p:txBody>
      </p:sp>
      <p:sp>
        <p:nvSpPr>
          <p:cNvPr id="4" name="Date Placeholder 3">
            <a:extLst>
              <a:ext uri="{FF2B5EF4-FFF2-40B4-BE49-F238E27FC236}">
                <a16:creationId xmlns:a16="http://schemas.microsoft.com/office/drawing/2014/main" id="{3C0B7D3B-AFEE-43F5-A432-99158FCDD421}"/>
              </a:ext>
            </a:extLst>
          </p:cNvPr>
          <p:cNvSpPr>
            <a:spLocks noGrp="1"/>
          </p:cNvSpPr>
          <p:nvPr>
            <p:ph type="dt" sz="half" idx="2"/>
          </p:nvPr>
        </p:nvSpPr>
        <p:spPr/>
        <p:txBody>
          <a:bodyPr/>
          <a:lstStyle/>
          <a:p>
            <a:r>
              <a:rPr lang="en-US"/>
              <a:t>December 2, 2020</a:t>
            </a:r>
            <a:endParaRPr lang="en-US" dirty="0">
              <a:latin typeface="Founders Grotesk Regular" panose="020B0503030202060203" pitchFamily="34" charset="0"/>
            </a:endParaRPr>
          </a:p>
        </p:txBody>
      </p:sp>
      <p:sp>
        <p:nvSpPr>
          <p:cNvPr id="5" name="Footer Placeholder 4">
            <a:extLst>
              <a:ext uri="{FF2B5EF4-FFF2-40B4-BE49-F238E27FC236}">
                <a16:creationId xmlns:a16="http://schemas.microsoft.com/office/drawing/2014/main" id="{1BC6F666-C032-4A35-88B8-986954B7268B}"/>
              </a:ext>
            </a:extLst>
          </p:cNvPr>
          <p:cNvSpPr>
            <a:spLocks noGrp="1"/>
          </p:cNvSpPr>
          <p:nvPr>
            <p:ph type="ftr" sz="quarter" idx="3"/>
          </p:nvPr>
        </p:nvSpPr>
        <p:spPr/>
        <p:txBody>
          <a:bodyPr/>
          <a:lstStyle/>
          <a:p>
            <a:r>
              <a:rPr lang="en-US"/>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3015920943"/>
      </p:ext>
    </p:extLst>
  </p:cSld>
  <p:clrMapOvr>
    <a:masterClrMapping/>
  </p:clrMapOvr>
  <p:transition>
    <p:pull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2902-4719-4537-8702-5E38EFF3C88F}"/>
              </a:ext>
            </a:extLst>
          </p:cNvPr>
          <p:cNvSpPr>
            <a:spLocks noGrp="1"/>
          </p:cNvSpPr>
          <p:nvPr>
            <p:ph type="title"/>
          </p:nvPr>
        </p:nvSpPr>
        <p:spPr>
          <a:xfrm>
            <a:off x="1028700" y="999068"/>
            <a:ext cx="4876800" cy="645284"/>
          </a:xfrm>
        </p:spPr>
        <p:txBody>
          <a:bodyPr anchor="b">
            <a:normAutofit fontScale="90000"/>
          </a:bodyPr>
          <a:lstStyle/>
          <a:p>
            <a:r>
              <a:rPr lang="en-US" dirty="0"/>
              <a:t>The Perpetual Pavement Award</a:t>
            </a:r>
          </a:p>
        </p:txBody>
      </p:sp>
      <p:sp>
        <p:nvSpPr>
          <p:cNvPr id="5" name="Slide Number Placeholder 4">
            <a:extLst>
              <a:ext uri="{FF2B5EF4-FFF2-40B4-BE49-F238E27FC236}">
                <a16:creationId xmlns:a16="http://schemas.microsoft.com/office/drawing/2014/main" id="{B5895619-C4F3-440C-BF3C-14A6BEFF4950}"/>
              </a:ext>
            </a:extLst>
          </p:cNvPr>
          <p:cNvSpPr>
            <a:spLocks noGrp="1"/>
          </p:cNvSpPr>
          <p:nvPr>
            <p:ph type="sldNum" sz="quarter" idx="13"/>
          </p:nvPr>
        </p:nvSpPr>
        <p:spPr>
          <a:xfrm>
            <a:off x="11493500" y="6292334"/>
            <a:ext cx="412750" cy="182880"/>
          </a:xfrm>
        </p:spPr>
        <p:txBody>
          <a:bodyPr anchor="ctr">
            <a:normAutofit/>
          </a:bodyPr>
          <a:lstStyle/>
          <a:p>
            <a:pPr>
              <a:lnSpc>
                <a:spcPct val="90000"/>
              </a:lnSpc>
              <a:spcAft>
                <a:spcPts val="600"/>
              </a:spcAft>
            </a:pPr>
            <a:fld id="{7782931A-7D25-4B4B-9464-57AE418934A3}" type="slidenum">
              <a:rPr lang="en-US" sz="600" smtClean="0"/>
              <a:pPr>
                <a:lnSpc>
                  <a:spcPct val="90000"/>
                </a:lnSpc>
                <a:spcAft>
                  <a:spcPts val="600"/>
                </a:spcAft>
              </a:pPr>
              <a:t>14</a:t>
            </a:fld>
            <a:endParaRPr lang="en-US" sz="600"/>
          </a:p>
        </p:txBody>
      </p:sp>
      <p:sp>
        <p:nvSpPr>
          <p:cNvPr id="10" name="Date Placeholder 5">
            <a:extLst>
              <a:ext uri="{FF2B5EF4-FFF2-40B4-BE49-F238E27FC236}">
                <a16:creationId xmlns:a16="http://schemas.microsoft.com/office/drawing/2014/main" id="{822D91F4-1FB8-491A-97A7-A0E72E989255}"/>
              </a:ext>
            </a:extLst>
          </p:cNvPr>
          <p:cNvSpPr>
            <a:spLocks noGrp="1"/>
          </p:cNvSpPr>
          <p:nvPr>
            <p:ph type="dt" sz="half" idx="2"/>
          </p:nvPr>
        </p:nvSpPr>
        <p:spPr>
          <a:xfrm>
            <a:off x="9830818" y="6292334"/>
            <a:ext cx="1522982" cy="182880"/>
          </a:xfrm>
        </p:spPr>
        <p:txBody>
          <a:bodyPr/>
          <a:lstStyle/>
          <a:p>
            <a:r>
              <a:rPr lang="en-US" dirty="0"/>
              <a:t>December 2, 2020</a:t>
            </a:r>
            <a:endParaRPr lang="en-US" dirty="0">
              <a:latin typeface="Founders Grotesk Regular" panose="020B0503030202060203" pitchFamily="34" charset="0"/>
            </a:endParaRPr>
          </a:p>
        </p:txBody>
      </p:sp>
      <p:sp>
        <p:nvSpPr>
          <p:cNvPr id="11" name="Footer Placeholder 6">
            <a:extLst>
              <a:ext uri="{FF2B5EF4-FFF2-40B4-BE49-F238E27FC236}">
                <a16:creationId xmlns:a16="http://schemas.microsoft.com/office/drawing/2014/main" id="{12BF0F93-3CDE-4FC2-8322-950C2F3DFCE0}"/>
              </a:ext>
            </a:extLst>
          </p:cNvPr>
          <p:cNvSpPr>
            <a:spLocks noGrp="1"/>
          </p:cNvSpPr>
          <p:nvPr>
            <p:ph type="ftr" sz="quarter" idx="3"/>
          </p:nvPr>
        </p:nvSpPr>
        <p:spPr>
          <a:xfrm>
            <a:off x="8169965" y="6294120"/>
            <a:ext cx="1591003" cy="181094"/>
          </a:xfrm>
        </p:spPr>
        <p:txBody>
          <a:bodyPr/>
          <a:lstStyle/>
          <a:p>
            <a:r>
              <a:rPr lang="en-US" dirty="0"/>
              <a:t>Asphalt Conference</a:t>
            </a:r>
            <a:endParaRPr lang="en-US" dirty="0">
              <a:latin typeface="Founders Grotesk Medium" panose="020B0603030202060203" pitchFamily="34" charset="0"/>
            </a:endParaRPr>
          </a:p>
        </p:txBody>
      </p:sp>
      <p:sp>
        <p:nvSpPr>
          <p:cNvPr id="4" name="Content Placeholder 3">
            <a:extLst>
              <a:ext uri="{FF2B5EF4-FFF2-40B4-BE49-F238E27FC236}">
                <a16:creationId xmlns:a16="http://schemas.microsoft.com/office/drawing/2014/main" id="{11EA0118-0D69-4CCE-8B72-C0E5443345CF}"/>
              </a:ext>
            </a:extLst>
          </p:cNvPr>
          <p:cNvSpPr>
            <a:spLocks noGrp="1"/>
          </p:cNvSpPr>
          <p:nvPr>
            <p:ph sz="half" idx="1"/>
          </p:nvPr>
        </p:nvSpPr>
        <p:spPr>
          <a:xfrm>
            <a:off x="991548" y="2259080"/>
            <a:ext cx="4876800" cy="3568696"/>
          </a:xfrm>
        </p:spPr>
        <p:txBody>
          <a:bodyPr/>
          <a:lstStyle/>
          <a:p>
            <a:r>
              <a:rPr lang="en-US" dirty="0"/>
              <a:t>The  Perpetual Pavement Award program administered by the Asphalt Pavement Alliance, accepts award nominations for projects which are at least 35 years old, have not experienced a structural failure, received no more than four inches of newly added material over the previous 35 years, and have not been resurfaced more frequently than once every 13 years. Nominations are evaluated and selected for an award by the National Center for Asphalt Technology (NCAT) at Auburn University</a:t>
            </a:r>
          </a:p>
        </p:txBody>
      </p:sp>
      <p:pic>
        <p:nvPicPr>
          <p:cNvPr id="6" name="Picture 5" descr="Logo, company name&#10;&#10;Description automatically generated">
            <a:extLst>
              <a:ext uri="{FF2B5EF4-FFF2-40B4-BE49-F238E27FC236}">
                <a16:creationId xmlns:a16="http://schemas.microsoft.com/office/drawing/2014/main" id="{6A7DA08F-2DCA-4D73-9842-6012395B2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890" y="1408505"/>
            <a:ext cx="5473360" cy="2736680"/>
          </a:xfrm>
          <a:prstGeom prst="rect">
            <a:avLst/>
          </a:prstGeom>
        </p:spPr>
      </p:pic>
      <p:sp>
        <p:nvSpPr>
          <p:cNvPr id="13" name="Content Placeholder 3">
            <a:extLst>
              <a:ext uri="{FF2B5EF4-FFF2-40B4-BE49-F238E27FC236}">
                <a16:creationId xmlns:a16="http://schemas.microsoft.com/office/drawing/2014/main" id="{E0C5F82D-77C5-4957-A051-DDF90DBE49D2}"/>
              </a:ext>
            </a:extLst>
          </p:cNvPr>
          <p:cNvSpPr txBox="1">
            <a:spLocks/>
          </p:cNvSpPr>
          <p:nvPr/>
        </p:nvSpPr>
        <p:spPr>
          <a:xfrm>
            <a:off x="834214" y="2942532"/>
            <a:ext cx="4876800" cy="1414314"/>
          </a:xfrm>
          <a:prstGeom prst="rect">
            <a:avLst/>
          </a:prstGeom>
        </p:spPr>
        <p:txBody>
          <a:bodyPr lIns="0" tIns="0" rIns="0" bIns="0"/>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Founders Grotesk Regular" panose="020B050303020206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latin typeface="Founders Grotesk Medium" panose="020B0603030202060203" pitchFamily="34" charset="0"/>
              </a:rPr>
              <a:t>State Road 9 (Interstate 95) (MP 25.504 to MP 34.855)</a:t>
            </a:r>
          </a:p>
        </p:txBody>
      </p:sp>
    </p:spTree>
    <p:extLst>
      <p:ext uri="{BB962C8B-B14F-4D97-AF65-F5344CB8AC3E}">
        <p14:creationId xmlns:p14="http://schemas.microsoft.com/office/powerpoint/2010/main" val="3730996942"/>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250"/>
                                        <p:tgtEl>
                                          <p:spTgt spid="4">
                                            <p:txEl>
                                              <p:pRg st="0" end="0"/>
                                            </p:txEl>
                                          </p:spTgt>
                                        </p:tgtEl>
                                        <p:attrNameLst>
                                          <p:attrName>ppt_x</p:attrName>
                                        </p:attrNameLst>
                                      </p:cBhvr>
                                      <p:tavLst>
                                        <p:tav tm="0">
                                          <p:val>
                                            <p:strVal val="ppt_x"/>
                                          </p:val>
                                        </p:tav>
                                        <p:tav tm="100000">
                                          <p:val>
                                            <p:strVal val="1+ppt_w/2"/>
                                          </p:val>
                                        </p:tav>
                                      </p:tavLst>
                                    </p:anim>
                                    <p:anim calcmode="lin" valueType="num">
                                      <p:cBhvr additive="base">
                                        <p:cTn id="7" dur="250"/>
                                        <p:tgtEl>
                                          <p:spTgt spid="4">
                                            <p:txEl>
                                              <p:pRg st="0" end="0"/>
                                            </p:txEl>
                                          </p:spTgt>
                                        </p:tgtEl>
                                        <p:attrNameLst>
                                          <p:attrName>ppt_y</p:attrName>
                                        </p:attrNameLst>
                                      </p:cBhvr>
                                      <p:tavLst>
                                        <p:tav tm="0">
                                          <p:val>
                                            <p:strVal val="ppt_y"/>
                                          </p:val>
                                        </p:tav>
                                        <p:tav tm="100000">
                                          <p:val>
                                            <p:strVal val="ppt_y"/>
                                          </p:val>
                                        </p:tav>
                                      </p:tavLst>
                                    </p:anim>
                                    <p:set>
                                      <p:cBhvr>
                                        <p:cTn id="8" dur="1" fill="hold">
                                          <p:stCondLst>
                                            <p:cond delay="249"/>
                                          </p:stCondLst>
                                        </p:cTn>
                                        <p:tgtEl>
                                          <p:spTgt spid="4">
                                            <p:txEl>
                                              <p:pRg st="0" end="0"/>
                                            </p:txEl>
                                          </p:spTgt>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0-#ppt_w/2"/>
                                          </p:val>
                                        </p:tav>
                                        <p:tav tm="100000">
                                          <p:val>
                                            <p:strVal val="#ppt_x"/>
                                          </p:val>
                                        </p:tav>
                                      </p:tavLst>
                                    </p:anim>
                                    <p:anim calcmode="lin" valueType="num">
                                      <p:cBhvr additive="base">
                                        <p:cTn id="12" dur="25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50" fill="hold"/>
                                        <p:tgtEl>
                                          <p:spTgt spid="6"/>
                                        </p:tgtEl>
                                        <p:attrNameLst>
                                          <p:attrName>ppt_x</p:attrName>
                                        </p:attrNameLst>
                                      </p:cBhvr>
                                      <p:tavLst>
                                        <p:tav tm="0">
                                          <p:val>
                                            <p:strVal val="0-#ppt_w/2"/>
                                          </p:val>
                                        </p:tav>
                                        <p:tav tm="100000">
                                          <p:val>
                                            <p:strVal val="#ppt_x"/>
                                          </p:val>
                                        </p:tav>
                                      </p:tavLst>
                                    </p:anim>
                                    <p:anim calcmode="lin" valueType="num">
                                      <p:cBhvr additive="base">
                                        <p:cTn id="16"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000DF8-37FE-4FFD-8AA4-FDE6420AABCC}"/>
              </a:ext>
            </a:extLst>
          </p:cNvPr>
          <p:cNvSpPr>
            <a:spLocks noGrp="1"/>
          </p:cNvSpPr>
          <p:nvPr>
            <p:ph type="body" sz="quarter" idx="10"/>
          </p:nvPr>
        </p:nvSpPr>
        <p:spPr>
          <a:xfrm>
            <a:off x="2190750" y="2123420"/>
            <a:ext cx="7810500" cy="2989263"/>
          </a:xfrm>
        </p:spPr>
        <p:txBody>
          <a:bodyPr/>
          <a:lstStyle/>
          <a:p>
            <a:r>
              <a:rPr lang="en-US" sz="6000" dirty="0">
                <a:latin typeface="Founders Grotesk Medium" panose="020B0603030202060203" pitchFamily="34" charset="0"/>
              </a:rPr>
              <a:t>And One More Thing…</a:t>
            </a:r>
          </a:p>
        </p:txBody>
      </p:sp>
      <p:sp>
        <p:nvSpPr>
          <p:cNvPr id="4" name="Slide Number Placeholder 3">
            <a:extLst>
              <a:ext uri="{FF2B5EF4-FFF2-40B4-BE49-F238E27FC236}">
                <a16:creationId xmlns:a16="http://schemas.microsoft.com/office/drawing/2014/main" id="{EB8301DB-7E68-48EF-88FE-5A900ACED15E}"/>
              </a:ext>
            </a:extLst>
          </p:cNvPr>
          <p:cNvSpPr>
            <a:spLocks noGrp="1"/>
          </p:cNvSpPr>
          <p:nvPr>
            <p:ph type="sldNum" sz="quarter" idx="13"/>
          </p:nvPr>
        </p:nvSpPr>
        <p:spPr/>
        <p:txBody>
          <a:bodyPr/>
          <a:lstStyle/>
          <a:p>
            <a:fld id="{7782931A-7D25-4B4B-9464-57AE418934A3}" type="slidenum">
              <a:rPr lang="en-US" smtClean="0"/>
              <a:pPr/>
              <a:t>15</a:t>
            </a:fld>
            <a:endParaRPr lang="en-US"/>
          </a:p>
        </p:txBody>
      </p:sp>
      <p:sp>
        <p:nvSpPr>
          <p:cNvPr id="5" name="Date Placeholder 4">
            <a:extLst>
              <a:ext uri="{FF2B5EF4-FFF2-40B4-BE49-F238E27FC236}">
                <a16:creationId xmlns:a16="http://schemas.microsoft.com/office/drawing/2014/main" id="{FCADE4B5-E7CA-4898-A275-F5684517A9B1}"/>
              </a:ext>
            </a:extLst>
          </p:cNvPr>
          <p:cNvSpPr>
            <a:spLocks noGrp="1"/>
          </p:cNvSpPr>
          <p:nvPr>
            <p:ph type="dt" sz="half" idx="2"/>
          </p:nvPr>
        </p:nvSpPr>
        <p:spPr/>
        <p:txBody>
          <a:bodyPr/>
          <a:lstStyle/>
          <a:p>
            <a:r>
              <a:rPr lang="en-US"/>
              <a:t>December 2, 2020</a:t>
            </a:r>
            <a:endParaRPr lang="en-US" dirty="0">
              <a:latin typeface="Founders Grotesk Regular" panose="020B0503030202060203" pitchFamily="34" charset="0"/>
            </a:endParaRPr>
          </a:p>
        </p:txBody>
      </p:sp>
      <p:sp>
        <p:nvSpPr>
          <p:cNvPr id="6" name="Footer Placeholder 5">
            <a:extLst>
              <a:ext uri="{FF2B5EF4-FFF2-40B4-BE49-F238E27FC236}">
                <a16:creationId xmlns:a16="http://schemas.microsoft.com/office/drawing/2014/main" id="{A17FE112-9ECC-4DC6-B5C0-B368F178655F}"/>
              </a:ext>
            </a:extLst>
          </p:cNvPr>
          <p:cNvSpPr>
            <a:spLocks noGrp="1"/>
          </p:cNvSpPr>
          <p:nvPr>
            <p:ph type="ftr" sz="quarter" idx="3"/>
          </p:nvPr>
        </p:nvSpPr>
        <p:spPr/>
        <p:txBody>
          <a:bodyPr/>
          <a:lstStyle/>
          <a:p>
            <a:r>
              <a:rPr lang="en-US"/>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3760648013"/>
      </p:ext>
    </p:extLst>
  </p:cSld>
  <p:clrMapOvr>
    <a:masterClrMapping/>
  </p:clrMapOvr>
  <p:transition>
    <p:pull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D65657-8EF1-4D7A-842F-61ABC4AF36CB}"/>
              </a:ext>
            </a:extLst>
          </p:cNvPr>
          <p:cNvSpPr>
            <a:spLocks noGrp="1"/>
          </p:cNvSpPr>
          <p:nvPr>
            <p:ph type="title"/>
          </p:nvPr>
        </p:nvSpPr>
        <p:spPr/>
        <p:txBody>
          <a:bodyPr/>
          <a:lstStyle/>
          <a:p>
            <a:r>
              <a:rPr lang="en-US" dirty="0"/>
              <a:t>ACAF is Hiring!</a:t>
            </a:r>
          </a:p>
        </p:txBody>
      </p:sp>
      <p:sp>
        <p:nvSpPr>
          <p:cNvPr id="4" name="Date Placeholder 3">
            <a:extLst>
              <a:ext uri="{FF2B5EF4-FFF2-40B4-BE49-F238E27FC236}">
                <a16:creationId xmlns:a16="http://schemas.microsoft.com/office/drawing/2014/main" id="{9F5D721A-EDCF-46D5-BBD4-13DC81CEB423}"/>
              </a:ext>
            </a:extLst>
          </p:cNvPr>
          <p:cNvSpPr>
            <a:spLocks noGrp="1"/>
          </p:cNvSpPr>
          <p:nvPr>
            <p:ph type="dt" sz="half" idx="2"/>
          </p:nvPr>
        </p:nvSpPr>
        <p:spPr/>
        <p:txBody>
          <a:bodyPr/>
          <a:lstStyle/>
          <a:p>
            <a:r>
              <a:rPr lang="en-US"/>
              <a:t>December 2, 2020</a:t>
            </a:r>
            <a:endParaRPr lang="en-US" dirty="0">
              <a:latin typeface="Founders Grotesk Regular" panose="020B0503030202060203" pitchFamily="34" charset="0"/>
            </a:endParaRPr>
          </a:p>
        </p:txBody>
      </p:sp>
      <p:sp>
        <p:nvSpPr>
          <p:cNvPr id="5" name="Footer Placeholder 4">
            <a:extLst>
              <a:ext uri="{FF2B5EF4-FFF2-40B4-BE49-F238E27FC236}">
                <a16:creationId xmlns:a16="http://schemas.microsoft.com/office/drawing/2014/main" id="{CF3D13E1-3CDF-4384-A6D4-5A4DE7B0877B}"/>
              </a:ext>
            </a:extLst>
          </p:cNvPr>
          <p:cNvSpPr>
            <a:spLocks noGrp="1"/>
          </p:cNvSpPr>
          <p:nvPr>
            <p:ph type="ftr" sz="quarter" idx="3"/>
          </p:nvPr>
        </p:nvSpPr>
        <p:spPr/>
        <p:txBody>
          <a:bodyPr/>
          <a:lstStyle/>
          <a:p>
            <a:r>
              <a:rPr lang="en-US"/>
              <a:t>Asphalt Conference</a:t>
            </a:r>
            <a:endParaRPr lang="en-US" dirty="0">
              <a:latin typeface="Founders Grotesk Medium" panose="020B0603030202060203" pitchFamily="34" charset="0"/>
            </a:endParaRPr>
          </a:p>
        </p:txBody>
      </p:sp>
      <p:sp>
        <p:nvSpPr>
          <p:cNvPr id="6" name="TextBox 5">
            <a:extLst>
              <a:ext uri="{FF2B5EF4-FFF2-40B4-BE49-F238E27FC236}">
                <a16:creationId xmlns:a16="http://schemas.microsoft.com/office/drawing/2014/main" id="{2F9A4E72-E68C-4CF1-A144-665DB64162F2}"/>
              </a:ext>
            </a:extLst>
          </p:cNvPr>
          <p:cNvSpPr txBox="1"/>
          <p:nvPr/>
        </p:nvSpPr>
        <p:spPr>
          <a:xfrm>
            <a:off x="1028700" y="3062428"/>
            <a:ext cx="4306878" cy="1200329"/>
          </a:xfrm>
          <a:prstGeom prst="rect">
            <a:avLst/>
          </a:prstGeom>
          <a:noFill/>
        </p:spPr>
        <p:txBody>
          <a:bodyPr wrap="square" rtlCol="0">
            <a:spAutoFit/>
          </a:bodyPr>
          <a:lstStyle/>
          <a:p>
            <a:r>
              <a:rPr lang="en-US" dirty="0">
                <a:solidFill>
                  <a:schemeClr val="bg1"/>
                </a:solidFill>
                <a:latin typeface="Founders Grotesk Medium" panose="020B0603030202060203" pitchFamily="34" charset="0"/>
              </a:rPr>
              <a:t>ACAF is hiring Technical Director </a:t>
            </a:r>
          </a:p>
          <a:p>
            <a:endParaRPr lang="en-US" dirty="0">
              <a:solidFill>
                <a:schemeClr val="bg1"/>
              </a:solidFill>
              <a:latin typeface="Founders Grotesk Medium" panose="020B0603030202060203" pitchFamily="34" charset="0"/>
            </a:endParaRPr>
          </a:p>
          <a:p>
            <a:r>
              <a:rPr lang="en-US" dirty="0">
                <a:solidFill>
                  <a:schemeClr val="bg1"/>
                </a:solidFill>
                <a:latin typeface="Founders Grotesk Medium" panose="020B0603030202060203" pitchFamily="34" charset="0"/>
              </a:rPr>
              <a:t>For more information please visit our website, floridaridesonus.org</a:t>
            </a:r>
          </a:p>
        </p:txBody>
      </p:sp>
      <p:pic>
        <p:nvPicPr>
          <p:cNvPr id="7" name="Picture 6">
            <a:extLst>
              <a:ext uri="{FF2B5EF4-FFF2-40B4-BE49-F238E27FC236}">
                <a16:creationId xmlns:a16="http://schemas.microsoft.com/office/drawing/2014/main" id="{1968BA95-1888-458E-9DFF-AF5F0384DBFD}"/>
              </a:ext>
            </a:extLst>
          </p:cNvPr>
          <p:cNvPicPr>
            <a:picLocks noChangeAspect="1"/>
          </p:cNvPicPr>
          <p:nvPr/>
        </p:nvPicPr>
        <p:blipFill>
          <a:blip r:embed="rId2"/>
          <a:stretch>
            <a:fillRect/>
          </a:stretch>
        </p:blipFill>
        <p:spPr>
          <a:xfrm>
            <a:off x="4929289" y="2014604"/>
            <a:ext cx="6234011" cy="3192295"/>
          </a:xfrm>
          <a:prstGeom prst="rect">
            <a:avLst/>
          </a:prstGeom>
        </p:spPr>
      </p:pic>
    </p:spTree>
    <p:extLst>
      <p:ext uri="{BB962C8B-B14F-4D97-AF65-F5344CB8AC3E}">
        <p14:creationId xmlns:p14="http://schemas.microsoft.com/office/powerpoint/2010/main" val="1449495059"/>
      </p:ext>
    </p:extLst>
  </p:cSld>
  <p:clrMapOvr>
    <a:masterClrMapping/>
  </p:clrMapOvr>
  <p:transition>
    <p:pull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B255-1094-4D9E-A469-9BA7A6AD2310}"/>
              </a:ext>
            </a:extLst>
          </p:cNvPr>
          <p:cNvSpPr>
            <a:spLocks noGrp="1"/>
          </p:cNvSpPr>
          <p:nvPr>
            <p:ph type="title"/>
          </p:nvPr>
        </p:nvSpPr>
        <p:spPr/>
        <p:txBody>
          <a:bodyPr/>
          <a:lstStyle/>
          <a:p>
            <a:r>
              <a:rPr lang="en-US" dirty="0"/>
              <a:t>Thank You and Work Safe!</a:t>
            </a:r>
          </a:p>
        </p:txBody>
      </p:sp>
      <p:sp>
        <p:nvSpPr>
          <p:cNvPr id="6" name="Slide Number Placeholder 5">
            <a:extLst>
              <a:ext uri="{FF2B5EF4-FFF2-40B4-BE49-F238E27FC236}">
                <a16:creationId xmlns:a16="http://schemas.microsoft.com/office/drawing/2014/main" id="{DA6D2294-1211-4499-AA0A-EE8DEF6CD113}"/>
              </a:ext>
            </a:extLst>
          </p:cNvPr>
          <p:cNvSpPr>
            <a:spLocks noGrp="1"/>
          </p:cNvSpPr>
          <p:nvPr>
            <p:ph type="sldNum" sz="quarter" idx="15"/>
          </p:nvPr>
        </p:nvSpPr>
        <p:spPr/>
        <p:txBody>
          <a:bodyPr/>
          <a:lstStyle/>
          <a:p>
            <a:fld id="{7782931A-7D25-4B4B-9464-57AE418934A3}" type="slidenum">
              <a:rPr lang="en-US" smtClean="0"/>
              <a:pPr/>
              <a:t>17</a:t>
            </a:fld>
            <a:endParaRPr lang="en-US"/>
          </a:p>
        </p:txBody>
      </p:sp>
      <p:sp>
        <p:nvSpPr>
          <p:cNvPr id="7" name="Date Placeholder 6">
            <a:extLst>
              <a:ext uri="{FF2B5EF4-FFF2-40B4-BE49-F238E27FC236}">
                <a16:creationId xmlns:a16="http://schemas.microsoft.com/office/drawing/2014/main" id="{A6F4D850-31A9-4E47-884C-94690791C3CD}"/>
              </a:ext>
            </a:extLst>
          </p:cNvPr>
          <p:cNvSpPr>
            <a:spLocks noGrp="1"/>
          </p:cNvSpPr>
          <p:nvPr>
            <p:ph type="dt" sz="half" idx="2"/>
          </p:nvPr>
        </p:nvSpPr>
        <p:spPr/>
        <p:txBody>
          <a:bodyPr/>
          <a:lstStyle/>
          <a:p>
            <a:r>
              <a:rPr lang="en-US"/>
              <a:t>December 2, 2020</a:t>
            </a:r>
            <a:endParaRPr lang="en-US" dirty="0">
              <a:latin typeface="Founders Grotesk Regular" panose="020B0503030202060203" pitchFamily="34" charset="0"/>
            </a:endParaRPr>
          </a:p>
        </p:txBody>
      </p:sp>
      <p:sp>
        <p:nvSpPr>
          <p:cNvPr id="8" name="Footer Placeholder 7">
            <a:extLst>
              <a:ext uri="{FF2B5EF4-FFF2-40B4-BE49-F238E27FC236}">
                <a16:creationId xmlns:a16="http://schemas.microsoft.com/office/drawing/2014/main" id="{8F32B877-F09E-49AF-871F-26DA1FDDE570}"/>
              </a:ext>
            </a:extLst>
          </p:cNvPr>
          <p:cNvSpPr>
            <a:spLocks noGrp="1"/>
          </p:cNvSpPr>
          <p:nvPr>
            <p:ph type="ftr" sz="quarter" idx="3"/>
          </p:nvPr>
        </p:nvSpPr>
        <p:spPr/>
        <p:txBody>
          <a:bodyPr/>
          <a:lstStyle/>
          <a:p>
            <a:r>
              <a:rPr lang="en-US"/>
              <a:t>Asphalt Conference</a:t>
            </a:r>
            <a:endParaRPr lang="en-US" dirty="0">
              <a:latin typeface="Founders Grotesk Medium" panose="020B0603030202060203" pitchFamily="34" charset="0"/>
            </a:endParaRPr>
          </a:p>
        </p:txBody>
      </p:sp>
      <p:sp>
        <p:nvSpPr>
          <p:cNvPr id="16" name="Content Placeholder 15">
            <a:extLst>
              <a:ext uri="{FF2B5EF4-FFF2-40B4-BE49-F238E27FC236}">
                <a16:creationId xmlns:a16="http://schemas.microsoft.com/office/drawing/2014/main" id="{0A3E9995-4EB9-46D6-B604-EF3D5FC54689}"/>
              </a:ext>
            </a:extLst>
          </p:cNvPr>
          <p:cNvSpPr>
            <a:spLocks noGrp="1"/>
          </p:cNvSpPr>
          <p:nvPr>
            <p:ph sz="half" idx="1"/>
          </p:nvPr>
        </p:nvSpPr>
        <p:spPr>
          <a:xfrm>
            <a:off x="6257107" y="2638842"/>
            <a:ext cx="4876800" cy="2332729"/>
          </a:xfrm>
        </p:spPr>
        <p:txBody>
          <a:bodyPr/>
          <a:lstStyle/>
          <a:p>
            <a:r>
              <a:rPr lang="en-US" dirty="0"/>
              <a:t>Mark Musselman</a:t>
            </a:r>
          </a:p>
          <a:p>
            <a:r>
              <a:rPr lang="en-US" dirty="0"/>
              <a:t>President</a:t>
            </a:r>
          </a:p>
          <a:p>
            <a:r>
              <a:rPr lang="en-US" dirty="0"/>
              <a:t>Asphalt Contractors Association of Florida, Ins</a:t>
            </a:r>
          </a:p>
          <a:p>
            <a:r>
              <a:rPr lang="en-US" dirty="0">
                <a:hlinkClick r:id="rId2"/>
              </a:rPr>
              <a:t>mmusselman@acaf.org</a:t>
            </a:r>
            <a:endParaRPr lang="en-US" dirty="0"/>
          </a:p>
          <a:p>
            <a:r>
              <a:rPr lang="en-US" dirty="0"/>
              <a:t>(850) 222-7300</a:t>
            </a:r>
          </a:p>
        </p:txBody>
      </p:sp>
    </p:spTree>
    <p:extLst>
      <p:ext uri="{BB962C8B-B14F-4D97-AF65-F5344CB8AC3E}">
        <p14:creationId xmlns:p14="http://schemas.microsoft.com/office/powerpoint/2010/main" val="2875389834"/>
      </p:ext>
    </p:extLst>
  </p:cSld>
  <p:clrMapOvr>
    <a:masterClrMapping/>
  </p:clrMapOvr>
  <p:transition>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324FA0-0DB4-3942-B6B8-27D09C4FFA0C}"/>
              </a:ext>
            </a:extLst>
          </p:cNvPr>
          <p:cNvSpPr>
            <a:spLocks noGrp="1"/>
          </p:cNvSpPr>
          <p:nvPr>
            <p:ph type="title"/>
          </p:nvPr>
        </p:nvSpPr>
        <p:spPr/>
        <p:txBody>
          <a:bodyPr/>
          <a:lstStyle/>
          <a:p>
            <a:r>
              <a:rPr lang="en-US" dirty="0"/>
              <a:t>Agenda</a:t>
            </a:r>
          </a:p>
        </p:txBody>
      </p:sp>
      <p:sp>
        <p:nvSpPr>
          <p:cNvPr id="2" name="Text Placeholder 1">
            <a:extLst>
              <a:ext uri="{FF2B5EF4-FFF2-40B4-BE49-F238E27FC236}">
                <a16:creationId xmlns:a16="http://schemas.microsoft.com/office/drawing/2014/main" id="{E209607A-1079-0440-B136-F827E83999C2}"/>
              </a:ext>
            </a:extLst>
          </p:cNvPr>
          <p:cNvSpPr>
            <a:spLocks noGrp="1"/>
          </p:cNvSpPr>
          <p:nvPr>
            <p:ph type="body" sz="quarter" idx="10"/>
          </p:nvPr>
        </p:nvSpPr>
        <p:spPr/>
        <p:txBody>
          <a:bodyPr/>
          <a:lstStyle/>
          <a:p>
            <a:pPr>
              <a:lnSpc>
                <a:spcPct val="110000"/>
              </a:lnSpc>
            </a:pPr>
            <a:r>
              <a:rPr lang="en-US" sz="2400" dirty="0">
                <a:latin typeface="Founders Grotesk Medium" panose="020B0603030202060203" pitchFamily="34" charset="0"/>
                <a:cs typeface="Calibri"/>
              </a:rPr>
              <a:t>1.00</a:t>
            </a:r>
            <a:r>
              <a:rPr lang="en-US" sz="2400" b="1" dirty="0">
                <a:cs typeface="Calibri"/>
              </a:rPr>
              <a:t> </a:t>
            </a:r>
            <a:r>
              <a:rPr lang="en-US" sz="2400" b="1" dirty="0">
                <a:latin typeface="Founders Grotesk Medium" panose="020B0603030202060203" pitchFamily="34" charset="0"/>
                <a:cs typeface="Calibri"/>
              </a:rPr>
              <a:t>Mark Musselman</a:t>
            </a:r>
            <a:r>
              <a:rPr lang="en-US" sz="2400" b="1" dirty="0">
                <a:cs typeface="Calibri"/>
              </a:rPr>
              <a:t>, </a:t>
            </a:r>
            <a:r>
              <a:rPr lang="en-US" sz="2400" dirty="0">
                <a:cs typeface="Calibri"/>
              </a:rPr>
              <a:t>Introduction</a:t>
            </a:r>
          </a:p>
          <a:p>
            <a:pPr>
              <a:lnSpc>
                <a:spcPct val="110000"/>
              </a:lnSpc>
            </a:pPr>
            <a:r>
              <a:rPr lang="en-US" sz="2400" dirty="0">
                <a:latin typeface="Founders Grotesk Medium" panose="020B0603030202060203" pitchFamily="34" charset="0"/>
                <a:cs typeface="Calibri"/>
              </a:rPr>
              <a:t>1.20</a:t>
            </a:r>
            <a:r>
              <a:rPr lang="en-US" sz="2400" b="1" dirty="0">
                <a:cs typeface="Calibri"/>
              </a:rPr>
              <a:t> </a:t>
            </a:r>
            <a:r>
              <a:rPr lang="en-US" sz="2400" dirty="0">
                <a:latin typeface="Founders Grotesk Medium" panose="020B0603030202060203" pitchFamily="34" charset="0"/>
                <a:cs typeface="Calibri"/>
              </a:rPr>
              <a:t>Dr. Buzz Powell</a:t>
            </a:r>
            <a:r>
              <a:rPr lang="en-US" sz="2400" dirty="0">
                <a:cs typeface="Calibri"/>
              </a:rPr>
              <a:t>, </a:t>
            </a:r>
            <a:r>
              <a:rPr lang="en-US" sz="2400" dirty="0" err="1">
                <a:cs typeface="Calibri"/>
              </a:rPr>
              <a:t>HiMa</a:t>
            </a:r>
            <a:r>
              <a:rPr lang="en-US" sz="2400" dirty="0">
                <a:cs typeface="Calibri"/>
              </a:rPr>
              <a:t> &amp; Aramid Fibers</a:t>
            </a:r>
          </a:p>
          <a:p>
            <a:pPr>
              <a:lnSpc>
                <a:spcPct val="110000"/>
              </a:lnSpc>
            </a:pPr>
            <a:r>
              <a:rPr lang="en-US" sz="2400" dirty="0">
                <a:latin typeface="Founders Grotesk Medium" panose="020B0603030202060203" pitchFamily="34" charset="0"/>
                <a:cs typeface="Calibri"/>
              </a:rPr>
              <a:t>2.00 Stacy Miller</a:t>
            </a:r>
            <a:r>
              <a:rPr lang="en-US" sz="2400" dirty="0">
                <a:cs typeface="Calibri"/>
              </a:rPr>
              <a:t>, FDOT Overview</a:t>
            </a:r>
          </a:p>
          <a:p>
            <a:pPr>
              <a:lnSpc>
                <a:spcPct val="110000"/>
              </a:lnSpc>
            </a:pPr>
            <a:r>
              <a:rPr lang="en-US" sz="2400" dirty="0">
                <a:latin typeface="Founders Grotesk Medium" panose="020B0603030202060203" pitchFamily="34" charset="0"/>
                <a:cs typeface="Calibri"/>
              </a:rPr>
              <a:t>2.30 Rich Hewitt</a:t>
            </a:r>
            <a:r>
              <a:rPr lang="en-US" sz="2400" dirty="0">
                <a:cs typeface="Calibri"/>
              </a:rPr>
              <a:t>, FDOT Construction Update</a:t>
            </a:r>
          </a:p>
          <a:p>
            <a:pPr>
              <a:lnSpc>
                <a:spcPct val="110000"/>
              </a:lnSpc>
            </a:pPr>
            <a:r>
              <a:rPr lang="en-US" sz="2400" dirty="0">
                <a:latin typeface="Founders Grotesk Medium" panose="020B0603030202060203" pitchFamily="34" charset="0"/>
                <a:cs typeface="Calibri"/>
              </a:rPr>
              <a:t>3.00 Howie Moseley</a:t>
            </a:r>
            <a:r>
              <a:rPr lang="en-US" sz="2400" dirty="0">
                <a:cs typeface="Calibri"/>
              </a:rPr>
              <a:t>, FDOT Bituminous Update</a:t>
            </a:r>
          </a:p>
          <a:p>
            <a:pPr>
              <a:lnSpc>
                <a:spcPct val="110000"/>
              </a:lnSpc>
            </a:pPr>
            <a:r>
              <a:rPr lang="en-US" sz="2400" dirty="0">
                <a:latin typeface="Founders Grotesk Medium" panose="020B0603030202060203" pitchFamily="34" charset="0"/>
                <a:cs typeface="Calibri"/>
              </a:rPr>
              <a:t>3.30 James Greene</a:t>
            </a:r>
            <a:r>
              <a:rPr lang="en-US" sz="2400" dirty="0">
                <a:cs typeface="Calibri"/>
              </a:rPr>
              <a:t>, FDOT Research Update</a:t>
            </a:r>
            <a:endParaRPr lang="en-US" sz="2400" dirty="0"/>
          </a:p>
          <a:p>
            <a:endParaRPr lang="en-US" sz="2400" dirty="0"/>
          </a:p>
        </p:txBody>
      </p:sp>
      <p:sp>
        <p:nvSpPr>
          <p:cNvPr id="6" name="Slide Number Placeholder 5">
            <a:extLst>
              <a:ext uri="{FF2B5EF4-FFF2-40B4-BE49-F238E27FC236}">
                <a16:creationId xmlns:a16="http://schemas.microsoft.com/office/drawing/2014/main" id="{6841C65C-0714-4BCD-8550-1DD2C44FAD8F}"/>
              </a:ext>
            </a:extLst>
          </p:cNvPr>
          <p:cNvSpPr>
            <a:spLocks noGrp="1"/>
          </p:cNvSpPr>
          <p:nvPr>
            <p:ph type="sldNum" sz="quarter" idx="13"/>
          </p:nvPr>
        </p:nvSpPr>
        <p:spPr>
          <a:xfrm>
            <a:off x="11493500" y="6292334"/>
            <a:ext cx="412750" cy="182880"/>
          </a:xfrm>
        </p:spPr>
        <p:txBody>
          <a:bodyPr/>
          <a:lstStyle/>
          <a:p>
            <a:fld id="{7782931A-7D25-4B4B-9464-57AE418934A3}" type="slidenum">
              <a:rPr lang="en-US" smtClean="0"/>
              <a:pPr/>
              <a:t>2</a:t>
            </a:fld>
            <a:endParaRPr lang="en-US"/>
          </a:p>
        </p:txBody>
      </p:sp>
      <p:sp>
        <p:nvSpPr>
          <p:cNvPr id="7" name="Date Placeholder 4">
            <a:extLst>
              <a:ext uri="{FF2B5EF4-FFF2-40B4-BE49-F238E27FC236}">
                <a16:creationId xmlns:a16="http://schemas.microsoft.com/office/drawing/2014/main" id="{743979D0-8D60-402E-AF79-A4EF1C5FE149}"/>
              </a:ext>
            </a:extLst>
          </p:cNvPr>
          <p:cNvSpPr>
            <a:spLocks noGrp="1"/>
          </p:cNvSpPr>
          <p:nvPr>
            <p:ph type="dt" sz="half" idx="2"/>
          </p:nvPr>
        </p:nvSpPr>
        <p:spPr>
          <a:xfrm>
            <a:off x="9830818" y="6292334"/>
            <a:ext cx="1522982" cy="182880"/>
          </a:xfrm>
        </p:spPr>
        <p:txBody>
          <a:bodyPr/>
          <a:lstStyle/>
          <a:p>
            <a:r>
              <a:rPr lang="en-US"/>
              <a:t>December 2, 2020</a:t>
            </a:r>
            <a:endParaRPr lang="en-US" dirty="0">
              <a:latin typeface="Founders Grotesk Regular" panose="020B0503030202060203" pitchFamily="34" charset="0"/>
            </a:endParaRPr>
          </a:p>
        </p:txBody>
      </p:sp>
      <p:sp>
        <p:nvSpPr>
          <p:cNvPr id="8" name="Footer Placeholder 5">
            <a:extLst>
              <a:ext uri="{FF2B5EF4-FFF2-40B4-BE49-F238E27FC236}">
                <a16:creationId xmlns:a16="http://schemas.microsoft.com/office/drawing/2014/main" id="{8FEDADDA-C748-4988-959F-D0BFC690D1D8}"/>
              </a:ext>
            </a:extLst>
          </p:cNvPr>
          <p:cNvSpPr>
            <a:spLocks noGrp="1"/>
          </p:cNvSpPr>
          <p:nvPr>
            <p:ph type="ftr" sz="quarter" idx="3"/>
          </p:nvPr>
        </p:nvSpPr>
        <p:spPr>
          <a:xfrm>
            <a:off x="8169965" y="6294120"/>
            <a:ext cx="1591003" cy="181094"/>
          </a:xfrm>
        </p:spPr>
        <p:txBody>
          <a:bodyPr/>
          <a:lstStyle/>
          <a:p>
            <a:r>
              <a:rPr lang="en-US" dirty="0"/>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738577510"/>
      </p:ext>
    </p:extLst>
  </p:cSld>
  <p:clrMapOvr>
    <a:masterClrMapping/>
  </p:clrMapOvr>
  <p:transition>
    <p:pull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0340-700A-4385-9608-800F687F21E3}"/>
              </a:ext>
            </a:extLst>
          </p:cNvPr>
          <p:cNvSpPr>
            <a:spLocks noGrp="1"/>
          </p:cNvSpPr>
          <p:nvPr>
            <p:ph type="title"/>
          </p:nvPr>
        </p:nvSpPr>
        <p:spPr/>
        <p:txBody>
          <a:bodyPr/>
          <a:lstStyle/>
          <a:p>
            <a:r>
              <a:rPr lang="en-US" sz="4000" dirty="0"/>
              <a:t>Florida’s Pavements</a:t>
            </a:r>
          </a:p>
        </p:txBody>
      </p:sp>
      <p:pic>
        <p:nvPicPr>
          <p:cNvPr id="13" name="Content Placeholder 12" descr="A picture containing logo&#10;&#10;Description automatically generated">
            <a:extLst>
              <a:ext uri="{FF2B5EF4-FFF2-40B4-BE49-F238E27FC236}">
                <a16:creationId xmlns:a16="http://schemas.microsoft.com/office/drawing/2014/main" id="{5E7A6566-8E84-4073-ACFC-50FE64F3FB2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79489" y="1644352"/>
            <a:ext cx="5426761" cy="2339799"/>
          </a:xfrm>
        </p:spPr>
      </p:pic>
      <p:sp>
        <p:nvSpPr>
          <p:cNvPr id="5" name="Slide Number Placeholder 4">
            <a:extLst>
              <a:ext uri="{FF2B5EF4-FFF2-40B4-BE49-F238E27FC236}">
                <a16:creationId xmlns:a16="http://schemas.microsoft.com/office/drawing/2014/main" id="{5E840591-E0AD-475C-9BAE-B03315C08092}"/>
              </a:ext>
            </a:extLst>
          </p:cNvPr>
          <p:cNvSpPr>
            <a:spLocks noGrp="1"/>
          </p:cNvSpPr>
          <p:nvPr>
            <p:ph type="sldNum" sz="quarter" idx="13"/>
          </p:nvPr>
        </p:nvSpPr>
        <p:spPr/>
        <p:txBody>
          <a:bodyPr/>
          <a:lstStyle/>
          <a:p>
            <a:fld id="{7782931A-7D25-4B4B-9464-57AE418934A3}" type="slidenum">
              <a:rPr lang="en-US" smtClean="0"/>
              <a:pPr/>
              <a:t>3</a:t>
            </a:fld>
            <a:endParaRPr lang="en-US"/>
          </a:p>
        </p:txBody>
      </p:sp>
      <p:sp>
        <p:nvSpPr>
          <p:cNvPr id="6" name="Date Placeholder 5">
            <a:extLst>
              <a:ext uri="{FF2B5EF4-FFF2-40B4-BE49-F238E27FC236}">
                <a16:creationId xmlns:a16="http://schemas.microsoft.com/office/drawing/2014/main" id="{8B64D615-B7E3-40E5-9316-600296ACBC8A}"/>
              </a:ext>
            </a:extLst>
          </p:cNvPr>
          <p:cNvSpPr>
            <a:spLocks noGrp="1"/>
          </p:cNvSpPr>
          <p:nvPr>
            <p:ph type="dt" sz="half" idx="2"/>
          </p:nvPr>
        </p:nvSpPr>
        <p:spPr/>
        <p:txBody>
          <a:bodyPr/>
          <a:lstStyle/>
          <a:p>
            <a:r>
              <a:rPr lang="en-US" dirty="0"/>
              <a:t>December 2, 2020</a:t>
            </a:r>
            <a:endParaRPr lang="en-US" dirty="0">
              <a:latin typeface="Founders Grotesk Regular" panose="020B0503030202060203" pitchFamily="34" charset="0"/>
            </a:endParaRPr>
          </a:p>
        </p:txBody>
      </p:sp>
      <p:sp>
        <p:nvSpPr>
          <p:cNvPr id="7" name="Footer Placeholder 6">
            <a:extLst>
              <a:ext uri="{FF2B5EF4-FFF2-40B4-BE49-F238E27FC236}">
                <a16:creationId xmlns:a16="http://schemas.microsoft.com/office/drawing/2014/main" id="{7C4BD5C8-2BAB-4542-A72F-BA3931CD1F21}"/>
              </a:ext>
            </a:extLst>
          </p:cNvPr>
          <p:cNvSpPr>
            <a:spLocks noGrp="1"/>
          </p:cNvSpPr>
          <p:nvPr>
            <p:ph type="ftr" sz="quarter" idx="3"/>
          </p:nvPr>
        </p:nvSpPr>
        <p:spPr/>
        <p:txBody>
          <a:bodyPr/>
          <a:lstStyle/>
          <a:p>
            <a:r>
              <a:rPr lang="en-US" dirty="0"/>
              <a:t>Asphalt Conference</a:t>
            </a:r>
            <a:endParaRPr lang="en-US" dirty="0">
              <a:latin typeface="Founders Grotesk Medium" panose="020B0603030202060203" pitchFamily="34" charset="0"/>
            </a:endParaRPr>
          </a:p>
        </p:txBody>
      </p:sp>
      <p:sp>
        <p:nvSpPr>
          <p:cNvPr id="14" name="TextBox 13">
            <a:extLst>
              <a:ext uri="{FF2B5EF4-FFF2-40B4-BE49-F238E27FC236}">
                <a16:creationId xmlns:a16="http://schemas.microsoft.com/office/drawing/2014/main" id="{35FBAE5A-D587-4285-8178-CD04E39D6F39}"/>
              </a:ext>
            </a:extLst>
          </p:cNvPr>
          <p:cNvSpPr txBox="1"/>
          <p:nvPr/>
        </p:nvSpPr>
        <p:spPr>
          <a:xfrm>
            <a:off x="7178531" y="3901148"/>
            <a:ext cx="4314969" cy="954107"/>
          </a:xfrm>
          <a:prstGeom prst="rect">
            <a:avLst/>
          </a:prstGeom>
          <a:noFill/>
        </p:spPr>
        <p:txBody>
          <a:bodyPr wrap="square" rtlCol="0">
            <a:spAutoFit/>
          </a:bodyPr>
          <a:lstStyle/>
          <a:p>
            <a:pPr algn="ctr"/>
            <a:r>
              <a:rPr lang="en-US" sz="2800" dirty="0">
                <a:solidFill>
                  <a:schemeClr val="bg1"/>
                </a:solidFill>
                <a:latin typeface="Founders Grotesk Medium" panose="020B0603030202060203" pitchFamily="34" charset="0"/>
              </a:rPr>
              <a:t>25</a:t>
            </a:r>
            <a:r>
              <a:rPr lang="en-US" sz="2800" baseline="30000" dirty="0">
                <a:solidFill>
                  <a:schemeClr val="bg1"/>
                </a:solidFill>
                <a:latin typeface="Founders Grotesk Medium" panose="020B0603030202060203" pitchFamily="34" charset="0"/>
              </a:rPr>
              <a:t>th</a:t>
            </a:r>
            <a:r>
              <a:rPr lang="en-US" sz="2800" dirty="0">
                <a:solidFill>
                  <a:schemeClr val="bg1"/>
                </a:solidFill>
                <a:latin typeface="Founders Grotesk Medium" panose="020B0603030202060203" pitchFamily="34" charset="0"/>
              </a:rPr>
              <a:t> Annual Highway Report</a:t>
            </a:r>
          </a:p>
          <a:p>
            <a:pPr algn="ctr"/>
            <a:r>
              <a:rPr lang="en-US" sz="2800" dirty="0">
                <a:solidFill>
                  <a:schemeClr val="bg1"/>
                </a:solidFill>
                <a:latin typeface="Founders Grotesk Medium" panose="020B0603030202060203" pitchFamily="34" charset="0"/>
              </a:rPr>
              <a:t>November 2020</a:t>
            </a:r>
          </a:p>
        </p:txBody>
      </p:sp>
      <p:sp>
        <p:nvSpPr>
          <p:cNvPr id="15" name="TextBox 14">
            <a:extLst>
              <a:ext uri="{FF2B5EF4-FFF2-40B4-BE49-F238E27FC236}">
                <a16:creationId xmlns:a16="http://schemas.microsoft.com/office/drawing/2014/main" id="{E03288BB-63C2-409C-94F5-2408CB13508B}"/>
              </a:ext>
            </a:extLst>
          </p:cNvPr>
          <p:cNvSpPr txBox="1"/>
          <p:nvPr/>
        </p:nvSpPr>
        <p:spPr>
          <a:xfrm>
            <a:off x="1028700" y="2395330"/>
            <a:ext cx="4876800" cy="2215991"/>
          </a:xfrm>
          <a:prstGeom prst="rect">
            <a:avLst/>
          </a:prstGeom>
          <a:noFill/>
        </p:spPr>
        <p:txBody>
          <a:bodyPr wrap="square" rtlCol="0">
            <a:spAutoFit/>
          </a:bodyPr>
          <a:lstStyle/>
          <a:p>
            <a:pPr algn="ctr"/>
            <a:r>
              <a:rPr lang="en-US" sz="2400" dirty="0">
                <a:solidFill>
                  <a:schemeClr val="bg1"/>
                </a:solidFill>
                <a:latin typeface="Founders Grotesk Medium" panose="020B0603030202060203" pitchFamily="34" charset="0"/>
              </a:rPr>
              <a:t>Urban Interstate Pavement Condition</a:t>
            </a:r>
          </a:p>
          <a:p>
            <a:endParaRPr lang="en-US" dirty="0">
              <a:solidFill>
                <a:schemeClr val="bg1"/>
              </a:solidFill>
              <a:latin typeface="Founders Grotesk Medium" panose="020B0603030202060203" pitchFamily="34" charset="0"/>
            </a:endParaRPr>
          </a:p>
          <a:p>
            <a:pPr algn="ctr"/>
            <a:r>
              <a:rPr lang="en-US" sz="9600" dirty="0">
                <a:solidFill>
                  <a:schemeClr val="bg1"/>
                </a:solidFill>
                <a:latin typeface="Founders Grotesk Medium" panose="020B0603030202060203" pitchFamily="34" charset="0"/>
              </a:rPr>
              <a:t>#14</a:t>
            </a:r>
          </a:p>
        </p:txBody>
      </p:sp>
      <p:sp>
        <p:nvSpPr>
          <p:cNvPr id="16" name="TextBox 15">
            <a:extLst>
              <a:ext uri="{FF2B5EF4-FFF2-40B4-BE49-F238E27FC236}">
                <a16:creationId xmlns:a16="http://schemas.microsoft.com/office/drawing/2014/main" id="{209FE34B-36C7-46FF-A5BC-3FEF06438F55}"/>
              </a:ext>
            </a:extLst>
          </p:cNvPr>
          <p:cNvSpPr txBox="1"/>
          <p:nvPr/>
        </p:nvSpPr>
        <p:spPr>
          <a:xfrm>
            <a:off x="1082531" y="2395330"/>
            <a:ext cx="4876800" cy="2215991"/>
          </a:xfrm>
          <a:prstGeom prst="rect">
            <a:avLst/>
          </a:prstGeom>
          <a:noFill/>
        </p:spPr>
        <p:txBody>
          <a:bodyPr wrap="square" rtlCol="0">
            <a:spAutoFit/>
          </a:bodyPr>
          <a:lstStyle/>
          <a:p>
            <a:pPr algn="ctr"/>
            <a:r>
              <a:rPr lang="en-US" sz="2400" dirty="0">
                <a:solidFill>
                  <a:schemeClr val="bg1"/>
                </a:solidFill>
                <a:latin typeface="Founders Grotesk Medium" panose="020B0603030202060203" pitchFamily="34" charset="0"/>
              </a:rPr>
              <a:t>Rural Interstate Pavement Condition</a:t>
            </a:r>
          </a:p>
          <a:p>
            <a:endParaRPr lang="en-US" dirty="0">
              <a:solidFill>
                <a:schemeClr val="bg1"/>
              </a:solidFill>
              <a:latin typeface="Founders Grotesk Medium" panose="020B0603030202060203" pitchFamily="34" charset="0"/>
            </a:endParaRPr>
          </a:p>
          <a:p>
            <a:pPr algn="ctr"/>
            <a:r>
              <a:rPr lang="en-US" sz="9600" dirty="0">
                <a:solidFill>
                  <a:schemeClr val="bg1"/>
                </a:solidFill>
                <a:latin typeface="Founders Grotesk Medium" panose="020B0603030202060203" pitchFamily="34" charset="0"/>
              </a:rPr>
              <a:t>#9</a:t>
            </a:r>
          </a:p>
        </p:txBody>
      </p:sp>
      <p:sp>
        <p:nvSpPr>
          <p:cNvPr id="17" name="TextBox 16">
            <a:extLst>
              <a:ext uri="{FF2B5EF4-FFF2-40B4-BE49-F238E27FC236}">
                <a16:creationId xmlns:a16="http://schemas.microsoft.com/office/drawing/2014/main" id="{90895970-7B24-4D2E-B196-70F490262C78}"/>
              </a:ext>
            </a:extLst>
          </p:cNvPr>
          <p:cNvSpPr txBox="1"/>
          <p:nvPr/>
        </p:nvSpPr>
        <p:spPr>
          <a:xfrm>
            <a:off x="836403" y="2395329"/>
            <a:ext cx="4876800" cy="2215991"/>
          </a:xfrm>
          <a:prstGeom prst="rect">
            <a:avLst/>
          </a:prstGeom>
          <a:noFill/>
        </p:spPr>
        <p:txBody>
          <a:bodyPr wrap="square" rtlCol="0">
            <a:spAutoFit/>
          </a:bodyPr>
          <a:lstStyle/>
          <a:p>
            <a:pPr algn="ctr"/>
            <a:r>
              <a:rPr lang="en-US" sz="2400" dirty="0">
                <a:solidFill>
                  <a:schemeClr val="bg1"/>
                </a:solidFill>
                <a:latin typeface="Founders Grotesk Medium" panose="020B0603030202060203" pitchFamily="34" charset="0"/>
              </a:rPr>
              <a:t>Rural Arterial Pavement Condition</a:t>
            </a:r>
          </a:p>
          <a:p>
            <a:endParaRPr lang="en-US" dirty="0">
              <a:solidFill>
                <a:schemeClr val="bg1"/>
              </a:solidFill>
              <a:latin typeface="Founders Grotesk Medium" panose="020B0603030202060203" pitchFamily="34" charset="0"/>
            </a:endParaRPr>
          </a:p>
          <a:p>
            <a:pPr algn="ctr"/>
            <a:r>
              <a:rPr lang="en-US" sz="9600" dirty="0">
                <a:solidFill>
                  <a:schemeClr val="bg1"/>
                </a:solidFill>
                <a:latin typeface="Founders Grotesk Medium" panose="020B0603030202060203" pitchFamily="34" charset="0"/>
              </a:rPr>
              <a:t>#3</a:t>
            </a:r>
          </a:p>
        </p:txBody>
      </p:sp>
      <p:sp>
        <p:nvSpPr>
          <p:cNvPr id="18" name="TextBox 17">
            <a:extLst>
              <a:ext uri="{FF2B5EF4-FFF2-40B4-BE49-F238E27FC236}">
                <a16:creationId xmlns:a16="http://schemas.microsoft.com/office/drawing/2014/main" id="{8380DA73-BD8B-4629-9C73-D76C0DE4BEFF}"/>
              </a:ext>
            </a:extLst>
          </p:cNvPr>
          <p:cNvSpPr txBox="1"/>
          <p:nvPr/>
        </p:nvSpPr>
        <p:spPr>
          <a:xfrm>
            <a:off x="959467" y="2395329"/>
            <a:ext cx="4876800" cy="2215991"/>
          </a:xfrm>
          <a:prstGeom prst="rect">
            <a:avLst/>
          </a:prstGeom>
          <a:noFill/>
        </p:spPr>
        <p:txBody>
          <a:bodyPr wrap="square" rtlCol="0">
            <a:spAutoFit/>
          </a:bodyPr>
          <a:lstStyle/>
          <a:p>
            <a:pPr algn="ctr"/>
            <a:r>
              <a:rPr lang="en-US" sz="2400" dirty="0">
                <a:solidFill>
                  <a:schemeClr val="bg1"/>
                </a:solidFill>
                <a:latin typeface="Founders Grotesk Medium" panose="020B0603030202060203" pitchFamily="34" charset="0"/>
              </a:rPr>
              <a:t>Urban Arterial Pavement Condition</a:t>
            </a:r>
          </a:p>
          <a:p>
            <a:endParaRPr lang="en-US" dirty="0">
              <a:solidFill>
                <a:schemeClr val="bg1"/>
              </a:solidFill>
              <a:latin typeface="Founders Grotesk Medium" panose="020B0603030202060203" pitchFamily="34" charset="0"/>
            </a:endParaRPr>
          </a:p>
          <a:p>
            <a:pPr algn="ctr"/>
            <a:r>
              <a:rPr lang="en-US" sz="9600" dirty="0">
                <a:solidFill>
                  <a:schemeClr val="bg1"/>
                </a:solidFill>
                <a:latin typeface="Founders Grotesk Medium" panose="020B0603030202060203" pitchFamily="34" charset="0"/>
              </a:rPr>
              <a:t>#1</a:t>
            </a:r>
          </a:p>
        </p:txBody>
      </p:sp>
      <p:sp>
        <p:nvSpPr>
          <p:cNvPr id="19" name="TextBox 18">
            <a:extLst>
              <a:ext uri="{FF2B5EF4-FFF2-40B4-BE49-F238E27FC236}">
                <a16:creationId xmlns:a16="http://schemas.microsoft.com/office/drawing/2014/main" id="{C2EA101C-8382-40BB-B54D-9EB4509774E5}"/>
              </a:ext>
            </a:extLst>
          </p:cNvPr>
          <p:cNvSpPr txBox="1"/>
          <p:nvPr/>
        </p:nvSpPr>
        <p:spPr>
          <a:xfrm>
            <a:off x="972071" y="2402348"/>
            <a:ext cx="4876800" cy="2215991"/>
          </a:xfrm>
          <a:prstGeom prst="rect">
            <a:avLst/>
          </a:prstGeom>
          <a:noFill/>
        </p:spPr>
        <p:txBody>
          <a:bodyPr wrap="square" rtlCol="0">
            <a:spAutoFit/>
          </a:bodyPr>
          <a:lstStyle/>
          <a:p>
            <a:pPr algn="ctr"/>
            <a:r>
              <a:rPr lang="en-US" sz="2400" dirty="0">
                <a:solidFill>
                  <a:schemeClr val="bg1"/>
                </a:solidFill>
                <a:latin typeface="Founders Grotesk Medium" panose="020B0603030202060203" pitchFamily="34" charset="0"/>
              </a:rPr>
              <a:t>Overall Pavement Condition</a:t>
            </a:r>
          </a:p>
          <a:p>
            <a:endParaRPr lang="en-US" dirty="0">
              <a:solidFill>
                <a:schemeClr val="bg1"/>
              </a:solidFill>
              <a:latin typeface="Founders Grotesk Medium" panose="020B0603030202060203" pitchFamily="34" charset="0"/>
            </a:endParaRPr>
          </a:p>
          <a:p>
            <a:pPr algn="ctr"/>
            <a:r>
              <a:rPr lang="en-US" sz="9600" dirty="0">
                <a:solidFill>
                  <a:schemeClr val="bg1"/>
                </a:solidFill>
                <a:latin typeface="Founders Grotesk Medium" panose="020B0603030202060203" pitchFamily="34" charset="0"/>
              </a:rPr>
              <a:t>#1</a:t>
            </a:r>
          </a:p>
        </p:txBody>
      </p:sp>
      <p:sp>
        <p:nvSpPr>
          <p:cNvPr id="20" name="TextBox 19">
            <a:extLst>
              <a:ext uri="{FF2B5EF4-FFF2-40B4-BE49-F238E27FC236}">
                <a16:creationId xmlns:a16="http://schemas.microsoft.com/office/drawing/2014/main" id="{E7881320-3055-4FA1-BADA-38C079CB769E}"/>
              </a:ext>
            </a:extLst>
          </p:cNvPr>
          <p:cNvSpPr txBox="1"/>
          <p:nvPr/>
        </p:nvSpPr>
        <p:spPr>
          <a:xfrm>
            <a:off x="926217" y="2382678"/>
            <a:ext cx="4876800" cy="2215991"/>
          </a:xfrm>
          <a:prstGeom prst="rect">
            <a:avLst/>
          </a:prstGeom>
          <a:noFill/>
        </p:spPr>
        <p:txBody>
          <a:bodyPr wrap="square" rtlCol="0">
            <a:spAutoFit/>
          </a:bodyPr>
          <a:lstStyle/>
          <a:p>
            <a:pPr algn="ctr"/>
            <a:r>
              <a:rPr lang="en-US" sz="2400" dirty="0">
                <a:solidFill>
                  <a:schemeClr val="bg1"/>
                </a:solidFill>
                <a:latin typeface="Founders Grotesk Medium" panose="020B0603030202060203" pitchFamily="34" charset="0"/>
              </a:rPr>
              <a:t>Highways Surfaced with Asphalt</a:t>
            </a:r>
          </a:p>
          <a:p>
            <a:endParaRPr lang="en-US" dirty="0">
              <a:solidFill>
                <a:schemeClr val="bg1"/>
              </a:solidFill>
              <a:latin typeface="Founders Grotesk Medium" panose="020B0603030202060203" pitchFamily="34" charset="0"/>
            </a:endParaRPr>
          </a:p>
          <a:p>
            <a:pPr algn="ctr"/>
            <a:r>
              <a:rPr lang="en-US" sz="9600" dirty="0">
                <a:solidFill>
                  <a:schemeClr val="bg1"/>
                </a:solidFill>
                <a:latin typeface="Founders Grotesk Medium" panose="020B0603030202060203" pitchFamily="34" charset="0"/>
              </a:rPr>
              <a:t>97.3%</a:t>
            </a:r>
          </a:p>
        </p:txBody>
      </p:sp>
    </p:spTree>
    <p:extLst>
      <p:ext uri="{BB962C8B-B14F-4D97-AF65-F5344CB8AC3E}">
        <p14:creationId xmlns:p14="http://schemas.microsoft.com/office/powerpoint/2010/main" val="1002835697"/>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50" fill="hold"/>
                                        <p:tgtEl>
                                          <p:spTgt spid="15"/>
                                        </p:tgtEl>
                                        <p:attrNameLst>
                                          <p:attrName>ppt_x</p:attrName>
                                        </p:attrNameLst>
                                      </p:cBhvr>
                                      <p:tavLst>
                                        <p:tav tm="0">
                                          <p:val>
                                            <p:strVal val="0-#ppt_w/2"/>
                                          </p:val>
                                        </p:tav>
                                        <p:tav tm="100000">
                                          <p:val>
                                            <p:strVal val="#ppt_x"/>
                                          </p:val>
                                        </p:tav>
                                      </p:tavLst>
                                    </p:anim>
                                    <p:anim calcmode="lin" valueType="num">
                                      <p:cBhvr additive="base">
                                        <p:cTn id="8" dur="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1" nodeType="clickEffect">
                                  <p:stCondLst>
                                    <p:cond delay="0"/>
                                  </p:stCondLst>
                                  <p:childTnLst>
                                    <p:anim calcmode="lin" valueType="num">
                                      <p:cBhvr additive="base">
                                        <p:cTn id="12" dur="250"/>
                                        <p:tgtEl>
                                          <p:spTgt spid="15"/>
                                        </p:tgtEl>
                                        <p:attrNameLst>
                                          <p:attrName>ppt_x</p:attrName>
                                        </p:attrNameLst>
                                      </p:cBhvr>
                                      <p:tavLst>
                                        <p:tav tm="0">
                                          <p:val>
                                            <p:strVal val="ppt_x"/>
                                          </p:val>
                                        </p:tav>
                                        <p:tav tm="100000">
                                          <p:val>
                                            <p:strVal val="1+ppt_w/2"/>
                                          </p:val>
                                        </p:tav>
                                      </p:tavLst>
                                    </p:anim>
                                    <p:anim calcmode="lin" valueType="num">
                                      <p:cBhvr additive="base">
                                        <p:cTn id="13" dur="250"/>
                                        <p:tgtEl>
                                          <p:spTgt spid="15"/>
                                        </p:tgtEl>
                                        <p:attrNameLst>
                                          <p:attrName>ppt_y</p:attrName>
                                        </p:attrNameLst>
                                      </p:cBhvr>
                                      <p:tavLst>
                                        <p:tav tm="0">
                                          <p:val>
                                            <p:strVal val="ppt_y"/>
                                          </p:val>
                                        </p:tav>
                                        <p:tav tm="100000">
                                          <p:val>
                                            <p:strVal val="ppt_y"/>
                                          </p:val>
                                        </p:tav>
                                      </p:tavLst>
                                    </p:anim>
                                    <p:set>
                                      <p:cBhvr>
                                        <p:cTn id="14" dur="1" fill="hold">
                                          <p:stCondLst>
                                            <p:cond delay="249"/>
                                          </p:stCondLst>
                                        </p:cTn>
                                        <p:tgtEl>
                                          <p:spTgt spid="15"/>
                                        </p:tgtEl>
                                        <p:attrNameLst>
                                          <p:attrName>style.visibility</p:attrName>
                                        </p:attrNameLst>
                                      </p:cBhvr>
                                      <p:to>
                                        <p:strVal val="hidden"/>
                                      </p:to>
                                    </p:set>
                                  </p:childTnLst>
                                </p:cTn>
                              </p:par>
                              <p:par>
                                <p:cTn id="15" presetID="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250" fill="hold"/>
                                        <p:tgtEl>
                                          <p:spTgt spid="16"/>
                                        </p:tgtEl>
                                        <p:attrNameLst>
                                          <p:attrName>ppt_x</p:attrName>
                                        </p:attrNameLst>
                                      </p:cBhvr>
                                      <p:tavLst>
                                        <p:tav tm="0">
                                          <p:val>
                                            <p:strVal val="0-#ppt_w/2"/>
                                          </p:val>
                                        </p:tav>
                                        <p:tav tm="100000">
                                          <p:val>
                                            <p:strVal val="#ppt_x"/>
                                          </p:val>
                                        </p:tav>
                                      </p:tavLst>
                                    </p:anim>
                                    <p:anim calcmode="lin" valueType="num">
                                      <p:cBhvr additive="base">
                                        <p:cTn id="18" dur="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grpId="1" nodeType="clickEffect">
                                  <p:stCondLst>
                                    <p:cond delay="0"/>
                                  </p:stCondLst>
                                  <p:childTnLst>
                                    <p:anim calcmode="lin" valueType="num">
                                      <p:cBhvr additive="base">
                                        <p:cTn id="22" dur="250"/>
                                        <p:tgtEl>
                                          <p:spTgt spid="16"/>
                                        </p:tgtEl>
                                        <p:attrNameLst>
                                          <p:attrName>ppt_x</p:attrName>
                                        </p:attrNameLst>
                                      </p:cBhvr>
                                      <p:tavLst>
                                        <p:tav tm="0">
                                          <p:val>
                                            <p:strVal val="ppt_x"/>
                                          </p:val>
                                        </p:tav>
                                        <p:tav tm="100000">
                                          <p:val>
                                            <p:strVal val="1+ppt_w/2"/>
                                          </p:val>
                                        </p:tav>
                                      </p:tavLst>
                                    </p:anim>
                                    <p:anim calcmode="lin" valueType="num">
                                      <p:cBhvr additive="base">
                                        <p:cTn id="23" dur="250"/>
                                        <p:tgtEl>
                                          <p:spTgt spid="16"/>
                                        </p:tgtEl>
                                        <p:attrNameLst>
                                          <p:attrName>ppt_y</p:attrName>
                                        </p:attrNameLst>
                                      </p:cBhvr>
                                      <p:tavLst>
                                        <p:tav tm="0">
                                          <p:val>
                                            <p:strVal val="ppt_y"/>
                                          </p:val>
                                        </p:tav>
                                        <p:tav tm="100000">
                                          <p:val>
                                            <p:strVal val="ppt_y"/>
                                          </p:val>
                                        </p:tav>
                                      </p:tavLst>
                                    </p:anim>
                                    <p:set>
                                      <p:cBhvr>
                                        <p:cTn id="24" dur="1" fill="hold">
                                          <p:stCondLst>
                                            <p:cond delay="249"/>
                                          </p:stCondLst>
                                        </p:cTn>
                                        <p:tgtEl>
                                          <p:spTgt spid="16"/>
                                        </p:tgtEl>
                                        <p:attrNameLst>
                                          <p:attrName>style.visibility</p:attrName>
                                        </p:attrNameLst>
                                      </p:cBhvr>
                                      <p:to>
                                        <p:strVal val="hidden"/>
                                      </p:to>
                                    </p:set>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250" fill="hold"/>
                                        <p:tgtEl>
                                          <p:spTgt spid="17"/>
                                        </p:tgtEl>
                                        <p:attrNameLst>
                                          <p:attrName>ppt_x</p:attrName>
                                        </p:attrNameLst>
                                      </p:cBhvr>
                                      <p:tavLst>
                                        <p:tav tm="0">
                                          <p:val>
                                            <p:strVal val="0-#ppt_w/2"/>
                                          </p:val>
                                        </p:tav>
                                        <p:tav tm="100000">
                                          <p:val>
                                            <p:strVal val="#ppt_x"/>
                                          </p:val>
                                        </p:tav>
                                      </p:tavLst>
                                    </p:anim>
                                    <p:anim calcmode="lin" valueType="num">
                                      <p:cBhvr additive="base">
                                        <p:cTn id="28" dur="2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2" fill="hold" grpId="1" nodeType="clickEffect">
                                  <p:stCondLst>
                                    <p:cond delay="0"/>
                                  </p:stCondLst>
                                  <p:childTnLst>
                                    <p:anim calcmode="lin" valueType="num">
                                      <p:cBhvr additive="base">
                                        <p:cTn id="32" dur="250"/>
                                        <p:tgtEl>
                                          <p:spTgt spid="17"/>
                                        </p:tgtEl>
                                        <p:attrNameLst>
                                          <p:attrName>ppt_x</p:attrName>
                                        </p:attrNameLst>
                                      </p:cBhvr>
                                      <p:tavLst>
                                        <p:tav tm="0">
                                          <p:val>
                                            <p:strVal val="ppt_x"/>
                                          </p:val>
                                        </p:tav>
                                        <p:tav tm="100000">
                                          <p:val>
                                            <p:strVal val="1+ppt_w/2"/>
                                          </p:val>
                                        </p:tav>
                                      </p:tavLst>
                                    </p:anim>
                                    <p:anim calcmode="lin" valueType="num">
                                      <p:cBhvr additive="base">
                                        <p:cTn id="33" dur="250"/>
                                        <p:tgtEl>
                                          <p:spTgt spid="17"/>
                                        </p:tgtEl>
                                        <p:attrNameLst>
                                          <p:attrName>ppt_y</p:attrName>
                                        </p:attrNameLst>
                                      </p:cBhvr>
                                      <p:tavLst>
                                        <p:tav tm="0">
                                          <p:val>
                                            <p:strVal val="ppt_y"/>
                                          </p:val>
                                        </p:tav>
                                        <p:tav tm="100000">
                                          <p:val>
                                            <p:strVal val="ppt_y"/>
                                          </p:val>
                                        </p:tav>
                                      </p:tavLst>
                                    </p:anim>
                                    <p:set>
                                      <p:cBhvr>
                                        <p:cTn id="34" dur="1" fill="hold">
                                          <p:stCondLst>
                                            <p:cond delay="249"/>
                                          </p:stCondLst>
                                        </p:cTn>
                                        <p:tgtEl>
                                          <p:spTgt spid="17"/>
                                        </p:tgtEl>
                                        <p:attrNameLst>
                                          <p:attrName>style.visibility</p:attrName>
                                        </p:attrNameLst>
                                      </p:cBhvr>
                                      <p:to>
                                        <p:strVal val="hidden"/>
                                      </p:to>
                                    </p:set>
                                  </p:childTnLst>
                                </p:cTn>
                              </p:par>
                              <p:par>
                                <p:cTn id="35" presetID="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250" fill="hold"/>
                                        <p:tgtEl>
                                          <p:spTgt spid="18"/>
                                        </p:tgtEl>
                                        <p:attrNameLst>
                                          <p:attrName>ppt_x</p:attrName>
                                        </p:attrNameLst>
                                      </p:cBhvr>
                                      <p:tavLst>
                                        <p:tav tm="0">
                                          <p:val>
                                            <p:strVal val="0-#ppt_w/2"/>
                                          </p:val>
                                        </p:tav>
                                        <p:tav tm="100000">
                                          <p:val>
                                            <p:strVal val="#ppt_x"/>
                                          </p:val>
                                        </p:tav>
                                      </p:tavLst>
                                    </p:anim>
                                    <p:anim calcmode="lin" valueType="num">
                                      <p:cBhvr additive="base">
                                        <p:cTn id="38" dur="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grpId="1" nodeType="clickEffect">
                                  <p:stCondLst>
                                    <p:cond delay="0"/>
                                  </p:stCondLst>
                                  <p:childTnLst>
                                    <p:anim calcmode="lin" valueType="num">
                                      <p:cBhvr additive="base">
                                        <p:cTn id="42" dur="250"/>
                                        <p:tgtEl>
                                          <p:spTgt spid="18"/>
                                        </p:tgtEl>
                                        <p:attrNameLst>
                                          <p:attrName>ppt_x</p:attrName>
                                        </p:attrNameLst>
                                      </p:cBhvr>
                                      <p:tavLst>
                                        <p:tav tm="0">
                                          <p:val>
                                            <p:strVal val="ppt_x"/>
                                          </p:val>
                                        </p:tav>
                                        <p:tav tm="100000">
                                          <p:val>
                                            <p:strVal val="1+ppt_w/2"/>
                                          </p:val>
                                        </p:tav>
                                      </p:tavLst>
                                    </p:anim>
                                    <p:anim calcmode="lin" valueType="num">
                                      <p:cBhvr additive="base">
                                        <p:cTn id="43" dur="250"/>
                                        <p:tgtEl>
                                          <p:spTgt spid="18"/>
                                        </p:tgtEl>
                                        <p:attrNameLst>
                                          <p:attrName>ppt_y</p:attrName>
                                        </p:attrNameLst>
                                      </p:cBhvr>
                                      <p:tavLst>
                                        <p:tav tm="0">
                                          <p:val>
                                            <p:strVal val="ppt_y"/>
                                          </p:val>
                                        </p:tav>
                                        <p:tav tm="100000">
                                          <p:val>
                                            <p:strVal val="ppt_y"/>
                                          </p:val>
                                        </p:tav>
                                      </p:tavLst>
                                    </p:anim>
                                    <p:set>
                                      <p:cBhvr>
                                        <p:cTn id="44" dur="1" fill="hold">
                                          <p:stCondLst>
                                            <p:cond delay="249"/>
                                          </p:stCondLst>
                                        </p:cTn>
                                        <p:tgtEl>
                                          <p:spTgt spid="18"/>
                                        </p:tgtEl>
                                        <p:attrNameLst>
                                          <p:attrName>style.visibility</p:attrName>
                                        </p:attrNameLst>
                                      </p:cBhvr>
                                      <p:to>
                                        <p:strVal val="hidden"/>
                                      </p:to>
                                    </p:set>
                                  </p:childTnLst>
                                </p:cTn>
                              </p:par>
                              <p:par>
                                <p:cTn id="45" presetID="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250" fill="hold"/>
                                        <p:tgtEl>
                                          <p:spTgt spid="19"/>
                                        </p:tgtEl>
                                        <p:attrNameLst>
                                          <p:attrName>ppt_x</p:attrName>
                                        </p:attrNameLst>
                                      </p:cBhvr>
                                      <p:tavLst>
                                        <p:tav tm="0">
                                          <p:val>
                                            <p:strVal val="0-#ppt_w/2"/>
                                          </p:val>
                                        </p:tav>
                                        <p:tav tm="100000">
                                          <p:val>
                                            <p:strVal val="#ppt_x"/>
                                          </p:val>
                                        </p:tav>
                                      </p:tavLst>
                                    </p:anim>
                                    <p:anim calcmode="lin" valueType="num">
                                      <p:cBhvr additive="base">
                                        <p:cTn id="48" dur="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2" fill="hold" grpId="1" nodeType="clickEffect">
                                  <p:stCondLst>
                                    <p:cond delay="0"/>
                                  </p:stCondLst>
                                  <p:childTnLst>
                                    <p:anim calcmode="lin" valueType="num">
                                      <p:cBhvr additive="base">
                                        <p:cTn id="52" dur="250"/>
                                        <p:tgtEl>
                                          <p:spTgt spid="19"/>
                                        </p:tgtEl>
                                        <p:attrNameLst>
                                          <p:attrName>ppt_x</p:attrName>
                                        </p:attrNameLst>
                                      </p:cBhvr>
                                      <p:tavLst>
                                        <p:tav tm="0">
                                          <p:val>
                                            <p:strVal val="ppt_x"/>
                                          </p:val>
                                        </p:tav>
                                        <p:tav tm="100000">
                                          <p:val>
                                            <p:strVal val="1+ppt_w/2"/>
                                          </p:val>
                                        </p:tav>
                                      </p:tavLst>
                                    </p:anim>
                                    <p:anim calcmode="lin" valueType="num">
                                      <p:cBhvr additive="base">
                                        <p:cTn id="53" dur="250"/>
                                        <p:tgtEl>
                                          <p:spTgt spid="19"/>
                                        </p:tgtEl>
                                        <p:attrNameLst>
                                          <p:attrName>ppt_y</p:attrName>
                                        </p:attrNameLst>
                                      </p:cBhvr>
                                      <p:tavLst>
                                        <p:tav tm="0">
                                          <p:val>
                                            <p:strVal val="ppt_y"/>
                                          </p:val>
                                        </p:tav>
                                        <p:tav tm="100000">
                                          <p:val>
                                            <p:strVal val="ppt_y"/>
                                          </p:val>
                                        </p:tav>
                                      </p:tavLst>
                                    </p:anim>
                                    <p:set>
                                      <p:cBhvr>
                                        <p:cTn id="54" dur="1" fill="hold">
                                          <p:stCondLst>
                                            <p:cond delay="249"/>
                                          </p:stCondLst>
                                        </p:cTn>
                                        <p:tgtEl>
                                          <p:spTgt spid="19"/>
                                        </p:tgtEl>
                                        <p:attrNameLst>
                                          <p:attrName>style.visibility</p:attrName>
                                        </p:attrNameLst>
                                      </p:cBhvr>
                                      <p:to>
                                        <p:strVal val="hidden"/>
                                      </p:to>
                                    </p:set>
                                  </p:childTnLst>
                                </p:cTn>
                              </p:par>
                              <p:par>
                                <p:cTn id="55" presetID="2" presetClass="entr" presetSubtype="8"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250" fill="hold"/>
                                        <p:tgtEl>
                                          <p:spTgt spid="20"/>
                                        </p:tgtEl>
                                        <p:attrNameLst>
                                          <p:attrName>ppt_x</p:attrName>
                                        </p:attrNameLst>
                                      </p:cBhvr>
                                      <p:tavLst>
                                        <p:tav tm="0">
                                          <p:val>
                                            <p:strVal val="0-#ppt_w/2"/>
                                          </p:val>
                                        </p:tav>
                                        <p:tav tm="100000">
                                          <p:val>
                                            <p:strVal val="#ppt_x"/>
                                          </p:val>
                                        </p:tav>
                                      </p:tavLst>
                                    </p:anim>
                                    <p:anim calcmode="lin" valueType="num">
                                      <p:cBhvr additive="base">
                                        <p:cTn id="58"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19" grpId="0"/>
      <p:bldP spid="19" grpId="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210A-179C-4CAB-A842-FA7224E5AE72}"/>
              </a:ext>
            </a:extLst>
          </p:cNvPr>
          <p:cNvSpPr>
            <a:spLocks noGrp="1"/>
          </p:cNvSpPr>
          <p:nvPr>
            <p:ph type="title"/>
          </p:nvPr>
        </p:nvSpPr>
        <p:spPr>
          <a:xfrm>
            <a:off x="1050342" y="2707999"/>
            <a:ext cx="9375982" cy="1442002"/>
          </a:xfrm>
        </p:spPr>
        <p:txBody>
          <a:bodyPr/>
          <a:lstStyle/>
          <a:p>
            <a:r>
              <a:rPr lang="en-US" sz="6600" dirty="0"/>
              <a:t>Statewide Pavement Awards</a:t>
            </a:r>
          </a:p>
        </p:txBody>
      </p:sp>
      <p:sp>
        <p:nvSpPr>
          <p:cNvPr id="4" name="Date Placeholder 3">
            <a:extLst>
              <a:ext uri="{FF2B5EF4-FFF2-40B4-BE49-F238E27FC236}">
                <a16:creationId xmlns:a16="http://schemas.microsoft.com/office/drawing/2014/main" id="{3C0B7D3B-AFEE-43F5-A432-99158FCDD421}"/>
              </a:ext>
            </a:extLst>
          </p:cNvPr>
          <p:cNvSpPr>
            <a:spLocks noGrp="1"/>
          </p:cNvSpPr>
          <p:nvPr>
            <p:ph type="dt" sz="half" idx="2"/>
          </p:nvPr>
        </p:nvSpPr>
        <p:spPr/>
        <p:txBody>
          <a:bodyPr/>
          <a:lstStyle/>
          <a:p>
            <a:r>
              <a:rPr lang="en-US"/>
              <a:t>December 2, 2020</a:t>
            </a:r>
            <a:endParaRPr lang="en-US" dirty="0">
              <a:latin typeface="Founders Grotesk Regular" panose="020B0503030202060203" pitchFamily="34" charset="0"/>
            </a:endParaRPr>
          </a:p>
        </p:txBody>
      </p:sp>
      <p:sp>
        <p:nvSpPr>
          <p:cNvPr id="5" name="Footer Placeholder 4">
            <a:extLst>
              <a:ext uri="{FF2B5EF4-FFF2-40B4-BE49-F238E27FC236}">
                <a16:creationId xmlns:a16="http://schemas.microsoft.com/office/drawing/2014/main" id="{1BC6F666-C032-4A35-88B8-986954B7268B}"/>
              </a:ext>
            </a:extLst>
          </p:cNvPr>
          <p:cNvSpPr>
            <a:spLocks noGrp="1"/>
          </p:cNvSpPr>
          <p:nvPr>
            <p:ph type="ftr" sz="quarter" idx="3"/>
          </p:nvPr>
        </p:nvSpPr>
        <p:spPr/>
        <p:txBody>
          <a:bodyPr/>
          <a:lstStyle/>
          <a:p>
            <a:r>
              <a:rPr lang="en-US"/>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3597936098"/>
      </p:ext>
    </p:extLst>
  </p:cSld>
  <p:clrMapOvr>
    <a:masterClrMapping/>
  </p:clrMapOvr>
  <p:transition>
    <p:pull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2902-4719-4537-8702-5E38EFF3C88F}"/>
              </a:ext>
            </a:extLst>
          </p:cNvPr>
          <p:cNvSpPr>
            <a:spLocks noGrp="1"/>
          </p:cNvSpPr>
          <p:nvPr>
            <p:ph type="title"/>
          </p:nvPr>
        </p:nvSpPr>
        <p:spPr>
          <a:xfrm>
            <a:off x="1028700" y="999068"/>
            <a:ext cx="4876800" cy="645284"/>
          </a:xfrm>
        </p:spPr>
        <p:txBody>
          <a:bodyPr anchor="b">
            <a:normAutofit/>
          </a:bodyPr>
          <a:lstStyle/>
          <a:p>
            <a:r>
              <a:rPr lang="en-US" dirty="0"/>
              <a:t>Rural Resurfacing</a:t>
            </a:r>
          </a:p>
        </p:txBody>
      </p:sp>
      <p:sp>
        <p:nvSpPr>
          <p:cNvPr id="13" name="Content Placeholder 2">
            <a:extLst>
              <a:ext uri="{FF2B5EF4-FFF2-40B4-BE49-F238E27FC236}">
                <a16:creationId xmlns:a16="http://schemas.microsoft.com/office/drawing/2014/main" id="{069B1591-06D3-43A2-8DB3-E64ADBC01D0A}"/>
              </a:ext>
            </a:extLst>
          </p:cNvPr>
          <p:cNvSpPr>
            <a:spLocks noGrp="1"/>
          </p:cNvSpPr>
          <p:nvPr>
            <p:ph sz="half" idx="1"/>
          </p:nvPr>
        </p:nvSpPr>
        <p:spPr>
          <a:xfrm>
            <a:off x="1028700" y="2286003"/>
            <a:ext cx="4876800" cy="1977884"/>
          </a:xfrm>
        </p:spPr>
        <p:txBody>
          <a:bodyPr/>
          <a:lstStyle/>
          <a:p>
            <a:pPr marL="285750" indent="-285750">
              <a:buFont typeface="Wingdings" panose="05000000000000000000" pitchFamily="2" charset="2"/>
              <a:buChar char="§"/>
            </a:pPr>
            <a:r>
              <a:rPr lang="en-US" dirty="0"/>
              <a:t>State primary highway or rural county highway. </a:t>
            </a:r>
          </a:p>
          <a:p>
            <a:pPr marL="285750" indent="-285750">
              <a:buFont typeface="Wingdings" panose="05000000000000000000" pitchFamily="2" charset="2"/>
              <a:buChar char="§"/>
            </a:pPr>
            <a:r>
              <a:rPr lang="en-US" dirty="0"/>
              <a:t>10,000 tons minimum or equivalent of 5 miles of 24’ roadway </a:t>
            </a:r>
          </a:p>
          <a:p>
            <a:pPr marL="285750" indent="-285750">
              <a:buFont typeface="Wingdings" panose="05000000000000000000" pitchFamily="2" charset="2"/>
              <a:buChar char="§"/>
            </a:pPr>
            <a:r>
              <a:rPr lang="en-US" dirty="0"/>
              <a:t>Rural is defined as 51.0% or more of the project has paved shoulders.</a:t>
            </a:r>
          </a:p>
        </p:txBody>
      </p:sp>
      <p:pic>
        <p:nvPicPr>
          <p:cNvPr id="8" name="Picture 7" descr="A narrow road&#10;&#10;Description automatically generated">
            <a:extLst>
              <a:ext uri="{FF2B5EF4-FFF2-40B4-BE49-F238E27FC236}">
                <a16:creationId xmlns:a16="http://schemas.microsoft.com/office/drawing/2014/main" id="{A121EFD4-CBFE-4D19-8C92-8579FF3A8002}"/>
              </a:ext>
            </a:extLst>
          </p:cNvPr>
          <p:cNvPicPr/>
          <p:nvPr/>
        </p:nvPicPr>
        <p:blipFill rotWithShape="1">
          <a:blip r:embed="rId2" cstate="print">
            <a:extLst>
              <a:ext uri="{28A0092B-C50C-407E-A947-70E740481C1C}">
                <a14:useLocalDpi xmlns:a14="http://schemas.microsoft.com/office/drawing/2010/main" val="0"/>
              </a:ext>
            </a:extLst>
          </a:blip>
          <a:srcRect l="11858" r="21643" b="1"/>
          <a:stretch/>
        </p:blipFill>
        <p:spPr bwMode="auto">
          <a:xfrm>
            <a:off x="7354824" y="990600"/>
            <a:ext cx="4837176" cy="4837176"/>
          </a:xfrm>
          <a:prstGeom prst="rect">
            <a:avLst/>
          </a:prstGeom>
          <a:noFill/>
          <a:ln>
            <a:noFill/>
          </a:ln>
        </p:spPr>
      </p:pic>
      <p:sp>
        <p:nvSpPr>
          <p:cNvPr id="5" name="Slide Number Placeholder 4">
            <a:extLst>
              <a:ext uri="{FF2B5EF4-FFF2-40B4-BE49-F238E27FC236}">
                <a16:creationId xmlns:a16="http://schemas.microsoft.com/office/drawing/2014/main" id="{B5895619-C4F3-440C-BF3C-14A6BEFF4950}"/>
              </a:ext>
            </a:extLst>
          </p:cNvPr>
          <p:cNvSpPr>
            <a:spLocks noGrp="1"/>
          </p:cNvSpPr>
          <p:nvPr>
            <p:ph type="sldNum" sz="quarter" idx="13"/>
          </p:nvPr>
        </p:nvSpPr>
        <p:spPr>
          <a:xfrm>
            <a:off x="11493500" y="6292334"/>
            <a:ext cx="412750" cy="182880"/>
          </a:xfrm>
        </p:spPr>
        <p:txBody>
          <a:bodyPr anchor="ctr">
            <a:normAutofit/>
          </a:bodyPr>
          <a:lstStyle/>
          <a:p>
            <a:pPr>
              <a:lnSpc>
                <a:spcPct val="90000"/>
              </a:lnSpc>
              <a:spcAft>
                <a:spcPts val="600"/>
              </a:spcAft>
            </a:pPr>
            <a:fld id="{7782931A-7D25-4B4B-9464-57AE418934A3}" type="slidenum">
              <a:rPr lang="en-US" sz="600" smtClean="0"/>
              <a:pPr>
                <a:lnSpc>
                  <a:spcPct val="90000"/>
                </a:lnSpc>
                <a:spcAft>
                  <a:spcPts val="600"/>
                </a:spcAft>
              </a:pPr>
              <a:t>5</a:t>
            </a:fld>
            <a:endParaRPr lang="en-US" sz="600"/>
          </a:p>
        </p:txBody>
      </p:sp>
      <p:sp>
        <p:nvSpPr>
          <p:cNvPr id="10" name="Date Placeholder 5">
            <a:extLst>
              <a:ext uri="{FF2B5EF4-FFF2-40B4-BE49-F238E27FC236}">
                <a16:creationId xmlns:a16="http://schemas.microsoft.com/office/drawing/2014/main" id="{822D91F4-1FB8-491A-97A7-A0E72E989255}"/>
              </a:ext>
            </a:extLst>
          </p:cNvPr>
          <p:cNvSpPr>
            <a:spLocks noGrp="1"/>
          </p:cNvSpPr>
          <p:nvPr>
            <p:ph type="dt" sz="half" idx="2"/>
          </p:nvPr>
        </p:nvSpPr>
        <p:spPr>
          <a:xfrm>
            <a:off x="9830818" y="6292334"/>
            <a:ext cx="1522982" cy="182880"/>
          </a:xfrm>
        </p:spPr>
        <p:txBody>
          <a:bodyPr/>
          <a:lstStyle/>
          <a:p>
            <a:r>
              <a:rPr lang="en-US" dirty="0"/>
              <a:t>December 2, 2020</a:t>
            </a:r>
            <a:endParaRPr lang="en-US" dirty="0">
              <a:latin typeface="Founders Grotesk Regular" panose="020B0503030202060203" pitchFamily="34" charset="0"/>
            </a:endParaRPr>
          </a:p>
        </p:txBody>
      </p:sp>
      <p:sp>
        <p:nvSpPr>
          <p:cNvPr id="11" name="Footer Placeholder 6">
            <a:extLst>
              <a:ext uri="{FF2B5EF4-FFF2-40B4-BE49-F238E27FC236}">
                <a16:creationId xmlns:a16="http://schemas.microsoft.com/office/drawing/2014/main" id="{12BF0F93-3CDE-4FC2-8322-950C2F3DFCE0}"/>
              </a:ext>
            </a:extLst>
          </p:cNvPr>
          <p:cNvSpPr>
            <a:spLocks noGrp="1"/>
          </p:cNvSpPr>
          <p:nvPr>
            <p:ph type="ftr" sz="quarter" idx="3"/>
          </p:nvPr>
        </p:nvSpPr>
        <p:spPr>
          <a:xfrm>
            <a:off x="8169965" y="6294120"/>
            <a:ext cx="1591003" cy="181094"/>
          </a:xfrm>
        </p:spPr>
        <p:txBody>
          <a:bodyPr/>
          <a:lstStyle/>
          <a:p>
            <a:r>
              <a:rPr lang="en-US" dirty="0"/>
              <a:t>Asphalt Conference</a:t>
            </a:r>
            <a:endParaRPr lang="en-US" dirty="0">
              <a:latin typeface="Founders Grotesk Medium" panose="020B0603030202060203" pitchFamily="34" charset="0"/>
            </a:endParaRPr>
          </a:p>
        </p:txBody>
      </p:sp>
      <p:pic>
        <p:nvPicPr>
          <p:cNvPr id="12" name="Picture 11" descr="A picture containing logo&#10;&#10;Description automatically generated">
            <a:extLst>
              <a:ext uri="{FF2B5EF4-FFF2-40B4-BE49-F238E27FC236}">
                <a16:creationId xmlns:a16="http://schemas.microsoft.com/office/drawing/2014/main" id="{C36E90F9-703F-4397-A35E-FEFFE85CF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798" y="2005909"/>
            <a:ext cx="3612054" cy="749823"/>
          </a:xfrm>
          <a:prstGeom prst="rect">
            <a:avLst/>
          </a:prstGeom>
        </p:spPr>
      </p:pic>
      <p:sp>
        <p:nvSpPr>
          <p:cNvPr id="14" name="TextBox 13">
            <a:extLst>
              <a:ext uri="{FF2B5EF4-FFF2-40B4-BE49-F238E27FC236}">
                <a16:creationId xmlns:a16="http://schemas.microsoft.com/office/drawing/2014/main" id="{C2FFAA32-4ECD-4773-A53B-9CD33928B1BD}"/>
              </a:ext>
            </a:extLst>
          </p:cNvPr>
          <p:cNvSpPr txBox="1"/>
          <p:nvPr/>
        </p:nvSpPr>
        <p:spPr>
          <a:xfrm>
            <a:off x="958850" y="2876014"/>
            <a:ext cx="4876800" cy="3416320"/>
          </a:xfrm>
          <a:prstGeom prst="rect">
            <a:avLst/>
          </a:prstGeom>
          <a:noFill/>
        </p:spPr>
        <p:txBody>
          <a:bodyPr wrap="square" rtlCol="0">
            <a:spAutoFit/>
          </a:bodyPr>
          <a:lstStyle/>
          <a:p>
            <a:r>
              <a:rPr lang="en-US" sz="1800" b="1" dirty="0">
                <a:solidFill>
                  <a:schemeClr val="bg1"/>
                </a:solidFill>
                <a:effectLst/>
                <a:latin typeface="Founders Grotesk Medium" panose="020B0603030202060203" pitchFamily="34" charset="0"/>
                <a:ea typeface="Calibri" panose="020F0502020204030204" pitchFamily="34" charset="0"/>
                <a:cs typeface="Times New Roman" panose="02020603050405020304" pitchFamily="18" charset="0"/>
              </a:rPr>
              <a:t>Preferred Materials, Inc. for SR 49/US 129 from SR 55 going North to the Gilchrist County Line in Levy County</a:t>
            </a:r>
          </a:p>
          <a:p>
            <a:endParaRPr lang="en-US" b="1" dirty="0">
              <a:solidFill>
                <a:schemeClr val="bg1"/>
              </a:solidFill>
              <a:latin typeface="Founders Grotesk Medium" panose="020B0603030202060203" pitchFamily="34" charset="0"/>
              <a:cs typeface="Times New Roman" panose="02020603050405020304" pitchFamily="18" charset="0"/>
            </a:endParaRPr>
          </a:p>
          <a:p>
            <a:r>
              <a:rPr lang="en-US" dirty="0" err="1">
                <a:solidFill>
                  <a:schemeClr val="bg1"/>
                </a:solidFill>
                <a:latin typeface="Founders Grotesk Regular" panose="020B0503030202060203" pitchFamily="34" charset="0"/>
              </a:rPr>
              <a:t>Preferred’s</a:t>
            </a:r>
            <a:r>
              <a:rPr lang="en-US" dirty="0">
                <a:solidFill>
                  <a:schemeClr val="bg1"/>
                </a:solidFill>
                <a:latin typeface="Founders Grotesk Regular" panose="020B0503030202060203" pitchFamily="34" charset="0"/>
              </a:rPr>
              <a:t> team was led by Bill Sullivan, Paul </a:t>
            </a:r>
            <a:r>
              <a:rPr lang="en-US" dirty="0" err="1">
                <a:solidFill>
                  <a:schemeClr val="bg1"/>
                </a:solidFill>
                <a:latin typeface="Founders Grotesk Regular" panose="020B0503030202060203" pitchFamily="34" charset="0"/>
              </a:rPr>
              <a:t>Voborny</a:t>
            </a:r>
            <a:r>
              <a:rPr lang="en-US" dirty="0">
                <a:solidFill>
                  <a:schemeClr val="bg1"/>
                </a:solidFill>
                <a:latin typeface="Founders Grotesk Regular" panose="020B0503030202060203" pitchFamily="34" charset="0"/>
              </a:rPr>
              <a:t>, Greg Lloyd, Jodi Haviland, Randy Larkin and Jarred Coody.</a:t>
            </a:r>
          </a:p>
          <a:p>
            <a:endParaRPr lang="en-US" dirty="0">
              <a:solidFill>
                <a:schemeClr val="bg1"/>
              </a:solidFill>
              <a:latin typeface="Founders Grotesk Regular" panose="020B0503030202060203" pitchFamily="34" charset="0"/>
            </a:endParaRPr>
          </a:p>
          <a:p>
            <a:r>
              <a:rPr lang="en-US" dirty="0">
                <a:solidFill>
                  <a:schemeClr val="bg1"/>
                </a:solidFill>
                <a:latin typeface="Founders Grotesk Regular" panose="020B0503030202060203" pitchFamily="34" charset="0"/>
              </a:rPr>
              <a:t>Alex Ruiz served as the FDOT’s Resident Engineer and Brannon </a:t>
            </a:r>
            <a:r>
              <a:rPr lang="en-US" dirty="0" err="1">
                <a:solidFill>
                  <a:schemeClr val="bg1"/>
                </a:solidFill>
                <a:latin typeface="Founders Grotesk Regular" panose="020B0503030202060203" pitchFamily="34" charset="0"/>
              </a:rPr>
              <a:t>Chatwood</a:t>
            </a:r>
            <a:r>
              <a:rPr lang="en-US" dirty="0">
                <a:solidFill>
                  <a:schemeClr val="bg1"/>
                </a:solidFill>
                <a:latin typeface="Founders Grotesk Regular" panose="020B0503030202060203" pitchFamily="34" charset="0"/>
              </a:rPr>
              <a:t>, Consultant CEI was the Project Administrator. </a:t>
            </a:r>
          </a:p>
          <a:p>
            <a:endParaRPr lang="en-US" dirty="0">
              <a:solidFill>
                <a:schemeClr val="bg1"/>
              </a:solidFill>
              <a:latin typeface="Founders Grotesk Medium" panose="020B0603030202060203" pitchFamily="34" charset="0"/>
            </a:endParaRPr>
          </a:p>
        </p:txBody>
      </p:sp>
    </p:spTree>
    <p:extLst>
      <p:ext uri="{BB962C8B-B14F-4D97-AF65-F5344CB8AC3E}">
        <p14:creationId xmlns:p14="http://schemas.microsoft.com/office/powerpoint/2010/main" val="350062902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250"/>
                                        <p:tgtEl>
                                          <p:spTgt spid="13">
                                            <p:txEl>
                                              <p:pRg st="0" end="0"/>
                                            </p:txEl>
                                          </p:spTgt>
                                        </p:tgtEl>
                                        <p:attrNameLst>
                                          <p:attrName>ppt_x</p:attrName>
                                        </p:attrNameLst>
                                      </p:cBhvr>
                                      <p:tavLst>
                                        <p:tav tm="0">
                                          <p:val>
                                            <p:strVal val="ppt_x"/>
                                          </p:val>
                                        </p:tav>
                                        <p:tav tm="100000">
                                          <p:val>
                                            <p:strVal val="1+ppt_w/2"/>
                                          </p:val>
                                        </p:tav>
                                      </p:tavLst>
                                    </p:anim>
                                    <p:anim calcmode="lin" valueType="num">
                                      <p:cBhvr additive="base">
                                        <p:cTn id="7" dur="250"/>
                                        <p:tgtEl>
                                          <p:spTgt spid="13">
                                            <p:txEl>
                                              <p:pRg st="0" end="0"/>
                                            </p:txEl>
                                          </p:spTgt>
                                        </p:tgtEl>
                                        <p:attrNameLst>
                                          <p:attrName>ppt_y</p:attrName>
                                        </p:attrNameLst>
                                      </p:cBhvr>
                                      <p:tavLst>
                                        <p:tav tm="0">
                                          <p:val>
                                            <p:strVal val="ppt_y"/>
                                          </p:val>
                                        </p:tav>
                                        <p:tav tm="100000">
                                          <p:val>
                                            <p:strVal val="ppt_y"/>
                                          </p:val>
                                        </p:tav>
                                      </p:tavLst>
                                    </p:anim>
                                    <p:set>
                                      <p:cBhvr>
                                        <p:cTn id="8" dur="1" fill="hold">
                                          <p:stCondLst>
                                            <p:cond delay="249"/>
                                          </p:stCondLst>
                                        </p:cTn>
                                        <p:tgtEl>
                                          <p:spTgt spid="13">
                                            <p:txEl>
                                              <p:pRg st="0" end="0"/>
                                            </p:txEl>
                                          </p:spTgt>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250"/>
                                        <p:tgtEl>
                                          <p:spTgt spid="13">
                                            <p:txEl>
                                              <p:pRg st="1" end="1"/>
                                            </p:txEl>
                                          </p:spTgt>
                                        </p:tgtEl>
                                        <p:attrNameLst>
                                          <p:attrName>ppt_x</p:attrName>
                                        </p:attrNameLst>
                                      </p:cBhvr>
                                      <p:tavLst>
                                        <p:tav tm="0">
                                          <p:val>
                                            <p:strVal val="ppt_x"/>
                                          </p:val>
                                        </p:tav>
                                        <p:tav tm="100000">
                                          <p:val>
                                            <p:strVal val="1+ppt_w/2"/>
                                          </p:val>
                                        </p:tav>
                                      </p:tavLst>
                                    </p:anim>
                                    <p:anim calcmode="lin" valueType="num">
                                      <p:cBhvr additive="base">
                                        <p:cTn id="11" dur="250"/>
                                        <p:tgtEl>
                                          <p:spTgt spid="13">
                                            <p:txEl>
                                              <p:pRg st="1" end="1"/>
                                            </p:txEl>
                                          </p:spTgt>
                                        </p:tgtEl>
                                        <p:attrNameLst>
                                          <p:attrName>ppt_y</p:attrName>
                                        </p:attrNameLst>
                                      </p:cBhvr>
                                      <p:tavLst>
                                        <p:tav tm="0">
                                          <p:val>
                                            <p:strVal val="ppt_y"/>
                                          </p:val>
                                        </p:tav>
                                        <p:tav tm="100000">
                                          <p:val>
                                            <p:strVal val="ppt_y"/>
                                          </p:val>
                                        </p:tav>
                                      </p:tavLst>
                                    </p:anim>
                                    <p:set>
                                      <p:cBhvr>
                                        <p:cTn id="12" dur="1" fill="hold">
                                          <p:stCondLst>
                                            <p:cond delay="249"/>
                                          </p:stCondLst>
                                        </p:cTn>
                                        <p:tgtEl>
                                          <p:spTgt spid="13">
                                            <p:txEl>
                                              <p:pRg st="1" end="1"/>
                                            </p:txEl>
                                          </p:spTgt>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250"/>
                                        <p:tgtEl>
                                          <p:spTgt spid="13">
                                            <p:txEl>
                                              <p:pRg st="2" end="2"/>
                                            </p:txEl>
                                          </p:spTgt>
                                        </p:tgtEl>
                                        <p:attrNameLst>
                                          <p:attrName>ppt_x</p:attrName>
                                        </p:attrNameLst>
                                      </p:cBhvr>
                                      <p:tavLst>
                                        <p:tav tm="0">
                                          <p:val>
                                            <p:strVal val="ppt_x"/>
                                          </p:val>
                                        </p:tav>
                                        <p:tav tm="100000">
                                          <p:val>
                                            <p:strVal val="1+ppt_w/2"/>
                                          </p:val>
                                        </p:tav>
                                      </p:tavLst>
                                    </p:anim>
                                    <p:anim calcmode="lin" valueType="num">
                                      <p:cBhvr additive="base">
                                        <p:cTn id="15" dur="250"/>
                                        <p:tgtEl>
                                          <p:spTgt spid="13">
                                            <p:txEl>
                                              <p:pRg st="2" end="2"/>
                                            </p:txEl>
                                          </p:spTgt>
                                        </p:tgtEl>
                                        <p:attrNameLst>
                                          <p:attrName>ppt_y</p:attrName>
                                        </p:attrNameLst>
                                      </p:cBhvr>
                                      <p:tavLst>
                                        <p:tav tm="0">
                                          <p:val>
                                            <p:strVal val="ppt_y"/>
                                          </p:val>
                                        </p:tav>
                                        <p:tav tm="100000">
                                          <p:val>
                                            <p:strVal val="ppt_y"/>
                                          </p:val>
                                        </p:tav>
                                      </p:tavLst>
                                    </p:anim>
                                    <p:set>
                                      <p:cBhvr>
                                        <p:cTn id="16" dur="1" fill="hold">
                                          <p:stCondLst>
                                            <p:cond delay="249"/>
                                          </p:stCondLst>
                                        </p:cTn>
                                        <p:tgtEl>
                                          <p:spTgt spid="13">
                                            <p:txEl>
                                              <p:pRg st="2" end="2"/>
                                            </p:txEl>
                                          </p:spTgt>
                                        </p:tgtEl>
                                        <p:attrNameLst>
                                          <p:attrName>style.visibility</p:attrName>
                                        </p:attrNameLst>
                                      </p:cBhvr>
                                      <p:to>
                                        <p:strVal val="hidden"/>
                                      </p:to>
                                    </p:set>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0-#ppt_w/2"/>
                                          </p:val>
                                        </p:tav>
                                        <p:tav tm="100000">
                                          <p:val>
                                            <p:strVal val="#ppt_x"/>
                                          </p:val>
                                        </p:tav>
                                      </p:tavLst>
                                    </p:anim>
                                    <p:anim calcmode="lin" valueType="num">
                                      <p:cBhvr additive="base">
                                        <p:cTn id="20" dur="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50" fill="hold"/>
                                        <p:tgtEl>
                                          <p:spTgt spid="14"/>
                                        </p:tgtEl>
                                        <p:attrNameLst>
                                          <p:attrName>ppt_x</p:attrName>
                                        </p:attrNameLst>
                                      </p:cBhvr>
                                      <p:tavLst>
                                        <p:tav tm="0">
                                          <p:val>
                                            <p:strVal val="0-#ppt_w/2"/>
                                          </p:val>
                                        </p:tav>
                                        <p:tav tm="100000">
                                          <p:val>
                                            <p:strVal val="#ppt_x"/>
                                          </p:val>
                                        </p:tav>
                                      </p:tavLst>
                                    </p:anim>
                                    <p:anim calcmode="lin" valueType="num">
                                      <p:cBhvr additive="base">
                                        <p:cTn id="24" dur="25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50" fill="hold"/>
                                        <p:tgtEl>
                                          <p:spTgt spid="8"/>
                                        </p:tgtEl>
                                        <p:attrNameLst>
                                          <p:attrName>ppt_x</p:attrName>
                                        </p:attrNameLst>
                                      </p:cBhvr>
                                      <p:tavLst>
                                        <p:tav tm="0">
                                          <p:val>
                                            <p:strVal val="0-#ppt_w/2"/>
                                          </p:val>
                                        </p:tav>
                                        <p:tav tm="100000">
                                          <p:val>
                                            <p:strVal val="#ppt_x"/>
                                          </p:val>
                                        </p:tav>
                                      </p:tavLst>
                                    </p:anim>
                                    <p:anim calcmode="lin" valueType="num">
                                      <p:cBhvr additive="base">
                                        <p:cTn id="28" dur="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2902-4719-4537-8702-5E38EFF3C88F}"/>
              </a:ext>
            </a:extLst>
          </p:cNvPr>
          <p:cNvSpPr>
            <a:spLocks noGrp="1"/>
          </p:cNvSpPr>
          <p:nvPr>
            <p:ph type="title"/>
          </p:nvPr>
        </p:nvSpPr>
        <p:spPr>
          <a:xfrm>
            <a:off x="1028700" y="999068"/>
            <a:ext cx="4876800" cy="645284"/>
          </a:xfrm>
        </p:spPr>
        <p:txBody>
          <a:bodyPr anchor="b">
            <a:normAutofit/>
          </a:bodyPr>
          <a:lstStyle/>
          <a:p>
            <a:r>
              <a:rPr lang="en-US" dirty="0"/>
              <a:t>Urban Resurfacing</a:t>
            </a:r>
          </a:p>
        </p:txBody>
      </p:sp>
      <p:sp>
        <p:nvSpPr>
          <p:cNvPr id="13" name="Content Placeholder 2">
            <a:extLst>
              <a:ext uri="{FF2B5EF4-FFF2-40B4-BE49-F238E27FC236}">
                <a16:creationId xmlns:a16="http://schemas.microsoft.com/office/drawing/2014/main" id="{069B1591-06D3-43A2-8DB3-E64ADBC01D0A}"/>
              </a:ext>
            </a:extLst>
          </p:cNvPr>
          <p:cNvSpPr>
            <a:spLocks noGrp="1"/>
          </p:cNvSpPr>
          <p:nvPr>
            <p:ph sz="half" idx="1"/>
          </p:nvPr>
        </p:nvSpPr>
        <p:spPr>
          <a:xfrm>
            <a:off x="1028700" y="2380820"/>
            <a:ext cx="4876800" cy="1977884"/>
          </a:xfrm>
        </p:spPr>
        <p:txBody>
          <a:bodyPr/>
          <a:lstStyle/>
          <a:p>
            <a:pPr marL="285750" indent="-285750">
              <a:buFont typeface="Wingdings" panose="05000000000000000000" pitchFamily="2" charset="2"/>
              <a:buChar char="§"/>
            </a:pPr>
            <a:r>
              <a:rPr lang="en-US" dirty="0"/>
              <a:t>State primary highway or rural county highway. </a:t>
            </a:r>
          </a:p>
          <a:p>
            <a:pPr marL="285750" indent="-285750">
              <a:buFont typeface="Wingdings" panose="05000000000000000000" pitchFamily="2" charset="2"/>
              <a:buChar char="§"/>
            </a:pPr>
            <a:r>
              <a:rPr lang="en-US" dirty="0"/>
              <a:t>10,000 tons minimum or equivalent of 5 miles of 24’ roadway </a:t>
            </a:r>
          </a:p>
          <a:p>
            <a:pPr marL="285750" indent="-285750">
              <a:buFont typeface="Wingdings" panose="05000000000000000000" pitchFamily="2" charset="2"/>
              <a:buChar char="§"/>
            </a:pPr>
            <a:r>
              <a:rPr lang="en-US" dirty="0"/>
              <a:t>Urban is defined as 51.0% or more of the project his in a curb and gutter section.</a:t>
            </a:r>
          </a:p>
        </p:txBody>
      </p:sp>
      <p:pic>
        <p:nvPicPr>
          <p:cNvPr id="8" name="Picture 7">
            <a:extLst>
              <a:ext uri="{FF2B5EF4-FFF2-40B4-BE49-F238E27FC236}">
                <a16:creationId xmlns:a16="http://schemas.microsoft.com/office/drawing/2014/main" id="{A121EFD4-CBFE-4D19-8C92-8579FF3A8002}"/>
              </a:ext>
            </a:extLst>
          </p:cNvPr>
          <p:cNvPicPr/>
          <p:nvPr/>
        </p:nvPicPr>
        <p:blipFill>
          <a:blip r:embed="rId2">
            <a:extLst>
              <a:ext uri="{28A0092B-C50C-407E-A947-70E740481C1C}">
                <a14:useLocalDpi xmlns:a14="http://schemas.microsoft.com/office/drawing/2010/main" val="0"/>
              </a:ext>
            </a:extLst>
          </a:blip>
          <a:srcRect l="16667" r="16667"/>
          <a:stretch/>
        </p:blipFill>
        <p:spPr bwMode="auto">
          <a:xfrm>
            <a:off x="7354824" y="990600"/>
            <a:ext cx="4837176" cy="4837176"/>
          </a:xfrm>
          <a:prstGeom prst="rect">
            <a:avLst/>
          </a:prstGeom>
          <a:noFill/>
          <a:ln>
            <a:noFill/>
          </a:ln>
        </p:spPr>
      </p:pic>
      <p:sp>
        <p:nvSpPr>
          <p:cNvPr id="5" name="Slide Number Placeholder 4">
            <a:extLst>
              <a:ext uri="{FF2B5EF4-FFF2-40B4-BE49-F238E27FC236}">
                <a16:creationId xmlns:a16="http://schemas.microsoft.com/office/drawing/2014/main" id="{B5895619-C4F3-440C-BF3C-14A6BEFF4950}"/>
              </a:ext>
            </a:extLst>
          </p:cNvPr>
          <p:cNvSpPr>
            <a:spLocks noGrp="1"/>
          </p:cNvSpPr>
          <p:nvPr>
            <p:ph type="sldNum" sz="quarter" idx="13"/>
          </p:nvPr>
        </p:nvSpPr>
        <p:spPr>
          <a:xfrm>
            <a:off x="11493500" y="6292334"/>
            <a:ext cx="412750" cy="182880"/>
          </a:xfrm>
        </p:spPr>
        <p:txBody>
          <a:bodyPr anchor="ctr">
            <a:normAutofit/>
          </a:bodyPr>
          <a:lstStyle/>
          <a:p>
            <a:pPr>
              <a:lnSpc>
                <a:spcPct val="90000"/>
              </a:lnSpc>
              <a:spcAft>
                <a:spcPts val="600"/>
              </a:spcAft>
            </a:pPr>
            <a:fld id="{7782931A-7D25-4B4B-9464-57AE418934A3}" type="slidenum">
              <a:rPr lang="en-US" sz="600" smtClean="0"/>
              <a:pPr>
                <a:lnSpc>
                  <a:spcPct val="90000"/>
                </a:lnSpc>
                <a:spcAft>
                  <a:spcPts val="600"/>
                </a:spcAft>
              </a:pPr>
              <a:t>6</a:t>
            </a:fld>
            <a:endParaRPr lang="en-US" sz="600"/>
          </a:p>
        </p:txBody>
      </p:sp>
      <p:sp>
        <p:nvSpPr>
          <p:cNvPr id="10" name="Date Placeholder 5">
            <a:extLst>
              <a:ext uri="{FF2B5EF4-FFF2-40B4-BE49-F238E27FC236}">
                <a16:creationId xmlns:a16="http://schemas.microsoft.com/office/drawing/2014/main" id="{822D91F4-1FB8-491A-97A7-A0E72E989255}"/>
              </a:ext>
            </a:extLst>
          </p:cNvPr>
          <p:cNvSpPr>
            <a:spLocks noGrp="1"/>
          </p:cNvSpPr>
          <p:nvPr>
            <p:ph type="dt" sz="half" idx="2"/>
          </p:nvPr>
        </p:nvSpPr>
        <p:spPr>
          <a:xfrm>
            <a:off x="9830818" y="6292334"/>
            <a:ext cx="1522982" cy="182880"/>
          </a:xfrm>
        </p:spPr>
        <p:txBody>
          <a:bodyPr/>
          <a:lstStyle/>
          <a:p>
            <a:r>
              <a:rPr lang="en-US" dirty="0"/>
              <a:t>December 2, 2020</a:t>
            </a:r>
            <a:endParaRPr lang="en-US" dirty="0">
              <a:latin typeface="Founders Grotesk Regular" panose="020B0503030202060203" pitchFamily="34" charset="0"/>
            </a:endParaRPr>
          </a:p>
        </p:txBody>
      </p:sp>
      <p:sp>
        <p:nvSpPr>
          <p:cNvPr id="11" name="Footer Placeholder 6">
            <a:extLst>
              <a:ext uri="{FF2B5EF4-FFF2-40B4-BE49-F238E27FC236}">
                <a16:creationId xmlns:a16="http://schemas.microsoft.com/office/drawing/2014/main" id="{12BF0F93-3CDE-4FC2-8322-950C2F3DFCE0}"/>
              </a:ext>
            </a:extLst>
          </p:cNvPr>
          <p:cNvSpPr>
            <a:spLocks noGrp="1"/>
          </p:cNvSpPr>
          <p:nvPr>
            <p:ph type="ftr" sz="quarter" idx="3"/>
          </p:nvPr>
        </p:nvSpPr>
        <p:spPr>
          <a:xfrm>
            <a:off x="8169965" y="6294120"/>
            <a:ext cx="1591003" cy="181094"/>
          </a:xfrm>
        </p:spPr>
        <p:txBody>
          <a:bodyPr/>
          <a:lstStyle/>
          <a:p>
            <a:r>
              <a:rPr lang="en-US" dirty="0"/>
              <a:t>Asphalt Conference</a:t>
            </a:r>
            <a:endParaRPr lang="en-US" dirty="0">
              <a:latin typeface="Founders Grotesk Medium" panose="020B0603030202060203" pitchFamily="34" charset="0"/>
            </a:endParaRPr>
          </a:p>
        </p:txBody>
      </p:sp>
      <p:pic>
        <p:nvPicPr>
          <p:cNvPr id="12" name="Picture 11" descr="A picture containing logo&#10;&#10;Description automatically generated">
            <a:extLst>
              <a:ext uri="{FF2B5EF4-FFF2-40B4-BE49-F238E27FC236}">
                <a16:creationId xmlns:a16="http://schemas.microsoft.com/office/drawing/2014/main" id="{C36E90F9-703F-4397-A35E-FEFFE85CF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798" y="2005909"/>
            <a:ext cx="3612054" cy="749823"/>
          </a:xfrm>
          <a:prstGeom prst="rect">
            <a:avLst/>
          </a:prstGeom>
        </p:spPr>
      </p:pic>
      <p:sp>
        <p:nvSpPr>
          <p:cNvPr id="14" name="TextBox 13">
            <a:extLst>
              <a:ext uri="{FF2B5EF4-FFF2-40B4-BE49-F238E27FC236}">
                <a16:creationId xmlns:a16="http://schemas.microsoft.com/office/drawing/2014/main" id="{C2FFAA32-4ECD-4773-A53B-9CD33928B1BD}"/>
              </a:ext>
            </a:extLst>
          </p:cNvPr>
          <p:cNvSpPr txBox="1"/>
          <p:nvPr/>
        </p:nvSpPr>
        <p:spPr>
          <a:xfrm>
            <a:off x="935988" y="2838139"/>
            <a:ext cx="4876800" cy="2862322"/>
          </a:xfrm>
          <a:prstGeom prst="rect">
            <a:avLst/>
          </a:prstGeom>
          <a:noFill/>
        </p:spPr>
        <p:txBody>
          <a:bodyPr wrap="square" rtlCol="0">
            <a:spAutoFit/>
          </a:bodyPr>
          <a:lstStyle/>
          <a:p>
            <a:r>
              <a:rPr lang="en-US" b="1" dirty="0">
                <a:solidFill>
                  <a:schemeClr val="bg1"/>
                </a:solidFill>
                <a:latin typeface="Founders Grotesk Medium" panose="020B0603030202060203" pitchFamily="34" charset="0"/>
                <a:ea typeface="Calibri" panose="020F0502020204030204" pitchFamily="34" charset="0"/>
                <a:cs typeface="Times New Roman" panose="02020603050405020304" pitchFamily="18" charset="0"/>
              </a:rPr>
              <a:t>Preferred Materials, Inc. for SR 105/Heckscher Drive from Parker Ave. going east for 2.4 miles to Fuel Farm Rd in Duval</a:t>
            </a:r>
          </a:p>
          <a:p>
            <a:endParaRPr lang="en-US" b="1" dirty="0">
              <a:solidFill>
                <a:schemeClr val="bg1"/>
              </a:solidFill>
              <a:latin typeface="Founders Grotesk Medium" panose="020B0603030202060203" pitchFamily="34" charset="0"/>
              <a:cs typeface="Times New Roman" panose="02020603050405020304" pitchFamily="18" charset="0"/>
            </a:endParaRPr>
          </a:p>
          <a:p>
            <a:r>
              <a:rPr lang="en-US" dirty="0" err="1">
                <a:solidFill>
                  <a:schemeClr val="bg1"/>
                </a:solidFill>
                <a:latin typeface="Founders Grotesk Regular" panose="020B0503030202060203" pitchFamily="34" charset="0"/>
              </a:rPr>
              <a:t>Preferred's</a:t>
            </a:r>
            <a:r>
              <a:rPr lang="en-US" dirty="0">
                <a:solidFill>
                  <a:schemeClr val="bg1"/>
                </a:solidFill>
                <a:latin typeface="Founders Grotesk Regular" panose="020B0503030202060203" pitchFamily="34" charset="0"/>
              </a:rPr>
              <a:t> team was led by Jason Johns, </a:t>
            </a:r>
            <a:r>
              <a:rPr lang="en-US" dirty="0" err="1">
                <a:solidFill>
                  <a:schemeClr val="bg1"/>
                </a:solidFill>
                <a:latin typeface="Founders Grotesk Regular" panose="020B0503030202060203" pitchFamily="34" charset="0"/>
              </a:rPr>
              <a:t>Haimwant</a:t>
            </a:r>
            <a:r>
              <a:rPr lang="en-US" dirty="0">
                <a:solidFill>
                  <a:schemeClr val="bg1"/>
                </a:solidFill>
                <a:latin typeface="Founders Grotesk Regular" panose="020B0503030202060203" pitchFamily="34" charset="0"/>
              </a:rPr>
              <a:t> </a:t>
            </a:r>
            <a:r>
              <a:rPr lang="en-US" dirty="0" err="1">
                <a:solidFill>
                  <a:schemeClr val="bg1"/>
                </a:solidFill>
                <a:latin typeface="Founders Grotesk Regular" panose="020B0503030202060203" pitchFamily="34" charset="0"/>
              </a:rPr>
              <a:t>Seeneth</a:t>
            </a:r>
            <a:r>
              <a:rPr lang="en-US" dirty="0">
                <a:solidFill>
                  <a:schemeClr val="bg1"/>
                </a:solidFill>
                <a:latin typeface="Founders Grotesk Regular" panose="020B0503030202060203" pitchFamily="34" charset="0"/>
              </a:rPr>
              <a:t>, Scott Dampier, Jodi Haviland, Jason </a:t>
            </a:r>
            <a:r>
              <a:rPr lang="en-US" dirty="0" err="1">
                <a:solidFill>
                  <a:schemeClr val="bg1"/>
                </a:solidFill>
                <a:latin typeface="Founders Grotesk Regular" panose="020B0503030202060203" pitchFamily="34" charset="0"/>
              </a:rPr>
              <a:t>Holtonand</a:t>
            </a:r>
            <a:r>
              <a:rPr lang="en-US" dirty="0">
                <a:solidFill>
                  <a:schemeClr val="bg1"/>
                </a:solidFill>
                <a:latin typeface="Founders Grotesk Regular" panose="020B0503030202060203" pitchFamily="34" charset="0"/>
              </a:rPr>
              <a:t> Robert Brinson.</a:t>
            </a:r>
          </a:p>
          <a:p>
            <a:endParaRPr lang="en-US" dirty="0">
              <a:solidFill>
                <a:schemeClr val="bg1"/>
              </a:solidFill>
              <a:latin typeface="Founders Grotesk Regular" panose="020B0503030202060203" pitchFamily="34" charset="0"/>
            </a:endParaRPr>
          </a:p>
          <a:p>
            <a:r>
              <a:rPr lang="en-US" dirty="0">
                <a:solidFill>
                  <a:schemeClr val="bg1"/>
                </a:solidFill>
                <a:latin typeface="Founders Grotesk Regular" panose="020B0503030202060203" pitchFamily="34" charset="0"/>
              </a:rPr>
              <a:t>The FDOT's effort was led by Gregory Perry and John Patterson.</a:t>
            </a:r>
            <a:endParaRPr lang="en-US" dirty="0">
              <a:solidFill>
                <a:schemeClr val="bg1"/>
              </a:solidFill>
              <a:latin typeface="Founders Grotesk Medium" panose="020B0603030202060203" pitchFamily="34" charset="0"/>
            </a:endParaRPr>
          </a:p>
        </p:txBody>
      </p:sp>
    </p:spTree>
    <p:extLst>
      <p:ext uri="{BB962C8B-B14F-4D97-AF65-F5344CB8AC3E}">
        <p14:creationId xmlns:p14="http://schemas.microsoft.com/office/powerpoint/2010/main" val="2065369978"/>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250"/>
                                        <p:tgtEl>
                                          <p:spTgt spid="13">
                                            <p:txEl>
                                              <p:pRg st="0" end="0"/>
                                            </p:txEl>
                                          </p:spTgt>
                                        </p:tgtEl>
                                        <p:attrNameLst>
                                          <p:attrName>ppt_x</p:attrName>
                                        </p:attrNameLst>
                                      </p:cBhvr>
                                      <p:tavLst>
                                        <p:tav tm="0">
                                          <p:val>
                                            <p:strVal val="ppt_x"/>
                                          </p:val>
                                        </p:tav>
                                        <p:tav tm="100000">
                                          <p:val>
                                            <p:strVal val="1+ppt_w/2"/>
                                          </p:val>
                                        </p:tav>
                                      </p:tavLst>
                                    </p:anim>
                                    <p:anim calcmode="lin" valueType="num">
                                      <p:cBhvr additive="base">
                                        <p:cTn id="7" dur="250"/>
                                        <p:tgtEl>
                                          <p:spTgt spid="13">
                                            <p:txEl>
                                              <p:pRg st="0" end="0"/>
                                            </p:txEl>
                                          </p:spTgt>
                                        </p:tgtEl>
                                        <p:attrNameLst>
                                          <p:attrName>ppt_y</p:attrName>
                                        </p:attrNameLst>
                                      </p:cBhvr>
                                      <p:tavLst>
                                        <p:tav tm="0">
                                          <p:val>
                                            <p:strVal val="ppt_y"/>
                                          </p:val>
                                        </p:tav>
                                        <p:tav tm="100000">
                                          <p:val>
                                            <p:strVal val="ppt_y"/>
                                          </p:val>
                                        </p:tav>
                                      </p:tavLst>
                                    </p:anim>
                                    <p:set>
                                      <p:cBhvr>
                                        <p:cTn id="8" dur="1" fill="hold">
                                          <p:stCondLst>
                                            <p:cond delay="249"/>
                                          </p:stCondLst>
                                        </p:cTn>
                                        <p:tgtEl>
                                          <p:spTgt spid="13">
                                            <p:txEl>
                                              <p:pRg st="0" end="0"/>
                                            </p:txEl>
                                          </p:spTgt>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250"/>
                                        <p:tgtEl>
                                          <p:spTgt spid="13">
                                            <p:txEl>
                                              <p:pRg st="1" end="1"/>
                                            </p:txEl>
                                          </p:spTgt>
                                        </p:tgtEl>
                                        <p:attrNameLst>
                                          <p:attrName>ppt_x</p:attrName>
                                        </p:attrNameLst>
                                      </p:cBhvr>
                                      <p:tavLst>
                                        <p:tav tm="0">
                                          <p:val>
                                            <p:strVal val="ppt_x"/>
                                          </p:val>
                                        </p:tav>
                                        <p:tav tm="100000">
                                          <p:val>
                                            <p:strVal val="1+ppt_w/2"/>
                                          </p:val>
                                        </p:tav>
                                      </p:tavLst>
                                    </p:anim>
                                    <p:anim calcmode="lin" valueType="num">
                                      <p:cBhvr additive="base">
                                        <p:cTn id="11" dur="250"/>
                                        <p:tgtEl>
                                          <p:spTgt spid="13">
                                            <p:txEl>
                                              <p:pRg st="1" end="1"/>
                                            </p:txEl>
                                          </p:spTgt>
                                        </p:tgtEl>
                                        <p:attrNameLst>
                                          <p:attrName>ppt_y</p:attrName>
                                        </p:attrNameLst>
                                      </p:cBhvr>
                                      <p:tavLst>
                                        <p:tav tm="0">
                                          <p:val>
                                            <p:strVal val="ppt_y"/>
                                          </p:val>
                                        </p:tav>
                                        <p:tav tm="100000">
                                          <p:val>
                                            <p:strVal val="ppt_y"/>
                                          </p:val>
                                        </p:tav>
                                      </p:tavLst>
                                    </p:anim>
                                    <p:set>
                                      <p:cBhvr>
                                        <p:cTn id="12" dur="1" fill="hold">
                                          <p:stCondLst>
                                            <p:cond delay="249"/>
                                          </p:stCondLst>
                                        </p:cTn>
                                        <p:tgtEl>
                                          <p:spTgt spid="13">
                                            <p:txEl>
                                              <p:pRg st="1" end="1"/>
                                            </p:txEl>
                                          </p:spTgt>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250"/>
                                        <p:tgtEl>
                                          <p:spTgt spid="13">
                                            <p:txEl>
                                              <p:pRg st="2" end="2"/>
                                            </p:txEl>
                                          </p:spTgt>
                                        </p:tgtEl>
                                        <p:attrNameLst>
                                          <p:attrName>ppt_x</p:attrName>
                                        </p:attrNameLst>
                                      </p:cBhvr>
                                      <p:tavLst>
                                        <p:tav tm="0">
                                          <p:val>
                                            <p:strVal val="ppt_x"/>
                                          </p:val>
                                        </p:tav>
                                        <p:tav tm="100000">
                                          <p:val>
                                            <p:strVal val="1+ppt_w/2"/>
                                          </p:val>
                                        </p:tav>
                                      </p:tavLst>
                                    </p:anim>
                                    <p:anim calcmode="lin" valueType="num">
                                      <p:cBhvr additive="base">
                                        <p:cTn id="15" dur="250"/>
                                        <p:tgtEl>
                                          <p:spTgt spid="13">
                                            <p:txEl>
                                              <p:pRg st="2" end="2"/>
                                            </p:txEl>
                                          </p:spTgt>
                                        </p:tgtEl>
                                        <p:attrNameLst>
                                          <p:attrName>ppt_y</p:attrName>
                                        </p:attrNameLst>
                                      </p:cBhvr>
                                      <p:tavLst>
                                        <p:tav tm="0">
                                          <p:val>
                                            <p:strVal val="ppt_y"/>
                                          </p:val>
                                        </p:tav>
                                        <p:tav tm="100000">
                                          <p:val>
                                            <p:strVal val="ppt_y"/>
                                          </p:val>
                                        </p:tav>
                                      </p:tavLst>
                                    </p:anim>
                                    <p:set>
                                      <p:cBhvr>
                                        <p:cTn id="16" dur="1" fill="hold">
                                          <p:stCondLst>
                                            <p:cond delay="249"/>
                                          </p:stCondLst>
                                        </p:cTn>
                                        <p:tgtEl>
                                          <p:spTgt spid="13">
                                            <p:txEl>
                                              <p:pRg st="2" end="2"/>
                                            </p:txEl>
                                          </p:spTgt>
                                        </p:tgtEl>
                                        <p:attrNameLst>
                                          <p:attrName>style.visibility</p:attrName>
                                        </p:attrNameLst>
                                      </p:cBhvr>
                                      <p:to>
                                        <p:strVal val="hidden"/>
                                      </p:to>
                                    </p:set>
                                  </p:childTnLst>
                                </p:cTn>
                              </p:par>
                              <p:par>
                                <p:cTn id="17" presetID="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0-#ppt_w/2"/>
                                          </p:val>
                                        </p:tav>
                                        <p:tav tm="100000">
                                          <p:val>
                                            <p:strVal val="#ppt_x"/>
                                          </p:val>
                                        </p:tav>
                                      </p:tavLst>
                                    </p:anim>
                                    <p:anim calcmode="lin" valueType="num">
                                      <p:cBhvr additive="base">
                                        <p:cTn id="20" dur="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50" fill="hold"/>
                                        <p:tgtEl>
                                          <p:spTgt spid="14"/>
                                        </p:tgtEl>
                                        <p:attrNameLst>
                                          <p:attrName>ppt_x</p:attrName>
                                        </p:attrNameLst>
                                      </p:cBhvr>
                                      <p:tavLst>
                                        <p:tav tm="0">
                                          <p:val>
                                            <p:strVal val="0-#ppt_w/2"/>
                                          </p:val>
                                        </p:tav>
                                        <p:tav tm="100000">
                                          <p:val>
                                            <p:strVal val="#ppt_x"/>
                                          </p:val>
                                        </p:tav>
                                      </p:tavLst>
                                    </p:anim>
                                    <p:anim calcmode="lin" valueType="num">
                                      <p:cBhvr additive="base">
                                        <p:cTn id="24" dur="25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50" fill="hold"/>
                                        <p:tgtEl>
                                          <p:spTgt spid="8"/>
                                        </p:tgtEl>
                                        <p:attrNameLst>
                                          <p:attrName>ppt_x</p:attrName>
                                        </p:attrNameLst>
                                      </p:cBhvr>
                                      <p:tavLst>
                                        <p:tav tm="0">
                                          <p:val>
                                            <p:strVal val="0-#ppt_w/2"/>
                                          </p:val>
                                        </p:tav>
                                        <p:tav tm="100000">
                                          <p:val>
                                            <p:strVal val="#ppt_x"/>
                                          </p:val>
                                        </p:tav>
                                      </p:tavLst>
                                    </p:anim>
                                    <p:anim calcmode="lin" valueType="num">
                                      <p:cBhvr additive="base">
                                        <p:cTn id="28" dur="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2902-4719-4537-8702-5E38EFF3C88F}"/>
              </a:ext>
            </a:extLst>
          </p:cNvPr>
          <p:cNvSpPr>
            <a:spLocks noGrp="1"/>
          </p:cNvSpPr>
          <p:nvPr>
            <p:ph type="title"/>
          </p:nvPr>
        </p:nvSpPr>
        <p:spPr>
          <a:xfrm>
            <a:off x="1028700" y="999068"/>
            <a:ext cx="4876800" cy="645284"/>
          </a:xfrm>
        </p:spPr>
        <p:txBody>
          <a:bodyPr anchor="b">
            <a:normAutofit/>
          </a:bodyPr>
          <a:lstStyle/>
          <a:p>
            <a:r>
              <a:rPr lang="en-US" dirty="0"/>
              <a:t>A.P. Bolton</a:t>
            </a:r>
          </a:p>
        </p:txBody>
      </p:sp>
      <p:sp>
        <p:nvSpPr>
          <p:cNvPr id="13" name="Content Placeholder 2">
            <a:extLst>
              <a:ext uri="{FF2B5EF4-FFF2-40B4-BE49-F238E27FC236}">
                <a16:creationId xmlns:a16="http://schemas.microsoft.com/office/drawing/2014/main" id="{069B1591-06D3-43A2-8DB3-E64ADBC01D0A}"/>
              </a:ext>
            </a:extLst>
          </p:cNvPr>
          <p:cNvSpPr>
            <a:spLocks noGrp="1"/>
          </p:cNvSpPr>
          <p:nvPr>
            <p:ph sz="half" idx="1"/>
          </p:nvPr>
        </p:nvSpPr>
        <p:spPr>
          <a:xfrm>
            <a:off x="1028700" y="2193473"/>
            <a:ext cx="4876800" cy="1977884"/>
          </a:xfrm>
        </p:spPr>
        <p:txBody>
          <a:bodyPr/>
          <a:lstStyle/>
          <a:p>
            <a:pPr marL="285750" indent="-285750">
              <a:buFont typeface="Wingdings" panose="05000000000000000000" pitchFamily="2" charset="2"/>
              <a:buChar char="§"/>
            </a:pPr>
            <a:r>
              <a:rPr lang="en-US" dirty="0"/>
              <a:t>New construction, reconstruction, or major overlay on Interstate or multi-lane primary highway.</a:t>
            </a:r>
          </a:p>
          <a:p>
            <a:pPr marL="285750" indent="-285750">
              <a:buFont typeface="Wingdings" panose="05000000000000000000" pitchFamily="2" charset="2"/>
              <a:buChar char="§"/>
            </a:pPr>
            <a:r>
              <a:rPr lang="en-US" dirty="0"/>
              <a:t>30,000 tons minimum</a:t>
            </a:r>
          </a:p>
        </p:txBody>
      </p:sp>
      <p:pic>
        <p:nvPicPr>
          <p:cNvPr id="8" name="Picture 7">
            <a:extLst>
              <a:ext uri="{FF2B5EF4-FFF2-40B4-BE49-F238E27FC236}">
                <a16:creationId xmlns:a16="http://schemas.microsoft.com/office/drawing/2014/main" id="{A121EFD4-CBFE-4D19-8C92-8579FF3A8002}"/>
              </a:ext>
            </a:extLst>
          </p:cNvPr>
          <p:cNvPicPr/>
          <p:nvPr/>
        </p:nvPicPr>
        <p:blipFill>
          <a:blip r:embed="rId2">
            <a:extLst>
              <a:ext uri="{28A0092B-C50C-407E-A947-70E740481C1C}">
                <a14:useLocalDpi xmlns:a14="http://schemas.microsoft.com/office/drawing/2010/main" val="0"/>
              </a:ext>
            </a:extLst>
          </a:blip>
          <a:srcRect l="16643" r="16643"/>
          <a:stretch/>
        </p:blipFill>
        <p:spPr bwMode="auto">
          <a:xfrm>
            <a:off x="7354824" y="990600"/>
            <a:ext cx="4837176" cy="4837176"/>
          </a:xfrm>
          <a:prstGeom prst="rect">
            <a:avLst/>
          </a:prstGeom>
          <a:noFill/>
          <a:ln>
            <a:noFill/>
          </a:ln>
        </p:spPr>
      </p:pic>
      <p:sp>
        <p:nvSpPr>
          <p:cNvPr id="5" name="Slide Number Placeholder 4">
            <a:extLst>
              <a:ext uri="{FF2B5EF4-FFF2-40B4-BE49-F238E27FC236}">
                <a16:creationId xmlns:a16="http://schemas.microsoft.com/office/drawing/2014/main" id="{B5895619-C4F3-440C-BF3C-14A6BEFF4950}"/>
              </a:ext>
            </a:extLst>
          </p:cNvPr>
          <p:cNvSpPr>
            <a:spLocks noGrp="1"/>
          </p:cNvSpPr>
          <p:nvPr>
            <p:ph type="sldNum" sz="quarter" idx="13"/>
          </p:nvPr>
        </p:nvSpPr>
        <p:spPr>
          <a:xfrm>
            <a:off x="11493500" y="6292334"/>
            <a:ext cx="412750" cy="182880"/>
          </a:xfrm>
        </p:spPr>
        <p:txBody>
          <a:bodyPr anchor="ctr">
            <a:normAutofit/>
          </a:bodyPr>
          <a:lstStyle/>
          <a:p>
            <a:pPr>
              <a:lnSpc>
                <a:spcPct val="90000"/>
              </a:lnSpc>
              <a:spcAft>
                <a:spcPts val="600"/>
              </a:spcAft>
            </a:pPr>
            <a:fld id="{7782931A-7D25-4B4B-9464-57AE418934A3}" type="slidenum">
              <a:rPr lang="en-US" sz="600" smtClean="0"/>
              <a:pPr>
                <a:lnSpc>
                  <a:spcPct val="90000"/>
                </a:lnSpc>
                <a:spcAft>
                  <a:spcPts val="600"/>
                </a:spcAft>
              </a:pPr>
              <a:t>7</a:t>
            </a:fld>
            <a:endParaRPr lang="en-US" sz="600"/>
          </a:p>
        </p:txBody>
      </p:sp>
      <p:sp>
        <p:nvSpPr>
          <p:cNvPr id="10" name="Date Placeholder 5">
            <a:extLst>
              <a:ext uri="{FF2B5EF4-FFF2-40B4-BE49-F238E27FC236}">
                <a16:creationId xmlns:a16="http://schemas.microsoft.com/office/drawing/2014/main" id="{822D91F4-1FB8-491A-97A7-A0E72E989255}"/>
              </a:ext>
            </a:extLst>
          </p:cNvPr>
          <p:cNvSpPr>
            <a:spLocks noGrp="1"/>
          </p:cNvSpPr>
          <p:nvPr>
            <p:ph type="dt" sz="half" idx="2"/>
          </p:nvPr>
        </p:nvSpPr>
        <p:spPr>
          <a:xfrm>
            <a:off x="9830818" y="6292334"/>
            <a:ext cx="1522982" cy="182880"/>
          </a:xfrm>
        </p:spPr>
        <p:txBody>
          <a:bodyPr/>
          <a:lstStyle/>
          <a:p>
            <a:r>
              <a:rPr lang="en-US" dirty="0"/>
              <a:t>December 2, 2020</a:t>
            </a:r>
            <a:endParaRPr lang="en-US" dirty="0">
              <a:latin typeface="Founders Grotesk Regular" panose="020B0503030202060203" pitchFamily="34" charset="0"/>
            </a:endParaRPr>
          </a:p>
        </p:txBody>
      </p:sp>
      <p:sp>
        <p:nvSpPr>
          <p:cNvPr id="11" name="Footer Placeholder 6">
            <a:extLst>
              <a:ext uri="{FF2B5EF4-FFF2-40B4-BE49-F238E27FC236}">
                <a16:creationId xmlns:a16="http://schemas.microsoft.com/office/drawing/2014/main" id="{12BF0F93-3CDE-4FC2-8322-950C2F3DFCE0}"/>
              </a:ext>
            </a:extLst>
          </p:cNvPr>
          <p:cNvSpPr>
            <a:spLocks noGrp="1"/>
          </p:cNvSpPr>
          <p:nvPr>
            <p:ph type="ftr" sz="quarter" idx="3"/>
          </p:nvPr>
        </p:nvSpPr>
        <p:spPr>
          <a:xfrm>
            <a:off x="8169965" y="6294120"/>
            <a:ext cx="1591003" cy="181094"/>
          </a:xfrm>
        </p:spPr>
        <p:txBody>
          <a:bodyPr/>
          <a:lstStyle/>
          <a:p>
            <a:r>
              <a:rPr lang="en-US" dirty="0"/>
              <a:t>Asphalt Conference</a:t>
            </a:r>
            <a:endParaRPr lang="en-US" dirty="0">
              <a:latin typeface="Founders Grotesk Medium" panose="020B0603030202060203" pitchFamily="34" charset="0"/>
            </a:endParaRPr>
          </a:p>
        </p:txBody>
      </p:sp>
      <p:pic>
        <p:nvPicPr>
          <p:cNvPr id="12" name="Picture 11" descr="A picture containing logo&#10;&#10;Description automatically generated">
            <a:extLst>
              <a:ext uri="{FF2B5EF4-FFF2-40B4-BE49-F238E27FC236}">
                <a16:creationId xmlns:a16="http://schemas.microsoft.com/office/drawing/2014/main" id="{C36E90F9-703F-4397-A35E-FEFFE85CF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798" y="2005909"/>
            <a:ext cx="3612054" cy="749823"/>
          </a:xfrm>
          <a:prstGeom prst="rect">
            <a:avLst/>
          </a:prstGeom>
        </p:spPr>
      </p:pic>
      <p:sp>
        <p:nvSpPr>
          <p:cNvPr id="14" name="TextBox 13">
            <a:extLst>
              <a:ext uri="{FF2B5EF4-FFF2-40B4-BE49-F238E27FC236}">
                <a16:creationId xmlns:a16="http://schemas.microsoft.com/office/drawing/2014/main" id="{C2FFAA32-4ECD-4773-A53B-9CD33928B1BD}"/>
              </a:ext>
            </a:extLst>
          </p:cNvPr>
          <p:cNvSpPr txBox="1"/>
          <p:nvPr/>
        </p:nvSpPr>
        <p:spPr>
          <a:xfrm>
            <a:off x="1022615" y="2755732"/>
            <a:ext cx="4876800" cy="3416320"/>
          </a:xfrm>
          <a:prstGeom prst="rect">
            <a:avLst/>
          </a:prstGeom>
          <a:noFill/>
        </p:spPr>
        <p:txBody>
          <a:bodyPr wrap="square" rtlCol="0">
            <a:spAutoFit/>
          </a:bodyPr>
          <a:lstStyle/>
          <a:p>
            <a:r>
              <a:rPr lang="en-US" b="1" dirty="0">
                <a:solidFill>
                  <a:schemeClr val="bg1"/>
                </a:solidFill>
                <a:latin typeface="Founders Grotesk Medium" panose="020B0603030202060203" pitchFamily="34" charset="0"/>
                <a:ea typeface="Calibri" panose="020F0502020204030204" pitchFamily="34" charset="0"/>
                <a:cs typeface="Times New Roman" panose="02020603050405020304" pitchFamily="18" charset="0"/>
              </a:rPr>
              <a:t>Preferred Materials, Inc. for SR25/US441 from NW 167th Blvd. going North through the town on High Springs to the Columbia County Line in Alachua County</a:t>
            </a:r>
          </a:p>
          <a:p>
            <a:endParaRPr lang="en-US" b="1" dirty="0">
              <a:solidFill>
                <a:schemeClr val="bg1"/>
              </a:solidFill>
              <a:latin typeface="Founders Grotesk Medium" panose="020B0603030202060203" pitchFamily="34" charset="0"/>
              <a:cs typeface="Times New Roman" panose="02020603050405020304" pitchFamily="18" charset="0"/>
            </a:endParaRPr>
          </a:p>
          <a:p>
            <a:r>
              <a:rPr lang="en-US" dirty="0" err="1">
                <a:solidFill>
                  <a:schemeClr val="bg1"/>
                </a:solidFill>
                <a:latin typeface="Founders Grotesk Regular" panose="020B0503030202060203" pitchFamily="34" charset="0"/>
              </a:rPr>
              <a:t>Preferred’s</a:t>
            </a:r>
            <a:r>
              <a:rPr lang="en-US" dirty="0">
                <a:solidFill>
                  <a:schemeClr val="bg1"/>
                </a:solidFill>
                <a:latin typeface="Founders Grotesk Regular" panose="020B0503030202060203" pitchFamily="34" charset="0"/>
              </a:rPr>
              <a:t> team was led by Bill Sullivan, Paul </a:t>
            </a:r>
            <a:r>
              <a:rPr lang="en-US" dirty="0" err="1">
                <a:solidFill>
                  <a:schemeClr val="bg1"/>
                </a:solidFill>
                <a:latin typeface="Founders Grotesk Regular" panose="020B0503030202060203" pitchFamily="34" charset="0"/>
              </a:rPr>
              <a:t>Voborny</a:t>
            </a:r>
            <a:r>
              <a:rPr lang="en-US" dirty="0">
                <a:solidFill>
                  <a:schemeClr val="bg1"/>
                </a:solidFill>
                <a:latin typeface="Founders Grotesk Regular" panose="020B0503030202060203" pitchFamily="34" charset="0"/>
              </a:rPr>
              <a:t>, Greg Lloyd, Jodi Haviland, Randy Larkin and Jarred Coody.</a:t>
            </a:r>
          </a:p>
          <a:p>
            <a:endParaRPr lang="en-US" dirty="0">
              <a:solidFill>
                <a:schemeClr val="bg1"/>
              </a:solidFill>
              <a:latin typeface="Founders Grotesk Regular" panose="020B0503030202060203" pitchFamily="34" charset="0"/>
            </a:endParaRPr>
          </a:p>
          <a:p>
            <a:r>
              <a:rPr lang="en-US" dirty="0">
                <a:solidFill>
                  <a:schemeClr val="bg1"/>
                </a:solidFill>
                <a:latin typeface="Founders Grotesk Regular" panose="020B0503030202060203" pitchFamily="34" charset="0"/>
              </a:rPr>
              <a:t>Alex </a:t>
            </a:r>
            <a:r>
              <a:rPr lang="en-US" dirty="0" err="1">
                <a:solidFill>
                  <a:schemeClr val="bg1"/>
                </a:solidFill>
                <a:latin typeface="Founders Grotesk Regular" panose="020B0503030202060203" pitchFamily="34" charset="0"/>
              </a:rPr>
              <a:t>Ruis</a:t>
            </a:r>
            <a:r>
              <a:rPr lang="en-US" dirty="0">
                <a:solidFill>
                  <a:schemeClr val="bg1"/>
                </a:solidFill>
                <a:latin typeface="Founders Grotesk Regular" panose="020B0503030202060203" pitchFamily="34" charset="0"/>
              </a:rPr>
              <a:t> served as the FDOT’s Resident Engineer and Kevin Wagner, Consultant CEI was the Project Administrator.</a:t>
            </a:r>
          </a:p>
        </p:txBody>
      </p:sp>
    </p:spTree>
    <p:extLst>
      <p:ext uri="{BB962C8B-B14F-4D97-AF65-F5344CB8AC3E}">
        <p14:creationId xmlns:p14="http://schemas.microsoft.com/office/powerpoint/2010/main" val="1906683711"/>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250"/>
                                        <p:tgtEl>
                                          <p:spTgt spid="13">
                                            <p:txEl>
                                              <p:pRg st="0" end="0"/>
                                            </p:txEl>
                                          </p:spTgt>
                                        </p:tgtEl>
                                        <p:attrNameLst>
                                          <p:attrName>ppt_x</p:attrName>
                                        </p:attrNameLst>
                                      </p:cBhvr>
                                      <p:tavLst>
                                        <p:tav tm="0">
                                          <p:val>
                                            <p:strVal val="ppt_x"/>
                                          </p:val>
                                        </p:tav>
                                        <p:tav tm="100000">
                                          <p:val>
                                            <p:strVal val="1+ppt_w/2"/>
                                          </p:val>
                                        </p:tav>
                                      </p:tavLst>
                                    </p:anim>
                                    <p:anim calcmode="lin" valueType="num">
                                      <p:cBhvr additive="base">
                                        <p:cTn id="7" dur="250"/>
                                        <p:tgtEl>
                                          <p:spTgt spid="13">
                                            <p:txEl>
                                              <p:pRg st="0" end="0"/>
                                            </p:txEl>
                                          </p:spTgt>
                                        </p:tgtEl>
                                        <p:attrNameLst>
                                          <p:attrName>ppt_y</p:attrName>
                                        </p:attrNameLst>
                                      </p:cBhvr>
                                      <p:tavLst>
                                        <p:tav tm="0">
                                          <p:val>
                                            <p:strVal val="ppt_y"/>
                                          </p:val>
                                        </p:tav>
                                        <p:tav tm="100000">
                                          <p:val>
                                            <p:strVal val="ppt_y"/>
                                          </p:val>
                                        </p:tav>
                                      </p:tavLst>
                                    </p:anim>
                                    <p:set>
                                      <p:cBhvr>
                                        <p:cTn id="8" dur="1" fill="hold">
                                          <p:stCondLst>
                                            <p:cond delay="249"/>
                                          </p:stCondLst>
                                        </p:cTn>
                                        <p:tgtEl>
                                          <p:spTgt spid="13">
                                            <p:txEl>
                                              <p:pRg st="0" end="0"/>
                                            </p:txEl>
                                          </p:spTgt>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250"/>
                                        <p:tgtEl>
                                          <p:spTgt spid="13">
                                            <p:txEl>
                                              <p:pRg st="1" end="1"/>
                                            </p:txEl>
                                          </p:spTgt>
                                        </p:tgtEl>
                                        <p:attrNameLst>
                                          <p:attrName>ppt_x</p:attrName>
                                        </p:attrNameLst>
                                      </p:cBhvr>
                                      <p:tavLst>
                                        <p:tav tm="0">
                                          <p:val>
                                            <p:strVal val="ppt_x"/>
                                          </p:val>
                                        </p:tav>
                                        <p:tav tm="100000">
                                          <p:val>
                                            <p:strVal val="1+ppt_w/2"/>
                                          </p:val>
                                        </p:tav>
                                      </p:tavLst>
                                    </p:anim>
                                    <p:anim calcmode="lin" valueType="num">
                                      <p:cBhvr additive="base">
                                        <p:cTn id="11" dur="250"/>
                                        <p:tgtEl>
                                          <p:spTgt spid="13">
                                            <p:txEl>
                                              <p:pRg st="1" end="1"/>
                                            </p:txEl>
                                          </p:spTgt>
                                        </p:tgtEl>
                                        <p:attrNameLst>
                                          <p:attrName>ppt_y</p:attrName>
                                        </p:attrNameLst>
                                      </p:cBhvr>
                                      <p:tavLst>
                                        <p:tav tm="0">
                                          <p:val>
                                            <p:strVal val="ppt_y"/>
                                          </p:val>
                                        </p:tav>
                                        <p:tav tm="100000">
                                          <p:val>
                                            <p:strVal val="ppt_y"/>
                                          </p:val>
                                        </p:tav>
                                      </p:tavLst>
                                    </p:anim>
                                    <p:set>
                                      <p:cBhvr>
                                        <p:cTn id="12" dur="1" fill="hold">
                                          <p:stCondLst>
                                            <p:cond delay="249"/>
                                          </p:stCondLst>
                                        </p:cTn>
                                        <p:tgtEl>
                                          <p:spTgt spid="13">
                                            <p:txEl>
                                              <p:pRg st="1" end="1"/>
                                            </p:txEl>
                                          </p:spTgt>
                                        </p:tgtEl>
                                        <p:attrNameLst>
                                          <p:attrName>style.visibility</p:attrName>
                                        </p:attrNameLst>
                                      </p:cBhvr>
                                      <p:to>
                                        <p:strVal val="hidden"/>
                                      </p:to>
                                    </p:set>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 fill="hold"/>
                                        <p:tgtEl>
                                          <p:spTgt spid="12"/>
                                        </p:tgtEl>
                                        <p:attrNameLst>
                                          <p:attrName>ppt_x</p:attrName>
                                        </p:attrNameLst>
                                      </p:cBhvr>
                                      <p:tavLst>
                                        <p:tav tm="0">
                                          <p:val>
                                            <p:strVal val="0-#ppt_w/2"/>
                                          </p:val>
                                        </p:tav>
                                        <p:tav tm="100000">
                                          <p:val>
                                            <p:strVal val="#ppt_x"/>
                                          </p:val>
                                        </p:tav>
                                      </p:tavLst>
                                    </p:anim>
                                    <p:anim calcmode="lin" valueType="num">
                                      <p:cBhvr additive="base">
                                        <p:cTn id="16" dur="2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50" fill="hold"/>
                                        <p:tgtEl>
                                          <p:spTgt spid="14"/>
                                        </p:tgtEl>
                                        <p:attrNameLst>
                                          <p:attrName>ppt_x</p:attrName>
                                        </p:attrNameLst>
                                      </p:cBhvr>
                                      <p:tavLst>
                                        <p:tav tm="0">
                                          <p:val>
                                            <p:strVal val="0-#ppt_w/2"/>
                                          </p:val>
                                        </p:tav>
                                        <p:tav tm="100000">
                                          <p:val>
                                            <p:strVal val="#ppt_x"/>
                                          </p:val>
                                        </p:tav>
                                      </p:tavLst>
                                    </p:anim>
                                    <p:anim calcmode="lin" valueType="num">
                                      <p:cBhvr additive="base">
                                        <p:cTn id="20" dur="25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50" fill="hold"/>
                                        <p:tgtEl>
                                          <p:spTgt spid="8"/>
                                        </p:tgtEl>
                                        <p:attrNameLst>
                                          <p:attrName>ppt_x</p:attrName>
                                        </p:attrNameLst>
                                      </p:cBhvr>
                                      <p:tavLst>
                                        <p:tav tm="0">
                                          <p:val>
                                            <p:strVal val="0-#ppt_w/2"/>
                                          </p:val>
                                        </p:tav>
                                        <p:tav tm="100000">
                                          <p:val>
                                            <p:strVal val="#ppt_x"/>
                                          </p:val>
                                        </p:tav>
                                      </p:tavLst>
                                    </p:anim>
                                    <p:anim calcmode="lin" valueType="num">
                                      <p:cBhvr additive="base">
                                        <p:cTn id="24" dur="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210A-179C-4CAB-A842-FA7224E5AE72}"/>
              </a:ext>
            </a:extLst>
          </p:cNvPr>
          <p:cNvSpPr>
            <a:spLocks noGrp="1"/>
          </p:cNvSpPr>
          <p:nvPr>
            <p:ph type="title"/>
          </p:nvPr>
        </p:nvSpPr>
        <p:spPr>
          <a:xfrm>
            <a:off x="1044932" y="2456435"/>
            <a:ext cx="9375982" cy="1212018"/>
          </a:xfrm>
        </p:spPr>
        <p:txBody>
          <a:bodyPr/>
          <a:lstStyle/>
          <a:p>
            <a:r>
              <a:rPr lang="en-US" sz="6600" dirty="0"/>
              <a:t>Smoothness Awards</a:t>
            </a:r>
          </a:p>
        </p:txBody>
      </p:sp>
      <p:sp>
        <p:nvSpPr>
          <p:cNvPr id="4" name="Date Placeholder 3">
            <a:extLst>
              <a:ext uri="{FF2B5EF4-FFF2-40B4-BE49-F238E27FC236}">
                <a16:creationId xmlns:a16="http://schemas.microsoft.com/office/drawing/2014/main" id="{3C0B7D3B-AFEE-43F5-A432-99158FCDD421}"/>
              </a:ext>
            </a:extLst>
          </p:cNvPr>
          <p:cNvSpPr>
            <a:spLocks noGrp="1"/>
          </p:cNvSpPr>
          <p:nvPr>
            <p:ph type="dt" sz="half" idx="2"/>
          </p:nvPr>
        </p:nvSpPr>
        <p:spPr/>
        <p:txBody>
          <a:bodyPr/>
          <a:lstStyle/>
          <a:p>
            <a:r>
              <a:rPr lang="en-US"/>
              <a:t>December 2, 2020</a:t>
            </a:r>
            <a:endParaRPr lang="en-US" dirty="0">
              <a:latin typeface="Founders Grotesk Regular" panose="020B0503030202060203" pitchFamily="34" charset="0"/>
            </a:endParaRPr>
          </a:p>
        </p:txBody>
      </p:sp>
      <p:sp>
        <p:nvSpPr>
          <p:cNvPr id="5" name="Footer Placeholder 4">
            <a:extLst>
              <a:ext uri="{FF2B5EF4-FFF2-40B4-BE49-F238E27FC236}">
                <a16:creationId xmlns:a16="http://schemas.microsoft.com/office/drawing/2014/main" id="{1BC6F666-C032-4A35-88B8-986954B7268B}"/>
              </a:ext>
            </a:extLst>
          </p:cNvPr>
          <p:cNvSpPr>
            <a:spLocks noGrp="1"/>
          </p:cNvSpPr>
          <p:nvPr>
            <p:ph type="ftr" sz="quarter" idx="3"/>
          </p:nvPr>
        </p:nvSpPr>
        <p:spPr/>
        <p:txBody>
          <a:bodyPr/>
          <a:lstStyle/>
          <a:p>
            <a:r>
              <a:rPr lang="en-US"/>
              <a:t>Asphalt Conference</a:t>
            </a:r>
            <a:endParaRPr lang="en-US" dirty="0">
              <a:latin typeface="Founders Grotesk Medium" panose="020B0603030202060203" pitchFamily="34" charset="0"/>
            </a:endParaRPr>
          </a:p>
        </p:txBody>
      </p:sp>
    </p:spTree>
    <p:extLst>
      <p:ext uri="{BB962C8B-B14F-4D97-AF65-F5344CB8AC3E}">
        <p14:creationId xmlns:p14="http://schemas.microsoft.com/office/powerpoint/2010/main" val="484043628"/>
      </p:ext>
    </p:extLst>
  </p:cSld>
  <p:clrMapOvr>
    <a:masterClrMapping/>
  </p:clrMapOvr>
  <p:transition>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2902-4719-4537-8702-5E38EFF3C88F}"/>
              </a:ext>
            </a:extLst>
          </p:cNvPr>
          <p:cNvSpPr>
            <a:spLocks noGrp="1"/>
          </p:cNvSpPr>
          <p:nvPr>
            <p:ph type="title"/>
          </p:nvPr>
        </p:nvSpPr>
        <p:spPr>
          <a:xfrm>
            <a:off x="1028700" y="999068"/>
            <a:ext cx="4876800" cy="645284"/>
          </a:xfrm>
        </p:spPr>
        <p:txBody>
          <a:bodyPr anchor="b">
            <a:normAutofit fontScale="90000"/>
          </a:bodyPr>
          <a:lstStyle/>
          <a:p>
            <a:r>
              <a:rPr lang="en-US" dirty="0"/>
              <a:t>Primary Roadway: Runner Up</a:t>
            </a:r>
          </a:p>
        </p:txBody>
      </p:sp>
      <p:pic>
        <p:nvPicPr>
          <p:cNvPr id="8" name="Picture 7">
            <a:extLst>
              <a:ext uri="{FF2B5EF4-FFF2-40B4-BE49-F238E27FC236}">
                <a16:creationId xmlns:a16="http://schemas.microsoft.com/office/drawing/2014/main" id="{A121EFD4-CBFE-4D19-8C92-8579FF3A8002}"/>
              </a:ext>
            </a:extLst>
          </p:cNvPr>
          <p:cNvPicPr/>
          <p:nvPr/>
        </p:nvPicPr>
        <p:blipFill>
          <a:blip r:embed="rId2">
            <a:extLst>
              <a:ext uri="{28A0092B-C50C-407E-A947-70E740481C1C}">
                <a14:useLocalDpi xmlns:a14="http://schemas.microsoft.com/office/drawing/2010/main" val="0"/>
              </a:ext>
            </a:extLst>
          </a:blip>
          <a:srcRect t="11364" b="11364"/>
          <a:stretch/>
        </p:blipFill>
        <p:spPr bwMode="auto">
          <a:xfrm>
            <a:off x="7354824" y="990600"/>
            <a:ext cx="4837176" cy="4837176"/>
          </a:xfrm>
          <a:prstGeom prst="rect">
            <a:avLst/>
          </a:prstGeom>
          <a:noFill/>
          <a:ln>
            <a:noFill/>
          </a:ln>
        </p:spPr>
      </p:pic>
      <p:sp>
        <p:nvSpPr>
          <p:cNvPr id="5" name="Slide Number Placeholder 4">
            <a:extLst>
              <a:ext uri="{FF2B5EF4-FFF2-40B4-BE49-F238E27FC236}">
                <a16:creationId xmlns:a16="http://schemas.microsoft.com/office/drawing/2014/main" id="{B5895619-C4F3-440C-BF3C-14A6BEFF4950}"/>
              </a:ext>
            </a:extLst>
          </p:cNvPr>
          <p:cNvSpPr>
            <a:spLocks noGrp="1"/>
          </p:cNvSpPr>
          <p:nvPr>
            <p:ph type="sldNum" sz="quarter" idx="13"/>
          </p:nvPr>
        </p:nvSpPr>
        <p:spPr>
          <a:xfrm>
            <a:off x="11493500" y="6292334"/>
            <a:ext cx="412750" cy="182880"/>
          </a:xfrm>
        </p:spPr>
        <p:txBody>
          <a:bodyPr anchor="ctr">
            <a:normAutofit/>
          </a:bodyPr>
          <a:lstStyle/>
          <a:p>
            <a:pPr>
              <a:lnSpc>
                <a:spcPct val="90000"/>
              </a:lnSpc>
              <a:spcAft>
                <a:spcPts val="600"/>
              </a:spcAft>
            </a:pPr>
            <a:fld id="{7782931A-7D25-4B4B-9464-57AE418934A3}" type="slidenum">
              <a:rPr lang="en-US" sz="600" smtClean="0"/>
              <a:pPr>
                <a:lnSpc>
                  <a:spcPct val="90000"/>
                </a:lnSpc>
                <a:spcAft>
                  <a:spcPts val="600"/>
                </a:spcAft>
              </a:pPr>
              <a:t>9</a:t>
            </a:fld>
            <a:endParaRPr lang="en-US" sz="600"/>
          </a:p>
        </p:txBody>
      </p:sp>
      <p:sp>
        <p:nvSpPr>
          <p:cNvPr id="10" name="Date Placeholder 5">
            <a:extLst>
              <a:ext uri="{FF2B5EF4-FFF2-40B4-BE49-F238E27FC236}">
                <a16:creationId xmlns:a16="http://schemas.microsoft.com/office/drawing/2014/main" id="{822D91F4-1FB8-491A-97A7-A0E72E989255}"/>
              </a:ext>
            </a:extLst>
          </p:cNvPr>
          <p:cNvSpPr>
            <a:spLocks noGrp="1"/>
          </p:cNvSpPr>
          <p:nvPr>
            <p:ph type="dt" sz="half" idx="2"/>
          </p:nvPr>
        </p:nvSpPr>
        <p:spPr>
          <a:xfrm>
            <a:off x="9830818" y="6292334"/>
            <a:ext cx="1522982" cy="182880"/>
          </a:xfrm>
        </p:spPr>
        <p:txBody>
          <a:bodyPr/>
          <a:lstStyle/>
          <a:p>
            <a:r>
              <a:rPr lang="en-US" dirty="0"/>
              <a:t>December 2, 2020</a:t>
            </a:r>
            <a:endParaRPr lang="en-US" dirty="0">
              <a:latin typeface="Founders Grotesk Regular" panose="020B0503030202060203" pitchFamily="34" charset="0"/>
            </a:endParaRPr>
          </a:p>
        </p:txBody>
      </p:sp>
      <p:sp>
        <p:nvSpPr>
          <p:cNvPr id="11" name="Footer Placeholder 6">
            <a:extLst>
              <a:ext uri="{FF2B5EF4-FFF2-40B4-BE49-F238E27FC236}">
                <a16:creationId xmlns:a16="http://schemas.microsoft.com/office/drawing/2014/main" id="{12BF0F93-3CDE-4FC2-8322-950C2F3DFCE0}"/>
              </a:ext>
            </a:extLst>
          </p:cNvPr>
          <p:cNvSpPr>
            <a:spLocks noGrp="1"/>
          </p:cNvSpPr>
          <p:nvPr>
            <p:ph type="ftr" sz="quarter" idx="3"/>
          </p:nvPr>
        </p:nvSpPr>
        <p:spPr>
          <a:xfrm>
            <a:off x="8169965" y="6294120"/>
            <a:ext cx="1591003" cy="181094"/>
          </a:xfrm>
        </p:spPr>
        <p:txBody>
          <a:bodyPr/>
          <a:lstStyle/>
          <a:p>
            <a:r>
              <a:rPr lang="en-US" dirty="0"/>
              <a:t>Asphalt Conference</a:t>
            </a:r>
            <a:endParaRPr lang="en-US" dirty="0">
              <a:latin typeface="Founders Grotesk Medium" panose="020B0603030202060203" pitchFamily="34" charset="0"/>
            </a:endParaRPr>
          </a:p>
        </p:txBody>
      </p:sp>
      <p:pic>
        <p:nvPicPr>
          <p:cNvPr id="12" name="Picture 11">
            <a:extLst>
              <a:ext uri="{FF2B5EF4-FFF2-40B4-BE49-F238E27FC236}">
                <a16:creationId xmlns:a16="http://schemas.microsoft.com/office/drawing/2014/main" id="{C36E90F9-703F-4397-A35E-FEFFE85CF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77658" y="2169671"/>
            <a:ext cx="2391508" cy="2391508"/>
          </a:xfrm>
          <a:prstGeom prst="rect">
            <a:avLst/>
          </a:prstGeom>
        </p:spPr>
      </p:pic>
      <p:sp>
        <p:nvSpPr>
          <p:cNvPr id="4" name="Content Placeholder 3">
            <a:extLst>
              <a:ext uri="{FF2B5EF4-FFF2-40B4-BE49-F238E27FC236}">
                <a16:creationId xmlns:a16="http://schemas.microsoft.com/office/drawing/2014/main" id="{11EA0118-0D69-4CCE-8B72-C0E5443345CF}"/>
              </a:ext>
            </a:extLst>
          </p:cNvPr>
          <p:cNvSpPr>
            <a:spLocks noGrp="1"/>
          </p:cNvSpPr>
          <p:nvPr>
            <p:ph sz="half" idx="1"/>
          </p:nvPr>
        </p:nvSpPr>
        <p:spPr>
          <a:xfrm>
            <a:off x="947540" y="2383395"/>
            <a:ext cx="4876800" cy="3568696"/>
          </a:xfrm>
        </p:spPr>
        <p:txBody>
          <a:bodyPr/>
          <a:lstStyle/>
          <a:p>
            <a:pPr algn="ctr"/>
            <a:r>
              <a:rPr lang="pt-BR" sz="2400" dirty="0">
                <a:latin typeface="Founders Grotesk Medium" panose="020B0603030202060203" pitchFamily="34" charset="0"/>
              </a:rPr>
              <a:t>SR 223 from SR 100 to SR 16</a:t>
            </a:r>
          </a:p>
          <a:p>
            <a:pPr algn="ctr"/>
            <a:r>
              <a:rPr lang="pt-BR" sz="2400" dirty="0">
                <a:latin typeface="Founders Grotesk Medium" panose="020B0603030202060203" pitchFamily="34" charset="0"/>
              </a:rPr>
              <a:t>4 lanes</a:t>
            </a:r>
          </a:p>
          <a:p>
            <a:pPr algn="ctr"/>
            <a:r>
              <a:rPr lang="pt-BR" sz="2400" dirty="0">
                <a:latin typeface="Founders Grotesk Medium" panose="020B0603030202060203" pitchFamily="34" charset="0"/>
              </a:rPr>
              <a:t>3.5 miles</a:t>
            </a:r>
          </a:p>
          <a:p>
            <a:pPr algn="ctr"/>
            <a:r>
              <a:rPr lang="pt-BR" sz="2400" dirty="0">
                <a:latin typeface="Founders Grotesk Medium" panose="020B0603030202060203" pitchFamily="34" charset="0"/>
              </a:rPr>
              <a:t>Average IRI:</a:t>
            </a:r>
          </a:p>
          <a:p>
            <a:pPr algn="ctr"/>
            <a:r>
              <a:rPr lang="pt-BR" sz="7200" dirty="0">
                <a:latin typeface="Founders Grotesk Medium" panose="020B0603030202060203" pitchFamily="34" charset="0"/>
              </a:rPr>
              <a:t>34</a:t>
            </a:r>
          </a:p>
          <a:p>
            <a:endParaRPr lang="en-US" sz="2400" dirty="0">
              <a:latin typeface="Founders Grotesk Medium" panose="020B0603030202060203" pitchFamily="34" charset="0"/>
            </a:endParaRPr>
          </a:p>
        </p:txBody>
      </p:sp>
    </p:spTree>
    <p:extLst>
      <p:ext uri="{BB962C8B-B14F-4D97-AF65-F5344CB8AC3E}">
        <p14:creationId xmlns:p14="http://schemas.microsoft.com/office/powerpoint/2010/main" val="2511021418"/>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25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25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6" dur="25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25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25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4" dur="25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250" fill="hold"/>
                                        <p:tgtEl>
                                          <p:spTgt spid="12"/>
                                        </p:tgtEl>
                                        <p:attrNameLst>
                                          <p:attrName>ppt_x</p:attrName>
                                        </p:attrNameLst>
                                      </p:cBhvr>
                                      <p:tavLst>
                                        <p:tav tm="0">
                                          <p:val>
                                            <p:strVal val="0-#ppt_w/2"/>
                                          </p:val>
                                        </p:tav>
                                        <p:tav tm="100000">
                                          <p:val>
                                            <p:strVal val="#ppt_x"/>
                                          </p:val>
                                        </p:tav>
                                      </p:tavLst>
                                    </p:anim>
                                    <p:anim calcmode="lin" valueType="num">
                                      <p:cBhvr additive="base">
                                        <p:cTn id="30" dur="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theme1.xml><?xml version="1.0" encoding="utf-8"?>
<a:theme xmlns:a="http://schemas.openxmlformats.org/drawingml/2006/main" name="Theme1">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35">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A_Win32_MW_JS_SL_v2.potx" id="{F3EA0D10-81D8-413D-A4CA-F5D1D5CC8037}" vid="{9BA86A48-81B4-441C-9F07-EEAF91A8FC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4273A0-A4DF-47AA-BF1F-8758123399C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82F651C-E5DA-470F-A6A6-D70E9A5EBFB8}">
  <ds:schemaRefs>
    <ds:schemaRef ds:uri="http://schemas.microsoft.com/sharepoint/v3/contenttype/forms"/>
  </ds:schemaRefs>
</ds:datastoreItem>
</file>

<file path=customXml/itemProps3.xml><?xml version="1.0" encoding="utf-8"?>
<ds:datastoreItem xmlns:ds="http://schemas.openxmlformats.org/officeDocument/2006/customXml" ds:itemID="{FD975AF8-B1C6-436B-A274-2C3ADC779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99</TotalTime>
  <Words>745</Words>
  <Application>Microsoft Office PowerPoint</Application>
  <PresentationFormat>Widescreen</PresentationFormat>
  <Paragraphs>140</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Nova</vt:lpstr>
      <vt:lpstr>Calibri</vt:lpstr>
      <vt:lpstr>Founders Grotesk Medium</vt:lpstr>
      <vt:lpstr>Founders Grotesk Regular</vt:lpstr>
      <vt:lpstr>Wingdings</vt:lpstr>
      <vt:lpstr>Theme1</vt:lpstr>
      <vt:lpstr>2020 Florida Asphalt Digital Conference</vt:lpstr>
      <vt:lpstr>Agenda</vt:lpstr>
      <vt:lpstr>Florida’s Pavements</vt:lpstr>
      <vt:lpstr>Statewide Pavement Awards</vt:lpstr>
      <vt:lpstr>Rural Resurfacing</vt:lpstr>
      <vt:lpstr>Urban Resurfacing</vt:lpstr>
      <vt:lpstr>A.P. Bolton</vt:lpstr>
      <vt:lpstr>Smoothness Awards</vt:lpstr>
      <vt:lpstr>Primary Roadway: Runner Up</vt:lpstr>
      <vt:lpstr>Primary Roadway: Winner</vt:lpstr>
      <vt:lpstr>Limited Access: Runner Up</vt:lpstr>
      <vt:lpstr>Limited Access: Winner</vt:lpstr>
      <vt:lpstr>Perpetual Pavement Award</vt:lpstr>
      <vt:lpstr>The Perpetual Pavement Award</vt:lpstr>
      <vt:lpstr>PowerPoint Presentation</vt:lpstr>
      <vt:lpstr>ACAF is Hiring!</vt:lpstr>
      <vt:lpstr>Thank You and Work Safe!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Florida Asphalt Digital Conference</dc:title>
  <dc:creator>Mark Musselman</dc:creator>
  <cp:lastModifiedBy>Mark Musselman</cp:lastModifiedBy>
  <cp:revision>12</cp:revision>
  <dcterms:created xsi:type="dcterms:W3CDTF">2020-12-02T16:01:55Z</dcterms:created>
  <dcterms:modified xsi:type="dcterms:W3CDTF">2020-12-02T17:41:33Z</dcterms:modified>
</cp:coreProperties>
</file>