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7"/>
  </p:notesMasterIdLst>
  <p:sldIdLst>
    <p:sldId id="256" r:id="rId3"/>
    <p:sldId id="468" r:id="rId4"/>
    <p:sldId id="374" r:id="rId5"/>
    <p:sldId id="284" r:id="rId6"/>
    <p:sldId id="459" r:id="rId7"/>
    <p:sldId id="352" r:id="rId8"/>
    <p:sldId id="460" r:id="rId9"/>
    <p:sldId id="259" r:id="rId10"/>
    <p:sldId id="461" r:id="rId11"/>
    <p:sldId id="377" r:id="rId12"/>
    <p:sldId id="452" r:id="rId13"/>
    <p:sldId id="442" r:id="rId14"/>
    <p:sldId id="340" r:id="rId15"/>
    <p:sldId id="453" r:id="rId16"/>
    <p:sldId id="443" r:id="rId17"/>
    <p:sldId id="436" r:id="rId18"/>
    <p:sldId id="454" r:id="rId19"/>
    <p:sldId id="444" r:id="rId20"/>
    <p:sldId id="435" r:id="rId21"/>
    <p:sldId id="433" r:id="rId22"/>
    <p:sldId id="457" r:id="rId23"/>
    <p:sldId id="366" r:id="rId24"/>
    <p:sldId id="463" r:id="rId25"/>
    <p:sldId id="462" r:id="rId26"/>
    <p:sldId id="464" r:id="rId27"/>
    <p:sldId id="368" r:id="rId28"/>
    <p:sldId id="465" r:id="rId29"/>
    <p:sldId id="466" r:id="rId30"/>
    <p:sldId id="467" r:id="rId31"/>
    <p:sldId id="384" r:id="rId32"/>
    <p:sldId id="448" r:id="rId33"/>
    <p:sldId id="450" r:id="rId34"/>
    <p:sldId id="471" r:id="rId35"/>
    <p:sldId id="422" r:id="rId36"/>
    <p:sldId id="423" r:id="rId37"/>
    <p:sldId id="425" r:id="rId38"/>
    <p:sldId id="424" r:id="rId39"/>
    <p:sldId id="426" r:id="rId40"/>
    <p:sldId id="472" r:id="rId41"/>
    <p:sldId id="381" r:id="rId42"/>
    <p:sldId id="441" r:id="rId43"/>
    <p:sldId id="451" r:id="rId44"/>
    <p:sldId id="434" r:id="rId45"/>
    <p:sldId id="34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DC80B586-A957-44E9-A03D-FEABEE237351}">
          <p14:sldIdLst>
            <p14:sldId id="256"/>
            <p14:sldId id="468"/>
          </p14:sldIdLst>
        </p14:section>
        <p14:section name="Spec Changes" id="{B61DAD5E-D54F-4FAD-AB4B-CD2C2CF1DB69}">
          <p14:sldIdLst>
            <p14:sldId id="374"/>
            <p14:sldId id="284"/>
            <p14:sldId id="459"/>
            <p14:sldId id="352"/>
            <p14:sldId id="460"/>
            <p14:sldId id="259"/>
            <p14:sldId id="461"/>
          </p14:sldIdLst>
        </p14:section>
        <p14:section name="LA Smoothness Data" id="{CBD42C8F-73BD-4AFD-80DB-1CCD8AE14F20}">
          <p14:sldIdLst>
            <p14:sldId id="377"/>
            <p14:sldId id="452"/>
            <p14:sldId id="442"/>
            <p14:sldId id="340"/>
            <p14:sldId id="453"/>
            <p14:sldId id="443"/>
            <p14:sldId id="436"/>
            <p14:sldId id="454"/>
            <p14:sldId id="444"/>
            <p14:sldId id="435"/>
            <p14:sldId id="433"/>
          </p14:sldIdLst>
        </p14:section>
        <p14:section name="LA - IRI and RN" id="{826C9DCF-2EC9-4D82-9488-99F31EC15DAD}">
          <p14:sldIdLst>
            <p14:sldId id="457"/>
            <p14:sldId id="366"/>
            <p14:sldId id="463"/>
            <p14:sldId id="462"/>
            <p14:sldId id="464"/>
            <p14:sldId id="368"/>
            <p14:sldId id="465"/>
            <p14:sldId id="466"/>
            <p14:sldId id="467"/>
          </p14:sldIdLst>
        </p14:section>
        <p14:section name="Non-LA IRI Smoothness" id="{3745BBB6-AFD9-4748-963E-4E7A001E3931}">
          <p14:sldIdLst>
            <p14:sldId id="384"/>
            <p14:sldId id="448"/>
            <p14:sldId id="450"/>
            <p14:sldId id="471"/>
            <p14:sldId id="422"/>
            <p14:sldId id="423"/>
            <p14:sldId id="425"/>
            <p14:sldId id="424"/>
            <p14:sldId id="426"/>
            <p14:sldId id="472"/>
          </p14:sldIdLst>
        </p14:section>
        <p14:section name="e-Ticketing" id="{A7F2F5A7-D3F6-423D-A87E-A5C0EAC5F905}">
          <p14:sldIdLst>
            <p14:sldId id="381"/>
            <p14:sldId id="441"/>
            <p14:sldId id="451"/>
            <p14:sldId id="434"/>
          </p14:sldIdLst>
        </p14:section>
        <p14:section name="Contact Info" id="{B5437931-D734-4F49-9354-0FF765477FF5}">
          <p14:sldIdLst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witt, Richard" initials="HR" lastIdx="4" clrIdx="0">
    <p:extLst>
      <p:ext uri="{19B8F6BF-5375-455C-9EA6-DF929625EA0E}">
        <p15:presenceInfo xmlns:p15="http://schemas.microsoft.com/office/powerpoint/2012/main" userId="S::richard.hewitt@dot.state.fl.us::8426dd4d-7d2b-427f-a254-353deba150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7C41A8"/>
    <a:srgbClr val="7030A0"/>
    <a:srgbClr val="002060"/>
    <a:srgbClr val="C0504D"/>
    <a:srgbClr val="00B050"/>
    <a:srgbClr val="FF0000"/>
    <a:srgbClr val="4F81BD"/>
    <a:srgbClr val="953735"/>
    <a:srgbClr val="4BC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98" autoAdjust="0"/>
    <p:restoredTop sz="88930" autoAdjust="0"/>
  </p:normalViewPr>
  <p:slideViewPr>
    <p:cSldViewPr snapToGrid="0" showGuides="1">
      <p:cViewPr varScale="1">
        <p:scale>
          <a:sx n="61" d="100"/>
          <a:sy n="61" d="100"/>
        </p:scale>
        <p:origin x="274" y="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M.dot.state.fl.us\MappedDrives\Pavement%20Systems\PCS\RIDE%20PROJECTS\Smoothness%20Committee\Meetings\Next%20Meeting\IRI%20Projects\SQL_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M.dot.state.fl.us\MappedDrives\Pavement%20Systems\PCS\RIDE%20PROJECTS\Smoothness%20Committee\Meetings\2020-05-13\Limited%20Access%20Projects%20-%202005-2019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M.dot.state.fl.us\MappedDrives\Pavement%20Systems\PCS\RIDE%20PROJECTS\Smoothness%20Committee\Meetings\Next%20Meeting\IRI%20Projects\SQL_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M.dot.state.fl.us\MappedDrives\Pavement%20Systems\PCS\RIDE%20PROJECTS\Smoothness%20Committee\Meetings\2020-11-17_Teams\IRI%20Chart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M.dot.state.fl.us\MappedDrives\Pavement%20Systems\PCS\RIDE%20PROJECTS\Smoothness%20Committee\Meetings\2020-11-17_Teams\IRI%20Chart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M.dot.state.fl.us\MappedDrives\Pavement%20Systems\PCS\RIDE%20PROJECTS\Smoothness%20Committee\Meetings\Next%20Meeting\IRI%20Projects\SQL_Summary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M.dot.state.fl.us\MappedDrives\Pavement%20Systems\PCS\RIDE%20PROJECTS\Smoothness%20Committee\Meetings\2020-11-17_Teams\IRI%20Chart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M.dot.state.fl.us\MappedDrives\Pavement%20Systems\PCS\RIDE%20PROJECTS\Smoothness%20Committee\Meetings\Next%20Meeting\IRI%20Projects\SQL_Summary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M.dot.state.fl.us\MappedDrives\Pavement%20Systems\PCS\RIDE%20PROJECTS\Smoothness%20Committee\Meetings\2020-11-17_Teams\IRI%20Chart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IRI Distribution </a:t>
            </a:r>
          </a:p>
        </c:rich>
      </c:tx>
      <c:layout>
        <c:manualLayout>
          <c:xMode val="edge"/>
          <c:yMode val="edge"/>
          <c:x val="0.45035065493869969"/>
          <c:y val="2.8368789045477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'2018_LimAcc_ACC'!$B$1:$G$1</c:f>
              <c:strCache>
                <c:ptCount val="1"/>
                <c:pt idx="0">
                  <c:v>Limited Access Roads - Acceptance 2018</c:v>
                </c:pt>
              </c:strCache>
            </c:strRef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'2018_LimAcc_ACC'!$D$3:$D$46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59</c:v>
                </c:pt>
                <c:pt idx="37">
                  <c:v>61</c:v>
                </c:pt>
                <c:pt idx="38">
                  <c:v>62</c:v>
                </c:pt>
                <c:pt idx="39">
                  <c:v>63</c:v>
                </c:pt>
                <c:pt idx="40">
                  <c:v>68</c:v>
                </c:pt>
                <c:pt idx="41">
                  <c:v>69</c:v>
                </c:pt>
                <c:pt idx="42">
                  <c:v>71</c:v>
                </c:pt>
                <c:pt idx="43">
                  <c:v>76</c:v>
                </c:pt>
              </c:numCache>
            </c:numRef>
          </c:xVal>
          <c:yVal>
            <c:numRef>
              <c:f>'2018_LimAcc_ACC'!$F$3:$F$46</c:f>
              <c:numCache>
                <c:formatCode>General</c:formatCode>
                <c:ptCount val="44"/>
                <c:pt idx="0">
                  <c:v>0.20242914979757085</c:v>
                </c:pt>
                <c:pt idx="1">
                  <c:v>0.40485829959514169</c:v>
                </c:pt>
                <c:pt idx="2">
                  <c:v>0.40485829959514169</c:v>
                </c:pt>
                <c:pt idx="3">
                  <c:v>1.214574898785425</c:v>
                </c:pt>
                <c:pt idx="4">
                  <c:v>2.2267206477732793</c:v>
                </c:pt>
                <c:pt idx="5">
                  <c:v>2.834008097165992</c:v>
                </c:pt>
                <c:pt idx="6">
                  <c:v>4.4534412955465585</c:v>
                </c:pt>
                <c:pt idx="7">
                  <c:v>6.6801619433198383</c:v>
                </c:pt>
                <c:pt idx="8">
                  <c:v>6.0728744939271255</c:v>
                </c:pt>
                <c:pt idx="9">
                  <c:v>8.5020242914979747</c:v>
                </c:pt>
                <c:pt idx="10">
                  <c:v>3.6437246963562751</c:v>
                </c:pt>
                <c:pt idx="11">
                  <c:v>6.2753036437246958</c:v>
                </c:pt>
                <c:pt idx="12">
                  <c:v>6.2753036437246958</c:v>
                </c:pt>
                <c:pt idx="13">
                  <c:v>6.4777327935222671</c:v>
                </c:pt>
                <c:pt idx="14">
                  <c:v>6.0728744939271255</c:v>
                </c:pt>
                <c:pt idx="15">
                  <c:v>3.8461538461538463</c:v>
                </c:pt>
                <c:pt idx="16">
                  <c:v>3.8461538461538463</c:v>
                </c:pt>
                <c:pt idx="17">
                  <c:v>3.8461538461538463</c:v>
                </c:pt>
                <c:pt idx="18">
                  <c:v>2.834008097165992</c:v>
                </c:pt>
                <c:pt idx="19">
                  <c:v>3.8461538461538463</c:v>
                </c:pt>
                <c:pt idx="20">
                  <c:v>1.8218623481781375</c:v>
                </c:pt>
                <c:pt idx="21">
                  <c:v>2.6315789473684208</c:v>
                </c:pt>
                <c:pt idx="22">
                  <c:v>2.6315789473684208</c:v>
                </c:pt>
                <c:pt idx="23">
                  <c:v>1.6194331983805668</c:v>
                </c:pt>
                <c:pt idx="24">
                  <c:v>1.214574898785425</c:v>
                </c:pt>
                <c:pt idx="25">
                  <c:v>1.214574898785425</c:v>
                </c:pt>
                <c:pt idx="26">
                  <c:v>1.8218623481781375</c:v>
                </c:pt>
                <c:pt idx="27">
                  <c:v>0.40485829959514169</c:v>
                </c:pt>
                <c:pt idx="28">
                  <c:v>0.40485829959514169</c:v>
                </c:pt>
                <c:pt idx="29">
                  <c:v>0.40485829959514169</c:v>
                </c:pt>
                <c:pt idx="30">
                  <c:v>1.0121457489878543</c:v>
                </c:pt>
                <c:pt idx="31">
                  <c:v>1.417004048582996</c:v>
                </c:pt>
                <c:pt idx="32">
                  <c:v>0.60728744939271251</c:v>
                </c:pt>
                <c:pt idx="33">
                  <c:v>0.20242914979757085</c:v>
                </c:pt>
                <c:pt idx="34">
                  <c:v>0.40485829959514169</c:v>
                </c:pt>
                <c:pt idx="35">
                  <c:v>0.20242914979757085</c:v>
                </c:pt>
                <c:pt idx="36">
                  <c:v>0.20242914979757085</c:v>
                </c:pt>
                <c:pt idx="37">
                  <c:v>0.40485829959514169</c:v>
                </c:pt>
                <c:pt idx="38">
                  <c:v>0.40485829959514169</c:v>
                </c:pt>
                <c:pt idx="39">
                  <c:v>0.20242914979757085</c:v>
                </c:pt>
                <c:pt idx="40">
                  <c:v>0.20242914979757085</c:v>
                </c:pt>
                <c:pt idx="41">
                  <c:v>0.20242914979757085</c:v>
                </c:pt>
                <c:pt idx="42">
                  <c:v>0.20242914979757085</c:v>
                </c:pt>
                <c:pt idx="43">
                  <c:v>0.20242914979757085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585-45C0-AB3D-D6B9767D593F}"/>
            </c:ext>
          </c:extLst>
        </c:ser>
        <c:ser>
          <c:idx val="1"/>
          <c:order val="1"/>
          <c:tx>
            <c:v>Original Interstate Data 2005 to 2010</c:v>
          </c:tx>
          <c:spPr>
            <a:ln w="476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32"/>
            <c:marker>
              <c:symbol val="none"/>
            </c:marker>
            <c:bubble3D val="0"/>
            <c:spPr>
              <a:ln w="47625" cap="rnd">
                <a:solidFill>
                  <a:schemeClr val="tx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7FF1-4333-9C5F-A0F6E9A960D6}"/>
              </c:ext>
            </c:extLst>
          </c:dPt>
          <c:xVal>
            <c:numRef>
              <c:f>'original interstate data'!$A$2:$A$116</c:f>
              <c:numCache>
                <c:formatCode>General</c:formatCode>
                <c:ptCount val="11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64</c:v>
                </c:pt>
                <c:pt idx="40">
                  <c:v>65</c:v>
                </c:pt>
                <c:pt idx="41">
                  <c:v>66</c:v>
                </c:pt>
                <c:pt idx="42">
                  <c:v>67</c:v>
                </c:pt>
                <c:pt idx="43">
                  <c:v>68</c:v>
                </c:pt>
                <c:pt idx="44">
                  <c:v>69</c:v>
                </c:pt>
                <c:pt idx="45">
                  <c:v>70</c:v>
                </c:pt>
                <c:pt idx="46">
                  <c:v>71</c:v>
                </c:pt>
                <c:pt idx="47">
                  <c:v>72</c:v>
                </c:pt>
                <c:pt idx="48">
                  <c:v>73</c:v>
                </c:pt>
                <c:pt idx="49">
                  <c:v>74</c:v>
                </c:pt>
                <c:pt idx="50">
                  <c:v>75</c:v>
                </c:pt>
                <c:pt idx="51">
                  <c:v>76</c:v>
                </c:pt>
                <c:pt idx="52">
                  <c:v>77</c:v>
                </c:pt>
                <c:pt idx="53">
                  <c:v>78</c:v>
                </c:pt>
                <c:pt idx="54">
                  <c:v>79</c:v>
                </c:pt>
                <c:pt idx="55">
                  <c:v>80</c:v>
                </c:pt>
                <c:pt idx="56">
                  <c:v>81</c:v>
                </c:pt>
                <c:pt idx="57">
                  <c:v>82</c:v>
                </c:pt>
                <c:pt idx="58">
                  <c:v>83</c:v>
                </c:pt>
                <c:pt idx="59">
                  <c:v>84</c:v>
                </c:pt>
                <c:pt idx="60">
                  <c:v>85</c:v>
                </c:pt>
                <c:pt idx="61">
                  <c:v>86</c:v>
                </c:pt>
                <c:pt idx="62">
                  <c:v>87</c:v>
                </c:pt>
                <c:pt idx="63">
                  <c:v>88</c:v>
                </c:pt>
                <c:pt idx="64">
                  <c:v>89</c:v>
                </c:pt>
                <c:pt idx="65">
                  <c:v>90</c:v>
                </c:pt>
                <c:pt idx="66">
                  <c:v>91</c:v>
                </c:pt>
                <c:pt idx="67">
                  <c:v>92</c:v>
                </c:pt>
                <c:pt idx="68">
                  <c:v>93</c:v>
                </c:pt>
                <c:pt idx="69">
                  <c:v>94</c:v>
                </c:pt>
                <c:pt idx="70">
                  <c:v>95</c:v>
                </c:pt>
                <c:pt idx="71">
                  <c:v>96</c:v>
                </c:pt>
                <c:pt idx="72">
                  <c:v>97</c:v>
                </c:pt>
                <c:pt idx="73">
                  <c:v>98</c:v>
                </c:pt>
                <c:pt idx="74">
                  <c:v>99</c:v>
                </c:pt>
                <c:pt idx="75">
                  <c:v>100</c:v>
                </c:pt>
                <c:pt idx="76">
                  <c:v>101</c:v>
                </c:pt>
                <c:pt idx="77">
                  <c:v>102</c:v>
                </c:pt>
                <c:pt idx="78">
                  <c:v>103</c:v>
                </c:pt>
                <c:pt idx="79">
                  <c:v>104</c:v>
                </c:pt>
                <c:pt idx="80">
                  <c:v>105</c:v>
                </c:pt>
                <c:pt idx="81">
                  <c:v>106</c:v>
                </c:pt>
                <c:pt idx="82">
                  <c:v>107</c:v>
                </c:pt>
                <c:pt idx="83">
                  <c:v>108</c:v>
                </c:pt>
                <c:pt idx="84">
                  <c:v>109</c:v>
                </c:pt>
                <c:pt idx="85">
                  <c:v>110</c:v>
                </c:pt>
                <c:pt idx="86">
                  <c:v>111</c:v>
                </c:pt>
                <c:pt idx="87">
                  <c:v>112</c:v>
                </c:pt>
                <c:pt idx="88">
                  <c:v>113</c:v>
                </c:pt>
                <c:pt idx="89">
                  <c:v>114</c:v>
                </c:pt>
                <c:pt idx="90">
                  <c:v>115</c:v>
                </c:pt>
                <c:pt idx="91">
                  <c:v>117</c:v>
                </c:pt>
                <c:pt idx="92">
                  <c:v>118</c:v>
                </c:pt>
                <c:pt idx="93">
                  <c:v>119</c:v>
                </c:pt>
                <c:pt idx="94">
                  <c:v>120</c:v>
                </c:pt>
                <c:pt idx="95">
                  <c:v>122</c:v>
                </c:pt>
                <c:pt idx="96">
                  <c:v>123</c:v>
                </c:pt>
                <c:pt idx="97">
                  <c:v>124</c:v>
                </c:pt>
                <c:pt idx="98">
                  <c:v>125</c:v>
                </c:pt>
                <c:pt idx="99">
                  <c:v>126</c:v>
                </c:pt>
                <c:pt idx="100">
                  <c:v>127</c:v>
                </c:pt>
                <c:pt idx="101">
                  <c:v>129</c:v>
                </c:pt>
                <c:pt idx="102">
                  <c:v>130</c:v>
                </c:pt>
                <c:pt idx="103">
                  <c:v>131</c:v>
                </c:pt>
                <c:pt idx="104">
                  <c:v>132</c:v>
                </c:pt>
                <c:pt idx="105">
                  <c:v>133</c:v>
                </c:pt>
                <c:pt idx="106">
                  <c:v>134</c:v>
                </c:pt>
                <c:pt idx="107">
                  <c:v>136</c:v>
                </c:pt>
                <c:pt idx="108">
                  <c:v>137</c:v>
                </c:pt>
                <c:pt idx="109">
                  <c:v>138</c:v>
                </c:pt>
                <c:pt idx="110">
                  <c:v>142</c:v>
                </c:pt>
                <c:pt idx="111">
                  <c:v>145</c:v>
                </c:pt>
                <c:pt idx="112">
                  <c:v>146</c:v>
                </c:pt>
                <c:pt idx="113">
                  <c:v>147</c:v>
                </c:pt>
                <c:pt idx="114">
                  <c:v>151</c:v>
                </c:pt>
              </c:numCache>
            </c:numRef>
          </c:xVal>
          <c:yVal>
            <c:numRef>
              <c:f>'original interstate data'!$C$2:$C$116</c:f>
              <c:numCache>
                <c:formatCode>General</c:formatCode>
                <c:ptCount val="115"/>
                <c:pt idx="0">
                  <c:v>3.53331920005653E-3</c:v>
                </c:pt>
                <c:pt idx="1">
                  <c:v>7.06663840011306E-3</c:v>
                </c:pt>
                <c:pt idx="2">
                  <c:v>3.5333192000565297E-2</c:v>
                </c:pt>
                <c:pt idx="3">
                  <c:v>0.15193272560243001</c:v>
                </c:pt>
                <c:pt idx="4">
                  <c:v>0.39573175040633102</c:v>
                </c:pt>
                <c:pt idx="5">
                  <c:v>0.81266341601300196</c:v>
                </c:pt>
                <c:pt idx="6">
                  <c:v>1.2331284008197301</c:v>
                </c:pt>
                <c:pt idx="7">
                  <c:v>1.8161260688290499</c:v>
                </c:pt>
                <c:pt idx="8">
                  <c:v>2.2754575648364002</c:v>
                </c:pt>
                <c:pt idx="9">
                  <c:v>2.6711893152427302</c:v>
                </c:pt>
                <c:pt idx="10">
                  <c:v>2.77718889124443</c:v>
                </c:pt>
                <c:pt idx="11">
                  <c:v>3.0916543000494601</c:v>
                </c:pt>
                <c:pt idx="12">
                  <c:v>3.4025863896544402</c:v>
                </c:pt>
                <c:pt idx="13">
                  <c:v>3.4379195816550001</c:v>
                </c:pt>
                <c:pt idx="14">
                  <c:v>3.3601865592537599</c:v>
                </c:pt>
                <c:pt idx="15">
                  <c:v>3.6039855840576598</c:v>
                </c:pt>
                <c:pt idx="16">
                  <c:v>3.5686523920570901</c:v>
                </c:pt>
                <c:pt idx="17">
                  <c:v>3.5439191576567</c:v>
                </c:pt>
                <c:pt idx="18">
                  <c:v>3.3743198360539801</c:v>
                </c:pt>
                <c:pt idx="19">
                  <c:v>3.26832026005229</c:v>
                </c:pt>
                <c:pt idx="20">
                  <c:v>3.36725319765387</c:v>
                </c:pt>
                <c:pt idx="21">
                  <c:v>3.4449862200551098</c:v>
                </c:pt>
                <c:pt idx="22">
                  <c:v>3.26832026005229</c:v>
                </c:pt>
                <c:pt idx="23">
                  <c:v>3.0174545968482702</c:v>
                </c:pt>
                <c:pt idx="24">
                  <c:v>3.2188537912515001</c:v>
                </c:pt>
                <c:pt idx="25">
                  <c:v>3.0845876616493499</c:v>
                </c:pt>
                <c:pt idx="26">
                  <c:v>2.9432548936470901</c:v>
                </c:pt>
                <c:pt idx="27">
                  <c:v>2.79485548724471</c:v>
                </c:pt>
                <c:pt idx="28">
                  <c:v>2.8019221256448299</c:v>
                </c:pt>
                <c:pt idx="29">
                  <c:v>2.6994558688431902</c:v>
                </c:pt>
                <c:pt idx="30">
                  <c:v>2.5157232704402501</c:v>
                </c:pt>
                <c:pt idx="31">
                  <c:v>2.34965726803759</c:v>
                </c:pt>
                <c:pt idx="32">
                  <c:v>2.0457918168327298</c:v>
                </c:pt>
                <c:pt idx="33">
                  <c:v>1.88679245283018</c:v>
                </c:pt>
                <c:pt idx="34">
                  <c:v>1.60412691682566</c:v>
                </c:pt>
                <c:pt idx="35">
                  <c:v>1.5970602784255501</c:v>
                </c:pt>
                <c:pt idx="36">
                  <c:v>1.3603278920217601</c:v>
                </c:pt>
                <c:pt idx="37">
                  <c:v>1.3567945728216999</c:v>
                </c:pt>
                <c:pt idx="38">
                  <c:v>1.2119284856193899</c:v>
                </c:pt>
                <c:pt idx="39">
                  <c:v>0.897463076814359</c:v>
                </c:pt>
                <c:pt idx="40">
                  <c:v>0.97166278001554596</c:v>
                </c:pt>
                <c:pt idx="41">
                  <c:v>0.83739665041339795</c:v>
                </c:pt>
                <c:pt idx="42">
                  <c:v>0.73493039361175805</c:v>
                </c:pt>
                <c:pt idx="43">
                  <c:v>0.59006430640944096</c:v>
                </c:pt>
                <c:pt idx="44">
                  <c:v>0.50526464560808404</c:v>
                </c:pt>
                <c:pt idx="45">
                  <c:v>0.58653098720938401</c:v>
                </c:pt>
                <c:pt idx="46">
                  <c:v>0.46993145360751798</c:v>
                </c:pt>
                <c:pt idx="47">
                  <c:v>0.43106494240689702</c:v>
                </c:pt>
                <c:pt idx="48">
                  <c:v>0.44519821920712299</c:v>
                </c:pt>
                <c:pt idx="49">
                  <c:v>0.36039855840576601</c:v>
                </c:pt>
                <c:pt idx="50">
                  <c:v>0.34626528160553999</c:v>
                </c:pt>
                <c:pt idx="51">
                  <c:v>0.24733234400395701</c:v>
                </c:pt>
                <c:pt idx="52">
                  <c:v>0.27206557840435303</c:v>
                </c:pt>
                <c:pt idx="53">
                  <c:v>0.257932301604126</c:v>
                </c:pt>
                <c:pt idx="54">
                  <c:v>0.21199915200339101</c:v>
                </c:pt>
                <c:pt idx="55">
                  <c:v>0.26853225920429602</c:v>
                </c:pt>
                <c:pt idx="56">
                  <c:v>0.208465832803335</c:v>
                </c:pt>
                <c:pt idx="57">
                  <c:v>0.18726591760299599</c:v>
                </c:pt>
                <c:pt idx="58">
                  <c:v>0.120132852801922</c:v>
                </c:pt>
                <c:pt idx="59">
                  <c:v>0.13426612960214801</c:v>
                </c:pt>
                <c:pt idx="60">
                  <c:v>0.12366617200197801</c:v>
                </c:pt>
                <c:pt idx="61">
                  <c:v>0.105999576001695</c:v>
                </c:pt>
                <c:pt idx="62">
                  <c:v>0.105999576001695</c:v>
                </c:pt>
                <c:pt idx="63">
                  <c:v>0.120132852801922</c:v>
                </c:pt>
                <c:pt idx="64">
                  <c:v>9.1866299201469798E-2</c:v>
                </c:pt>
                <c:pt idx="65">
                  <c:v>0.11659953360186499</c:v>
                </c:pt>
                <c:pt idx="66">
                  <c:v>6.0066426400961E-2</c:v>
                </c:pt>
                <c:pt idx="67">
                  <c:v>5.2999788000847897E-2</c:v>
                </c:pt>
                <c:pt idx="68">
                  <c:v>6.0066426400961E-2</c:v>
                </c:pt>
                <c:pt idx="69">
                  <c:v>4.9466468800791398E-2</c:v>
                </c:pt>
                <c:pt idx="70">
                  <c:v>5.65331072009045E-2</c:v>
                </c:pt>
                <c:pt idx="71">
                  <c:v>6.3599745601017596E-2</c:v>
                </c:pt>
                <c:pt idx="72">
                  <c:v>2.4733234400395699E-2</c:v>
                </c:pt>
                <c:pt idx="73">
                  <c:v>2.4733234400395699E-2</c:v>
                </c:pt>
                <c:pt idx="74">
                  <c:v>6.3599745601017596E-2</c:v>
                </c:pt>
                <c:pt idx="75">
                  <c:v>1.76665960002826E-2</c:v>
                </c:pt>
                <c:pt idx="76">
                  <c:v>3.5333192000565297E-2</c:v>
                </c:pt>
                <c:pt idx="77">
                  <c:v>1.76665960002826E-2</c:v>
                </c:pt>
                <c:pt idx="78">
                  <c:v>1.76665960002826E-2</c:v>
                </c:pt>
                <c:pt idx="79">
                  <c:v>1.4133276800226101E-2</c:v>
                </c:pt>
                <c:pt idx="80">
                  <c:v>1.76665960002826E-2</c:v>
                </c:pt>
                <c:pt idx="81">
                  <c:v>2.8266553600452202E-2</c:v>
                </c:pt>
                <c:pt idx="82">
                  <c:v>1.76665960002826E-2</c:v>
                </c:pt>
                <c:pt idx="83">
                  <c:v>1.05999576001696E-2</c:v>
                </c:pt>
                <c:pt idx="84">
                  <c:v>1.05999576001696E-2</c:v>
                </c:pt>
                <c:pt idx="85">
                  <c:v>1.4133276800226101E-2</c:v>
                </c:pt>
                <c:pt idx="86">
                  <c:v>1.4133276800226101E-2</c:v>
                </c:pt>
                <c:pt idx="87">
                  <c:v>1.4133276800226101E-2</c:v>
                </c:pt>
                <c:pt idx="88">
                  <c:v>1.05999576001696E-2</c:v>
                </c:pt>
                <c:pt idx="89">
                  <c:v>2.4733234400395699E-2</c:v>
                </c:pt>
                <c:pt idx="90">
                  <c:v>3.53331920005653E-3</c:v>
                </c:pt>
                <c:pt idx="91">
                  <c:v>7.06663840011306E-3</c:v>
                </c:pt>
                <c:pt idx="92">
                  <c:v>7.06663840011306E-3</c:v>
                </c:pt>
                <c:pt idx="93">
                  <c:v>3.53331920005653E-3</c:v>
                </c:pt>
                <c:pt idx="94">
                  <c:v>3.53331920005653E-3</c:v>
                </c:pt>
                <c:pt idx="95">
                  <c:v>3.53331920005653E-3</c:v>
                </c:pt>
                <c:pt idx="96">
                  <c:v>1.05999576001696E-2</c:v>
                </c:pt>
                <c:pt idx="97">
                  <c:v>3.53331920005653E-3</c:v>
                </c:pt>
                <c:pt idx="98">
                  <c:v>7.06663840011306E-3</c:v>
                </c:pt>
                <c:pt idx="99">
                  <c:v>3.53331920005653E-3</c:v>
                </c:pt>
                <c:pt idx="100">
                  <c:v>1.4133276800226101E-2</c:v>
                </c:pt>
                <c:pt idx="101">
                  <c:v>3.53331920005653E-3</c:v>
                </c:pt>
                <c:pt idx="102">
                  <c:v>1.05999576001696E-2</c:v>
                </c:pt>
                <c:pt idx="103">
                  <c:v>3.53331920005653E-3</c:v>
                </c:pt>
                <c:pt idx="104">
                  <c:v>3.53331920005653E-3</c:v>
                </c:pt>
                <c:pt idx="105">
                  <c:v>3.53331920005653E-3</c:v>
                </c:pt>
                <c:pt idx="106">
                  <c:v>7.06663840011306E-3</c:v>
                </c:pt>
                <c:pt idx="107">
                  <c:v>3.53331920005653E-3</c:v>
                </c:pt>
                <c:pt idx="108">
                  <c:v>3.53331920005653E-3</c:v>
                </c:pt>
                <c:pt idx="109">
                  <c:v>3.53331920005653E-3</c:v>
                </c:pt>
                <c:pt idx="110">
                  <c:v>3.53331920005653E-3</c:v>
                </c:pt>
                <c:pt idx="111">
                  <c:v>3.53331920005653E-3</c:v>
                </c:pt>
                <c:pt idx="112">
                  <c:v>3.53331920005653E-3</c:v>
                </c:pt>
                <c:pt idx="113">
                  <c:v>3.53331920005653E-3</c:v>
                </c:pt>
                <c:pt idx="114">
                  <c:v>7.06663840011306E-3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585-45C0-AB3D-D6B9767D5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5201248"/>
        <c:axId val="765200920"/>
      </c:scatterChart>
      <c:valAx>
        <c:axId val="765201248"/>
        <c:scaling>
          <c:orientation val="minMax"/>
          <c:max val="15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International Roughness Index (inches/mile)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200920"/>
        <c:crosses val="autoZero"/>
        <c:crossBetween val="midCat"/>
        <c:majorUnit val="10"/>
      </c:valAx>
      <c:valAx>
        <c:axId val="7652009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Percent LOTs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2012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16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IRI Distribution</a:t>
            </a:r>
          </a:p>
        </c:rich>
      </c:tx>
      <c:layout>
        <c:manualLayout>
          <c:xMode val="edge"/>
          <c:yMode val="edge"/>
          <c:x val="0.3756962025316456"/>
          <c:y val="4.4776119402985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16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28949311023622"/>
          <c:y val="9.1888059028499711E-2"/>
          <c:w val="0.84577581610892394"/>
          <c:h val="0.71542371967607354"/>
        </c:manualLayout>
      </c:layout>
      <c:scatterChart>
        <c:scatterStyle val="smoothMarker"/>
        <c:varyColors val="0"/>
        <c:ser>
          <c:idx val="0"/>
          <c:order val="0"/>
          <c:tx>
            <c:v>Limted Access 2005-2010</c:v>
          </c:tx>
          <c:spPr>
            <a:ln w="476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'[1]original interstate data'!$A$2:$A$116</c:f>
              <c:numCache>
                <c:formatCode>General</c:formatCode>
                <c:ptCount val="11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64</c:v>
                </c:pt>
                <c:pt idx="40">
                  <c:v>65</c:v>
                </c:pt>
                <c:pt idx="41">
                  <c:v>66</c:v>
                </c:pt>
                <c:pt idx="42">
                  <c:v>67</c:v>
                </c:pt>
                <c:pt idx="43">
                  <c:v>68</c:v>
                </c:pt>
                <c:pt idx="44">
                  <c:v>69</c:v>
                </c:pt>
                <c:pt idx="45">
                  <c:v>70</c:v>
                </c:pt>
                <c:pt idx="46">
                  <c:v>71</c:v>
                </c:pt>
                <c:pt idx="47">
                  <c:v>72</c:v>
                </c:pt>
                <c:pt idx="48">
                  <c:v>73</c:v>
                </c:pt>
                <c:pt idx="49">
                  <c:v>74</c:v>
                </c:pt>
                <c:pt idx="50">
                  <c:v>75</c:v>
                </c:pt>
                <c:pt idx="51">
                  <c:v>76</c:v>
                </c:pt>
                <c:pt idx="52">
                  <c:v>77</c:v>
                </c:pt>
                <c:pt idx="53">
                  <c:v>78</c:v>
                </c:pt>
                <c:pt idx="54">
                  <c:v>79</c:v>
                </c:pt>
                <c:pt idx="55">
                  <c:v>80</c:v>
                </c:pt>
                <c:pt idx="56">
                  <c:v>81</c:v>
                </c:pt>
                <c:pt idx="57">
                  <c:v>82</c:v>
                </c:pt>
                <c:pt idx="58">
                  <c:v>83</c:v>
                </c:pt>
                <c:pt idx="59">
                  <c:v>84</c:v>
                </c:pt>
                <c:pt idx="60">
                  <c:v>85</c:v>
                </c:pt>
                <c:pt idx="61">
                  <c:v>86</c:v>
                </c:pt>
                <c:pt idx="62">
                  <c:v>87</c:v>
                </c:pt>
                <c:pt idx="63">
                  <c:v>88</c:v>
                </c:pt>
                <c:pt idx="64">
                  <c:v>89</c:v>
                </c:pt>
                <c:pt idx="65">
                  <c:v>90</c:v>
                </c:pt>
                <c:pt idx="66">
                  <c:v>91</c:v>
                </c:pt>
                <c:pt idx="67">
                  <c:v>92</c:v>
                </c:pt>
                <c:pt idx="68">
                  <c:v>93</c:v>
                </c:pt>
                <c:pt idx="69">
                  <c:v>94</c:v>
                </c:pt>
                <c:pt idx="70">
                  <c:v>95</c:v>
                </c:pt>
                <c:pt idx="71">
                  <c:v>96</c:v>
                </c:pt>
                <c:pt idx="72">
                  <c:v>97</c:v>
                </c:pt>
                <c:pt idx="73">
                  <c:v>98</c:v>
                </c:pt>
                <c:pt idx="74">
                  <c:v>99</c:v>
                </c:pt>
                <c:pt idx="75">
                  <c:v>100</c:v>
                </c:pt>
                <c:pt idx="76">
                  <c:v>101</c:v>
                </c:pt>
                <c:pt idx="77">
                  <c:v>102</c:v>
                </c:pt>
                <c:pt idx="78">
                  <c:v>103</c:v>
                </c:pt>
                <c:pt idx="79">
                  <c:v>104</c:v>
                </c:pt>
                <c:pt idx="80">
                  <c:v>105</c:v>
                </c:pt>
                <c:pt idx="81">
                  <c:v>106</c:v>
                </c:pt>
                <c:pt idx="82">
                  <c:v>107</c:v>
                </c:pt>
                <c:pt idx="83">
                  <c:v>108</c:v>
                </c:pt>
                <c:pt idx="84">
                  <c:v>109</c:v>
                </c:pt>
                <c:pt idx="85">
                  <c:v>110</c:v>
                </c:pt>
                <c:pt idx="86">
                  <c:v>111</c:v>
                </c:pt>
                <c:pt idx="87">
                  <c:v>112</c:v>
                </c:pt>
                <c:pt idx="88">
                  <c:v>113</c:v>
                </c:pt>
                <c:pt idx="89">
                  <c:v>114</c:v>
                </c:pt>
                <c:pt idx="90">
                  <c:v>115</c:v>
                </c:pt>
                <c:pt idx="91">
                  <c:v>117</c:v>
                </c:pt>
                <c:pt idx="92">
                  <c:v>118</c:v>
                </c:pt>
                <c:pt idx="93">
                  <c:v>119</c:v>
                </c:pt>
                <c:pt idx="94">
                  <c:v>120</c:v>
                </c:pt>
                <c:pt idx="95">
                  <c:v>122</c:v>
                </c:pt>
                <c:pt idx="96">
                  <c:v>123</c:v>
                </c:pt>
                <c:pt idx="97">
                  <c:v>124</c:v>
                </c:pt>
                <c:pt idx="98">
                  <c:v>125</c:v>
                </c:pt>
                <c:pt idx="99">
                  <c:v>126</c:v>
                </c:pt>
                <c:pt idx="100">
                  <c:v>127</c:v>
                </c:pt>
                <c:pt idx="101">
                  <c:v>129</c:v>
                </c:pt>
                <c:pt idx="102">
                  <c:v>130</c:v>
                </c:pt>
                <c:pt idx="103">
                  <c:v>131</c:v>
                </c:pt>
                <c:pt idx="104">
                  <c:v>132</c:v>
                </c:pt>
                <c:pt idx="105">
                  <c:v>133</c:v>
                </c:pt>
                <c:pt idx="106">
                  <c:v>134</c:v>
                </c:pt>
                <c:pt idx="107">
                  <c:v>136</c:v>
                </c:pt>
                <c:pt idx="108">
                  <c:v>137</c:v>
                </c:pt>
                <c:pt idx="109">
                  <c:v>138</c:v>
                </c:pt>
                <c:pt idx="110">
                  <c:v>142</c:v>
                </c:pt>
                <c:pt idx="111">
                  <c:v>145</c:v>
                </c:pt>
                <c:pt idx="112">
                  <c:v>146</c:v>
                </c:pt>
                <c:pt idx="113">
                  <c:v>147</c:v>
                </c:pt>
                <c:pt idx="114">
                  <c:v>151</c:v>
                </c:pt>
              </c:numCache>
            </c:numRef>
          </c:xVal>
          <c:yVal>
            <c:numRef>
              <c:f>'[1]original interstate data'!$C$2:$C$116</c:f>
              <c:numCache>
                <c:formatCode>General</c:formatCode>
                <c:ptCount val="115"/>
                <c:pt idx="0">
                  <c:v>3.53331920005653E-3</c:v>
                </c:pt>
                <c:pt idx="1">
                  <c:v>7.06663840011306E-3</c:v>
                </c:pt>
                <c:pt idx="2">
                  <c:v>3.5333192000565297E-2</c:v>
                </c:pt>
                <c:pt idx="3">
                  <c:v>0.15193272560243001</c:v>
                </c:pt>
                <c:pt idx="4">
                  <c:v>0.39573175040633102</c:v>
                </c:pt>
                <c:pt idx="5">
                  <c:v>0.81266341601300196</c:v>
                </c:pt>
                <c:pt idx="6">
                  <c:v>1.2331284008197301</c:v>
                </c:pt>
                <c:pt idx="7">
                  <c:v>1.8161260688290499</c:v>
                </c:pt>
                <c:pt idx="8">
                  <c:v>2.2754575648364002</c:v>
                </c:pt>
                <c:pt idx="9">
                  <c:v>2.6711893152427302</c:v>
                </c:pt>
                <c:pt idx="10">
                  <c:v>2.77718889124443</c:v>
                </c:pt>
                <c:pt idx="11">
                  <c:v>3.0916543000494601</c:v>
                </c:pt>
                <c:pt idx="12">
                  <c:v>3.4025863896544402</c:v>
                </c:pt>
                <c:pt idx="13">
                  <c:v>3.4379195816550001</c:v>
                </c:pt>
                <c:pt idx="14">
                  <c:v>3.3601865592537599</c:v>
                </c:pt>
                <c:pt idx="15">
                  <c:v>3.6039855840576598</c:v>
                </c:pt>
                <c:pt idx="16">
                  <c:v>3.5686523920570901</c:v>
                </c:pt>
                <c:pt idx="17">
                  <c:v>3.5439191576567</c:v>
                </c:pt>
                <c:pt idx="18">
                  <c:v>3.3743198360539801</c:v>
                </c:pt>
                <c:pt idx="19">
                  <c:v>3.26832026005229</c:v>
                </c:pt>
                <c:pt idx="20">
                  <c:v>3.36725319765387</c:v>
                </c:pt>
                <c:pt idx="21">
                  <c:v>3.4449862200551098</c:v>
                </c:pt>
                <c:pt idx="22">
                  <c:v>3.26832026005229</c:v>
                </c:pt>
                <c:pt idx="23">
                  <c:v>3.0174545968482702</c:v>
                </c:pt>
                <c:pt idx="24">
                  <c:v>3.2188537912515001</c:v>
                </c:pt>
                <c:pt idx="25">
                  <c:v>3.0845876616493499</c:v>
                </c:pt>
                <c:pt idx="26">
                  <c:v>2.9432548936470901</c:v>
                </c:pt>
                <c:pt idx="27">
                  <c:v>2.79485548724471</c:v>
                </c:pt>
                <c:pt idx="28">
                  <c:v>2.8019221256448299</c:v>
                </c:pt>
                <c:pt idx="29">
                  <c:v>2.6994558688431902</c:v>
                </c:pt>
                <c:pt idx="30">
                  <c:v>2.5157232704402501</c:v>
                </c:pt>
                <c:pt idx="31">
                  <c:v>2.34965726803759</c:v>
                </c:pt>
                <c:pt idx="32">
                  <c:v>2.0457918168327298</c:v>
                </c:pt>
                <c:pt idx="33">
                  <c:v>1.88679245283018</c:v>
                </c:pt>
                <c:pt idx="34">
                  <c:v>1.60412691682566</c:v>
                </c:pt>
                <c:pt idx="35">
                  <c:v>1.5970602784255501</c:v>
                </c:pt>
                <c:pt idx="36">
                  <c:v>1.3603278920217601</c:v>
                </c:pt>
                <c:pt idx="37">
                  <c:v>1.3567945728216999</c:v>
                </c:pt>
                <c:pt idx="38">
                  <c:v>1.2119284856193899</c:v>
                </c:pt>
                <c:pt idx="39">
                  <c:v>0.897463076814359</c:v>
                </c:pt>
                <c:pt idx="40">
                  <c:v>0.97166278001554596</c:v>
                </c:pt>
                <c:pt idx="41">
                  <c:v>0.83739665041339795</c:v>
                </c:pt>
                <c:pt idx="42">
                  <c:v>0.73493039361175805</c:v>
                </c:pt>
                <c:pt idx="43">
                  <c:v>0.59006430640944096</c:v>
                </c:pt>
                <c:pt idx="44">
                  <c:v>0.50526464560808404</c:v>
                </c:pt>
                <c:pt idx="45">
                  <c:v>0.58653098720938401</c:v>
                </c:pt>
                <c:pt idx="46">
                  <c:v>0.46993145360751798</c:v>
                </c:pt>
                <c:pt idx="47">
                  <c:v>0.43106494240689702</c:v>
                </c:pt>
                <c:pt idx="48">
                  <c:v>0.44519821920712299</c:v>
                </c:pt>
                <c:pt idx="49">
                  <c:v>0.36039855840576601</c:v>
                </c:pt>
                <c:pt idx="50">
                  <c:v>0.34626528160553999</c:v>
                </c:pt>
                <c:pt idx="51">
                  <c:v>0.24733234400395701</c:v>
                </c:pt>
                <c:pt idx="52">
                  <c:v>0.27206557840435303</c:v>
                </c:pt>
                <c:pt idx="53">
                  <c:v>0.257932301604126</c:v>
                </c:pt>
                <c:pt idx="54">
                  <c:v>0.21199915200339101</c:v>
                </c:pt>
                <c:pt idx="55">
                  <c:v>0.26853225920429602</c:v>
                </c:pt>
                <c:pt idx="56">
                  <c:v>0.208465832803335</c:v>
                </c:pt>
                <c:pt idx="57">
                  <c:v>0.18726591760299599</c:v>
                </c:pt>
                <c:pt idx="58">
                  <c:v>0.120132852801922</c:v>
                </c:pt>
                <c:pt idx="59">
                  <c:v>0.13426612960214801</c:v>
                </c:pt>
                <c:pt idx="60">
                  <c:v>0.12366617200197801</c:v>
                </c:pt>
                <c:pt idx="61">
                  <c:v>0.105999576001695</c:v>
                </c:pt>
                <c:pt idx="62">
                  <c:v>0.105999576001695</c:v>
                </c:pt>
                <c:pt idx="63">
                  <c:v>0.120132852801922</c:v>
                </c:pt>
                <c:pt idx="64">
                  <c:v>9.1866299201469798E-2</c:v>
                </c:pt>
                <c:pt idx="65">
                  <c:v>0.11659953360186499</c:v>
                </c:pt>
                <c:pt idx="66">
                  <c:v>6.0066426400961E-2</c:v>
                </c:pt>
                <c:pt idx="67">
                  <c:v>5.2999788000847897E-2</c:v>
                </c:pt>
                <c:pt idx="68">
                  <c:v>6.0066426400961E-2</c:v>
                </c:pt>
                <c:pt idx="69">
                  <c:v>4.9466468800791398E-2</c:v>
                </c:pt>
                <c:pt idx="70">
                  <c:v>5.65331072009045E-2</c:v>
                </c:pt>
                <c:pt idx="71">
                  <c:v>6.3599745601017596E-2</c:v>
                </c:pt>
                <c:pt idx="72">
                  <c:v>2.4733234400395699E-2</c:v>
                </c:pt>
                <c:pt idx="73">
                  <c:v>2.4733234400395699E-2</c:v>
                </c:pt>
                <c:pt idx="74">
                  <c:v>6.3599745601017596E-2</c:v>
                </c:pt>
                <c:pt idx="75">
                  <c:v>1.76665960002826E-2</c:v>
                </c:pt>
                <c:pt idx="76">
                  <c:v>3.5333192000565297E-2</c:v>
                </c:pt>
                <c:pt idx="77">
                  <c:v>1.76665960002826E-2</c:v>
                </c:pt>
                <c:pt idx="78">
                  <c:v>1.76665960002826E-2</c:v>
                </c:pt>
                <c:pt idx="79">
                  <c:v>1.4133276800226101E-2</c:v>
                </c:pt>
                <c:pt idx="80">
                  <c:v>1.76665960002826E-2</c:v>
                </c:pt>
                <c:pt idx="81">
                  <c:v>2.8266553600452202E-2</c:v>
                </c:pt>
                <c:pt idx="82">
                  <c:v>1.76665960002826E-2</c:v>
                </c:pt>
                <c:pt idx="83">
                  <c:v>1.05999576001696E-2</c:v>
                </c:pt>
                <c:pt idx="84">
                  <c:v>1.05999576001696E-2</c:v>
                </c:pt>
                <c:pt idx="85">
                  <c:v>1.4133276800226101E-2</c:v>
                </c:pt>
                <c:pt idx="86">
                  <c:v>1.4133276800226101E-2</c:v>
                </c:pt>
                <c:pt idx="87">
                  <c:v>1.4133276800226101E-2</c:v>
                </c:pt>
                <c:pt idx="88">
                  <c:v>1.05999576001696E-2</c:v>
                </c:pt>
                <c:pt idx="89">
                  <c:v>2.4733234400395699E-2</c:v>
                </c:pt>
                <c:pt idx="90">
                  <c:v>3.53331920005653E-3</c:v>
                </c:pt>
                <c:pt idx="91">
                  <c:v>7.06663840011306E-3</c:v>
                </c:pt>
                <c:pt idx="92">
                  <c:v>7.06663840011306E-3</c:v>
                </c:pt>
                <c:pt idx="93">
                  <c:v>3.53331920005653E-3</c:v>
                </c:pt>
                <c:pt idx="94">
                  <c:v>3.53331920005653E-3</c:v>
                </c:pt>
                <c:pt idx="95">
                  <c:v>3.53331920005653E-3</c:v>
                </c:pt>
                <c:pt idx="96">
                  <c:v>1.05999576001696E-2</c:v>
                </c:pt>
                <c:pt idx="97">
                  <c:v>3.53331920005653E-3</c:v>
                </c:pt>
                <c:pt idx="98">
                  <c:v>7.06663840011306E-3</c:v>
                </c:pt>
                <c:pt idx="99">
                  <c:v>3.53331920005653E-3</c:v>
                </c:pt>
                <c:pt idx="100">
                  <c:v>1.4133276800226101E-2</c:v>
                </c:pt>
                <c:pt idx="101">
                  <c:v>3.53331920005653E-3</c:v>
                </c:pt>
                <c:pt idx="102">
                  <c:v>1.05999576001696E-2</c:v>
                </c:pt>
                <c:pt idx="103">
                  <c:v>3.53331920005653E-3</c:v>
                </c:pt>
                <c:pt idx="104">
                  <c:v>3.53331920005653E-3</c:v>
                </c:pt>
                <c:pt idx="105">
                  <c:v>3.53331920005653E-3</c:v>
                </c:pt>
                <c:pt idx="106">
                  <c:v>7.06663840011306E-3</c:v>
                </c:pt>
                <c:pt idx="107">
                  <c:v>3.53331920005653E-3</c:v>
                </c:pt>
                <c:pt idx="108">
                  <c:v>3.53331920005653E-3</c:v>
                </c:pt>
                <c:pt idx="109">
                  <c:v>3.53331920005653E-3</c:v>
                </c:pt>
                <c:pt idx="110">
                  <c:v>3.53331920005653E-3</c:v>
                </c:pt>
                <c:pt idx="111">
                  <c:v>3.53331920005653E-3</c:v>
                </c:pt>
                <c:pt idx="112">
                  <c:v>3.53331920005653E-3</c:v>
                </c:pt>
                <c:pt idx="113">
                  <c:v>3.53331920005653E-3</c:v>
                </c:pt>
                <c:pt idx="114">
                  <c:v>7.06663840011306E-3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94-4563-992C-B799D17ABD18}"/>
            </c:ext>
          </c:extLst>
        </c:ser>
        <c:ser>
          <c:idx val="2"/>
          <c:order val="1"/>
          <c:tx>
            <c:v>Non-Limited Access 2014-2019</c:v>
          </c:tx>
          <c:spPr>
            <a:ln w="50800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[1]Analysis!$E$2:$E$111</c:f>
              <c:numCache>
                <c:formatCode>General</c:formatCode>
                <c:ptCount val="110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  <c:pt idx="47">
                  <c:v>65</c:v>
                </c:pt>
                <c:pt idx="48">
                  <c:v>66</c:v>
                </c:pt>
                <c:pt idx="49">
                  <c:v>67</c:v>
                </c:pt>
                <c:pt idx="50">
                  <c:v>68</c:v>
                </c:pt>
                <c:pt idx="51">
                  <c:v>69</c:v>
                </c:pt>
                <c:pt idx="52">
                  <c:v>70</c:v>
                </c:pt>
                <c:pt idx="53">
                  <c:v>71</c:v>
                </c:pt>
                <c:pt idx="54">
                  <c:v>72</c:v>
                </c:pt>
                <c:pt idx="55">
                  <c:v>73</c:v>
                </c:pt>
                <c:pt idx="56">
                  <c:v>74</c:v>
                </c:pt>
                <c:pt idx="57">
                  <c:v>75</c:v>
                </c:pt>
                <c:pt idx="58">
                  <c:v>76</c:v>
                </c:pt>
                <c:pt idx="59">
                  <c:v>77</c:v>
                </c:pt>
                <c:pt idx="60">
                  <c:v>78</c:v>
                </c:pt>
                <c:pt idx="61">
                  <c:v>79</c:v>
                </c:pt>
                <c:pt idx="62">
                  <c:v>80</c:v>
                </c:pt>
                <c:pt idx="63">
                  <c:v>81</c:v>
                </c:pt>
                <c:pt idx="64">
                  <c:v>82</c:v>
                </c:pt>
                <c:pt idx="65">
                  <c:v>83</c:v>
                </c:pt>
                <c:pt idx="66">
                  <c:v>84</c:v>
                </c:pt>
                <c:pt idx="67">
                  <c:v>85</c:v>
                </c:pt>
                <c:pt idx="68">
                  <c:v>86</c:v>
                </c:pt>
                <c:pt idx="69">
                  <c:v>87</c:v>
                </c:pt>
                <c:pt idx="70">
                  <c:v>88</c:v>
                </c:pt>
                <c:pt idx="71">
                  <c:v>89</c:v>
                </c:pt>
                <c:pt idx="72">
                  <c:v>90</c:v>
                </c:pt>
                <c:pt idx="73">
                  <c:v>91</c:v>
                </c:pt>
                <c:pt idx="74">
                  <c:v>92</c:v>
                </c:pt>
                <c:pt idx="75">
                  <c:v>93</c:v>
                </c:pt>
                <c:pt idx="76">
                  <c:v>94</c:v>
                </c:pt>
                <c:pt idx="77">
                  <c:v>95</c:v>
                </c:pt>
                <c:pt idx="78">
                  <c:v>96</c:v>
                </c:pt>
                <c:pt idx="79">
                  <c:v>97</c:v>
                </c:pt>
                <c:pt idx="80">
                  <c:v>98</c:v>
                </c:pt>
                <c:pt idx="81">
                  <c:v>99</c:v>
                </c:pt>
                <c:pt idx="82">
                  <c:v>100</c:v>
                </c:pt>
                <c:pt idx="83">
                  <c:v>101</c:v>
                </c:pt>
                <c:pt idx="84">
                  <c:v>102</c:v>
                </c:pt>
                <c:pt idx="85">
                  <c:v>103</c:v>
                </c:pt>
                <c:pt idx="86">
                  <c:v>104</c:v>
                </c:pt>
                <c:pt idx="87">
                  <c:v>105</c:v>
                </c:pt>
                <c:pt idx="88">
                  <c:v>106</c:v>
                </c:pt>
                <c:pt idx="89">
                  <c:v>107</c:v>
                </c:pt>
                <c:pt idx="90">
                  <c:v>108</c:v>
                </c:pt>
                <c:pt idx="91">
                  <c:v>109</c:v>
                </c:pt>
                <c:pt idx="92">
                  <c:v>111</c:v>
                </c:pt>
                <c:pt idx="93">
                  <c:v>112</c:v>
                </c:pt>
                <c:pt idx="94">
                  <c:v>113</c:v>
                </c:pt>
                <c:pt idx="95">
                  <c:v>114</c:v>
                </c:pt>
                <c:pt idx="96">
                  <c:v>115</c:v>
                </c:pt>
                <c:pt idx="97">
                  <c:v>117</c:v>
                </c:pt>
                <c:pt idx="98">
                  <c:v>118</c:v>
                </c:pt>
                <c:pt idx="99">
                  <c:v>119</c:v>
                </c:pt>
                <c:pt idx="100">
                  <c:v>121</c:v>
                </c:pt>
                <c:pt idx="101">
                  <c:v>124</c:v>
                </c:pt>
                <c:pt idx="102">
                  <c:v>126</c:v>
                </c:pt>
                <c:pt idx="103">
                  <c:v>142</c:v>
                </c:pt>
                <c:pt idx="104">
                  <c:v>146</c:v>
                </c:pt>
                <c:pt idx="105">
                  <c:v>156</c:v>
                </c:pt>
                <c:pt idx="106">
                  <c:v>163</c:v>
                </c:pt>
                <c:pt idx="107">
                  <c:v>164</c:v>
                </c:pt>
                <c:pt idx="108">
                  <c:v>169</c:v>
                </c:pt>
                <c:pt idx="109">
                  <c:v>210</c:v>
                </c:pt>
              </c:numCache>
            </c:numRef>
          </c:xVal>
          <c:yVal>
            <c:numRef>
              <c:f>[1]Analysis!$G$2:$G$111</c:f>
              <c:numCache>
                <c:formatCode>General</c:formatCode>
                <c:ptCount val="110"/>
                <c:pt idx="0">
                  <c:v>3.8301702510676601E-3</c:v>
                </c:pt>
                <c:pt idx="1">
                  <c:v>3.8301702510676601E-3</c:v>
                </c:pt>
                <c:pt idx="2">
                  <c:v>3.8301702510676601E-3</c:v>
                </c:pt>
                <c:pt idx="3">
                  <c:v>1.340559587873681E-2</c:v>
                </c:pt>
                <c:pt idx="4">
                  <c:v>2.489610663193979E-2</c:v>
                </c:pt>
                <c:pt idx="5">
                  <c:v>5.362238351494724E-2</c:v>
                </c:pt>
                <c:pt idx="6">
                  <c:v>0.14554646954057107</c:v>
                </c:pt>
                <c:pt idx="7">
                  <c:v>0.21257444893425514</c:v>
                </c:pt>
                <c:pt idx="8">
                  <c:v>0.32939464159181875</c:v>
                </c:pt>
                <c:pt idx="9">
                  <c:v>0.53047857977287083</c:v>
                </c:pt>
                <c:pt idx="10">
                  <c:v>0.81008100810081007</c:v>
                </c:pt>
                <c:pt idx="11">
                  <c:v>1.0418063082904034</c:v>
                </c:pt>
                <c:pt idx="12">
                  <c:v>1.3635406093800868</c:v>
                </c:pt>
                <c:pt idx="13">
                  <c:v>1.7005955914740412</c:v>
                </c:pt>
                <c:pt idx="14">
                  <c:v>2.1640461918532279</c:v>
                </c:pt>
                <c:pt idx="15">
                  <c:v>2.4972710036961145</c:v>
                </c:pt>
                <c:pt idx="16">
                  <c:v>2.99519313633491</c:v>
                </c:pt>
                <c:pt idx="17">
                  <c:v>3.343738629182067</c:v>
                </c:pt>
                <c:pt idx="18">
                  <c:v>3.7593121014229083</c:v>
                </c:pt>
                <c:pt idx="19">
                  <c:v>4.0887067430147273</c:v>
                </c:pt>
                <c:pt idx="20">
                  <c:v>4.004442997491239</c:v>
                </c:pt>
                <c:pt idx="21">
                  <c:v>4.2706398299404409</c:v>
                </c:pt>
                <c:pt idx="22">
                  <c:v>4.2016967654212225</c:v>
                </c:pt>
                <c:pt idx="23">
                  <c:v>4.213187276174426</c:v>
                </c:pt>
                <c:pt idx="24">
                  <c:v>4.1882911695424863</c:v>
                </c:pt>
                <c:pt idx="25">
                  <c:v>4.033169274374246</c:v>
                </c:pt>
                <c:pt idx="26">
                  <c:v>3.7535668460463065</c:v>
                </c:pt>
                <c:pt idx="27">
                  <c:v>3.6156807170078706</c:v>
                </c:pt>
                <c:pt idx="28">
                  <c:v>3.523756630982247</c:v>
                </c:pt>
                <c:pt idx="29">
                  <c:v>3.3092670969224578</c:v>
                </c:pt>
                <c:pt idx="30">
                  <c:v>3.1330792653733459</c:v>
                </c:pt>
                <c:pt idx="31">
                  <c:v>2.6926096865005649</c:v>
                </c:pt>
                <c:pt idx="32">
                  <c:v>2.54514813183446</c:v>
                </c:pt>
                <c:pt idx="33">
                  <c:v>2.3076775762682651</c:v>
                </c:pt>
                <c:pt idx="34">
                  <c:v>2.2559702778788515</c:v>
                </c:pt>
                <c:pt idx="35">
                  <c:v>2.106593638087213</c:v>
                </c:pt>
                <c:pt idx="36">
                  <c:v>1.8978493594040253</c:v>
                </c:pt>
                <c:pt idx="37">
                  <c:v>1.7963498477507327</c:v>
                </c:pt>
                <c:pt idx="38">
                  <c:v>1.5703698029377406</c:v>
                </c:pt>
                <c:pt idx="39">
                  <c:v>1.587605569067545</c:v>
                </c:pt>
                <c:pt idx="40">
                  <c:v>1.4190780780205681</c:v>
                </c:pt>
                <c:pt idx="41">
                  <c:v>1.1988432885841775</c:v>
                </c:pt>
                <c:pt idx="42">
                  <c:v>1.1203247984372906</c:v>
                </c:pt>
                <c:pt idx="43">
                  <c:v>1.0054196909052606</c:v>
                </c:pt>
                <c:pt idx="44">
                  <c:v>0.78135473121780274</c:v>
                </c:pt>
                <c:pt idx="45">
                  <c:v>0.81774134860294545</c:v>
                </c:pt>
                <c:pt idx="46">
                  <c:v>0.79667541222207328</c:v>
                </c:pt>
                <c:pt idx="47">
                  <c:v>0.64155351705383312</c:v>
                </c:pt>
                <c:pt idx="48">
                  <c:v>0.58984621866441955</c:v>
                </c:pt>
                <c:pt idx="49">
                  <c:v>0.54388417565160774</c:v>
                </c:pt>
                <c:pt idx="50">
                  <c:v>0.47302602600685606</c:v>
                </c:pt>
                <c:pt idx="51">
                  <c:v>0.45579025987705157</c:v>
                </c:pt>
                <c:pt idx="52">
                  <c:v>0.43280923837064561</c:v>
                </c:pt>
                <c:pt idx="53">
                  <c:v>0.33513989696842023</c:v>
                </c:pt>
                <c:pt idx="54">
                  <c:v>0.33513989696842023</c:v>
                </c:pt>
                <c:pt idx="55">
                  <c:v>0.27768734320240535</c:v>
                </c:pt>
                <c:pt idx="56">
                  <c:v>0.27960242832793919</c:v>
                </c:pt>
                <c:pt idx="57">
                  <c:v>0.23747055556619492</c:v>
                </c:pt>
                <c:pt idx="58">
                  <c:v>0.21257444893425514</c:v>
                </c:pt>
                <c:pt idx="59">
                  <c:v>0.20299902330658598</c:v>
                </c:pt>
                <c:pt idx="60">
                  <c:v>0.2049141084321198</c:v>
                </c:pt>
                <c:pt idx="61">
                  <c:v>0.191508512553383</c:v>
                </c:pt>
                <c:pt idx="62">
                  <c:v>0.17810291667464617</c:v>
                </c:pt>
                <c:pt idx="63">
                  <c:v>0.12256544803416512</c:v>
                </c:pt>
                <c:pt idx="64">
                  <c:v>9.3839171151157669E-2</c:v>
                </c:pt>
                <c:pt idx="65">
                  <c:v>8.6178830649022348E-2</c:v>
                </c:pt>
                <c:pt idx="66">
                  <c:v>9.1924086025623838E-2</c:v>
                </c:pt>
                <c:pt idx="67">
                  <c:v>5.9367638891548731E-2</c:v>
                </c:pt>
                <c:pt idx="68">
                  <c:v>5.9367638891548731E-2</c:v>
                </c:pt>
                <c:pt idx="69">
                  <c:v>6.3197809142616385E-2</c:v>
                </c:pt>
                <c:pt idx="70">
                  <c:v>5.7452553766014901E-2</c:v>
                </c:pt>
                <c:pt idx="71">
                  <c:v>4.7877128138345749E-2</c:v>
                </c:pt>
                <c:pt idx="72">
                  <c:v>4.7877128138345749E-2</c:v>
                </c:pt>
                <c:pt idx="73">
                  <c:v>5.1707298389413403E-2</c:v>
                </c:pt>
                <c:pt idx="74">
                  <c:v>3.4471532259608938E-2</c:v>
                </c:pt>
                <c:pt idx="75">
                  <c:v>2.681119175747362E-2</c:v>
                </c:pt>
                <c:pt idx="76">
                  <c:v>4.5962043012811919E-2</c:v>
                </c:pt>
                <c:pt idx="77">
                  <c:v>2.872627688300745E-2</c:v>
                </c:pt>
                <c:pt idx="78">
                  <c:v>2.1065936380872129E-2</c:v>
                </c:pt>
                <c:pt idx="79">
                  <c:v>2.1065936380872129E-2</c:v>
                </c:pt>
                <c:pt idx="80">
                  <c:v>2.489610663193979E-2</c:v>
                </c:pt>
                <c:pt idx="81">
                  <c:v>1.9150851255338299E-2</c:v>
                </c:pt>
                <c:pt idx="82">
                  <c:v>1.340559587873681E-2</c:v>
                </c:pt>
                <c:pt idx="83">
                  <c:v>1.532068100427064E-2</c:v>
                </c:pt>
                <c:pt idx="84">
                  <c:v>5.7452553766014899E-3</c:v>
                </c:pt>
                <c:pt idx="85">
                  <c:v>1.149051075320298E-2</c:v>
                </c:pt>
                <c:pt idx="86">
                  <c:v>9.5754256276691496E-3</c:v>
                </c:pt>
                <c:pt idx="87">
                  <c:v>2.1065936380872129E-2</c:v>
                </c:pt>
                <c:pt idx="88">
                  <c:v>7.6603405021353202E-3</c:v>
                </c:pt>
                <c:pt idx="89">
                  <c:v>7.6603405021353202E-3</c:v>
                </c:pt>
                <c:pt idx="90">
                  <c:v>1.532068100427064E-2</c:v>
                </c:pt>
                <c:pt idx="91">
                  <c:v>1.340559587873681E-2</c:v>
                </c:pt>
                <c:pt idx="92">
                  <c:v>1.91508512553383E-3</c:v>
                </c:pt>
                <c:pt idx="93">
                  <c:v>3.8301702510676601E-3</c:v>
                </c:pt>
                <c:pt idx="94">
                  <c:v>1.91508512553383E-3</c:v>
                </c:pt>
                <c:pt idx="95">
                  <c:v>1.91508512553383E-3</c:v>
                </c:pt>
                <c:pt idx="96">
                  <c:v>1.91508512553383E-3</c:v>
                </c:pt>
                <c:pt idx="97">
                  <c:v>1.91508512553383E-3</c:v>
                </c:pt>
                <c:pt idx="98">
                  <c:v>5.7452553766014899E-3</c:v>
                </c:pt>
                <c:pt idx="99">
                  <c:v>3.8301702510676601E-3</c:v>
                </c:pt>
                <c:pt idx="100">
                  <c:v>1.91508512553383E-3</c:v>
                </c:pt>
                <c:pt idx="101">
                  <c:v>1.91508512553383E-3</c:v>
                </c:pt>
                <c:pt idx="102">
                  <c:v>1.91508512553383E-3</c:v>
                </c:pt>
                <c:pt idx="103">
                  <c:v>1.91508512553383E-3</c:v>
                </c:pt>
                <c:pt idx="104">
                  <c:v>1.91508512553383E-3</c:v>
                </c:pt>
                <c:pt idx="105">
                  <c:v>3.8301702510676601E-3</c:v>
                </c:pt>
                <c:pt idx="106">
                  <c:v>1.91508512553383E-3</c:v>
                </c:pt>
                <c:pt idx="107">
                  <c:v>7.6603405021353202E-3</c:v>
                </c:pt>
                <c:pt idx="108">
                  <c:v>1.91508512553383E-3</c:v>
                </c:pt>
                <c:pt idx="109">
                  <c:v>3.8301702510676601E-3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594-4563-992C-B799D17AB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7334984"/>
        <c:axId val="297335312"/>
      </c:scatterChart>
      <c:valAx>
        <c:axId val="297334984"/>
        <c:scaling>
          <c:orientation val="minMax"/>
          <c:max val="1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International Roughness Index (IRI) - in/mile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335312"/>
        <c:crosses val="autoZero"/>
        <c:crossBetween val="midCat"/>
        <c:majorUnit val="10"/>
      </c:valAx>
      <c:valAx>
        <c:axId val="297335312"/>
        <c:scaling>
          <c:orientation val="minMax"/>
          <c:max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LOTs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334984"/>
        <c:crosses val="autoZero"/>
        <c:crossBetween val="midCat"/>
        <c:majorUnit val="1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47992865061542389"/>
          <c:y val="0.11632952857636981"/>
          <c:w val="0.46631195165868833"/>
          <c:h val="0.2405440484646182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lang="en-US" sz="1800" b="0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IRI Distribution </a:t>
            </a:r>
          </a:p>
        </c:rich>
      </c:tx>
      <c:layout>
        <c:manualLayout>
          <c:xMode val="edge"/>
          <c:yMode val="edge"/>
          <c:x val="0.45035065493869969"/>
          <c:y val="2.8368789045477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'2019_LimAcc_ACC'!$C$1:$H$1</c:f>
              <c:strCache>
                <c:ptCount val="1"/>
                <c:pt idx="0">
                  <c:v>Limited Access Roads - Acceptance 2019</c:v>
                </c:pt>
              </c:strCache>
            </c:strRef>
          </c:tx>
          <c:spPr>
            <a:ln w="508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'2019_LimAcc_ACC'!$E$3:$E$70</c:f>
              <c:numCache>
                <c:formatCode>General</c:formatCode>
                <c:ptCount val="68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34</c:v>
                </c:pt>
                <c:pt idx="11">
                  <c:v>35</c:v>
                </c:pt>
                <c:pt idx="12">
                  <c:v>36</c:v>
                </c:pt>
                <c:pt idx="13">
                  <c:v>37</c:v>
                </c:pt>
                <c:pt idx="14">
                  <c:v>38</c:v>
                </c:pt>
                <c:pt idx="15">
                  <c:v>39</c:v>
                </c:pt>
                <c:pt idx="16">
                  <c:v>40</c:v>
                </c:pt>
                <c:pt idx="17">
                  <c:v>41</c:v>
                </c:pt>
                <c:pt idx="18">
                  <c:v>42</c:v>
                </c:pt>
                <c:pt idx="19">
                  <c:v>43</c:v>
                </c:pt>
                <c:pt idx="20">
                  <c:v>44</c:v>
                </c:pt>
                <c:pt idx="21">
                  <c:v>45</c:v>
                </c:pt>
                <c:pt idx="22">
                  <c:v>46</c:v>
                </c:pt>
                <c:pt idx="23">
                  <c:v>47</c:v>
                </c:pt>
                <c:pt idx="24">
                  <c:v>48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53</c:v>
                </c:pt>
                <c:pt idx="30">
                  <c:v>54</c:v>
                </c:pt>
                <c:pt idx="31">
                  <c:v>55</c:v>
                </c:pt>
                <c:pt idx="32">
                  <c:v>56</c:v>
                </c:pt>
                <c:pt idx="33">
                  <c:v>57</c:v>
                </c:pt>
                <c:pt idx="34">
                  <c:v>58</c:v>
                </c:pt>
                <c:pt idx="35">
                  <c:v>59</c:v>
                </c:pt>
                <c:pt idx="36">
                  <c:v>60</c:v>
                </c:pt>
                <c:pt idx="37">
                  <c:v>61</c:v>
                </c:pt>
                <c:pt idx="38">
                  <c:v>62</c:v>
                </c:pt>
                <c:pt idx="39">
                  <c:v>63</c:v>
                </c:pt>
                <c:pt idx="40">
                  <c:v>64</c:v>
                </c:pt>
                <c:pt idx="41">
                  <c:v>65</c:v>
                </c:pt>
                <c:pt idx="42">
                  <c:v>66</c:v>
                </c:pt>
                <c:pt idx="43">
                  <c:v>67</c:v>
                </c:pt>
                <c:pt idx="44">
                  <c:v>68</c:v>
                </c:pt>
                <c:pt idx="45">
                  <c:v>69</c:v>
                </c:pt>
                <c:pt idx="46">
                  <c:v>70</c:v>
                </c:pt>
                <c:pt idx="47">
                  <c:v>71</c:v>
                </c:pt>
                <c:pt idx="48">
                  <c:v>72</c:v>
                </c:pt>
                <c:pt idx="49">
                  <c:v>73</c:v>
                </c:pt>
                <c:pt idx="50">
                  <c:v>74</c:v>
                </c:pt>
                <c:pt idx="51">
                  <c:v>75</c:v>
                </c:pt>
                <c:pt idx="52">
                  <c:v>77</c:v>
                </c:pt>
                <c:pt idx="53">
                  <c:v>78</c:v>
                </c:pt>
                <c:pt idx="54">
                  <c:v>80</c:v>
                </c:pt>
                <c:pt idx="55">
                  <c:v>86</c:v>
                </c:pt>
                <c:pt idx="56">
                  <c:v>87</c:v>
                </c:pt>
                <c:pt idx="57">
                  <c:v>90</c:v>
                </c:pt>
                <c:pt idx="58">
                  <c:v>91</c:v>
                </c:pt>
                <c:pt idx="59">
                  <c:v>92</c:v>
                </c:pt>
                <c:pt idx="60">
                  <c:v>93</c:v>
                </c:pt>
                <c:pt idx="61">
                  <c:v>95</c:v>
                </c:pt>
                <c:pt idx="62">
                  <c:v>99</c:v>
                </c:pt>
                <c:pt idx="63">
                  <c:v>100</c:v>
                </c:pt>
                <c:pt idx="64">
                  <c:v>104</c:v>
                </c:pt>
                <c:pt idx="65">
                  <c:v>110</c:v>
                </c:pt>
                <c:pt idx="66">
                  <c:v>127</c:v>
                </c:pt>
                <c:pt idx="67">
                  <c:v>131</c:v>
                </c:pt>
              </c:numCache>
            </c:numRef>
          </c:xVal>
          <c:yVal>
            <c:numRef>
              <c:f>'2019_LimAcc_ACC'!$G$3:$G$70</c:f>
              <c:numCache>
                <c:formatCode>General</c:formatCode>
                <c:ptCount val="68"/>
                <c:pt idx="0">
                  <c:v>0.14074595355383532</c:v>
                </c:pt>
                <c:pt idx="1">
                  <c:v>7.0372976776917659E-2</c:v>
                </c:pt>
                <c:pt idx="2">
                  <c:v>0.14074595355383532</c:v>
                </c:pt>
                <c:pt idx="3">
                  <c:v>0.42223786066150598</c:v>
                </c:pt>
                <c:pt idx="4">
                  <c:v>0.77410274454609429</c:v>
                </c:pt>
                <c:pt idx="5">
                  <c:v>1.4778325123152709</c:v>
                </c:pt>
                <c:pt idx="6">
                  <c:v>2.4630541871921183</c:v>
                </c:pt>
                <c:pt idx="7">
                  <c:v>2.6741731175228711</c:v>
                </c:pt>
                <c:pt idx="8">
                  <c:v>3.5186488388458828</c:v>
                </c:pt>
                <c:pt idx="9">
                  <c:v>3.1667839549612951</c:v>
                </c:pt>
                <c:pt idx="10">
                  <c:v>3.5186488388458828</c:v>
                </c:pt>
                <c:pt idx="11">
                  <c:v>4.4334975369458132</c:v>
                </c:pt>
                <c:pt idx="12">
                  <c:v>3.8705137227304718</c:v>
                </c:pt>
                <c:pt idx="13">
                  <c:v>5.0668543279380716</c:v>
                </c:pt>
                <c:pt idx="14">
                  <c:v>5.489092188599578</c:v>
                </c:pt>
                <c:pt idx="15">
                  <c:v>6.1928219563687543</c:v>
                </c:pt>
                <c:pt idx="16">
                  <c:v>4.3631245601688953</c:v>
                </c:pt>
                <c:pt idx="17">
                  <c:v>6.1224489795918364</c:v>
                </c:pt>
                <c:pt idx="18">
                  <c:v>4.9261083743842367</c:v>
                </c:pt>
                <c:pt idx="19">
                  <c:v>4.5742434904996481</c:v>
                </c:pt>
                <c:pt idx="20">
                  <c:v>4.4334975369458132</c:v>
                </c:pt>
                <c:pt idx="21">
                  <c:v>3.5186488388458828</c:v>
                </c:pt>
                <c:pt idx="22">
                  <c:v>3.4482758620689653</c:v>
                </c:pt>
                <c:pt idx="23">
                  <c:v>3.0260380014074597</c:v>
                </c:pt>
                <c:pt idx="24">
                  <c:v>2.2519352568613651</c:v>
                </c:pt>
                <c:pt idx="25">
                  <c:v>2.322308233638283</c:v>
                </c:pt>
                <c:pt idx="26">
                  <c:v>1.5482054890921886</c:v>
                </c:pt>
                <c:pt idx="27">
                  <c:v>1.5482054890921886</c:v>
                </c:pt>
                <c:pt idx="28">
                  <c:v>0.77410274454609429</c:v>
                </c:pt>
                <c:pt idx="29">
                  <c:v>0.91484869809992964</c:v>
                </c:pt>
                <c:pt idx="30">
                  <c:v>1.1963406052076002</c:v>
                </c:pt>
                <c:pt idx="31">
                  <c:v>2.0408163265306123</c:v>
                </c:pt>
                <c:pt idx="32">
                  <c:v>0.63335679099225894</c:v>
                </c:pt>
                <c:pt idx="33">
                  <c:v>0.70372976776917662</c:v>
                </c:pt>
                <c:pt idx="34">
                  <c:v>1.0555946516537649</c:v>
                </c:pt>
                <c:pt idx="35">
                  <c:v>0.84447572132301196</c:v>
                </c:pt>
                <c:pt idx="36">
                  <c:v>0.56298381421534127</c:v>
                </c:pt>
                <c:pt idx="37">
                  <c:v>0.35186488388458831</c:v>
                </c:pt>
                <c:pt idx="38">
                  <c:v>1.0555946516537649</c:v>
                </c:pt>
                <c:pt idx="39">
                  <c:v>0.35186488388458831</c:v>
                </c:pt>
                <c:pt idx="40">
                  <c:v>0.28149190710767064</c:v>
                </c:pt>
                <c:pt idx="41">
                  <c:v>0.21111893033075299</c:v>
                </c:pt>
                <c:pt idx="42">
                  <c:v>7.0372976776917659E-2</c:v>
                </c:pt>
                <c:pt idx="43">
                  <c:v>0.21111893033075299</c:v>
                </c:pt>
                <c:pt idx="44">
                  <c:v>0.28149190710767064</c:v>
                </c:pt>
                <c:pt idx="45">
                  <c:v>0.28149190710767064</c:v>
                </c:pt>
                <c:pt idx="46">
                  <c:v>0.35186488388458831</c:v>
                </c:pt>
                <c:pt idx="47">
                  <c:v>0.21111893033075299</c:v>
                </c:pt>
                <c:pt idx="48">
                  <c:v>0.14074595355383532</c:v>
                </c:pt>
                <c:pt idx="49">
                  <c:v>7.0372976776917659E-2</c:v>
                </c:pt>
                <c:pt idx="50">
                  <c:v>7.0372976776917659E-2</c:v>
                </c:pt>
                <c:pt idx="51">
                  <c:v>0.14074595355383532</c:v>
                </c:pt>
                <c:pt idx="52">
                  <c:v>0.21111893033075299</c:v>
                </c:pt>
                <c:pt idx="53">
                  <c:v>7.0372976776917659E-2</c:v>
                </c:pt>
                <c:pt idx="54">
                  <c:v>0.21111893033075299</c:v>
                </c:pt>
                <c:pt idx="55">
                  <c:v>7.0372976776917659E-2</c:v>
                </c:pt>
                <c:pt idx="56">
                  <c:v>7.0372976776917659E-2</c:v>
                </c:pt>
                <c:pt idx="57">
                  <c:v>0.14074595355383532</c:v>
                </c:pt>
                <c:pt idx="58">
                  <c:v>0.14074595355383532</c:v>
                </c:pt>
                <c:pt idx="59">
                  <c:v>7.0372976776917659E-2</c:v>
                </c:pt>
                <c:pt idx="60">
                  <c:v>0.14074595355383532</c:v>
                </c:pt>
                <c:pt idx="61">
                  <c:v>0.14074595355383532</c:v>
                </c:pt>
                <c:pt idx="62">
                  <c:v>7.0372976776917659E-2</c:v>
                </c:pt>
                <c:pt idx="63">
                  <c:v>7.0372976776917659E-2</c:v>
                </c:pt>
                <c:pt idx="64">
                  <c:v>7.0372976776917659E-2</c:v>
                </c:pt>
                <c:pt idx="65">
                  <c:v>7.0372976776917659E-2</c:v>
                </c:pt>
                <c:pt idx="66">
                  <c:v>7.0372976776917659E-2</c:v>
                </c:pt>
                <c:pt idx="67">
                  <c:v>7.0372976776917659E-2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7F3-42D2-8DBD-11F0AB7617DE}"/>
            </c:ext>
          </c:extLst>
        </c:ser>
        <c:ser>
          <c:idx val="1"/>
          <c:order val="1"/>
          <c:tx>
            <c:v>Original Interstate Data 2005 to 2010</c:v>
          </c:tx>
          <c:spPr>
            <a:ln w="476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29"/>
            <c:marker>
              <c:symbol val="none"/>
            </c:marker>
            <c:bubble3D val="0"/>
            <c:spPr>
              <a:ln w="47625" cap="rnd">
                <a:solidFill>
                  <a:schemeClr val="tx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39DB-4FD0-8554-001D9A7887DB}"/>
              </c:ext>
            </c:extLst>
          </c:dPt>
          <c:xVal>
            <c:numRef>
              <c:f>'original interstate data'!$A$2:$A$116</c:f>
              <c:numCache>
                <c:formatCode>General</c:formatCode>
                <c:ptCount val="11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64</c:v>
                </c:pt>
                <c:pt idx="40">
                  <c:v>65</c:v>
                </c:pt>
                <c:pt idx="41">
                  <c:v>66</c:v>
                </c:pt>
                <c:pt idx="42">
                  <c:v>67</c:v>
                </c:pt>
                <c:pt idx="43">
                  <c:v>68</c:v>
                </c:pt>
                <c:pt idx="44">
                  <c:v>69</c:v>
                </c:pt>
                <c:pt idx="45">
                  <c:v>70</c:v>
                </c:pt>
                <c:pt idx="46">
                  <c:v>71</c:v>
                </c:pt>
                <c:pt idx="47">
                  <c:v>72</c:v>
                </c:pt>
                <c:pt idx="48">
                  <c:v>73</c:v>
                </c:pt>
                <c:pt idx="49">
                  <c:v>74</c:v>
                </c:pt>
                <c:pt idx="50">
                  <c:v>75</c:v>
                </c:pt>
                <c:pt idx="51">
                  <c:v>76</c:v>
                </c:pt>
                <c:pt idx="52">
                  <c:v>77</c:v>
                </c:pt>
                <c:pt idx="53">
                  <c:v>78</c:v>
                </c:pt>
                <c:pt idx="54">
                  <c:v>79</c:v>
                </c:pt>
                <c:pt idx="55">
                  <c:v>80</c:v>
                </c:pt>
                <c:pt idx="56">
                  <c:v>81</c:v>
                </c:pt>
                <c:pt idx="57">
                  <c:v>82</c:v>
                </c:pt>
                <c:pt idx="58">
                  <c:v>83</c:v>
                </c:pt>
                <c:pt idx="59">
                  <c:v>84</c:v>
                </c:pt>
                <c:pt idx="60">
                  <c:v>85</c:v>
                </c:pt>
                <c:pt idx="61">
                  <c:v>86</c:v>
                </c:pt>
                <c:pt idx="62">
                  <c:v>87</c:v>
                </c:pt>
                <c:pt idx="63">
                  <c:v>88</c:v>
                </c:pt>
                <c:pt idx="64">
                  <c:v>89</c:v>
                </c:pt>
                <c:pt idx="65">
                  <c:v>90</c:v>
                </c:pt>
                <c:pt idx="66">
                  <c:v>91</c:v>
                </c:pt>
                <c:pt idx="67">
                  <c:v>92</c:v>
                </c:pt>
                <c:pt idx="68">
                  <c:v>93</c:v>
                </c:pt>
                <c:pt idx="69">
                  <c:v>94</c:v>
                </c:pt>
                <c:pt idx="70">
                  <c:v>95</c:v>
                </c:pt>
                <c:pt idx="71">
                  <c:v>96</c:v>
                </c:pt>
                <c:pt idx="72">
                  <c:v>97</c:v>
                </c:pt>
                <c:pt idx="73">
                  <c:v>98</c:v>
                </c:pt>
                <c:pt idx="74">
                  <c:v>99</c:v>
                </c:pt>
                <c:pt idx="75">
                  <c:v>100</c:v>
                </c:pt>
                <c:pt idx="76">
                  <c:v>101</c:v>
                </c:pt>
                <c:pt idx="77">
                  <c:v>102</c:v>
                </c:pt>
                <c:pt idx="78">
                  <c:v>103</c:v>
                </c:pt>
                <c:pt idx="79">
                  <c:v>104</c:v>
                </c:pt>
                <c:pt idx="80">
                  <c:v>105</c:v>
                </c:pt>
                <c:pt idx="81">
                  <c:v>106</c:v>
                </c:pt>
                <c:pt idx="82">
                  <c:v>107</c:v>
                </c:pt>
                <c:pt idx="83">
                  <c:v>108</c:v>
                </c:pt>
                <c:pt idx="84">
                  <c:v>109</c:v>
                </c:pt>
                <c:pt idx="85">
                  <c:v>110</c:v>
                </c:pt>
                <c:pt idx="86">
                  <c:v>111</c:v>
                </c:pt>
                <c:pt idx="87">
                  <c:v>112</c:v>
                </c:pt>
                <c:pt idx="88">
                  <c:v>113</c:v>
                </c:pt>
                <c:pt idx="89">
                  <c:v>114</c:v>
                </c:pt>
                <c:pt idx="90">
                  <c:v>115</c:v>
                </c:pt>
                <c:pt idx="91">
                  <c:v>117</c:v>
                </c:pt>
                <c:pt idx="92">
                  <c:v>118</c:v>
                </c:pt>
                <c:pt idx="93">
                  <c:v>119</c:v>
                </c:pt>
                <c:pt idx="94">
                  <c:v>120</c:v>
                </c:pt>
                <c:pt idx="95">
                  <c:v>122</c:v>
                </c:pt>
                <c:pt idx="96">
                  <c:v>123</c:v>
                </c:pt>
                <c:pt idx="97">
                  <c:v>124</c:v>
                </c:pt>
                <c:pt idx="98">
                  <c:v>125</c:v>
                </c:pt>
                <c:pt idx="99">
                  <c:v>126</c:v>
                </c:pt>
                <c:pt idx="100">
                  <c:v>127</c:v>
                </c:pt>
                <c:pt idx="101">
                  <c:v>129</c:v>
                </c:pt>
                <c:pt idx="102">
                  <c:v>130</c:v>
                </c:pt>
                <c:pt idx="103">
                  <c:v>131</c:v>
                </c:pt>
                <c:pt idx="104">
                  <c:v>132</c:v>
                </c:pt>
                <c:pt idx="105">
                  <c:v>133</c:v>
                </c:pt>
                <c:pt idx="106">
                  <c:v>134</c:v>
                </c:pt>
                <c:pt idx="107">
                  <c:v>136</c:v>
                </c:pt>
                <c:pt idx="108">
                  <c:v>137</c:v>
                </c:pt>
                <c:pt idx="109">
                  <c:v>138</c:v>
                </c:pt>
                <c:pt idx="110">
                  <c:v>142</c:v>
                </c:pt>
                <c:pt idx="111">
                  <c:v>145</c:v>
                </c:pt>
                <c:pt idx="112">
                  <c:v>146</c:v>
                </c:pt>
                <c:pt idx="113">
                  <c:v>147</c:v>
                </c:pt>
                <c:pt idx="114">
                  <c:v>151</c:v>
                </c:pt>
              </c:numCache>
            </c:numRef>
          </c:xVal>
          <c:yVal>
            <c:numRef>
              <c:f>'original interstate data'!$C$2:$C$116</c:f>
              <c:numCache>
                <c:formatCode>General</c:formatCode>
                <c:ptCount val="115"/>
                <c:pt idx="0">
                  <c:v>3.53331920005653E-3</c:v>
                </c:pt>
                <c:pt idx="1">
                  <c:v>7.06663840011306E-3</c:v>
                </c:pt>
                <c:pt idx="2">
                  <c:v>3.5333192000565297E-2</c:v>
                </c:pt>
                <c:pt idx="3">
                  <c:v>0.15193272560243001</c:v>
                </c:pt>
                <c:pt idx="4">
                  <c:v>0.39573175040633102</c:v>
                </c:pt>
                <c:pt idx="5">
                  <c:v>0.81266341601300196</c:v>
                </c:pt>
                <c:pt idx="6">
                  <c:v>1.2331284008197301</c:v>
                </c:pt>
                <c:pt idx="7">
                  <c:v>1.8161260688290499</c:v>
                </c:pt>
                <c:pt idx="8">
                  <c:v>2.2754575648364002</c:v>
                </c:pt>
                <c:pt idx="9">
                  <c:v>2.6711893152427302</c:v>
                </c:pt>
                <c:pt idx="10">
                  <c:v>2.77718889124443</c:v>
                </c:pt>
                <c:pt idx="11">
                  <c:v>3.0916543000494601</c:v>
                </c:pt>
                <c:pt idx="12">
                  <c:v>3.4025863896544402</c:v>
                </c:pt>
                <c:pt idx="13">
                  <c:v>3.4379195816550001</c:v>
                </c:pt>
                <c:pt idx="14">
                  <c:v>3.3601865592537599</c:v>
                </c:pt>
                <c:pt idx="15">
                  <c:v>3.6039855840576598</c:v>
                </c:pt>
                <c:pt idx="16">
                  <c:v>3.5686523920570901</c:v>
                </c:pt>
                <c:pt idx="17">
                  <c:v>3.5439191576567</c:v>
                </c:pt>
                <c:pt idx="18">
                  <c:v>3.3743198360539801</c:v>
                </c:pt>
                <c:pt idx="19">
                  <c:v>3.26832026005229</c:v>
                </c:pt>
                <c:pt idx="20">
                  <c:v>3.36725319765387</c:v>
                </c:pt>
                <c:pt idx="21">
                  <c:v>3.4449862200551098</c:v>
                </c:pt>
                <c:pt idx="22">
                  <c:v>3.26832026005229</c:v>
                </c:pt>
                <c:pt idx="23">
                  <c:v>3.0174545968482702</c:v>
                </c:pt>
                <c:pt idx="24">
                  <c:v>3.2188537912515001</c:v>
                </c:pt>
                <c:pt idx="25">
                  <c:v>3.0845876616493499</c:v>
                </c:pt>
                <c:pt idx="26">
                  <c:v>2.9432548936470901</c:v>
                </c:pt>
                <c:pt idx="27">
                  <c:v>2.79485548724471</c:v>
                </c:pt>
                <c:pt idx="28">
                  <c:v>2.8019221256448299</c:v>
                </c:pt>
                <c:pt idx="29">
                  <c:v>2.6994558688431902</c:v>
                </c:pt>
                <c:pt idx="30">
                  <c:v>2.5157232704402501</c:v>
                </c:pt>
                <c:pt idx="31">
                  <c:v>2.34965726803759</c:v>
                </c:pt>
                <c:pt idx="32">
                  <c:v>2.0457918168327298</c:v>
                </c:pt>
                <c:pt idx="33">
                  <c:v>1.88679245283018</c:v>
                </c:pt>
                <c:pt idx="34">
                  <c:v>1.60412691682566</c:v>
                </c:pt>
                <c:pt idx="35">
                  <c:v>1.5970602784255501</c:v>
                </c:pt>
                <c:pt idx="36">
                  <c:v>1.3603278920217601</c:v>
                </c:pt>
                <c:pt idx="37">
                  <c:v>1.3567945728216999</c:v>
                </c:pt>
                <c:pt idx="38">
                  <c:v>1.2119284856193899</c:v>
                </c:pt>
                <c:pt idx="39">
                  <c:v>0.897463076814359</c:v>
                </c:pt>
                <c:pt idx="40">
                  <c:v>0.97166278001554596</c:v>
                </c:pt>
                <c:pt idx="41">
                  <c:v>0.83739665041339795</c:v>
                </c:pt>
                <c:pt idx="42">
                  <c:v>0.73493039361175805</c:v>
                </c:pt>
                <c:pt idx="43">
                  <c:v>0.59006430640944096</c:v>
                </c:pt>
                <c:pt idx="44">
                  <c:v>0.50526464560808404</c:v>
                </c:pt>
                <c:pt idx="45">
                  <c:v>0.58653098720938401</c:v>
                </c:pt>
                <c:pt idx="46">
                  <c:v>0.46993145360751798</c:v>
                </c:pt>
                <c:pt idx="47">
                  <c:v>0.43106494240689702</c:v>
                </c:pt>
                <c:pt idx="48">
                  <c:v>0.44519821920712299</c:v>
                </c:pt>
                <c:pt idx="49">
                  <c:v>0.36039855840576601</c:v>
                </c:pt>
                <c:pt idx="50">
                  <c:v>0.34626528160553999</c:v>
                </c:pt>
                <c:pt idx="51">
                  <c:v>0.24733234400395701</c:v>
                </c:pt>
                <c:pt idx="52">
                  <c:v>0.27206557840435303</c:v>
                </c:pt>
                <c:pt idx="53">
                  <c:v>0.257932301604126</c:v>
                </c:pt>
                <c:pt idx="54">
                  <c:v>0.21199915200339101</c:v>
                </c:pt>
                <c:pt idx="55">
                  <c:v>0.26853225920429602</c:v>
                </c:pt>
                <c:pt idx="56">
                  <c:v>0.208465832803335</c:v>
                </c:pt>
                <c:pt idx="57">
                  <c:v>0.18726591760299599</c:v>
                </c:pt>
                <c:pt idx="58">
                  <c:v>0.120132852801922</c:v>
                </c:pt>
                <c:pt idx="59">
                  <c:v>0.13426612960214801</c:v>
                </c:pt>
                <c:pt idx="60">
                  <c:v>0.12366617200197801</c:v>
                </c:pt>
                <c:pt idx="61">
                  <c:v>0.105999576001695</c:v>
                </c:pt>
                <c:pt idx="62">
                  <c:v>0.105999576001695</c:v>
                </c:pt>
                <c:pt idx="63">
                  <c:v>0.120132852801922</c:v>
                </c:pt>
                <c:pt idx="64">
                  <c:v>9.1866299201469798E-2</c:v>
                </c:pt>
                <c:pt idx="65">
                  <c:v>0.11659953360186499</c:v>
                </c:pt>
                <c:pt idx="66">
                  <c:v>6.0066426400961E-2</c:v>
                </c:pt>
                <c:pt idx="67">
                  <c:v>5.2999788000847897E-2</c:v>
                </c:pt>
                <c:pt idx="68">
                  <c:v>6.0066426400961E-2</c:v>
                </c:pt>
                <c:pt idx="69">
                  <c:v>4.9466468800791398E-2</c:v>
                </c:pt>
                <c:pt idx="70">
                  <c:v>5.65331072009045E-2</c:v>
                </c:pt>
                <c:pt idx="71">
                  <c:v>6.3599745601017596E-2</c:v>
                </c:pt>
                <c:pt idx="72">
                  <c:v>2.4733234400395699E-2</c:v>
                </c:pt>
                <c:pt idx="73">
                  <c:v>2.4733234400395699E-2</c:v>
                </c:pt>
                <c:pt idx="74">
                  <c:v>6.3599745601017596E-2</c:v>
                </c:pt>
                <c:pt idx="75">
                  <c:v>1.76665960002826E-2</c:v>
                </c:pt>
                <c:pt idx="76">
                  <c:v>3.5333192000565297E-2</c:v>
                </c:pt>
                <c:pt idx="77">
                  <c:v>1.76665960002826E-2</c:v>
                </c:pt>
                <c:pt idx="78">
                  <c:v>1.76665960002826E-2</c:v>
                </c:pt>
                <c:pt idx="79">
                  <c:v>1.4133276800226101E-2</c:v>
                </c:pt>
                <c:pt idx="80">
                  <c:v>1.76665960002826E-2</c:v>
                </c:pt>
                <c:pt idx="81">
                  <c:v>2.8266553600452202E-2</c:v>
                </c:pt>
                <c:pt idx="82">
                  <c:v>1.76665960002826E-2</c:v>
                </c:pt>
                <c:pt idx="83">
                  <c:v>1.05999576001696E-2</c:v>
                </c:pt>
                <c:pt idx="84">
                  <c:v>1.05999576001696E-2</c:v>
                </c:pt>
                <c:pt idx="85">
                  <c:v>1.4133276800226101E-2</c:v>
                </c:pt>
                <c:pt idx="86">
                  <c:v>1.4133276800226101E-2</c:v>
                </c:pt>
                <c:pt idx="87">
                  <c:v>1.4133276800226101E-2</c:v>
                </c:pt>
                <c:pt idx="88">
                  <c:v>1.05999576001696E-2</c:v>
                </c:pt>
                <c:pt idx="89">
                  <c:v>2.4733234400395699E-2</c:v>
                </c:pt>
                <c:pt idx="90">
                  <c:v>3.53331920005653E-3</c:v>
                </c:pt>
                <c:pt idx="91">
                  <c:v>7.06663840011306E-3</c:v>
                </c:pt>
                <c:pt idx="92">
                  <c:v>7.06663840011306E-3</c:v>
                </c:pt>
                <c:pt idx="93">
                  <c:v>3.53331920005653E-3</c:v>
                </c:pt>
                <c:pt idx="94">
                  <c:v>3.53331920005653E-3</c:v>
                </c:pt>
                <c:pt idx="95">
                  <c:v>3.53331920005653E-3</c:v>
                </c:pt>
                <c:pt idx="96">
                  <c:v>1.05999576001696E-2</c:v>
                </c:pt>
                <c:pt idx="97">
                  <c:v>3.53331920005653E-3</c:v>
                </c:pt>
                <c:pt idx="98">
                  <c:v>7.06663840011306E-3</c:v>
                </c:pt>
                <c:pt idx="99">
                  <c:v>3.53331920005653E-3</c:v>
                </c:pt>
                <c:pt idx="100">
                  <c:v>1.4133276800226101E-2</c:v>
                </c:pt>
                <c:pt idx="101">
                  <c:v>3.53331920005653E-3</c:v>
                </c:pt>
                <c:pt idx="102">
                  <c:v>1.05999576001696E-2</c:v>
                </c:pt>
                <c:pt idx="103">
                  <c:v>3.53331920005653E-3</c:v>
                </c:pt>
                <c:pt idx="104">
                  <c:v>3.53331920005653E-3</c:v>
                </c:pt>
                <c:pt idx="105">
                  <c:v>3.53331920005653E-3</c:v>
                </c:pt>
                <c:pt idx="106">
                  <c:v>7.06663840011306E-3</c:v>
                </c:pt>
                <c:pt idx="107">
                  <c:v>3.53331920005653E-3</c:v>
                </c:pt>
                <c:pt idx="108">
                  <c:v>3.53331920005653E-3</c:v>
                </c:pt>
                <c:pt idx="109">
                  <c:v>3.53331920005653E-3</c:v>
                </c:pt>
                <c:pt idx="110">
                  <c:v>3.53331920005653E-3</c:v>
                </c:pt>
                <c:pt idx="111">
                  <c:v>3.53331920005653E-3</c:v>
                </c:pt>
                <c:pt idx="112">
                  <c:v>3.53331920005653E-3</c:v>
                </c:pt>
                <c:pt idx="113">
                  <c:v>3.53331920005653E-3</c:v>
                </c:pt>
                <c:pt idx="114">
                  <c:v>7.06663840011306E-3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7F3-42D2-8DBD-11F0AB761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5201248"/>
        <c:axId val="765200920"/>
      </c:scatterChart>
      <c:valAx>
        <c:axId val="765201248"/>
        <c:scaling>
          <c:orientation val="minMax"/>
          <c:max val="15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International Roughness Index (inches/mile)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200920"/>
        <c:crosses val="autoZero"/>
        <c:crossBetween val="midCat"/>
        <c:majorUnit val="10"/>
      </c:valAx>
      <c:valAx>
        <c:axId val="7652009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Percent LOTs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2012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IRI</a:t>
            </a:r>
            <a:r>
              <a:rPr lang="en-US" sz="2400" b="1" baseline="0" dirty="0"/>
              <a:t> Distribution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5"/>
          <c:order val="0"/>
          <c:tx>
            <c:v>2020 Limited Access IRI Projects</c:v>
          </c:tx>
          <c:spPr>
            <a:ln w="508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LimAcc2020_IRI!$C$2:$C$77</c:f>
              <c:numCache>
                <c:formatCode>General</c:formatCode>
                <c:ptCount val="76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  <c:pt idx="47">
                  <c:v>65</c:v>
                </c:pt>
                <c:pt idx="48">
                  <c:v>66</c:v>
                </c:pt>
                <c:pt idx="49">
                  <c:v>67</c:v>
                </c:pt>
                <c:pt idx="50">
                  <c:v>68</c:v>
                </c:pt>
                <c:pt idx="51">
                  <c:v>69</c:v>
                </c:pt>
                <c:pt idx="52">
                  <c:v>70</c:v>
                </c:pt>
                <c:pt idx="53">
                  <c:v>71</c:v>
                </c:pt>
                <c:pt idx="54">
                  <c:v>72</c:v>
                </c:pt>
                <c:pt idx="55">
                  <c:v>73</c:v>
                </c:pt>
                <c:pt idx="56">
                  <c:v>74</c:v>
                </c:pt>
                <c:pt idx="57">
                  <c:v>75</c:v>
                </c:pt>
                <c:pt idx="58">
                  <c:v>76</c:v>
                </c:pt>
                <c:pt idx="59">
                  <c:v>78</c:v>
                </c:pt>
                <c:pt idx="60">
                  <c:v>80</c:v>
                </c:pt>
                <c:pt idx="61">
                  <c:v>81</c:v>
                </c:pt>
                <c:pt idx="62">
                  <c:v>82</c:v>
                </c:pt>
                <c:pt idx="63">
                  <c:v>83</c:v>
                </c:pt>
                <c:pt idx="64">
                  <c:v>84</c:v>
                </c:pt>
                <c:pt idx="65">
                  <c:v>85</c:v>
                </c:pt>
                <c:pt idx="66">
                  <c:v>86</c:v>
                </c:pt>
                <c:pt idx="67">
                  <c:v>87</c:v>
                </c:pt>
                <c:pt idx="68">
                  <c:v>88</c:v>
                </c:pt>
                <c:pt idx="69">
                  <c:v>90</c:v>
                </c:pt>
                <c:pt idx="70">
                  <c:v>91</c:v>
                </c:pt>
                <c:pt idx="71">
                  <c:v>92</c:v>
                </c:pt>
                <c:pt idx="72">
                  <c:v>93</c:v>
                </c:pt>
                <c:pt idx="73">
                  <c:v>94</c:v>
                </c:pt>
                <c:pt idx="74">
                  <c:v>95</c:v>
                </c:pt>
                <c:pt idx="75">
                  <c:v>118</c:v>
                </c:pt>
              </c:numCache>
            </c:numRef>
          </c:xVal>
          <c:yVal>
            <c:numRef>
              <c:f>LimAcc2020_IRI!$E$2:$E$77</c:f>
              <c:numCache>
                <c:formatCode>General</c:formatCode>
                <c:ptCount val="76"/>
                <c:pt idx="0">
                  <c:v>3.2954358213873783E-2</c:v>
                </c:pt>
                <c:pt idx="1">
                  <c:v>0.23068050749711649</c:v>
                </c:pt>
                <c:pt idx="2">
                  <c:v>0.54374691052891744</c:v>
                </c:pt>
                <c:pt idx="3">
                  <c:v>1.5818091942659416</c:v>
                </c:pt>
                <c:pt idx="4">
                  <c:v>2.125556104794859</c:v>
                </c:pt>
                <c:pt idx="5">
                  <c:v>1.7630581644422476</c:v>
                </c:pt>
                <c:pt idx="6">
                  <c:v>1.6477179106936892</c:v>
                </c:pt>
                <c:pt idx="7">
                  <c:v>1.680672268907563</c:v>
                </c:pt>
                <c:pt idx="8">
                  <c:v>1.9113527764046796</c:v>
                </c:pt>
                <c:pt idx="9">
                  <c:v>1.5818091942659416</c:v>
                </c:pt>
                <c:pt idx="10">
                  <c:v>2.026693030153238</c:v>
                </c:pt>
                <c:pt idx="11">
                  <c:v>1.7795353435491843</c:v>
                </c:pt>
                <c:pt idx="12">
                  <c:v>2.4715768660405337</c:v>
                </c:pt>
                <c:pt idx="13">
                  <c:v>2.7516889108584608</c:v>
                </c:pt>
                <c:pt idx="14">
                  <c:v>2.9494150601417037</c:v>
                </c:pt>
                <c:pt idx="15">
                  <c:v>2.8175976272862084</c:v>
                </c:pt>
                <c:pt idx="16">
                  <c:v>2.4056681496127865</c:v>
                </c:pt>
                <c:pt idx="17">
                  <c:v>2.9164607019278299</c:v>
                </c:pt>
                <c:pt idx="18">
                  <c:v>3.5096391497775583</c:v>
                </c:pt>
                <c:pt idx="19">
                  <c:v>2.9494150601417037</c:v>
                </c:pt>
                <c:pt idx="20">
                  <c:v>3.1800955676388201</c:v>
                </c:pt>
                <c:pt idx="21">
                  <c:v>2.7352117317515243</c:v>
                </c:pt>
                <c:pt idx="22">
                  <c:v>2.899983522820893</c:v>
                </c:pt>
                <c:pt idx="23">
                  <c:v>3.6085022244191793</c:v>
                </c:pt>
                <c:pt idx="24">
                  <c:v>2.899983522820893</c:v>
                </c:pt>
                <c:pt idx="25">
                  <c:v>2.7022573735376505</c:v>
                </c:pt>
                <c:pt idx="26">
                  <c:v>3.3119130004943154</c:v>
                </c:pt>
                <c:pt idx="27">
                  <c:v>1.9278299555116163</c:v>
                </c:pt>
                <c:pt idx="28">
                  <c:v>1.7630581644422476</c:v>
                </c:pt>
                <c:pt idx="29">
                  <c:v>2.6528258362168398</c:v>
                </c:pt>
                <c:pt idx="30">
                  <c:v>2.7022573735376505</c:v>
                </c:pt>
                <c:pt idx="31">
                  <c:v>1.071016641950898</c:v>
                </c:pt>
                <c:pt idx="32">
                  <c:v>2.7846432690723346</c:v>
                </c:pt>
                <c:pt idx="33">
                  <c:v>1.7465809853353105</c:v>
                </c:pt>
                <c:pt idx="34">
                  <c:v>2.1420332839017959</c:v>
                </c:pt>
                <c:pt idx="35">
                  <c:v>1.8124897017630581</c:v>
                </c:pt>
                <c:pt idx="36">
                  <c:v>1.2193112539133302</c:v>
                </c:pt>
                <c:pt idx="37">
                  <c:v>1.1863568956994563</c:v>
                </c:pt>
                <c:pt idx="38">
                  <c:v>1.7795353435491843</c:v>
                </c:pt>
                <c:pt idx="39">
                  <c:v>1.2687427912341407</c:v>
                </c:pt>
                <c:pt idx="40">
                  <c:v>1.4664689405173834</c:v>
                </c:pt>
                <c:pt idx="41">
                  <c:v>1.0215851046300872</c:v>
                </c:pt>
                <c:pt idx="42">
                  <c:v>0.28011204481792717</c:v>
                </c:pt>
                <c:pt idx="43">
                  <c:v>1.1204481792717087</c:v>
                </c:pt>
                <c:pt idx="44">
                  <c:v>1.3346515076618883</c:v>
                </c:pt>
                <c:pt idx="45">
                  <c:v>0.42840665678035916</c:v>
                </c:pt>
                <c:pt idx="46">
                  <c:v>1.1534025374855825</c:v>
                </c:pt>
                <c:pt idx="47">
                  <c:v>0.46136101499423299</c:v>
                </c:pt>
                <c:pt idx="48">
                  <c:v>0.29658922392486409</c:v>
                </c:pt>
                <c:pt idx="49">
                  <c:v>0.65908716427747571</c:v>
                </c:pt>
                <c:pt idx="50">
                  <c:v>0.93919920909540289</c:v>
                </c:pt>
                <c:pt idx="51">
                  <c:v>0.77442741802603399</c:v>
                </c:pt>
                <c:pt idx="52">
                  <c:v>0.57670126874279126</c:v>
                </c:pt>
                <c:pt idx="53">
                  <c:v>0.56022408963585435</c:v>
                </c:pt>
                <c:pt idx="54">
                  <c:v>0.79090459713297079</c:v>
                </c:pt>
                <c:pt idx="55">
                  <c:v>9.8863074641621349E-2</c:v>
                </c:pt>
                <c:pt idx="56">
                  <c:v>0.44488383588729608</c:v>
                </c:pt>
                <c:pt idx="57">
                  <c:v>0.34602076124567477</c:v>
                </c:pt>
                <c:pt idx="58">
                  <c:v>6.5908716427747566E-2</c:v>
                </c:pt>
                <c:pt idx="59">
                  <c:v>0.26363486571099026</c:v>
                </c:pt>
                <c:pt idx="60">
                  <c:v>1.6477179106936891E-2</c:v>
                </c:pt>
                <c:pt idx="61">
                  <c:v>0.23068050749711649</c:v>
                </c:pt>
                <c:pt idx="62">
                  <c:v>3.2954358213873783E-2</c:v>
                </c:pt>
                <c:pt idx="63">
                  <c:v>0.26363486571099026</c:v>
                </c:pt>
                <c:pt idx="64">
                  <c:v>0.13181743285549513</c:v>
                </c:pt>
                <c:pt idx="65">
                  <c:v>0.1977261492832427</c:v>
                </c:pt>
                <c:pt idx="66">
                  <c:v>0.28011204481792717</c:v>
                </c:pt>
                <c:pt idx="67">
                  <c:v>6.5908716427747566E-2</c:v>
                </c:pt>
                <c:pt idx="68">
                  <c:v>3.2954358213873783E-2</c:v>
                </c:pt>
                <c:pt idx="69">
                  <c:v>3.2954358213873783E-2</c:v>
                </c:pt>
                <c:pt idx="70">
                  <c:v>3.2954358213873783E-2</c:v>
                </c:pt>
                <c:pt idx="71">
                  <c:v>3.2954358213873783E-2</c:v>
                </c:pt>
                <c:pt idx="72">
                  <c:v>3.2954358213873783E-2</c:v>
                </c:pt>
                <c:pt idx="73">
                  <c:v>6.5908716427747566E-2</c:v>
                </c:pt>
                <c:pt idx="74">
                  <c:v>0.01</c:v>
                </c:pt>
                <c:pt idx="7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FC8-4F64-9B92-027EE0DA5A44}"/>
            </c:ext>
          </c:extLst>
        </c:ser>
        <c:ser>
          <c:idx val="0"/>
          <c:order val="1"/>
          <c:tx>
            <c:v>Original Interstate Data 2005-2010</c:v>
          </c:tx>
          <c:spPr>
            <a:ln w="476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'Original Interstate'!$A$2:$A$116</c:f>
              <c:numCache>
                <c:formatCode>General</c:formatCode>
                <c:ptCount val="11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64</c:v>
                </c:pt>
                <c:pt idx="40">
                  <c:v>65</c:v>
                </c:pt>
                <c:pt idx="41">
                  <c:v>66</c:v>
                </c:pt>
                <c:pt idx="42">
                  <c:v>67</c:v>
                </c:pt>
                <c:pt idx="43">
                  <c:v>68</c:v>
                </c:pt>
                <c:pt idx="44">
                  <c:v>69</c:v>
                </c:pt>
                <c:pt idx="45">
                  <c:v>70</c:v>
                </c:pt>
                <c:pt idx="46">
                  <c:v>71</c:v>
                </c:pt>
                <c:pt idx="47">
                  <c:v>72</c:v>
                </c:pt>
                <c:pt idx="48">
                  <c:v>73</c:v>
                </c:pt>
                <c:pt idx="49">
                  <c:v>74</c:v>
                </c:pt>
                <c:pt idx="50">
                  <c:v>75</c:v>
                </c:pt>
                <c:pt idx="51">
                  <c:v>76</c:v>
                </c:pt>
                <c:pt idx="52">
                  <c:v>77</c:v>
                </c:pt>
                <c:pt idx="53">
                  <c:v>78</c:v>
                </c:pt>
                <c:pt idx="54">
                  <c:v>79</c:v>
                </c:pt>
                <c:pt idx="55">
                  <c:v>80</c:v>
                </c:pt>
                <c:pt idx="56">
                  <c:v>81</c:v>
                </c:pt>
                <c:pt idx="57">
                  <c:v>82</c:v>
                </c:pt>
                <c:pt idx="58">
                  <c:v>83</c:v>
                </c:pt>
                <c:pt idx="59">
                  <c:v>84</c:v>
                </c:pt>
                <c:pt idx="60">
                  <c:v>85</c:v>
                </c:pt>
                <c:pt idx="61">
                  <c:v>86</c:v>
                </c:pt>
                <c:pt idx="62">
                  <c:v>87</c:v>
                </c:pt>
                <c:pt idx="63">
                  <c:v>88</c:v>
                </c:pt>
                <c:pt idx="64">
                  <c:v>89</c:v>
                </c:pt>
                <c:pt idx="65">
                  <c:v>90</c:v>
                </c:pt>
                <c:pt idx="66">
                  <c:v>91</c:v>
                </c:pt>
                <c:pt idx="67">
                  <c:v>92</c:v>
                </c:pt>
                <c:pt idx="68">
                  <c:v>93</c:v>
                </c:pt>
                <c:pt idx="69">
                  <c:v>94</c:v>
                </c:pt>
                <c:pt idx="70">
                  <c:v>95</c:v>
                </c:pt>
                <c:pt idx="71">
                  <c:v>96</c:v>
                </c:pt>
                <c:pt idx="72">
                  <c:v>97</c:v>
                </c:pt>
                <c:pt idx="73">
                  <c:v>98</c:v>
                </c:pt>
                <c:pt idx="74">
                  <c:v>99</c:v>
                </c:pt>
                <c:pt idx="75">
                  <c:v>100</c:v>
                </c:pt>
                <c:pt idx="76">
                  <c:v>101</c:v>
                </c:pt>
                <c:pt idx="77">
                  <c:v>102</c:v>
                </c:pt>
                <c:pt idx="78">
                  <c:v>103</c:v>
                </c:pt>
                <c:pt idx="79">
                  <c:v>104</c:v>
                </c:pt>
                <c:pt idx="80">
                  <c:v>105</c:v>
                </c:pt>
                <c:pt idx="81">
                  <c:v>106</c:v>
                </c:pt>
                <c:pt idx="82">
                  <c:v>107</c:v>
                </c:pt>
                <c:pt idx="83">
                  <c:v>108</c:v>
                </c:pt>
                <c:pt idx="84">
                  <c:v>109</c:v>
                </c:pt>
                <c:pt idx="85">
                  <c:v>110</c:v>
                </c:pt>
                <c:pt idx="86">
                  <c:v>111</c:v>
                </c:pt>
                <c:pt idx="87">
                  <c:v>112</c:v>
                </c:pt>
                <c:pt idx="88">
                  <c:v>113</c:v>
                </c:pt>
                <c:pt idx="89">
                  <c:v>114</c:v>
                </c:pt>
                <c:pt idx="90">
                  <c:v>115</c:v>
                </c:pt>
                <c:pt idx="91">
                  <c:v>117</c:v>
                </c:pt>
                <c:pt idx="92">
                  <c:v>118</c:v>
                </c:pt>
                <c:pt idx="93">
                  <c:v>119</c:v>
                </c:pt>
                <c:pt idx="94">
                  <c:v>120</c:v>
                </c:pt>
                <c:pt idx="95">
                  <c:v>122</c:v>
                </c:pt>
                <c:pt idx="96">
                  <c:v>123</c:v>
                </c:pt>
                <c:pt idx="97">
                  <c:v>124</c:v>
                </c:pt>
                <c:pt idx="98">
                  <c:v>125</c:v>
                </c:pt>
                <c:pt idx="99">
                  <c:v>126</c:v>
                </c:pt>
                <c:pt idx="100">
                  <c:v>127</c:v>
                </c:pt>
                <c:pt idx="101">
                  <c:v>129</c:v>
                </c:pt>
                <c:pt idx="102">
                  <c:v>130</c:v>
                </c:pt>
                <c:pt idx="103">
                  <c:v>131</c:v>
                </c:pt>
                <c:pt idx="104">
                  <c:v>132</c:v>
                </c:pt>
                <c:pt idx="105">
                  <c:v>133</c:v>
                </c:pt>
                <c:pt idx="106">
                  <c:v>134</c:v>
                </c:pt>
                <c:pt idx="107">
                  <c:v>136</c:v>
                </c:pt>
                <c:pt idx="108">
                  <c:v>137</c:v>
                </c:pt>
                <c:pt idx="109">
                  <c:v>138</c:v>
                </c:pt>
                <c:pt idx="110">
                  <c:v>142</c:v>
                </c:pt>
                <c:pt idx="111">
                  <c:v>145</c:v>
                </c:pt>
                <c:pt idx="112">
                  <c:v>146</c:v>
                </c:pt>
                <c:pt idx="113">
                  <c:v>147</c:v>
                </c:pt>
                <c:pt idx="114">
                  <c:v>151</c:v>
                </c:pt>
              </c:numCache>
            </c:numRef>
          </c:xVal>
          <c:yVal>
            <c:numRef>
              <c:f>'Original Interstate'!$C$2:$C$116</c:f>
              <c:numCache>
                <c:formatCode>General</c:formatCode>
                <c:ptCount val="115"/>
                <c:pt idx="0">
                  <c:v>3.53331920005653E-3</c:v>
                </c:pt>
                <c:pt idx="1">
                  <c:v>7.06663840011306E-3</c:v>
                </c:pt>
                <c:pt idx="2">
                  <c:v>3.5333192000565297E-2</c:v>
                </c:pt>
                <c:pt idx="3">
                  <c:v>0.15193272560243001</c:v>
                </c:pt>
                <c:pt idx="4">
                  <c:v>0.39573175040633102</c:v>
                </c:pt>
                <c:pt idx="5">
                  <c:v>0.81266341601300196</c:v>
                </c:pt>
                <c:pt idx="6">
                  <c:v>1.2331284008197301</c:v>
                </c:pt>
                <c:pt idx="7">
                  <c:v>1.8161260688290499</c:v>
                </c:pt>
                <c:pt idx="8">
                  <c:v>2.2754575648364002</c:v>
                </c:pt>
                <c:pt idx="9">
                  <c:v>2.6711893152427302</c:v>
                </c:pt>
                <c:pt idx="10">
                  <c:v>2.77718889124443</c:v>
                </c:pt>
                <c:pt idx="11">
                  <c:v>3.0916543000494601</c:v>
                </c:pt>
                <c:pt idx="12">
                  <c:v>3.4025863896544402</c:v>
                </c:pt>
                <c:pt idx="13">
                  <c:v>3.4379195816550001</c:v>
                </c:pt>
                <c:pt idx="14">
                  <c:v>3.3601865592537599</c:v>
                </c:pt>
                <c:pt idx="15">
                  <c:v>3.6039855840576598</c:v>
                </c:pt>
                <c:pt idx="16">
                  <c:v>3.5686523920570901</c:v>
                </c:pt>
                <c:pt idx="17">
                  <c:v>3.5439191576567</c:v>
                </c:pt>
                <c:pt idx="18">
                  <c:v>3.3743198360539801</c:v>
                </c:pt>
                <c:pt idx="19">
                  <c:v>3.26832026005229</c:v>
                </c:pt>
                <c:pt idx="20">
                  <c:v>3.36725319765387</c:v>
                </c:pt>
                <c:pt idx="21">
                  <c:v>3.4449862200551098</c:v>
                </c:pt>
                <c:pt idx="22">
                  <c:v>3.26832026005229</c:v>
                </c:pt>
                <c:pt idx="23">
                  <c:v>3.0174545968482702</c:v>
                </c:pt>
                <c:pt idx="24">
                  <c:v>3.2188537912515001</c:v>
                </c:pt>
                <c:pt idx="25">
                  <c:v>3.0845876616493499</c:v>
                </c:pt>
                <c:pt idx="26">
                  <c:v>2.9432548936470901</c:v>
                </c:pt>
                <c:pt idx="27">
                  <c:v>2.79485548724471</c:v>
                </c:pt>
                <c:pt idx="28">
                  <c:v>2.8019221256448299</c:v>
                </c:pt>
                <c:pt idx="29">
                  <c:v>2.6994558688431902</c:v>
                </c:pt>
                <c:pt idx="30">
                  <c:v>2.5157232704402501</c:v>
                </c:pt>
                <c:pt idx="31">
                  <c:v>2.34965726803759</c:v>
                </c:pt>
                <c:pt idx="32">
                  <c:v>2.0457918168327298</c:v>
                </c:pt>
                <c:pt idx="33">
                  <c:v>1.88679245283018</c:v>
                </c:pt>
                <c:pt idx="34">
                  <c:v>1.60412691682566</c:v>
                </c:pt>
                <c:pt idx="35">
                  <c:v>1.5970602784255501</c:v>
                </c:pt>
                <c:pt idx="36">
                  <c:v>1.3603278920217601</c:v>
                </c:pt>
                <c:pt idx="37">
                  <c:v>1.3567945728216999</c:v>
                </c:pt>
                <c:pt idx="38">
                  <c:v>1.2119284856193899</c:v>
                </c:pt>
                <c:pt idx="39">
                  <c:v>0.897463076814359</c:v>
                </c:pt>
                <c:pt idx="40">
                  <c:v>0.97166278001554596</c:v>
                </c:pt>
                <c:pt idx="41">
                  <c:v>0.83739665041339795</c:v>
                </c:pt>
                <c:pt idx="42">
                  <c:v>0.73493039361175805</c:v>
                </c:pt>
                <c:pt idx="43">
                  <c:v>0.59006430640944096</c:v>
                </c:pt>
                <c:pt idx="44">
                  <c:v>0.50526464560808404</c:v>
                </c:pt>
                <c:pt idx="45">
                  <c:v>0.58653098720938401</c:v>
                </c:pt>
                <c:pt idx="46">
                  <c:v>0.46993145360751798</c:v>
                </c:pt>
                <c:pt idx="47">
                  <c:v>0.43106494240689702</c:v>
                </c:pt>
                <c:pt idx="48">
                  <c:v>0.44519821920712299</c:v>
                </c:pt>
                <c:pt idx="49">
                  <c:v>0.36039855840576601</c:v>
                </c:pt>
                <c:pt idx="50">
                  <c:v>0.34626528160553999</c:v>
                </c:pt>
                <c:pt idx="51">
                  <c:v>0.24733234400395701</c:v>
                </c:pt>
                <c:pt idx="52">
                  <c:v>0.27206557840435303</c:v>
                </c:pt>
                <c:pt idx="53">
                  <c:v>0.257932301604126</c:v>
                </c:pt>
                <c:pt idx="54">
                  <c:v>0.21199915200339101</c:v>
                </c:pt>
                <c:pt idx="55">
                  <c:v>0.26853225920429602</c:v>
                </c:pt>
                <c:pt idx="56">
                  <c:v>0.208465832803335</c:v>
                </c:pt>
                <c:pt idx="57">
                  <c:v>0.18726591760299599</c:v>
                </c:pt>
                <c:pt idx="58">
                  <c:v>0.120132852801922</c:v>
                </c:pt>
                <c:pt idx="59">
                  <c:v>0.13426612960214801</c:v>
                </c:pt>
                <c:pt idx="60">
                  <c:v>0.12366617200197801</c:v>
                </c:pt>
                <c:pt idx="61">
                  <c:v>0.105999576001695</c:v>
                </c:pt>
                <c:pt idx="62">
                  <c:v>0.105999576001695</c:v>
                </c:pt>
                <c:pt idx="63">
                  <c:v>0.120132852801922</c:v>
                </c:pt>
                <c:pt idx="64">
                  <c:v>9.1866299201469798E-2</c:v>
                </c:pt>
                <c:pt idx="65">
                  <c:v>0.11659953360186499</c:v>
                </c:pt>
                <c:pt idx="66">
                  <c:v>6.0066426400961E-2</c:v>
                </c:pt>
                <c:pt idx="67">
                  <c:v>5.2999788000847897E-2</c:v>
                </c:pt>
                <c:pt idx="68">
                  <c:v>6.0066426400961E-2</c:v>
                </c:pt>
                <c:pt idx="69">
                  <c:v>4.9466468800791398E-2</c:v>
                </c:pt>
                <c:pt idx="70">
                  <c:v>5.65331072009045E-2</c:v>
                </c:pt>
                <c:pt idx="71">
                  <c:v>6.3599745601017596E-2</c:v>
                </c:pt>
                <c:pt idx="72">
                  <c:v>2.4733234400395699E-2</c:v>
                </c:pt>
                <c:pt idx="73">
                  <c:v>2.4733234400395699E-2</c:v>
                </c:pt>
                <c:pt idx="74">
                  <c:v>6.3599745601017596E-2</c:v>
                </c:pt>
                <c:pt idx="75">
                  <c:v>1.76665960002826E-2</c:v>
                </c:pt>
                <c:pt idx="76">
                  <c:v>3.5333192000565297E-2</c:v>
                </c:pt>
                <c:pt idx="77">
                  <c:v>1.76665960002826E-2</c:v>
                </c:pt>
                <c:pt idx="78">
                  <c:v>1.76665960002826E-2</c:v>
                </c:pt>
                <c:pt idx="79">
                  <c:v>1.4133276800226101E-2</c:v>
                </c:pt>
                <c:pt idx="80">
                  <c:v>1.76665960002826E-2</c:v>
                </c:pt>
                <c:pt idx="81">
                  <c:v>2.8266553600452202E-2</c:v>
                </c:pt>
                <c:pt idx="82">
                  <c:v>1.76665960002826E-2</c:v>
                </c:pt>
                <c:pt idx="83">
                  <c:v>1.05999576001696E-2</c:v>
                </c:pt>
                <c:pt idx="84">
                  <c:v>1.05999576001696E-2</c:v>
                </c:pt>
                <c:pt idx="85">
                  <c:v>1.4133276800226101E-2</c:v>
                </c:pt>
                <c:pt idx="86">
                  <c:v>1.4133276800226101E-2</c:v>
                </c:pt>
                <c:pt idx="87">
                  <c:v>1.4133276800226101E-2</c:v>
                </c:pt>
                <c:pt idx="88">
                  <c:v>1.05999576001696E-2</c:v>
                </c:pt>
                <c:pt idx="89">
                  <c:v>2.4733234400395699E-2</c:v>
                </c:pt>
                <c:pt idx="90">
                  <c:v>3.53331920005653E-3</c:v>
                </c:pt>
                <c:pt idx="91">
                  <c:v>7.06663840011306E-3</c:v>
                </c:pt>
                <c:pt idx="92">
                  <c:v>7.06663840011306E-3</c:v>
                </c:pt>
                <c:pt idx="93">
                  <c:v>3.53331920005653E-3</c:v>
                </c:pt>
                <c:pt idx="94">
                  <c:v>3.53331920005653E-3</c:v>
                </c:pt>
                <c:pt idx="95">
                  <c:v>3.53331920005653E-3</c:v>
                </c:pt>
                <c:pt idx="96">
                  <c:v>1.05999576001696E-2</c:v>
                </c:pt>
                <c:pt idx="97">
                  <c:v>3.53331920005653E-3</c:v>
                </c:pt>
                <c:pt idx="98">
                  <c:v>7.06663840011306E-3</c:v>
                </c:pt>
                <c:pt idx="99">
                  <c:v>3.53331920005653E-3</c:v>
                </c:pt>
                <c:pt idx="100">
                  <c:v>1.4133276800226101E-2</c:v>
                </c:pt>
                <c:pt idx="101">
                  <c:v>3.53331920005653E-3</c:v>
                </c:pt>
                <c:pt idx="102">
                  <c:v>1.05999576001696E-2</c:v>
                </c:pt>
                <c:pt idx="103">
                  <c:v>3.53331920005653E-3</c:v>
                </c:pt>
                <c:pt idx="104">
                  <c:v>3.53331920005653E-3</c:v>
                </c:pt>
                <c:pt idx="105">
                  <c:v>3.53331920005653E-3</c:v>
                </c:pt>
                <c:pt idx="106">
                  <c:v>7.06663840011306E-3</c:v>
                </c:pt>
                <c:pt idx="107">
                  <c:v>3.53331920005653E-3</c:v>
                </c:pt>
                <c:pt idx="108">
                  <c:v>3.53331920005653E-3</c:v>
                </c:pt>
                <c:pt idx="109">
                  <c:v>3.53331920005653E-3</c:v>
                </c:pt>
                <c:pt idx="110">
                  <c:v>3.53331920005653E-3</c:v>
                </c:pt>
                <c:pt idx="111">
                  <c:v>3.53331920005653E-3</c:v>
                </c:pt>
                <c:pt idx="112">
                  <c:v>3.53331920005653E-3</c:v>
                </c:pt>
                <c:pt idx="113">
                  <c:v>3.53331920005653E-3</c:v>
                </c:pt>
                <c:pt idx="114">
                  <c:v>7.06663840011306E-3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0FC8-4F64-9B92-027EE0DA5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5822688"/>
        <c:axId val="585823672"/>
      </c:scatterChart>
      <c:valAx>
        <c:axId val="585822688"/>
        <c:scaling>
          <c:orientation val="minMax"/>
          <c:max val="15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International Roughness Index (inches/mile)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823672"/>
        <c:crosses val="autoZero"/>
        <c:crossBetween val="midCat"/>
        <c:majorUnit val="10"/>
      </c:valAx>
      <c:valAx>
        <c:axId val="585823672"/>
        <c:scaling>
          <c:orientation val="minMax"/>
          <c:max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LOTs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82268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5"/>
          <c:order val="0"/>
          <c:tx>
            <c:v>2018 Limited Access RN Projects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LimAcc2018_RN!$B$2:$B$74</c:f>
              <c:numCache>
                <c:formatCode>General</c:formatCode>
                <c:ptCount val="73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31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40</c:v>
                </c:pt>
                <c:pt idx="14">
                  <c:v>41</c:v>
                </c:pt>
                <c:pt idx="15">
                  <c:v>42</c:v>
                </c:pt>
                <c:pt idx="16">
                  <c:v>43</c:v>
                </c:pt>
                <c:pt idx="17">
                  <c:v>44</c:v>
                </c:pt>
                <c:pt idx="18">
                  <c:v>45</c:v>
                </c:pt>
                <c:pt idx="19">
                  <c:v>46</c:v>
                </c:pt>
                <c:pt idx="20">
                  <c:v>47</c:v>
                </c:pt>
                <c:pt idx="21">
                  <c:v>48</c:v>
                </c:pt>
                <c:pt idx="22">
                  <c:v>49</c:v>
                </c:pt>
                <c:pt idx="23">
                  <c:v>50</c:v>
                </c:pt>
                <c:pt idx="24">
                  <c:v>51</c:v>
                </c:pt>
                <c:pt idx="25">
                  <c:v>52</c:v>
                </c:pt>
                <c:pt idx="26">
                  <c:v>53</c:v>
                </c:pt>
                <c:pt idx="27">
                  <c:v>54</c:v>
                </c:pt>
                <c:pt idx="28">
                  <c:v>55</c:v>
                </c:pt>
                <c:pt idx="29">
                  <c:v>56</c:v>
                </c:pt>
                <c:pt idx="30">
                  <c:v>57</c:v>
                </c:pt>
                <c:pt idx="31">
                  <c:v>58</c:v>
                </c:pt>
                <c:pt idx="32">
                  <c:v>59</c:v>
                </c:pt>
                <c:pt idx="33">
                  <c:v>60</c:v>
                </c:pt>
                <c:pt idx="34">
                  <c:v>61</c:v>
                </c:pt>
                <c:pt idx="35">
                  <c:v>62</c:v>
                </c:pt>
                <c:pt idx="36">
                  <c:v>63</c:v>
                </c:pt>
                <c:pt idx="37">
                  <c:v>64</c:v>
                </c:pt>
                <c:pt idx="38">
                  <c:v>65</c:v>
                </c:pt>
                <c:pt idx="39">
                  <c:v>66</c:v>
                </c:pt>
                <c:pt idx="40">
                  <c:v>67</c:v>
                </c:pt>
                <c:pt idx="41">
                  <c:v>68</c:v>
                </c:pt>
                <c:pt idx="42">
                  <c:v>69</c:v>
                </c:pt>
                <c:pt idx="43">
                  <c:v>70</c:v>
                </c:pt>
                <c:pt idx="44">
                  <c:v>71</c:v>
                </c:pt>
                <c:pt idx="45">
                  <c:v>72</c:v>
                </c:pt>
                <c:pt idx="46">
                  <c:v>73</c:v>
                </c:pt>
                <c:pt idx="47">
                  <c:v>74</c:v>
                </c:pt>
                <c:pt idx="48">
                  <c:v>75</c:v>
                </c:pt>
                <c:pt idx="49">
                  <c:v>76</c:v>
                </c:pt>
                <c:pt idx="50">
                  <c:v>77</c:v>
                </c:pt>
                <c:pt idx="51">
                  <c:v>78</c:v>
                </c:pt>
                <c:pt idx="52">
                  <c:v>79</c:v>
                </c:pt>
                <c:pt idx="53">
                  <c:v>80</c:v>
                </c:pt>
                <c:pt idx="54">
                  <c:v>81</c:v>
                </c:pt>
                <c:pt idx="55">
                  <c:v>82</c:v>
                </c:pt>
                <c:pt idx="56">
                  <c:v>83</c:v>
                </c:pt>
                <c:pt idx="57">
                  <c:v>84</c:v>
                </c:pt>
                <c:pt idx="58">
                  <c:v>85</c:v>
                </c:pt>
                <c:pt idx="59">
                  <c:v>86</c:v>
                </c:pt>
                <c:pt idx="60">
                  <c:v>87</c:v>
                </c:pt>
                <c:pt idx="61">
                  <c:v>90</c:v>
                </c:pt>
                <c:pt idx="62">
                  <c:v>91</c:v>
                </c:pt>
                <c:pt idx="63">
                  <c:v>92</c:v>
                </c:pt>
                <c:pt idx="64">
                  <c:v>94</c:v>
                </c:pt>
                <c:pt idx="65">
                  <c:v>95</c:v>
                </c:pt>
                <c:pt idx="66">
                  <c:v>97</c:v>
                </c:pt>
                <c:pt idx="67">
                  <c:v>100</c:v>
                </c:pt>
                <c:pt idx="68">
                  <c:v>101</c:v>
                </c:pt>
                <c:pt idx="69">
                  <c:v>102</c:v>
                </c:pt>
                <c:pt idx="70">
                  <c:v>104</c:v>
                </c:pt>
                <c:pt idx="71">
                  <c:v>124</c:v>
                </c:pt>
                <c:pt idx="72">
                  <c:v>126</c:v>
                </c:pt>
              </c:numCache>
            </c:numRef>
          </c:xVal>
          <c:yVal>
            <c:numRef>
              <c:f>LimAcc2018_RN!$D$2:$D$74</c:f>
              <c:numCache>
                <c:formatCode>General</c:formatCode>
                <c:ptCount val="73"/>
                <c:pt idx="0">
                  <c:v>6.2485354994923067E-2</c:v>
                </c:pt>
                <c:pt idx="1">
                  <c:v>0.14059204873857689</c:v>
                </c:pt>
                <c:pt idx="2">
                  <c:v>0.3358587830977115</c:v>
                </c:pt>
                <c:pt idx="3">
                  <c:v>0.74201359056471139</c:v>
                </c:pt>
                <c:pt idx="4">
                  <c:v>1.0153870186674998</c:v>
                </c:pt>
                <c:pt idx="5">
                  <c:v>1.3902991486370382</c:v>
                </c:pt>
                <c:pt idx="6">
                  <c:v>1.7886432867296729</c:v>
                </c:pt>
                <c:pt idx="7">
                  <c:v>2.2104194329454034</c:v>
                </c:pt>
                <c:pt idx="8">
                  <c:v>1.8276966336014995</c:v>
                </c:pt>
                <c:pt idx="9">
                  <c:v>2.7259236116535188</c:v>
                </c:pt>
                <c:pt idx="10">
                  <c:v>2.8899476685151919</c:v>
                </c:pt>
                <c:pt idx="11">
                  <c:v>2.2885261266890571</c:v>
                </c:pt>
                <c:pt idx="12">
                  <c:v>3.4679372022182298</c:v>
                </c:pt>
                <c:pt idx="13">
                  <c:v>3.5304225572131531</c:v>
                </c:pt>
                <c:pt idx="14">
                  <c:v>3.6475825978286336</c:v>
                </c:pt>
                <c:pt idx="15">
                  <c:v>3.795985315941576</c:v>
                </c:pt>
                <c:pt idx="16">
                  <c:v>3.8116066546903067</c:v>
                </c:pt>
                <c:pt idx="17">
                  <c:v>3.9131453565570564</c:v>
                </c:pt>
                <c:pt idx="18">
                  <c:v>4.2411934702804031</c:v>
                </c:pt>
                <c:pt idx="19">
                  <c:v>4.1240334296649221</c:v>
                </c:pt>
                <c:pt idx="20">
                  <c:v>3.8116066546903067</c:v>
                </c:pt>
                <c:pt idx="21">
                  <c:v>3.2492384597359996</c:v>
                </c:pt>
                <c:pt idx="22">
                  <c:v>3.6397719284542682</c:v>
                </c:pt>
                <c:pt idx="23">
                  <c:v>3.8506600015621339</c:v>
                </c:pt>
                <c:pt idx="24">
                  <c:v>2.9836757010075763</c:v>
                </c:pt>
                <c:pt idx="25">
                  <c:v>2.5931422322893072</c:v>
                </c:pt>
                <c:pt idx="26">
                  <c:v>1.671483246114192</c:v>
                </c:pt>
                <c:pt idx="27">
                  <c:v>2.3900648285558073</c:v>
                </c:pt>
                <c:pt idx="28">
                  <c:v>3.4366945247207688</c:v>
                </c:pt>
                <c:pt idx="29">
                  <c:v>2.1557447473248459</c:v>
                </c:pt>
                <c:pt idx="30">
                  <c:v>1.9604780129657111</c:v>
                </c:pt>
                <c:pt idx="31">
                  <c:v>1.5777552136218076</c:v>
                </c:pt>
                <c:pt idx="32">
                  <c:v>1.8745606498476921</c:v>
                </c:pt>
                <c:pt idx="33">
                  <c:v>1.6089978911192688</c:v>
                </c:pt>
                <c:pt idx="34">
                  <c:v>1.3356244630164806</c:v>
                </c:pt>
                <c:pt idx="35">
                  <c:v>1.0856830430367883</c:v>
                </c:pt>
                <c:pt idx="36">
                  <c:v>0.96071233304694215</c:v>
                </c:pt>
                <c:pt idx="37">
                  <c:v>1.4684058423806921</c:v>
                </c:pt>
                <c:pt idx="38">
                  <c:v>1.1091150511598844</c:v>
                </c:pt>
                <c:pt idx="39">
                  <c:v>0.94509099429821131</c:v>
                </c:pt>
                <c:pt idx="40">
                  <c:v>0.5545575255799422</c:v>
                </c:pt>
                <c:pt idx="41">
                  <c:v>0.99976567991876908</c:v>
                </c:pt>
                <c:pt idx="42">
                  <c:v>0.89822697805201912</c:v>
                </c:pt>
                <c:pt idx="43">
                  <c:v>0.60923221120049986</c:v>
                </c:pt>
                <c:pt idx="44">
                  <c:v>0.74201359056471139</c:v>
                </c:pt>
                <c:pt idx="45">
                  <c:v>0.531125517456846</c:v>
                </c:pt>
                <c:pt idx="46">
                  <c:v>0.24213075060532688</c:v>
                </c:pt>
                <c:pt idx="47">
                  <c:v>0.66390689682105752</c:v>
                </c:pt>
                <c:pt idx="48">
                  <c:v>0.3358587830977115</c:v>
                </c:pt>
                <c:pt idx="49">
                  <c:v>0.15621338748730765</c:v>
                </c:pt>
                <c:pt idx="50">
                  <c:v>0.46864016246192303</c:v>
                </c:pt>
                <c:pt idx="51">
                  <c:v>0.10153870186674999</c:v>
                </c:pt>
                <c:pt idx="52">
                  <c:v>0.42177614621573067</c:v>
                </c:pt>
                <c:pt idx="53">
                  <c:v>0.16402405686167304</c:v>
                </c:pt>
                <c:pt idx="54">
                  <c:v>0.14840271811294228</c:v>
                </c:pt>
                <c:pt idx="55">
                  <c:v>4.6864016246192297E-2</c:v>
                </c:pt>
                <c:pt idx="56">
                  <c:v>0.1327813793642115</c:v>
                </c:pt>
                <c:pt idx="57">
                  <c:v>1.5621338748730767E-2</c:v>
                </c:pt>
                <c:pt idx="58">
                  <c:v>7.0296024369288446E-2</c:v>
                </c:pt>
                <c:pt idx="59">
                  <c:v>0.10153870186674999</c:v>
                </c:pt>
                <c:pt idx="60">
                  <c:v>4.6864016246192297E-2</c:v>
                </c:pt>
                <c:pt idx="61">
                  <c:v>0.28118409747715378</c:v>
                </c:pt>
                <c:pt idx="62">
                  <c:v>0.21088807310786534</c:v>
                </c:pt>
                <c:pt idx="63">
                  <c:v>1.5621338748730767E-2</c:v>
                </c:pt>
                <c:pt idx="64">
                  <c:v>2.3432008123096149E-2</c:v>
                </c:pt>
                <c:pt idx="65">
                  <c:v>1.5621338748730767E-2</c:v>
                </c:pt>
                <c:pt idx="66">
                  <c:v>0.11716004061548076</c:v>
                </c:pt>
                <c:pt idx="67">
                  <c:v>1.5621338748730767E-2</c:v>
                </c:pt>
                <c:pt idx="68">
                  <c:v>7.8106693743653834E-3</c:v>
                </c:pt>
                <c:pt idx="69">
                  <c:v>7.8106693743653834E-3</c:v>
                </c:pt>
                <c:pt idx="70">
                  <c:v>9.3728032492384594E-2</c:v>
                </c:pt>
                <c:pt idx="71">
                  <c:v>9.3728032492384594E-2</c:v>
                </c:pt>
                <c:pt idx="72">
                  <c:v>7.8106693743653834E-3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B6F-4601-9AC6-ED1304CDA5A9}"/>
            </c:ext>
          </c:extLst>
        </c:ser>
        <c:ser>
          <c:idx val="0"/>
          <c:order val="1"/>
          <c:tx>
            <c:v>Original Interstate Data 2005-2010</c:v>
          </c:tx>
          <c:spPr>
            <a:ln w="476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'Original Interstate'!$A$2:$A$116</c:f>
              <c:numCache>
                <c:formatCode>General</c:formatCode>
                <c:ptCount val="11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64</c:v>
                </c:pt>
                <c:pt idx="40">
                  <c:v>65</c:v>
                </c:pt>
                <c:pt idx="41">
                  <c:v>66</c:v>
                </c:pt>
                <c:pt idx="42">
                  <c:v>67</c:v>
                </c:pt>
                <c:pt idx="43">
                  <c:v>68</c:v>
                </c:pt>
                <c:pt idx="44">
                  <c:v>69</c:v>
                </c:pt>
                <c:pt idx="45">
                  <c:v>70</c:v>
                </c:pt>
                <c:pt idx="46">
                  <c:v>71</c:v>
                </c:pt>
                <c:pt idx="47">
                  <c:v>72</c:v>
                </c:pt>
                <c:pt idx="48">
                  <c:v>73</c:v>
                </c:pt>
                <c:pt idx="49">
                  <c:v>74</c:v>
                </c:pt>
                <c:pt idx="50">
                  <c:v>75</c:v>
                </c:pt>
                <c:pt idx="51">
                  <c:v>76</c:v>
                </c:pt>
                <c:pt idx="52">
                  <c:v>77</c:v>
                </c:pt>
                <c:pt idx="53">
                  <c:v>78</c:v>
                </c:pt>
                <c:pt idx="54">
                  <c:v>79</c:v>
                </c:pt>
                <c:pt idx="55">
                  <c:v>80</c:v>
                </c:pt>
                <c:pt idx="56">
                  <c:v>81</c:v>
                </c:pt>
                <c:pt idx="57">
                  <c:v>82</c:v>
                </c:pt>
                <c:pt idx="58">
                  <c:v>83</c:v>
                </c:pt>
                <c:pt idx="59">
                  <c:v>84</c:v>
                </c:pt>
                <c:pt idx="60">
                  <c:v>85</c:v>
                </c:pt>
                <c:pt idx="61">
                  <c:v>86</c:v>
                </c:pt>
                <c:pt idx="62">
                  <c:v>87</c:v>
                </c:pt>
                <c:pt idx="63">
                  <c:v>88</c:v>
                </c:pt>
                <c:pt idx="64">
                  <c:v>89</c:v>
                </c:pt>
                <c:pt idx="65">
                  <c:v>90</c:v>
                </c:pt>
                <c:pt idx="66">
                  <c:v>91</c:v>
                </c:pt>
                <c:pt idx="67">
                  <c:v>92</c:v>
                </c:pt>
                <c:pt idx="68">
                  <c:v>93</c:v>
                </c:pt>
                <c:pt idx="69">
                  <c:v>94</c:v>
                </c:pt>
                <c:pt idx="70">
                  <c:v>95</c:v>
                </c:pt>
                <c:pt idx="71">
                  <c:v>96</c:v>
                </c:pt>
                <c:pt idx="72">
                  <c:v>97</c:v>
                </c:pt>
                <c:pt idx="73">
                  <c:v>98</c:v>
                </c:pt>
                <c:pt idx="74">
                  <c:v>99</c:v>
                </c:pt>
                <c:pt idx="75">
                  <c:v>100</c:v>
                </c:pt>
                <c:pt idx="76">
                  <c:v>101</c:v>
                </c:pt>
                <c:pt idx="77">
                  <c:v>102</c:v>
                </c:pt>
                <c:pt idx="78">
                  <c:v>103</c:v>
                </c:pt>
                <c:pt idx="79">
                  <c:v>104</c:v>
                </c:pt>
                <c:pt idx="80">
                  <c:v>105</c:v>
                </c:pt>
                <c:pt idx="81">
                  <c:v>106</c:v>
                </c:pt>
                <c:pt idx="82">
                  <c:v>107</c:v>
                </c:pt>
                <c:pt idx="83">
                  <c:v>108</c:v>
                </c:pt>
                <c:pt idx="84">
                  <c:v>109</c:v>
                </c:pt>
                <c:pt idx="85">
                  <c:v>110</c:v>
                </c:pt>
                <c:pt idx="86">
                  <c:v>111</c:v>
                </c:pt>
                <c:pt idx="87">
                  <c:v>112</c:v>
                </c:pt>
                <c:pt idx="88">
                  <c:v>113</c:v>
                </c:pt>
                <c:pt idx="89">
                  <c:v>114</c:v>
                </c:pt>
                <c:pt idx="90">
                  <c:v>115</c:v>
                </c:pt>
                <c:pt idx="91">
                  <c:v>117</c:v>
                </c:pt>
                <c:pt idx="92">
                  <c:v>118</c:v>
                </c:pt>
                <c:pt idx="93">
                  <c:v>119</c:v>
                </c:pt>
                <c:pt idx="94">
                  <c:v>120</c:v>
                </c:pt>
                <c:pt idx="95">
                  <c:v>122</c:v>
                </c:pt>
                <c:pt idx="96">
                  <c:v>123</c:v>
                </c:pt>
                <c:pt idx="97">
                  <c:v>124</c:v>
                </c:pt>
                <c:pt idx="98">
                  <c:v>125</c:v>
                </c:pt>
                <c:pt idx="99">
                  <c:v>126</c:v>
                </c:pt>
                <c:pt idx="100">
                  <c:v>127</c:v>
                </c:pt>
                <c:pt idx="101">
                  <c:v>129</c:v>
                </c:pt>
                <c:pt idx="102">
                  <c:v>130</c:v>
                </c:pt>
                <c:pt idx="103">
                  <c:v>131</c:v>
                </c:pt>
                <c:pt idx="104">
                  <c:v>132</c:v>
                </c:pt>
                <c:pt idx="105">
                  <c:v>133</c:v>
                </c:pt>
                <c:pt idx="106">
                  <c:v>134</c:v>
                </c:pt>
                <c:pt idx="107">
                  <c:v>136</c:v>
                </c:pt>
                <c:pt idx="108">
                  <c:v>137</c:v>
                </c:pt>
                <c:pt idx="109">
                  <c:v>138</c:v>
                </c:pt>
                <c:pt idx="110">
                  <c:v>142</c:v>
                </c:pt>
                <c:pt idx="111">
                  <c:v>145</c:v>
                </c:pt>
                <c:pt idx="112">
                  <c:v>146</c:v>
                </c:pt>
                <c:pt idx="113">
                  <c:v>147</c:v>
                </c:pt>
                <c:pt idx="114">
                  <c:v>151</c:v>
                </c:pt>
              </c:numCache>
            </c:numRef>
          </c:xVal>
          <c:yVal>
            <c:numRef>
              <c:f>'Original Interstate'!$C$2:$C$116</c:f>
              <c:numCache>
                <c:formatCode>General</c:formatCode>
                <c:ptCount val="115"/>
                <c:pt idx="0">
                  <c:v>3.53331920005653E-3</c:v>
                </c:pt>
                <c:pt idx="1">
                  <c:v>7.06663840011306E-3</c:v>
                </c:pt>
                <c:pt idx="2">
                  <c:v>3.5333192000565297E-2</c:v>
                </c:pt>
                <c:pt idx="3">
                  <c:v>0.15193272560243001</c:v>
                </c:pt>
                <c:pt idx="4">
                  <c:v>0.39573175040633102</c:v>
                </c:pt>
                <c:pt idx="5">
                  <c:v>0.81266341601300196</c:v>
                </c:pt>
                <c:pt idx="6">
                  <c:v>1.2331284008197301</c:v>
                </c:pt>
                <c:pt idx="7">
                  <c:v>1.8161260688290499</c:v>
                </c:pt>
                <c:pt idx="8">
                  <c:v>2.2754575648364002</c:v>
                </c:pt>
                <c:pt idx="9">
                  <c:v>2.6711893152427302</c:v>
                </c:pt>
                <c:pt idx="10">
                  <c:v>2.77718889124443</c:v>
                </c:pt>
                <c:pt idx="11">
                  <c:v>3.0916543000494601</c:v>
                </c:pt>
                <c:pt idx="12">
                  <c:v>3.4025863896544402</c:v>
                </c:pt>
                <c:pt idx="13">
                  <c:v>3.4379195816550001</c:v>
                </c:pt>
                <c:pt idx="14">
                  <c:v>3.3601865592537599</c:v>
                </c:pt>
                <c:pt idx="15">
                  <c:v>3.6039855840576598</c:v>
                </c:pt>
                <c:pt idx="16">
                  <c:v>3.5686523920570901</c:v>
                </c:pt>
                <c:pt idx="17">
                  <c:v>3.5439191576567</c:v>
                </c:pt>
                <c:pt idx="18">
                  <c:v>3.3743198360539801</c:v>
                </c:pt>
                <c:pt idx="19">
                  <c:v>3.26832026005229</c:v>
                </c:pt>
                <c:pt idx="20">
                  <c:v>3.36725319765387</c:v>
                </c:pt>
                <c:pt idx="21">
                  <c:v>3.4449862200551098</c:v>
                </c:pt>
                <c:pt idx="22">
                  <c:v>3.26832026005229</c:v>
                </c:pt>
                <c:pt idx="23">
                  <c:v>3.0174545968482702</c:v>
                </c:pt>
                <c:pt idx="24">
                  <c:v>3.2188537912515001</c:v>
                </c:pt>
                <c:pt idx="25">
                  <c:v>3.0845876616493499</c:v>
                </c:pt>
                <c:pt idx="26">
                  <c:v>2.9432548936470901</c:v>
                </c:pt>
                <c:pt idx="27">
                  <c:v>2.79485548724471</c:v>
                </c:pt>
                <c:pt idx="28">
                  <c:v>2.8019221256448299</c:v>
                </c:pt>
                <c:pt idx="29">
                  <c:v>2.6994558688431902</c:v>
                </c:pt>
                <c:pt idx="30">
                  <c:v>2.5157232704402501</c:v>
                </c:pt>
                <c:pt idx="31">
                  <c:v>2.34965726803759</c:v>
                </c:pt>
                <c:pt idx="32">
                  <c:v>2.0457918168327298</c:v>
                </c:pt>
                <c:pt idx="33">
                  <c:v>1.88679245283018</c:v>
                </c:pt>
                <c:pt idx="34">
                  <c:v>1.60412691682566</c:v>
                </c:pt>
                <c:pt idx="35">
                  <c:v>1.5970602784255501</c:v>
                </c:pt>
                <c:pt idx="36">
                  <c:v>1.3603278920217601</c:v>
                </c:pt>
                <c:pt idx="37">
                  <c:v>1.3567945728216999</c:v>
                </c:pt>
                <c:pt idx="38">
                  <c:v>1.2119284856193899</c:v>
                </c:pt>
                <c:pt idx="39">
                  <c:v>0.897463076814359</c:v>
                </c:pt>
                <c:pt idx="40">
                  <c:v>0.97166278001554596</c:v>
                </c:pt>
                <c:pt idx="41">
                  <c:v>0.83739665041339795</c:v>
                </c:pt>
                <c:pt idx="42">
                  <c:v>0.73493039361175805</c:v>
                </c:pt>
                <c:pt idx="43">
                  <c:v>0.59006430640944096</c:v>
                </c:pt>
                <c:pt idx="44">
                  <c:v>0.50526464560808404</c:v>
                </c:pt>
                <c:pt idx="45">
                  <c:v>0.58653098720938401</c:v>
                </c:pt>
                <c:pt idx="46">
                  <c:v>0.46993145360751798</c:v>
                </c:pt>
                <c:pt idx="47">
                  <c:v>0.43106494240689702</c:v>
                </c:pt>
                <c:pt idx="48">
                  <c:v>0.44519821920712299</c:v>
                </c:pt>
                <c:pt idx="49">
                  <c:v>0.36039855840576601</c:v>
                </c:pt>
                <c:pt idx="50">
                  <c:v>0.34626528160553999</c:v>
                </c:pt>
                <c:pt idx="51">
                  <c:v>0.24733234400395701</c:v>
                </c:pt>
                <c:pt idx="52">
                  <c:v>0.27206557840435303</c:v>
                </c:pt>
                <c:pt idx="53">
                  <c:v>0.257932301604126</c:v>
                </c:pt>
                <c:pt idx="54">
                  <c:v>0.21199915200339101</c:v>
                </c:pt>
                <c:pt idx="55">
                  <c:v>0.26853225920429602</c:v>
                </c:pt>
                <c:pt idx="56">
                  <c:v>0.208465832803335</c:v>
                </c:pt>
                <c:pt idx="57">
                  <c:v>0.18726591760299599</c:v>
                </c:pt>
                <c:pt idx="58">
                  <c:v>0.120132852801922</c:v>
                </c:pt>
                <c:pt idx="59">
                  <c:v>0.13426612960214801</c:v>
                </c:pt>
                <c:pt idx="60">
                  <c:v>0.12366617200197801</c:v>
                </c:pt>
                <c:pt idx="61">
                  <c:v>0.105999576001695</c:v>
                </c:pt>
                <c:pt idx="62">
                  <c:v>0.105999576001695</c:v>
                </c:pt>
                <c:pt idx="63">
                  <c:v>0.120132852801922</c:v>
                </c:pt>
                <c:pt idx="64">
                  <c:v>9.1866299201469798E-2</c:v>
                </c:pt>
                <c:pt idx="65">
                  <c:v>0.11659953360186499</c:v>
                </c:pt>
                <c:pt idx="66">
                  <c:v>6.0066426400961E-2</c:v>
                </c:pt>
                <c:pt idx="67">
                  <c:v>5.2999788000847897E-2</c:v>
                </c:pt>
                <c:pt idx="68">
                  <c:v>6.0066426400961E-2</c:v>
                </c:pt>
                <c:pt idx="69">
                  <c:v>4.9466468800791398E-2</c:v>
                </c:pt>
                <c:pt idx="70">
                  <c:v>5.65331072009045E-2</c:v>
                </c:pt>
                <c:pt idx="71">
                  <c:v>6.3599745601017596E-2</c:v>
                </c:pt>
                <c:pt idx="72">
                  <c:v>2.4733234400395699E-2</c:v>
                </c:pt>
                <c:pt idx="73">
                  <c:v>2.4733234400395699E-2</c:v>
                </c:pt>
                <c:pt idx="74">
                  <c:v>6.3599745601017596E-2</c:v>
                </c:pt>
                <c:pt idx="75">
                  <c:v>1.76665960002826E-2</c:v>
                </c:pt>
                <c:pt idx="76">
                  <c:v>3.5333192000565297E-2</c:v>
                </c:pt>
                <c:pt idx="77">
                  <c:v>1.76665960002826E-2</c:v>
                </c:pt>
                <c:pt idx="78">
                  <c:v>1.76665960002826E-2</c:v>
                </c:pt>
                <c:pt idx="79">
                  <c:v>1.4133276800226101E-2</c:v>
                </c:pt>
                <c:pt idx="80">
                  <c:v>1.76665960002826E-2</c:v>
                </c:pt>
                <c:pt idx="81">
                  <c:v>2.8266553600452202E-2</c:v>
                </c:pt>
                <c:pt idx="82">
                  <c:v>1.76665960002826E-2</c:v>
                </c:pt>
                <c:pt idx="83">
                  <c:v>1.05999576001696E-2</c:v>
                </c:pt>
                <c:pt idx="84">
                  <c:v>1.05999576001696E-2</c:v>
                </c:pt>
                <c:pt idx="85">
                  <c:v>1.4133276800226101E-2</c:v>
                </c:pt>
                <c:pt idx="86">
                  <c:v>1.4133276800226101E-2</c:v>
                </c:pt>
                <c:pt idx="87">
                  <c:v>1.4133276800226101E-2</c:v>
                </c:pt>
                <c:pt idx="88">
                  <c:v>1.05999576001696E-2</c:v>
                </c:pt>
                <c:pt idx="89">
                  <c:v>2.4733234400395699E-2</c:v>
                </c:pt>
                <c:pt idx="90">
                  <c:v>3.53331920005653E-3</c:v>
                </c:pt>
                <c:pt idx="91">
                  <c:v>7.06663840011306E-3</c:v>
                </c:pt>
                <c:pt idx="92">
                  <c:v>7.06663840011306E-3</c:v>
                </c:pt>
                <c:pt idx="93">
                  <c:v>3.53331920005653E-3</c:v>
                </c:pt>
                <c:pt idx="94">
                  <c:v>3.53331920005653E-3</c:v>
                </c:pt>
                <c:pt idx="95">
                  <c:v>3.53331920005653E-3</c:v>
                </c:pt>
                <c:pt idx="96">
                  <c:v>1.05999576001696E-2</c:v>
                </c:pt>
                <c:pt idx="97">
                  <c:v>3.53331920005653E-3</c:v>
                </c:pt>
                <c:pt idx="98">
                  <c:v>7.06663840011306E-3</c:v>
                </c:pt>
                <c:pt idx="99">
                  <c:v>3.53331920005653E-3</c:v>
                </c:pt>
                <c:pt idx="100">
                  <c:v>1.4133276800226101E-2</c:v>
                </c:pt>
                <c:pt idx="101">
                  <c:v>3.53331920005653E-3</c:v>
                </c:pt>
                <c:pt idx="102">
                  <c:v>1.05999576001696E-2</c:v>
                </c:pt>
                <c:pt idx="103">
                  <c:v>3.53331920005653E-3</c:v>
                </c:pt>
                <c:pt idx="104">
                  <c:v>3.53331920005653E-3</c:v>
                </c:pt>
                <c:pt idx="105">
                  <c:v>3.53331920005653E-3</c:v>
                </c:pt>
                <c:pt idx="106">
                  <c:v>7.06663840011306E-3</c:v>
                </c:pt>
                <c:pt idx="107">
                  <c:v>3.53331920005653E-3</c:v>
                </c:pt>
                <c:pt idx="108">
                  <c:v>3.53331920005653E-3</c:v>
                </c:pt>
                <c:pt idx="109">
                  <c:v>3.53331920005653E-3</c:v>
                </c:pt>
                <c:pt idx="110">
                  <c:v>3.53331920005653E-3</c:v>
                </c:pt>
                <c:pt idx="111">
                  <c:v>3.53331920005653E-3</c:v>
                </c:pt>
                <c:pt idx="112">
                  <c:v>3.53331920005653E-3</c:v>
                </c:pt>
                <c:pt idx="113">
                  <c:v>3.53331920005653E-3</c:v>
                </c:pt>
                <c:pt idx="114">
                  <c:v>7.06663840011306E-3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B6F-4601-9AC6-ED1304CDA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5822688"/>
        <c:axId val="585823672"/>
      </c:scatterChart>
      <c:valAx>
        <c:axId val="585822688"/>
        <c:scaling>
          <c:orientation val="minMax"/>
          <c:max val="15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International Roughness Index (inch/mile)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823672"/>
        <c:crosses val="autoZero"/>
        <c:crossBetween val="midCat"/>
        <c:majorUnit val="10"/>
      </c:valAx>
      <c:valAx>
        <c:axId val="585823672"/>
        <c:scaling>
          <c:orientation val="minMax"/>
          <c:max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LOTs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82268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IRI Distribution </a:t>
            </a:r>
          </a:p>
        </c:rich>
      </c:tx>
      <c:layout>
        <c:manualLayout>
          <c:xMode val="edge"/>
          <c:yMode val="edge"/>
          <c:x val="0.45035065493869969"/>
          <c:y val="2.8368789045477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'2018_LimAcc_ACC'!$B$1:$G$1</c:f>
              <c:strCache>
                <c:ptCount val="1"/>
                <c:pt idx="0">
                  <c:v>Limited Access Roads - Acceptance 2018</c:v>
                </c:pt>
              </c:strCache>
            </c:strRef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'2018_LimAcc_ACC'!$D$3:$D$46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59</c:v>
                </c:pt>
                <c:pt idx="37">
                  <c:v>61</c:v>
                </c:pt>
                <c:pt idx="38">
                  <c:v>62</c:v>
                </c:pt>
                <c:pt idx="39">
                  <c:v>63</c:v>
                </c:pt>
                <c:pt idx="40">
                  <c:v>68</c:v>
                </c:pt>
                <c:pt idx="41">
                  <c:v>69</c:v>
                </c:pt>
                <c:pt idx="42">
                  <c:v>71</c:v>
                </c:pt>
                <c:pt idx="43">
                  <c:v>76</c:v>
                </c:pt>
              </c:numCache>
            </c:numRef>
          </c:xVal>
          <c:yVal>
            <c:numRef>
              <c:f>'2018_LimAcc_ACC'!$F$3:$F$46</c:f>
              <c:numCache>
                <c:formatCode>General</c:formatCode>
                <c:ptCount val="44"/>
                <c:pt idx="0">
                  <c:v>0.20242914979757085</c:v>
                </c:pt>
                <c:pt idx="1">
                  <c:v>0.40485829959514169</c:v>
                </c:pt>
                <c:pt idx="2">
                  <c:v>0.40485829959514169</c:v>
                </c:pt>
                <c:pt idx="3">
                  <c:v>1.214574898785425</c:v>
                </c:pt>
                <c:pt idx="4">
                  <c:v>2.2267206477732793</c:v>
                </c:pt>
                <c:pt idx="5">
                  <c:v>2.834008097165992</c:v>
                </c:pt>
                <c:pt idx="6">
                  <c:v>4.4534412955465585</c:v>
                </c:pt>
                <c:pt idx="7">
                  <c:v>6.6801619433198383</c:v>
                </c:pt>
                <c:pt idx="8">
                  <c:v>6.0728744939271255</c:v>
                </c:pt>
                <c:pt idx="9">
                  <c:v>8.5020242914979747</c:v>
                </c:pt>
                <c:pt idx="10">
                  <c:v>3.6437246963562751</c:v>
                </c:pt>
                <c:pt idx="11">
                  <c:v>6.2753036437246958</c:v>
                </c:pt>
                <c:pt idx="12">
                  <c:v>6.2753036437246958</c:v>
                </c:pt>
                <c:pt idx="13">
                  <c:v>6.4777327935222671</c:v>
                </c:pt>
                <c:pt idx="14">
                  <c:v>6.0728744939271255</c:v>
                </c:pt>
                <c:pt idx="15">
                  <c:v>3.8461538461538463</c:v>
                </c:pt>
                <c:pt idx="16">
                  <c:v>3.8461538461538463</c:v>
                </c:pt>
                <c:pt idx="17">
                  <c:v>3.8461538461538463</c:v>
                </c:pt>
                <c:pt idx="18">
                  <c:v>2.834008097165992</c:v>
                </c:pt>
                <c:pt idx="19">
                  <c:v>3.8461538461538463</c:v>
                </c:pt>
                <c:pt idx="20">
                  <c:v>1.8218623481781375</c:v>
                </c:pt>
                <c:pt idx="21">
                  <c:v>2.6315789473684208</c:v>
                </c:pt>
                <c:pt idx="22">
                  <c:v>2.6315789473684208</c:v>
                </c:pt>
                <c:pt idx="23">
                  <c:v>1.6194331983805668</c:v>
                </c:pt>
                <c:pt idx="24">
                  <c:v>1.214574898785425</c:v>
                </c:pt>
                <c:pt idx="25">
                  <c:v>1.214574898785425</c:v>
                </c:pt>
                <c:pt idx="26">
                  <c:v>1.8218623481781375</c:v>
                </c:pt>
                <c:pt idx="27">
                  <c:v>0.40485829959514169</c:v>
                </c:pt>
                <c:pt idx="28">
                  <c:v>0.40485829959514169</c:v>
                </c:pt>
                <c:pt idx="29">
                  <c:v>0.40485829959514169</c:v>
                </c:pt>
                <c:pt idx="30">
                  <c:v>1.0121457489878543</c:v>
                </c:pt>
                <c:pt idx="31">
                  <c:v>1.417004048582996</c:v>
                </c:pt>
                <c:pt idx="32">
                  <c:v>0.60728744939271251</c:v>
                </c:pt>
                <c:pt idx="33">
                  <c:v>0.20242914979757085</c:v>
                </c:pt>
                <c:pt idx="34">
                  <c:v>0.40485829959514169</c:v>
                </c:pt>
                <c:pt idx="35">
                  <c:v>0.20242914979757085</c:v>
                </c:pt>
                <c:pt idx="36">
                  <c:v>0.20242914979757085</c:v>
                </c:pt>
                <c:pt idx="37">
                  <c:v>0.40485829959514169</c:v>
                </c:pt>
                <c:pt idx="38">
                  <c:v>0.40485829959514169</c:v>
                </c:pt>
                <c:pt idx="39">
                  <c:v>0.20242914979757085</c:v>
                </c:pt>
                <c:pt idx="40">
                  <c:v>0.20242914979757085</c:v>
                </c:pt>
                <c:pt idx="41">
                  <c:v>0.20242914979757085</c:v>
                </c:pt>
                <c:pt idx="42">
                  <c:v>0.20242914979757085</c:v>
                </c:pt>
                <c:pt idx="43">
                  <c:v>0.20242914979757085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585-45C0-AB3D-D6B9767D593F}"/>
            </c:ext>
          </c:extLst>
        </c:ser>
        <c:ser>
          <c:idx val="1"/>
          <c:order val="1"/>
          <c:tx>
            <c:v>Original Interstate Data 2005 to 2010</c:v>
          </c:tx>
          <c:spPr>
            <a:ln w="476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32"/>
            <c:marker>
              <c:symbol val="none"/>
            </c:marker>
            <c:bubble3D val="0"/>
            <c:spPr>
              <a:ln w="47625" cap="rnd">
                <a:solidFill>
                  <a:schemeClr val="tx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7FF1-4333-9C5F-A0F6E9A960D6}"/>
              </c:ext>
            </c:extLst>
          </c:dPt>
          <c:xVal>
            <c:numRef>
              <c:f>'original interstate data'!$A$2:$A$116</c:f>
              <c:numCache>
                <c:formatCode>General</c:formatCode>
                <c:ptCount val="11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64</c:v>
                </c:pt>
                <c:pt idx="40">
                  <c:v>65</c:v>
                </c:pt>
                <c:pt idx="41">
                  <c:v>66</c:v>
                </c:pt>
                <c:pt idx="42">
                  <c:v>67</c:v>
                </c:pt>
                <c:pt idx="43">
                  <c:v>68</c:v>
                </c:pt>
                <c:pt idx="44">
                  <c:v>69</c:v>
                </c:pt>
                <c:pt idx="45">
                  <c:v>70</c:v>
                </c:pt>
                <c:pt idx="46">
                  <c:v>71</c:v>
                </c:pt>
                <c:pt idx="47">
                  <c:v>72</c:v>
                </c:pt>
                <c:pt idx="48">
                  <c:v>73</c:v>
                </c:pt>
                <c:pt idx="49">
                  <c:v>74</c:v>
                </c:pt>
                <c:pt idx="50">
                  <c:v>75</c:v>
                </c:pt>
                <c:pt idx="51">
                  <c:v>76</c:v>
                </c:pt>
                <c:pt idx="52">
                  <c:v>77</c:v>
                </c:pt>
                <c:pt idx="53">
                  <c:v>78</c:v>
                </c:pt>
                <c:pt idx="54">
                  <c:v>79</c:v>
                </c:pt>
                <c:pt idx="55">
                  <c:v>80</c:v>
                </c:pt>
                <c:pt idx="56">
                  <c:v>81</c:v>
                </c:pt>
                <c:pt idx="57">
                  <c:v>82</c:v>
                </c:pt>
                <c:pt idx="58">
                  <c:v>83</c:v>
                </c:pt>
                <c:pt idx="59">
                  <c:v>84</c:v>
                </c:pt>
                <c:pt idx="60">
                  <c:v>85</c:v>
                </c:pt>
                <c:pt idx="61">
                  <c:v>86</c:v>
                </c:pt>
                <c:pt idx="62">
                  <c:v>87</c:v>
                </c:pt>
                <c:pt idx="63">
                  <c:v>88</c:v>
                </c:pt>
                <c:pt idx="64">
                  <c:v>89</c:v>
                </c:pt>
                <c:pt idx="65">
                  <c:v>90</c:v>
                </c:pt>
                <c:pt idx="66">
                  <c:v>91</c:v>
                </c:pt>
                <c:pt idx="67">
                  <c:v>92</c:v>
                </c:pt>
                <c:pt idx="68">
                  <c:v>93</c:v>
                </c:pt>
                <c:pt idx="69">
                  <c:v>94</c:v>
                </c:pt>
                <c:pt idx="70">
                  <c:v>95</c:v>
                </c:pt>
                <c:pt idx="71">
                  <c:v>96</c:v>
                </c:pt>
                <c:pt idx="72">
                  <c:v>97</c:v>
                </c:pt>
                <c:pt idx="73">
                  <c:v>98</c:v>
                </c:pt>
                <c:pt idx="74">
                  <c:v>99</c:v>
                </c:pt>
                <c:pt idx="75">
                  <c:v>100</c:v>
                </c:pt>
                <c:pt idx="76">
                  <c:v>101</c:v>
                </c:pt>
                <c:pt idx="77">
                  <c:v>102</c:v>
                </c:pt>
                <c:pt idx="78">
                  <c:v>103</c:v>
                </c:pt>
                <c:pt idx="79">
                  <c:v>104</c:v>
                </c:pt>
                <c:pt idx="80">
                  <c:v>105</c:v>
                </c:pt>
                <c:pt idx="81">
                  <c:v>106</c:v>
                </c:pt>
                <c:pt idx="82">
                  <c:v>107</c:v>
                </c:pt>
                <c:pt idx="83">
                  <c:v>108</c:v>
                </c:pt>
                <c:pt idx="84">
                  <c:v>109</c:v>
                </c:pt>
                <c:pt idx="85">
                  <c:v>110</c:v>
                </c:pt>
                <c:pt idx="86">
                  <c:v>111</c:v>
                </c:pt>
                <c:pt idx="87">
                  <c:v>112</c:v>
                </c:pt>
                <c:pt idx="88">
                  <c:v>113</c:v>
                </c:pt>
                <c:pt idx="89">
                  <c:v>114</c:v>
                </c:pt>
                <c:pt idx="90">
                  <c:v>115</c:v>
                </c:pt>
                <c:pt idx="91">
                  <c:v>117</c:v>
                </c:pt>
                <c:pt idx="92">
                  <c:v>118</c:v>
                </c:pt>
                <c:pt idx="93">
                  <c:v>119</c:v>
                </c:pt>
                <c:pt idx="94">
                  <c:v>120</c:v>
                </c:pt>
                <c:pt idx="95">
                  <c:v>122</c:v>
                </c:pt>
                <c:pt idx="96">
                  <c:v>123</c:v>
                </c:pt>
                <c:pt idx="97">
                  <c:v>124</c:v>
                </c:pt>
                <c:pt idx="98">
                  <c:v>125</c:v>
                </c:pt>
                <c:pt idx="99">
                  <c:v>126</c:v>
                </c:pt>
                <c:pt idx="100">
                  <c:v>127</c:v>
                </c:pt>
                <c:pt idx="101">
                  <c:v>129</c:v>
                </c:pt>
                <c:pt idx="102">
                  <c:v>130</c:v>
                </c:pt>
                <c:pt idx="103">
                  <c:v>131</c:v>
                </c:pt>
                <c:pt idx="104">
                  <c:v>132</c:v>
                </c:pt>
                <c:pt idx="105">
                  <c:v>133</c:v>
                </c:pt>
                <c:pt idx="106">
                  <c:v>134</c:v>
                </c:pt>
                <c:pt idx="107">
                  <c:v>136</c:v>
                </c:pt>
                <c:pt idx="108">
                  <c:v>137</c:v>
                </c:pt>
                <c:pt idx="109">
                  <c:v>138</c:v>
                </c:pt>
                <c:pt idx="110">
                  <c:v>142</c:v>
                </c:pt>
                <c:pt idx="111">
                  <c:v>145</c:v>
                </c:pt>
                <c:pt idx="112">
                  <c:v>146</c:v>
                </c:pt>
                <c:pt idx="113">
                  <c:v>147</c:v>
                </c:pt>
                <c:pt idx="114">
                  <c:v>151</c:v>
                </c:pt>
              </c:numCache>
            </c:numRef>
          </c:xVal>
          <c:yVal>
            <c:numRef>
              <c:f>'original interstate data'!$C$2:$C$116</c:f>
              <c:numCache>
                <c:formatCode>General</c:formatCode>
                <c:ptCount val="115"/>
                <c:pt idx="0">
                  <c:v>3.53331920005653E-3</c:v>
                </c:pt>
                <c:pt idx="1">
                  <c:v>7.06663840011306E-3</c:v>
                </c:pt>
                <c:pt idx="2">
                  <c:v>3.5333192000565297E-2</c:v>
                </c:pt>
                <c:pt idx="3">
                  <c:v>0.15193272560243001</c:v>
                </c:pt>
                <c:pt idx="4">
                  <c:v>0.39573175040633102</c:v>
                </c:pt>
                <c:pt idx="5">
                  <c:v>0.81266341601300196</c:v>
                </c:pt>
                <c:pt idx="6">
                  <c:v>1.2331284008197301</c:v>
                </c:pt>
                <c:pt idx="7">
                  <c:v>1.8161260688290499</c:v>
                </c:pt>
                <c:pt idx="8">
                  <c:v>2.2754575648364002</c:v>
                </c:pt>
                <c:pt idx="9">
                  <c:v>2.6711893152427302</c:v>
                </c:pt>
                <c:pt idx="10">
                  <c:v>2.77718889124443</c:v>
                </c:pt>
                <c:pt idx="11">
                  <c:v>3.0916543000494601</c:v>
                </c:pt>
                <c:pt idx="12">
                  <c:v>3.4025863896544402</c:v>
                </c:pt>
                <c:pt idx="13">
                  <c:v>3.4379195816550001</c:v>
                </c:pt>
                <c:pt idx="14">
                  <c:v>3.3601865592537599</c:v>
                </c:pt>
                <c:pt idx="15">
                  <c:v>3.6039855840576598</c:v>
                </c:pt>
                <c:pt idx="16">
                  <c:v>3.5686523920570901</c:v>
                </c:pt>
                <c:pt idx="17">
                  <c:v>3.5439191576567</c:v>
                </c:pt>
                <c:pt idx="18">
                  <c:v>3.3743198360539801</c:v>
                </c:pt>
                <c:pt idx="19">
                  <c:v>3.26832026005229</c:v>
                </c:pt>
                <c:pt idx="20">
                  <c:v>3.36725319765387</c:v>
                </c:pt>
                <c:pt idx="21">
                  <c:v>3.4449862200551098</c:v>
                </c:pt>
                <c:pt idx="22">
                  <c:v>3.26832026005229</c:v>
                </c:pt>
                <c:pt idx="23">
                  <c:v>3.0174545968482702</c:v>
                </c:pt>
                <c:pt idx="24">
                  <c:v>3.2188537912515001</c:v>
                </c:pt>
                <c:pt idx="25">
                  <c:v>3.0845876616493499</c:v>
                </c:pt>
                <c:pt idx="26">
                  <c:v>2.9432548936470901</c:v>
                </c:pt>
                <c:pt idx="27">
                  <c:v>2.79485548724471</c:v>
                </c:pt>
                <c:pt idx="28">
                  <c:v>2.8019221256448299</c:v>
                </c:pt>
                <c:pt idx="29">
                  <c:v>2.6994558688431902</c:v>
                </c:pt>
                <c:pt idx="30">
                  <c:v>2.5157232704402501</c:v>
                </c:pt>
                <c:pt idx="31">
                  <c:v>2.34965726803759</c:v>
                </c:pt>
                <c:pt idx="32">
                  <c:v>2.0457918168327298</c:v>
                </c:pt>
                <c:pt idx="33">
                  <c:v>1.88679245283018</c:v>
                </c:pt>
                <c:pt idx="34">
                  <c:v>1.60412691682566</c:v>
                </c:pt>
                <c:pt idx="35">
                  <c:v>1.5970602784255501</c:v>
                </c:pt>
                <c:pt idx="36">
                  <c:v>1.3603278920217601</c:v>
                </c:pt>
                <c:pt idx="37">
                  <c:v>1.3567945728216999</c:v>
                </c:pt>
                <c:pt idx="38">
                  <c:v>1.2119284856193899</c:v>
                </c:pt>
                <c:pt idx="39">
                  <c:v>0.897463076814359</c:v>
                </c:pt>
                <c:pt idx="40">
                  <c:v>0.97166278001554596</c:v>
                </c:pt>
                <c:pt idx="41">
                  <c:v>0.83739665041339795</c:v>
                </c:pt>
                <c:pt idx="42">
                  <c:v>0.73493039361175805</c:v>
                </c:pt>
                <c:pt idx="43">
                  <c:v>0.59006430640944096</c:v>
                </c:pt>
                <c:pt idx="44">
                  <c:v>0.50526464560808404</c:v>
                </c:pt>
                <c:pt idx="45">
                  <c:v>0.58653098720938401</c:v>
                </c:pt>
                <c:pt idx="46">
                  <c:v>0.46993145360751798</c:v>
                </c:pt>
                <c:pt idx="47">
                  <c:v>0.43106494240689702</c:v>
                </c:pt>
                <c:pt idx="48">
                  <c:v>0.44519821920712299</c:v>
                </c:pt>
                <c:pt idx="49">
                  <c:v>0.36039855840576601</c:v>
                </c:pt>
                <c:pt idx="50">
                  <c:v>0.34626528160553999</c:v>
                </c:pt>
                <c:pt idx="51">
                  <c:v>0.24733234400395701</c:v>
                </c:pt>
                <c:pt idx="52">
                  <c:v>0.27206557840435303</c:v>
                </c:pt>
                <c:pt idx="53">
                  <c:v>0.257932301604126</c:v>
                </c:pt>
                <c:pt idx="54">
                  <c:v>0.21199915200339101</c:v>
                </c:pt>
                <c:pt idx="55">
                  <c:v>0.26853225920429602</c:v>
                </c:pt>
                <c:pt idx="56">
                  <c:v>0.208465832803335</c:v>
                </c:pt>
                <c:pt idx="57">
                  <c:v>0.18726591760299599</c:v>
                </c:pt>
                <c:pt idx="58">
                  <c:v>0.120132852801922</c:v>
                </c:pt>
                <c:pt idx="59">
                  <c:v>0.13426612960214801</c:v>
                </c:pt>
                <c:pt idx="60">
                  <c:v>0.12366617200197801</c:v>
                </c:pt>
                <c:pt idx="61">
                  <c:v>0.105999576001695</c:v>
                </c:pt>
                <c:pt idx="62">
                  <c:v>0.105999576001695</c:v>
                </c:pt>
                <c:pt idx="63">
                  <c:v>0.120132852801922</c:v>
                </c:pt>
                <c:pt idx="64">
                  <c:v>9.1866299201469798E-2</c:v>
                </c:pt>
                <c:pt idx="65">
                  <c:v>0.11659953360186499</c:v>
                </c:pt>
                <c:pt idx="66">
                  <c:v>6.0066426400961E-2</c:v>
                </c:pt>
                <c:pt idx="67">
                  <c:v>5.2999788000847897E-2</c:v>
                </c:pt>
                <c:pt idx="68">
                  <c:v>6.0066426400961E-2</c:v>
                </c:pt>
                <c:pt idx="69">
                  <c:v>4.9466468800791398E-2</c:v>
                </c:pt>
                <c:pt idx="70">
                  <c:v>5.65331072009045E-2</c:v>
                </c:pt>
                <c:pt idx="71">
                  <c:v>6.3599745601017596E-2</c:v>
                </c:pt>
                <c:pt idx="72">
                  <c:v>2.4733234400395699E-2</c:v>
                </c:pt>
                <c:pt idx="73">
                  <c:v>2.4733234400395699E-2</c:v>
                </c:pt>
                <c:pt idx="74">
                  <c:v>6.3599745601017596E-2</c:v>
                </c:pt>
                <c:pt idx="75">
                  <c:v>1.76665960002826E-2</c:v>
                </c:pt>
                <c:pt idx="76">
                  <c:v>3.5333192000565297E-2</c:v>
                </c:pt>
                <c:pt idx="77">
                  <c:v>1.76665960002826E-2</c:v>
                </c:pt>
                <c:pt idx="78">
                  <c:v>1.76665960002826E-2</c:v>
                </c:pt>
                <c:pt idx="79">
                  <c:v>1.4133276800226101E-2</c:v>
                </c:pt>
                <c:pt idx="80">
                  <c:v>1.76665960002826E-2</c:v>
                </c:pt>
                <c:pt idx="81">
                  <c:v>2.8266553600452202E-2</c:v>
                </c:pt>
                <c:pt idx="82">
                  <c:v>1.76665960002826E-2</c:v>
                </c:pt>
                <c:pt idx="83">
                  <c:v>1.05999576001696E-2</c:v>
                </c:pt>
                <c:pt idx="84">
                  <c:v>1.05999576001696E-2</c:v>
                </c:pt>
                <c:pt idx="85">
                  <c:v>1.4133276800226101E-2</c:v>
                </c:pt>
                <c:pt idx="86">
                  <c:v>1.4133276800226101E-2</c:v>
                </c:pt>
                <c:pt idx="87">
                  <c:v>1.4133276800226101E-2</c:v>
                </c:pt>
                <c:pt idx="88">
                  <c:v>1.05999576001696E-2</c:v>
                </c:pt>
                <c:pt idx="89">
                  <c:v>2.4733234400395699E-2</c:v>
                </c:pt>
                <c:pt idx="90">
                  <c:v>3.53331920005653E-3</c:v>
                </c:pt>
                <c:pt idx="91">
                  <c:v>7.06663840011306E-3</c:v>
                </c:pt>
                <c:pt idx="92">
                  <c:v>7.06663840011306E-3</c:v>
                </c:pt>
                <c:pt idx="93">
                  <c:v>3.53331920005653E-3</c:v>
                </c:pt>
                <c:pt idx="94">
                  <c:v>3.53331920005653E-3</c:v>
                </c:pt>
                <c:pt idx="95">
                  <c:v>3.53331920005653E-3</c:v>
                </c:pt>
                <c:pt idx="96">
                  <c:v>1.05999576001696E-2</c:v>
                </c:pt>
                <c:pt idx="97">
                  <c:v>3.53331920005653E-3</c:v>
                </c:pt>
                <c:pt idx="98">
                  <c:v>7.06663840011306E-3</c:v>
                </c:pt>
                <c:pt idx="99">
                  <c:v>3.53331920005653E-3</c:v>
                </c:pt>
                <c:pt idx="100">
                  <c:v>1.4133276800226101E-2</c:v>
                </c:pt>
                <c:pt idx="101">
                  <c:v>3.53331920005653E-3</c:v>
                </c:pt>
                <c:pt idx="102">
                  <c:v>1.05999576001696E-2</c:v>
                </c:pt>
                <c:pt idx="103">
                  <c:v>3.53331920005653E-3</c:v>
                </c:pt>
                <c:pt idx="104">
                  <c:v>3.53331920005653E-3</c:v>
                </c:pt>
                <c:pt idx="105">
                  <c:v>3.53331920005653E-3</c:v>
                </c:pt>
                <c:pt idx="106">
                  <c:v>7.06663840011306E-3</c:v>
                </c:pt>
                <c:pt idx="107">
                  <c:v>3.53331920005653E-3</c:v>
                </c:pt>
                <c:pt idx="108">
                  <c:v>3.53331920005653E-3</c:v>
                </c:pt>
                <c:pt idx="109">
                  <c:v>3.53331920005653E-3</c:v>
                </c:pt>
                <c:pt idx="110">
                  <c:v>3.53331920005653E-3</c:v>
                </c:pt>
                <c:pt idx="111">
                  <c:v>3.53331920005653E-3</c:v>
                </c:pt>
                <c:pt idx="112">
                  <c:v>3.53331920005653E-3</c:v>
                </c:pt>
                <c:pt idx="113">
                  <c:v>3.53331920005653E-3</c:v>
                </c:pt>
                <c:pt idx="114">
                  <c:v>7.06663840011306E-3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585-45C0-AB3D-D6B9767D5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5201248"/>
        <c:axId val="765200920"/>
      </c:scatterChart>
      <c:valAx>
        <c:axId val="765201248"/>
        <c:scaling>
          <c:orientation val="minMax"/>
          <c:max val="15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International Roughness Index (inches/mile)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200920"/>
        <c:crosses val="autoZero"/>
        <c:crossBetween val="midCat"/>
        <c:majorUnit val="10"/>
      </c:valAx>
      <c:valAx>
        <c:axId val="7652009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Percent LOTs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2012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5"/>
          <c:order val="0"/>
          <c:tx>
            <c:v>2019 Limited Access RN Projects</c:v>
          </c:tx>
          <c:spPr>
            <a:ln w="508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LimAcc2019_RN!$B$2:$B$91</c:f>
              <c:numCache>
                <c:formatCode>General</c:formatCode>
                <c:ptCount val="90"/>
                <c:pt idx="0">
                  <c:v>28</c:v>
                </c:pt>
                <c:pt idx="1">
                  <c:v>29</c:v>
                </c:pt>
                <c:pt idx="2">
                  <c:v>30</c:v>
                </c:pt>
                <c:pt idx="3">
                  <c:v>31</c:v>
                </c:pt>
                <c:pt idx="4">
                  <c:v>32</c:v>
                </c:pt>
                <c:pt idx="5">
                  <c:v>33</c:v>
                </c:pt>
                <c:pt idx="6">
                  <c:v>34</c:v>
                </c:pt>
                <c:pt idx="7">
                  <c:v>35</c:v>
                </c:pt>
                <c:pt idx="8">
                  <c:v>36</c:v>
                </c:pt>
                <c:pt idx="9">
                  <c:v>37</c:v>
                </c:pt>
                <c:pt idx="10">
                  <c:v>38</c:v>
                </c:pt>
                <c:pt idx="11">
                  <c:v>39</c:v>
                </c:pt>
                <c:pt idx="12">
                  <c:v>40</c:v>
                </c:pt>
                <c:pt idx="13">
                  <c:v>41</c:v>
                </c:pt>
                <c:pt idx="14">
                  <c:v>42</c:v>
                </c:pt>
                <c:pt idx="15">
                  <c:v>43</c:v>
                </c:pt>
                <c:pt idx="16">
                  <c:v>44</c:v>
                </c:pt>
                <c:pt idx="17">
                  <c:v>45</c:v>
                </c:pt>
                <c:pt idx="18">
                  <c:v>46</c:v>
                </c:pt>
                <c:pt idx="19">
                  <c:v>47</c:v>
                </c:pt>
                <c:pt idx="20">
                  <c:v>48</c:v>
                </c:pt>
                <c:pt idx="21">
                  <c:v>49</c:v>
                </c:pt>
                <c:pt idx="22">
                  <c:v>50</c:v>
                </c:pt>
                <c:pt idx="23">
                  <c:v>51</c:v>
                </c:pt>
                <c:pt idx="24">
                  <c:v>52</c:v>
                </c:pt>
                <c:pt idx="25">
                  <c:v>53</c:v>
                </c:pt>
                <c:pt idx="26">
                  <c:v>54</c:v>
                </c:pt>
                <c:pt idx="27">
                  <c:v>55</c:v>
                </c:pt>
                <c:pt idx="28">
                  <c:v>56</c:v>
                </c:pt>
                <c:pt idx="29">
                  <c:v>57</c:v>
                </c:pt>
                <c:pt idx="30">
                  <c:v>58</c:v>
                </c:pt>
                <c:pt idx="31">
                  <c:v>59</c:v>
                </c:pt>
                <c:pt idx="32">
                  <c:v>60</c:v>
                </c:pt>
                <c:pt idx="33">
                  <c:v>61</c:v>
                </c:pt>
                <c:pt idx="34">
                  <c:v>62</c:v>
                </c:pt>
                <c:pt idx="35">
                  <c:v>63</c:v>
                </c:pt>
                <c:pt idx="36">
                  <c:v>64</c:v>
                </c:pt>
                <c:pt idx="37">
                  <c:v>65</c:v>
                </c:pt>
                <c:pt idx="38">
                  <c:v>66</c:v>
                </c:pt>
                <c:pt idx="39">
                  <c:v>67</c:v>
                </c:pt>
                <c:pt idx="40">
                  <c:v>68</c:v>
                </c:pt>
                <c:pt idx="41">
                  <c:v>69</c:v>
                </c:pt>
                <c:pt idx="42">
                  <c:v>70</c:v>
                </c:pt>
                <c:pt idx="43">
                  <c:v>71</c:v>
                </c:pt>
                <c:pt idx="44">
                  <c:v>72</c:v>
                </c:pt>
                <c:pt idx="45">
                  <c:v>73</c:v>
                </c:pt>
                <c:pt idx="46">
                  <c:v>74</c:v>
                </c:pt>
                <c:pt idx="47">
                  <c:v>75</c:v>
                </c:pt>
                <c:pt idx="48">
                  <c:v>76</c:v>
                </c:pt>
                <c:pt idx="49">
                  <c:v>77</c:v>
                </c:pt>
                <c:pt idx="50">
                  <c:v>78</c:v>
                </c:pt>
                <c:pt idx="51">
                  <c:v>79</c:v>
                </c:pt>
                <c:pt idx="52">
                  <c:v>80</c:v>
                </c:pt>
                <c:pt idx="53">
                  <c:v>81</c:v>
                </c:pt>
                <c:pt idx="54">
                  <c:v>82</c:v>
                </c:pt>
                <c:pt idx="55">
                  <c:v>83</c:v>
                </c:pt>
                <c:pt idx="56">
                  <c:v>84</c:v>
                </c:pt>
                <c:pt idx="57">
                  <c:v>85</c:v>
                </c:pt>
                <c:pt idx="58">
                  <c:v>86</c:v>
                </c:pt>
                <c:pt idx="59">
                  <c:v>87</c:v>
                </c:pt>
                <c:pt idx="60">
                  <c:v>88</c:v>
                </c:pt>
                <c:pt idx="61">
                  <c:v>89</c:v>
                </c:pt>
                <c:pt idx="62">
                  <c:v>90</c:v>
                </c:pt>
                <c:pt idx="63">
                  <c:v>91</c:v>
                </c:pt>
                <c:pt idx="64">
                  <c:v>92</c:v>
                </c:pt>
                <c:pt idx="65">
                  <c:v>93</c:v>
                </c:pt>
                <c:pt idx="66">
                  <c:v>94</c:v>
                </c:pt>
                <c:pt idx="67">
                  <c:v>95</c:v>
                </c:pt>
                <c:pt idx="68">
                  <c:v>96</c:v>
                </c:pt>
                <c:pt idx="69">
                  <c:v>99</c:v>
                </c:pt>
                <c:pt idx="70">
                  <c:v>100</c:v>
                </c:pt>
                <c:pt idx="71">
                  <c:v>101</c:v>
                </c:pt>
                <c:pt idx="72">
                  <c:v>102</c:v>
                </c:pt>
                <c:pt idx="73">
                  <c:v>103</c:v>
                </c:pt>
                <c:pt idx="74">
                  <c:v>104</c:v>
                </c:pt>
                <c:pt idx="75">
                  <c:v>105</c:v>
                </c:pt>
                <c:pt idx="76">
                  <c:v>106</c:v>
                </c:pt>
                <c:pt idx="77">
                  <c:v>107</c:v>
                </c:pt>
                <c:pt idx="78">
                  <c:v>108</c:v>
                </c:pt>
                <c:pt idx="79">
                  <c:v>109</c:v>
                </c:pt>
                <c:pt idx="80">
                  <c:v>110</c:v>
                </c:pt>
                <c:pt idx="81">
                  <c:v>111</c:v>
                </c:pt>
                <c:pt idx="82">
                  <c:v>112</c:v>
                </c:pt>
                <c:pt idx="83">
                  <c:v>113</c:v>
                </c:pt>
                <c:pt idx="84">
                  <c:v>117</c:v>
                </c:pt>
                <c:pt idx="85">
                  <c:v>119</c:v>
                </c:pt>
                <c:pt idx="86">
                  <c:v>120</c:v>
                </c:pt>
                <c:pt idx="87">
                  <c:v>128</c:v>
                </c:pt>
                <c:pt idx="88">
                  <c:v>133</c:v>
                </c:pt>
                <c:pt idx="89">
                  <c:v>181</c:v>
                </c:pt>
              </c:numCache>
            </c:numRef>
          </c:xVal>
          <c:yVal>
            <c:numRef>
              <c:f>LimAcc2019_RN!$D$2:$D$91</c:f>
              <c:numCache>
                <c:formatCode>General</c:formatCode>
                <c:ptCount val="90"/>
                <c:pt idx="0">
                  <c:v>4.6663555762949137E-2</c:v>
                </c:pt>
                <c:pt idx="1">
                  <c:v>0.15865608959402705</c:v>
                </c:pt>
                <c:pt idx="2">
                  <c:v>0.21465235650956604</c:v>
                </c:pt>
                <c:pt idx="3">
                  <c:v>0.29864675688287445</c:v>
                </c:pt>
                <c:pt idx="4">
                  <c:v>0.68128791413905732</c:v>
                </c:pt>
                <c:pt idx="5">
                  <c:v>0.79328044797013531</c:v>
                </c:pt>
                <c:pt idx="6">
                  <c:v>1.1479234717685487</c:v>
                </c:pt>
                <c:pt idx="7">
                  <c:v>1.8105459636024266</c:v>
                </c:pt>
                <c:pt idx="8">
                  <c:v>2.4358376108259452</c:v>
                </c:pt>
                <c:pt idx="9">
                  <c:v>2.7344843677088195</c:v>
                </c:pt>
                <c:pt idx="10">
                  <c:v>2.7718152123191784</c:v>
                </c:pt>
                <c:pt idx="11">
                  <c:v>2.7064862342510496</c:v>
                </c:pt>
                <c:pt idx="12">
                  <c:v>3.5090993933737749</c:v>
                </c:pt>
                <c:pt idx="13">
                  <c:v>3.8264115725618288</c:v>
                </c:pt>
                <c:pt idx="14">
                  <c:v>3.7704153056462899</c:v>
                </c:pt>
                <c:pt idx="15">
                  <c:v>3.1077928138124125</c:v>
                </c:pt>
                <c:pt idx="16">
                  <c:v>3.8077461502566496</c:v>
                </c:pt>
                <c:pt idx="17">
                  <c:v>3.3411105926271585</c:v>
                </c:pt>
                <c:pt idx="18">
                  <c:v>3.9757349510032665</c:v>
                </c:pt>
                <c:pt idx="19">
                  <c:v>3.079794680354643</c:v>
                </c:pt>
                <c:pt idx="20">
                  <c:v>2.8744750349976669</c:v>
                </c:pt>
                <c:pt idx="21">
                  <c:v>3.4437704153056461</c:v>
                </c:pt>
                <c:pt idx="22">
                  <c:v>3.4344377041530567</c:v>
                </c:pt>
                <c:pt idx="23">
                  <c:v>3.1637890807279514</c:v>
                </c:pt>
                <c:pt idx="24">
                  <c:v>2.8651423238450766</c:v>
                </c:pt>
                <c:pt idx="25">
                  <c:v>2.4265048996733549</c:v>
                </c:pt>
                <c:pt idx="26">
                  <c:v>2.4171721885207655</c:v>
                </c:pt>
                <c:pt idx="27">
                  <c:v>2.5851609892673819</c:v>
                </c:pt>
                <c:pt idx="28">
                  <c:v>2.6878208119458704</c:v>
                </c:pt>
                <c:pt idx="29">
                  <c:v>1.9972001866542231</c:v>
                </c:pt>
                <c:pt idx="30">
                  <c:v>2.314512365842277</c:v>
                </c:pt>
                <c:pt idx="31">
                  <c:v>2.1838544097060195</c:v>
                </c:pt>
                <c:pt idx="32">
                  <c:v>1.7825478301446571</c:v>
                </c:pt>
                <c:pt idx="33">
                  <c:v>1.6332244517032197</c:v>
                </c:pt>
                <c:pt idx="34">
                  <c:v>1.4465702286514233</c:v>
                </c:pt>
                <c:pt idx="35">
                  <c:v>1.6518898740083994</c:v>
                </c:pt>
                <c:pt idx="36">
                  <c:v>1.4185720951936538</c:v>
                </c:pt>
                <c:pt idx="37">
                  <c:v>1.1292580494633691</c:v>
                </c:pt>
                <c:pt idx="38">
                  <c:v>1.0825944937004199</c:v>
                </c:pt>
                <c:pt idx="39">
                  <c:v>1.4372375174988334</c:v>
                </c:pt>
                <c:pt idx="40">
                  <c:v>0.6346243583761082</c:v>
                </c:pt>
                <c:pt idx="41">
                  <c:v>1.0172655156322912</c:v>
                </c:pt>
                <c:pt idx="42">
                  <c:v>0.84927671488567424</c:v>
                </c:pt>
                <c:pt idx="43">
                  <c:v>0.76528231451236584</c:v>
                </c:pt>
                <c:pt idx="44">
                  <c:v>0.8306112925804946</c:v>
                </c:pt>
                <c:pt idx="45">
                  <c:v>0.6346243583761082</c:v>
                </c:pt>
                <c:pt idx="46">
                  <c:v>0.74661689220718619</c:v>
                </c:pt>
                <c:pt idx="47">
                  <c:v>0.34531031264582362</c:v>
                </c:pt>
                <c:pt idx="48">
                  <c:v>0.61595893607092866</c:v>
                </c:pt>
                <c:pt idx="49">
                  <c:v>0.41997200186654221</c:v>
                </c:pt>
                <c:pt idx="50">
                  <c:v>0.48530097993467103</c:v>
                </c:pt>
                <c:pt idx="51">
                  <c:v>0.24265048996733551</c:v>
                </c:pt>
                <c:pt idx="52">
                  <c:v>0.34531031264582362</c:v>
                </c:pt>
                <c:pt idx="53">
                  <c:v>0.47596826878208121</c:v>
                </c:pt>
                <c:pt idx="54">
                  <c:v>0.42930471301913209</c:v>
                </c:pt>
                <c:pt idx="55">
                  <c:v>0.25198320111992534</c:v>
                </c:pt>
                <c:pt idx="56">
                  <c:v>0.27064862342510498</c:v>
                </c:pt>
                <c:pt idx="57">
                  <c:v>0.12132524498366776</c:v>
                </c:pt>
                <c:pt idx="58">
                  <c:v>0.19598693420438637</c:v>
                </c:pt>
                <c:pt idx="59">
                  <c:v>0.22398506766215584</c:v>
                </c:pt>
                <c:pt idx="60">
                  <c:v>0.15865608959402705</c:v>
                </c:pt>
                <c:pt idx="61">
                  <c:v>0.3173121791880541</c:v>
                </c:pt>
                <c:pt idx="62">
                  <c:v>0.18665422305179655</c:v>
                </c:pt>
                <c:pt idx="63">
                  <c:v>0.12132524498366776</c:v>
                </c:pt>
                <c:pt idx="64">
                  <c:v>0.15865608959402705</c:v>
                </c:pt>
                <c:pt idx="65">
                  <c:v>5.599626691553896E-2</c:v>
                </c:pt>
                <c:pt idx="66">
                  <c:v>6.532897806812879E-2</c:v>
                </c:pt>
                <c:pt idx="67">
                  <c:v>3.7330844610359307E-2</c:v>
                </c:pt>
                <c:pt idx="68">
                  <c:v>6.532897806812879E-2</c:v>
                </c:pt>
                <c:pt idx="69">
                  <c:v>9.3327111525898274E-2</c:v>
                </c:pt>
                <c:pt idx="70">
                  <c:v>0.1679888007466169</c:v>
                </c:pt>
                <c:pt idx="71">
                  <c:v>3.7330844610359307E-2</c:v>
                </c:pt>
                <c:pt idx="72">
                  <c:v>3.7330844610359307E-2</c:v>
                </c:pt>
                <c:pt idx="73">
                  <c:v>3.7330844610359307E-2</c:v>
                </c:pt>
                <c:pt idx="74">
                  <c:v>1.8665422305179653E-2</c:v>
                </c:pt>
                <c:pt idx="75">
                  <c:v>1.8665422305179653E-2</c:v>
                </c:pt>
                <c:pt idx="76">
                  <c:v>1.8665422305179653E-2</c:v>
                </c:pt>
                <c:pt idx="77">
                  <c:v>3.7330844610359307E-2</c:v>
                </c:pt>
                <c:pt idx="78">
                  <c:v>9.3327111525898267E-3</c:v>
                </c:pt>
                <c:pt idx="79">
                  <c:v>9.3327111525898267E-3</c:v>
                </c:pt>
                <c:pt idx="80">
                  <c:v>9.3327111525898267E-3</c:v>
                </c:pt>
                <c:pt idx="81">
                  <c:v>9.3327111525898267E-3</c:v>
                </c:pt>
                <c:pt idx="82">
                  <c:v>7.4661689220718613E-2</c:v>
                </c:pt>
                <c:pt idx="83">
                  <c:v>3.7330844610359307E-2</c:v>
                </c:pt>
                <c:pt idx="84">
                  <c:v>9.3327111525898267E-3</c:v>
                </c:pt>
                <c:pt idx="85">
                  <c:v>4.6663555762949137E-2</c:v>
                </c:pt>
                <c:pt idx="86">
                  <c:v>9.3327111525898267E-3</c:v>
                </c:pt>
                <c:pt idx="87">
                  <c:v>9.3327111525898267E-3</c:v>
                </c:pt>
                <c:pt idx="88">
                  <c:v>9.3327111525898267E-3</c:v>
                </c:pt>
                <c:pt idx="89">
                  <c:v>3.7330844610359307E-2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846-433F-AE08-E4984706B9B8}"/>
            </c:ext>
          </c:extLst>
        </c:ser>
        <c:ser>
          <c:idx val="0"/>
          <c:order val="1"/>
          <c:tx>
            <c:v>Original Interstate Data 2005-2010</c:v>
          </c:tx>
          <c:spPr>
            <a:ln w="476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'Original Interstate'!$A$2:$A$116</c:f>
              <c:numCache>
                <c:formatCode>General</c:formatCode>
                <c:ptCount val="11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64</c:v>
                </c:pt>
                <c:pt idx="40">
                  <c:v>65</c:v>
                </c:pt>
                <c:pt idx="41">
                  <c:v>66</c:v>
                </c:pt>
                <c:pt idx="42">
                  <c:v>67</c:v>
                </c:pt>
                <c:pt idx="43">
                  <c:v>68</c:v>
                </c:pt>
                <c:pt idx="44">
                  <c:v>69</c:v>
                </c:pt>
                <c:pt idx="45">
                  <c:v>70</c:v>
                </c:pt>
                <c:pt idx="46">
                  <c:v>71</c:v>
                </c:pt>
                <c:pt idx="47">
                  <c:v>72</c:v>
                </c:pt>
                <c:pt idx="48">
                  <c:v>73</c:v>
                </c:pt>
                <c:pt idx="49">
                  <c:v>74</c:v>
                </c:pt>
                <c:pt idx="50">
                  <c:v>75</c:v>
                </c:pt>
                <c:pt idx="51">
                  <c:v>76</c:v>
                </c:pt>
                <c:pt idx="52">
                  <c:v>77</c:v>
                </c:pt>
                <c:pt idx="53">
                  <c:v>78</c:v>
                </c:pt>
                <c:pt idx="54">
                  <c:v>79</c:v>
                </c:pt>
                <c:pt idx="55">
                  <c:v>80</c:v>
                </c:pt>
                <c:pt idx="56">
                  <c:v>81</c:v>
                </c:pt>
                <c:pt idx="57">
                  <c:v>82</c:v>
                </c:pt>
                <c:pt idx="58">
                  <c:v>83</c:v>
                </c:pt>
                <c:pt idx="59">
                  <c:v>84</c:v>
                </c:pt>
                <c:pt idx="60">
                  <c:v>85</c:v>
                </c:pt>
                <c:pt idx="61">
                  <c:v>86</c:v>
                </c:pt>
                <c:pt idx="62">
                  <c:v>87</c:v>
                </c:pt>
                <c:pt idx="63">
                  <c:v>88</c:v>
                </c:pt>
                <c:pt idx="64">
                  <c:v>89</c:v>
                </c:pt>
                <c:pt idx="65">
                  <c:v>90</c:v>
                </c:pt>
                <c:pt idx="66">
                  <c:v>91</c:v>
                </c:pt>
                <c:pt idx="67">
                  <c:v>92</c:v>
                </c:pt>
                <c:pt idx="68">
                  <c:v>93</c:v>
                </c:pt>
                <c:pt idx="69">
                  <c:v>94</c:v>
                </c:pt>
                <c:pt idx="70">
                  <c:v>95</c:v>
                </c:pt>
                <c:pt idx="71">
                  <c:v>96</c:v>
                </c:pt>
                <c:pt idx="72">
                  <c:v>97</c:v>
                </c:pt>
                <c:pt idx="73">
                  <c:v>98</c:v>
                </c:pt>
                <c:pt idx="74">
                  <c:v>99</c:v>
                </c:pt>
                <c:pt idx="75">
                  <c:v>100</c:v>
                </c:pt>
                <c:pt idx="76">
                  <c:v>101</c:v>
                </c:pt>
                <c:pt idx="77">
                  <c:v>102</c:v>
                </c:pt>
                <c:pt idx="78">
                  <c:v>103</c:v>
                </c:pt>
                <c:pt idx="79">
                  <c:v>104</c:v>
                </c:pt>
                <c:pt idx="80">
                  <c:v>105</c:v>
                </c:pt>
                <c:pt idx="81">
                  <c:v>106</c:v>
                </c:pt>
                <c:pt idx="82">
                  <c:v>107</c:v>
                </c:pt>
                <c:pt idx="83">
                  <c:v>108</c:v>
                </c:pt>
                <c:pt idx="84">
                  <c:v>109</c:v>
                </c:pt>
                <c:pt idx="85">
                  <c:v>110</c:v>
                </c:pt>
                <c:pt idx="86">
                  <c:v>111</c:v>
                </c:pt>
                <c:pt idx="87">
                  <c:v>112</c:v>
                </c:pt>
                <c:pt idx="88">
                  <c:v>113</c:v>
                </c:pt>
                <c:pt idx="89">
                  <c:v>114</c:v>
                </c:pt>
                <c:pt idx="90">
                  <c:v>115</c:v>
                </c:pt>
                <c:pt idx="91">
                  <c:v>117</c:v>
                </c:pt>
                <c:pt idx="92">
                  <c:v>118</c:v>
                </c:pt>
                <c:pt idx="93">
                  <c:v>119</c:v>
                </c:pt>
                <c:pt idx="94">
                  <c:v>120</c:v>
                </c:pt>
                <c:pt idx="95">
                  <c:v>122</c:v>
                </c:pt>
                <c:pt idx="96">
                  <c:v>123</c:v>
                </c:pt>
                <c:pt idx="97">
                  <c:v>124</c:v>
                </c:pt>
                <c:pt idx="98">
                  <c:v>125</c:v>
                </c:pt>
                <c:pt idx="99">
                  <c:v>126</c:v>
                </c:pt>
                <c:pt idx="100">
                  <c:v>127</c:v>
                </c:pt>
                <c:pt idx="101">
                  <c:v>129</c:v>
                </c:pt>
                <c:pt idx="102">
                  <c:v>130</c:v>
                </c:pt>
                <c:pt idx="103">
                  <c:v>131</c:v>
                </c:pt>
                <c:pt idx="104">
                  <c:v>132</c:v>
                </c:pt>
                <c:pt idx="105">
                  <c:v>133</c:v>
                </c:pt>
                <c:pt idx="106">
                  <c:v>134</c:v>
                </c:pt>
                <c:pt idx="107">
                  <c:v>136</c:v>
                </c:pt>
                <c:pt idx="108">
                  <c:v>137</c:v>
                </c:pt>
                <c:pt idx="109">
                  <c:v>138</c:v>
                </c:pt>
                <c:pt idx="110">
                  <c:v>142</c:v>
                </c:pt>
                <c:pt idx="111">
                  <c:v>145</c:v>
                </c:pt>
                <c:pt idx="112">
                  <c:v>146</c:v>
                </c:pt>
                <c:pt idx="113">
                  <c:v>147</c:v>
                </c:pt>
                <c:pt idx="114">
                  <c:v>151</c:v>
                </c:pt>
              </c:numCache>
            </c:numRef>
          </c:xVal>
          <c:yVal>
            <c:numRef>
              <c:f>'Original Interstate'!$C$2:$C$116</c:f>
              <c:numCache>
                <c:formatCode>General</c:formatCode>
                <c:ptCount val="115"/>
                <c:pt idx="0">
                  <c:v>3.53331920005653E-3</c:v>
                </c:pt>
                <c:pt idx="1">
                  <c:v>7.06663840011306E-3</c:v>
                </c:pt>
                <c:pt idx="2">
                  <c:v>3.5333192000565297E-2</c:v>
                </c:pt>
                <c:pt idx="3">
                  <c:v>0.15193272560243001</c:v>
                </c:pt>
                <c:pt idx="4">
                  <c:v>0.39573175040633102</c:v>
                </c:pt>
                <c:pt idx="5">
                  <c:v>0.81266341601300196</c:v>
                </c:pt>
                <c:pt idx="6">
                  <c:v>1.2331284008197301</c:v>
                </c:pt>
                <c:pt idx="7">
                  <c:v>1.8161260688290499</c:v>
                </c:pt>
                <c:pt idx="8">
                  <c:v>2.2754575648364002</c:v>
                </c:pt>
                <c:pt idx="9">
                  <c:v>2.6711893152427302</c:v>
                </c:pt>
                <c:pt idx="10">
                  <c:v>2.77718889124443</c:v>
                </c:pt>
                <c:pt idx="11">
                  <c:v>3.0916543000494601</c:v>
                </c:pt>
                <c:pt idx="12">
                  <c:v>3.4025863896544402</c:v>
                </c:pt>
                <c:pt idx="13">
                  <c:v>3.4379195816550001</c:v>
                </c:pt>
                <c:pt idx="14">
                  <c:v>3.3601865592537599</c:v>
                </c:pt>
                <c:pt idx="15">
                  <c:v>3.6039855840576598</c:v>
                </c:pt>
                <c:pt idx="16">
                  <c:v>3.5686523920570901</c:v>
                </c:pt>
                <c:pt idx="17">
                  <c:v>3.5439191576567</c:v>
                </c:pt>
                <c:pt idx="18">
                  <c:v>3.3743198360539801</c:v>
                </c:pt>
                <c:pt idx="19">
                  <c:v>3.26832026005229</c:v>
                </c:pt>
                <c:pt idx="20">
                  <c:v>3.36725319765387</c:v>
                </c:pt>
                <c:pt idx="21">
                  <c:v>3.4449862200551098</c:v>
                </c:pt>
                <c:pt idx="22">
                  <c:v>3.26832026005229</c:v>
                </c:pt>
                <c:pt idx="23">
                  <c:v>3.0174545968482702</c:v>
                </c:pt>
                <c:pt idx="24">
                  <c:v>3.2188537912515001</c:v>
                </c:pt>
                <c:pt idx="25">
                  <c:v>3.0845876616493499</c:v>
                </c:pt>
                <c:pt idx="26">
                  <c:v>2.9432548936470901</c:v>
                </c:pt>
                <c:pt idx="27">
                  <c:v>2.79485548724471</c:v>
                </c:pt>
                <c:pt idx="28">
                  <c:v>2.8019221256448299</c:v>
                </c:pt>
                <c:pt idx="29">
                  <c:v>2.6994558688431902</c:v>
                </c:pt>
                <c:pt idx="30">
                  <c:v>2.5157232704402501</c:v>
                </c:pt>
                <c:pt idx="31">
                  <c:v>2.34965726803759</c:v>
                </c:pt>
                <c:pt idx="32">
                  <c:v>2.0457918168327298</c:v>
                </c:pt>
                <c:pt idx="33">
                  <c:v>1.88679245283018</c:v>
                </c:pt>
                <c:pt idx="34">
                  <c:v>1.60412691682566</c:v>
                </c:pt>
                <c:pt idx="35">
                  <c:v>1.5970602784255501</c:v>
                </c:pt>
                <c:pt idx="36">
                  <c:v>1.3603278920217601</c:v>
                </c:pt>
                <c:pt idx="37">
                  <c:v>1.3567945728216999</c:v>
                </c:pt>
                <c:pt idx="38">
                  <c:v>1.2119284856193899</c:v>
                </c:pt>
                <c:pt idx="39">
                  <c:v>0.897463076814359</c:v>
                </c:pt>
                <c:pt idx="40">
                  <c:v>0.97166278001554596</c:v>
                </c:pt>
                <c:pt idx="41">
                  <c:v>0.83739665041339795</c:v>
                </c:pt>
                <c:pt idx="42">
                  <c:v>0.73493039361175805</c:v>
                </c:pt>
                <c:pt idx="43">
                  <c:v>0.59006430640944096</c:v>
                </c:pt>
                <c:pt idx="44">
                  <c:v>0.50526464560808404</c:v>
                </c:pt>
                <c:pt idx="45">
                  <c:v>0.58653098720938401</c:v>
                </c:pt>
                <c:pt idx="46">
                  <c:v>0.46993145360751798</c:v>
                </c:pt>
                <c:pt idx="47">
                  <c:v>0.43106494240689702</c:v>
                </c:pt>
                <c:pt idx="48">
                  <c:v>0.44519821920712299</c:v>
                </c:pt>
                <c:pt idx="49">
                  <c:v>0.36039855840576601</c:v>
                </c:pt>
                <c:pt idx="50">
                  <c:v>0.34626528160553999</c:v>
                </c:pt>
                <c:pt idx="51">
                  <c:v>0.24733234400395701</c:v>
                </c:pt>
                <c:pt idx="52">
                  <c:v>0.27206557840435303</c:v>
                </c:pt>
                <c:pt idx="53">
                  <c:v>0.257932301604126</c:v>
                </c:pt>
                <c:pt idx="54">
                  <c:v>0.21199915200339101</c:v>
                </c:pt>
                <c:pt idx="55">
                  <c:v>0.26853225920429602</c:v>
                </c:pt>
                <c:pt idx="56">
                  <c:v>0.208465832803335</c:v>
                </c:pt>
                <c:pt idx="57">
                  <c:v>0.18726591760299599</c:v>
                </c:pt>
                <c:pt idx="58">
                  <c:v>0.120132852801922</c:v>
                </c:pt>
                <c:pt idx="59">
                  <c:v>0.13426612960214801</c:v>
                </c:pt>
                <c:pt idx="60">
                  <c:v>0.12366617200197801</c:v>
                </c:pt>
                <c:pt idx="61">
                  <c:v>0.105999576001695</c:v>
                </c:pt>
                <c:pt idx="62">
                  <c:v>0.105999576001695</c:v>
                </c:pt>
                <c:pt idx="63">
                  <c:v>0.120132852801922</c:v>
                </c:pt>
                <c:pt idx="64">
                  <c:v>9.1866299201469798E-2</c:v>
                </c:pt>
                <c:pt idx="65">
                  <c:v>0.11659953360186499</c:v>
                </c:pt>
                <c:pt idx="66">
                  <c:v>6.0066426400961E-2</c:v>
                </c:pt>
                <c:pt idx="67">
                  <c:v>5.2999788000847897E-2</c:v>
                </c:pt>
                <c:pt idx="68">
                  <c:v>6.0066426400961E-2</c:v>
                </c:pt>
                <c:pt idx="69">
                  <c:v>4.9466468800791398E-2</c:v>
                </c:pt>
                <c:pt idx="70">
                  <c:v>5.65331072009045E-2</c:v>
                </c:pt>
                <c:pt idx="71">
                  <c:v>6.3599745601017596E-2</c:v>
                </c:pt>
                <c:pt idx="72">
                  <c:v>2.4733234400395699E-2</c:v>
                </c:pt>
                <c:pt idx="73">
                  <c:v>2.4733234400395699E-2</c:v>
                </c:pt>
                <c:pt idx="74">
                  <c:v>6.3599745601017596E-2</c:v>
                </c:pt>
                <c:pt idx="75">
                  <c:v>1.76665960002826E-2</c:v>
                </c:pt>
                <c:pt idx="76">
                  <c:v>3.5333192000565297E-2</c:v>
                </c:pt>
                <c:pt idx="77">
                  <c:v>1.76665960002826E-2</c:v>
                </c:pt>
                <c:pt idx="78">
                  <c:v>1.76665960002826E-2</c:v>
                </c:pt>
                <c:pt idx="79">
                  <c:v>1.4133276800226101E-2</c:v>
                </c:pt>
                <c:pt idx="80">
                  <c:v>1.76665960002826E-2</c:v>
                </c:pt>
                <c:pt idx="81">
                  <c:v>2.8266553600452202E-2</c:v>
                </c:pt>
                <c:pt idx="82">
                  <c:v>1.76665960002826E-2</c:v>
                </c:pt>
                <c:pt idx="83">
                  <c:v>1.05999576001696E-2</c:v>
                </c:pt>
                <c:pt idx="84">
                  <c:v>1.05999576001696E-2</c:v>
                </c:pt>
                <c:pt idx="85">
                  <c:v>1.4133276800226101E-2</c:v>
                </c:pt>
                <c:pt idx="86">
                  <c:v>1.4133276800226101E-2</c:v>
                </c:pt>
                <c:pt idx="87">
                  <c:v>1.4133276800226101E-2</c:v>
                </c:pt>
                <c:pt idx="88">
                  <c:v>1.05999576001696E-2</c:v>
                </c:pt>
                <c:pt idx="89">
                  <c:v>2.4733234400395699E-2</c:v>
                </c:pt>
                <c:pt idx="90">
                  <c:v>3.53331920005653E-3</c:v>
                </c:pt>
                <c:pt idx="91">
                  <c:v>7.06663840011306E-3</c:v>
                </c:pt>
                <c:pt idx="92">
                  <c:v>7.06663840011306E-3</c:v>
                </c:pt>
                <c:pt idx="93">
                  <c:v>3.53331920005653E-3</c:v>
                </c:pt>
                <c:pt idx="94">
                  <c:v>3.53331920005653E-3</c:v>
                </c:pt>
                <c:pt idx="95">
                  <c:v>3.53331920005653E-3</c:v>
                </c:pt>
                <c:pt idx="96">
                  <c:v>1.05999576001696E-2</c:v>
                </c:pt>
                <c:pt idx="97">
                  <c:v>3.53331920005653E-3</c:v>
                </c:pt>
                <c:pt idx="98">
                  <c:v>7.06663840011306E-3</c:v>
                </c:pt>
                <c:pt idx="99">
                  <c:v>3.53331920005653E-3</c:v>
                </c:pt>
                <c:pt idx="100">
                  <c:v>1.4133276800226101E-2</c:v>
                </c:pt>
                <c:pt idx="101">
                  <c:v>3.53331920005653E-3</c:v>
                </c:pt>
                <c:pt idx="102">
                  <c:v>1.05999576001696E-2</c:v>
                </c:pt>
                <c:pt idx="103">
                  <c:v>3.53331920005653E-3</c:v>
                </c:pt>
                <c:pt idx="104">
                  <c:v>3.53331920005653E-3</c:v>
                </c:pt>
                <c:pt idx="105">
                  <c:v>3.53331920005653E-3</c:v>
                </c:pt>
                <c:pt idx="106">
                  <c:v>7.06663840011306E-3</c:v>
                </c:pt>
                <c:pt idx="107">
                  <c:v>3.53331920005653E-3</c:v>
                </c:pt>
                <c:pt idx="108">
                  <c:v>3.53331920005653E-3</c:v>
                </c:pt>
                <c:pt idx="109">
                  <c:v>3.53331920005653E-3</c:v>
                </c:pt>
                <c:pt idx="110">
                  <c:v>3.53331920005653E-3</c:v>
                </c:pt>
                <c:pt idx="111">
                  <c:v>3.53331920005653E-3</c:v>
                </c:pt>
                <c:pt idx="112">
                  <c:v>3.53331920005653E-3</c:v>
                </c:pt>
                <c:pt idx="113">
                  <c:v>3.53331920005653E-3</c:v>
                </c:pt>
                <c:pt idx="114">
                  <c:v>7.06663840011306E-3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846-433F-AE08-E4984706B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5822688"/>
        <c:axId val="585823672"/>
      </c:scatterChart>
      <c:valAx>
        <c:axId val="585822688"/>
        <c:scaling>
          <c:orientation val="minMax"/>
          <c:max val="15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International Roughness Index (inch/mile)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823672"/>
        <c:crosses val="autoZero"/>
        <c:crossBetween val="midCat"/>
        <c:majorUnit val="10"/>
      </c:valAx>
      <c:valAx>
        <c:axId val="585823672"/>
        <c:scaling>
          <c:orientation val="minMax"/>
          <c:max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LOTs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82268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IRI Distribution </a:t>
            </a:r>
          </a:p>
        </c:rich>
      </c:tx>
      <c:layout>
        <c:manualLayout>
          <c:xMode val="edge"/>
          <c:yMode val="edge"/>
          <c:x val="0.45035065493869969"/>
          <c:y val="2.8368789045477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'2019_LimAcc_ACC'!$C$1:$H$1</c:f>
              <c:strCache>
                <c:ptCount val="1"/>
                <c:pt idx="0">
                  <c:v>Limited Access Roads - Acceptance 2019</c:v>
                </c:pt>
              </c:strCache>
            </c:strRef>
          </c:tx>
          <c:spPr>
            <a:ln w="508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'2019_LimAcc_ACC'!$E$3:$E$70</c:f>
              <c:numCache>
                <c:formatCode>General</c:formatCode>
                <c:ptCount val="68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34</c:v>
                </c:pt>
                <c:pt idx="11">
                  <c:v>35</c:v>
                </c:pt>
                <c:pt idx="12">
                  <c:v>36</c:v>
                </c:pt>
                <c:pt idx="13">
                  <c:v>37</c:v>
                </c:pt>
                <c:pt idx="14">
                  <c:v>38</c:v>
                </c:pt>
                <c:pt idx="15">
                  <c:v>39</c:v>
                </c:pt>
                <c:pt idx="16">
                  <c:v>40</c:v>
                </c:pt>
                <c:pt idx="17">
                  <c:v>41</c:v>
                </c:pt>
                <c:pt idx="18">
                  <c:v>42</c:v>
                </c:pt>
                <c:pt idx="19">
                  <c:v>43</c:v>
                </c:pt>
                <c:pt idx="20">
                  <c:v>44</c:v>
                </c:pt>
                <c:pt idx="21">
                  <c:v>45</c:v>
                </c:pt>
                <c:pt idx="22">
                  <c:v>46</c:v>
                </c:pt>
                <c:pt idx="23">
                  <c:v>47</c:v>
                </c:pt>
                <c:pt idx="24">
                  <c:v>48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53</c:v>
                </c:pt>
                <c:pt idx="30">
                  <c:v>54</c:v>
                </c:pt>
                <c:pt idx="31">
                  <c:v>55</c:v>
                </c:pt>
                <c:pt idx="32">
                  <c:v>56</c:v>
                </c:pt>
                <c:pt idx="33">
                  <c:v>57</c:v>
                </c:pt>
                <c:pt idx="34">
                  <c:v>58</c:v>
                </c:pt>
                <c:pt idx="35">
                  <c:v>59</c:v>
                </c:pt>
                <c:pt idx="36">
                  <c:v>60</c:v>
                </c:pt>
                <c:pt idx="37">
                  <c:v>61</c:v>
                </c:pt>
                <c:pt idx="38">
                  <c:v>62</c:v>
                </c:pt>
                <c:pt idx="39">
                  <c:v>63</c:v>
                </c:pt>
                <c:pt idx="40">
                  <c:v>64</c:v>
                </c:pt>
                <c:pt idx="41">
                  <c:v>65</c:v>
                </c:pt>
                <c:pt idx="42">
                  <c:v>66</c:v>
                </c:pt>
                <c:pt idx="43">
                  <c:v>67</c:v>
                </c:pt>
                <c:pt idx="44">
                  <c:v>68</c:v>
                </c:pt>
                <c:pt idx="45">
                  <c:v>69</c:v>
                </c:pt>
                <c:pt idx="46">
                  <c:v>70</c:v>
                </c:pt>
                <c:pt idx="47">
                  <c:v>71</c:v>
                </c:pt>
                <c:pt idx="48">
                  <c:v>72</c:v>
                </c:pt>
                <c:pt idx="49">
                  <c:v>73</c:v>
                </c:pt>
                <c:pt idx="50">
                  <c:v>74</c:v>
                </c:pt>
                <c:pt idx="51">
                  <c:v>75</c:v>
                </c:pt>
                <c:pt idx="52">
                  <c:v>77</c:v>
                </c:pt>
                <c:pt idx="53">
                  <c:v>78</c:v>
                </c:pt>
                <c:pt idx="54">
                  <c:v>80</c:v>
                </c:pt>
                <c:pt idx="55">
                  <c:v>86</c:v>
                </c:pt>
                <c:pt idx="56">
                  <c:v>87</c:v>
                </c:pt>
                <c:pt idx="57">
                  <c:v>90</c:v>
                </c:pt>
                <c:pt idx="58">
                  <c:v>91</c:v>
                </c:pt>
                <c:pt idx="59">
                  <c:v>92</c:v>
                </c:pt>
                <c:pt idx="60">
                  <c:v>93</c:v>
                </c:pt>
                <c:pt idx="61">
                  <c:v>95</c:v>
                </c:pt>
                <c:pt idx="62">
                  <c:v>99</c:v>
                </c:pt>
                <c:pt idx="63">
                  <c:v>100</c:v>
                </c:pt>
                <c:pt idx="64">
                  <c:v>104</c:v>
                </c:pt>
                <c:pt idx="65">
                  <c:v>110</c:v>
                </c:pt>
                <c:pt idx="66">
                  <c:v>127</c:v>
                </c:pt>
                <c:pt idx="67">
                  <c:v>131</c:v>
                </c:pt>
              </c:numCache>
            </c:numRef>
          </c:xVal>
          <c:yVal>
            <c:numRef>
              <c:f>'2019_LimAcc_ACC'!$G$3:$G$70</c:f>
              <c:numCache>
                <c:formatCode>General</c:formatCode>
                <c:ptCount val="68"/>
                <c:pt idx="0">
                  <c:v>0.14074595355383532</c:v>
                </c:pt>
                <c:pt idx="1">
                  <c:v>7.0372976776917659E-2</c:v>
                </c:pt>
                <c:pt idx="2">
                  <c:v>0.14074595355383532</c:v>
                </c:pt>
                <c:pt idx="3">
                  <c:v>0.42223786066150598</c:v>
                </c:pt>
                <c:pt idx="4">
                  <c:v>0.77410274454609429</c:v>
                </c:pt>
                <c:pt idx="5">
                  <c:v>1.4778325123152709</c:v>
                </c:pt>
                <c:pt idx="6">
                  <c:v>2.4630541871921183</c:v>
                </c:pt>
                <c:pt idx="7">
                  <c:v>2.6741731175228711</c:v>
                </c:pt>
                <c:pt idx="8">
                  <c:v>3.5186488388458828</c:v>
                </c:pt>
                <c:pt idx="9">
                  <c:v>3.1667839549612951</c:v>
                </c:pt>
                <c:pt idx="10">
                  <c:v>3.5186488388458828</c:v>
                </c:pt>
                <c:pt idx="11">
                  <c:v>4.4334975369458132</c:v>
                </c:pt>
                <c:pt idx="12">
                  <c:v>3.8705137227304718</c:v>
                </c:pt>
                <c:pt idx="13">
                  <c:v>5.0668543279380716</c:v>
                </c:pt>
                <c:pt idx="14">
                  <c:v>5.489092188599578</c:v>
                </c:pt>
                <c:pt idx="15">
                  <c:v>6.1928219563687543</c:v>
                </c:pt>
                <c:pt idx="16">
                  <c:v>4.3631245601688953</c:v>
                </c:pt>
                <c:pt idx="17">
                  <c:v>6.1224489795918364</c:v>
                </c:pt>
                <c:pt idx="18">
                  <c:v>4.9261083743842367</c:v>
                </c:pt>
                <c:pt idx="19">
                  <c:v>4.5742434904996481</c:v>
                </c:pt>
                <c:pt idx="20">
                  <c:v>4.4334975369458132</c:v>
                </c:pt>
                <c:pt idx="21">
                  <c:v>3.5186488388458828</c:v>
                </c:pt>
                <c:pt idx="22">
                  <c:v>3.4482758620689653</c:v>
                </c:pt>
                <c:pt idx="23">
                  <c:v>3.0260380014074597</c:v>
                </c:pt>
                <c:pt idx="24">
                  <c:v>2.2519352568613651</c:v>
                </c:pt>
                <c:pt idx="25">
                  <c:v>2.322308233638283</c:v>
                </c:pt>
                <c:pt idx="26">
                  <c:v>1.5482054890921886</c:v>
                </c:pt>
                <c:pt idx="27">
                  <c:v>1.5482054890921886</c:v>
                </c:pt>
                <c:pt idx="28">
                  <c:v>0.77410274454609429</c:v>
                </c:pt>
                <c:pt idx="29">
                  <c:v>0.91484869809992964</c:v>
                </c:pt>
                <c:pt idx="30">
                  <c:v>1.1963406052076002</c:v>
                </c:pt>
                <c:pt idx="31">
                  <c:v>2.0408163265306123</c:v>
                </c:pt>
                <c:pt idx="32">
                  <c:v>0.63335679099225894</c:v>
                </c:pt>
                <c:pt idx="33">
                  <c:v>0.70372976776917662</c:v>
                </c:pt>
                <c:pt idx="34">
                  <c:v>1.0555946516537649</c:v>
                </c:pt>
                <c:pt idx="35">
                  <c:v>0.84447572132301196</c:v>
                </c:pt>
                <c:pt idx="36">
                  <c:v>0.56298381421534127</c:v>
                </c:pt>
                <c:pt idx="37">
                  <c:v>0.35186488388458831</c:v>
                </c:pt>
                <c:pt idx="38">
                  <c:v>1.0555946516537649</c:v>
                </c:pt>
                <c:pt idx="39">
                  <c:v>0.35186488388458831</c:v>
                </c:pt>
                <c:pt idx="40">
                  <c:v>0.28149190710767064</c:v>
                </c:pt>
                <c:pt idx="41">
                  <c:v>0.21111893033075299</c:v>
                </c:pt>
                <c:pt idx="42">
                  <c:v>7.0372976776917659E-2</c:v>
                </c:pt>
                <c:pt idx="43">
                  <c:v>0.21111893033075299</c:v>
                </c:pt>
                <c:pt idx="44">
                  <c:v>0.28149190710767064</c:v>
                </c:pt>
                <c:pt idx="45">
                  <c:v>0.28149190710767064</c:v>
                </c:pt>
                <c:pt idx="46">
                  <c:v>0.35186488388458831</c:v>
                </c:pt>
                <c:pt idx="47">
                  <c:v>0.21111893033075299</c:v>
                </c:pt>
                <c:pt idx="48">
                  <c:v>0.14074595355383532</c:v>
                </c:pt>
                <c:pt idx="49">
                  <c:v>7.0372976776917659E-2</c:v>
                </c:pt>
                <c:pt idx="50">
                  <c:v>7.0372976776917659E-2</c:v>
                </c:pt>
                <c:pt idx="51">
                  <c:v>0.14074595355383532</c:v>
                </c:pt>
                <c:pt idx="52">
                  <c:v>0.21111893033075299</c:v>
                </c:pt>
                <c:pt idx="53">
                  <c:v>7.0372976776917659E-2</c:v>
                </c:pt>
                <c:pt idx="54">
                  <c:v>0.21111893033075299</c:v>
                </c:pt>
                <c:pt idx="55">
                  <c:v>7.0372976776917659E-2</c:v>
                </c:pt>
                <c:pt idx="56">
                  <c:v>7.0372976776917659E-2</c:v>
                </c:pt>
                <c:pt idx="57">
                  <c:v>0.14074595355383532</c:v>
                </c:pt>
                <c:pt idx="58">
                  <c:v>0.14074595355383532</c:v>
                </c:pt>
                <c:pt idx="59">
                  <c:v>7.0372976776917659E-2</c:v>
                </c:pt>
                <c:pt idx="60">
                  <c:v>0.14074595355383532</c:v>
                </c:pt>
                <c:pt idx="61">
                  <c:v>0.14074595355383532</c:v>
                </c:pt>
                <c:pt idx="62">
                  <c:v>7.0372976776917659E-2</c:v>
                </c:pt>
                <c:pt idx="63">
                  <c:v>7.0372976776917659E-2</c:v>
                </c:pt>
                <c:pt idx="64">
                  <c:v>7.0372976776917659E-2</c:v>
                </c:pt>
                <c:pt idx="65">
                  <c:v>7.0372976776917659E-2</c:v>
                </c:pt>
                <c:pt idx="66">
                  <c:v>7.0372976776917659E-2</c:v>
                </c:pt>
                <c:pt idx="67">
                  <c:v>7.0372976776917659E-2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7F3-42D2-8DBD-11F0AB7617DE}"/>
            </c:ext>
          </c:extLst>
        </c:ser>
        <c:ser>
          <c:idx val="1"/>
          <c:order val="1"/>
          <c:tx>
            <c:v>Original Interstate Data 2005 to 2010</c:v>
          </c:tx>
          <c:spPr>
            <a:ln w="476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29"/>
            <c:marker>
              <c:symbol val="none"/>
            </c:marker>
            <c:bubble3D val="0"/>
            <c:spPr>
              <a:ln w="47625" cap="rnd">
                <a:solidFill>
                  <a:schemeClr val="tx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39DB-4FD0-8554-001D9A7887DB}"/>
              </c:ext>
            </c:extLst>
          </c:dPt>
          <c:xVal>
            <c:numRef>
              <c:f>'original interstate data'!$A$2:$A$116</c:f>
              <c:numCache>
                <c:formatCode>General</c:formatCode>
                <c:ptCount val="11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64</c:v>
                </c:pt>
                <c:pt idx="40">
                  <c:v>65</c:v>
                </c:pt>
                <c:pt idx="41">
                  <c:v>66</c:v>
                </c:pt>
                <c:pt idx="42">
                  <c:v>67</c:v>
                </c:pt>
                <c:pt idx="43">
                  <c:v>68</c:v>
                </c:pt>
                <c:pt idx="44">
                  <c:v>69</c:v>
                </c:pt>
                <c:pt idx="45">
                  <c:v>70</c:v>
                </c:pt>
                <c:pt idx="46">
                  <c:v>71</c:v>
                </c:pt>
                <c:pt idx="47">
                  <c:v>72</c:v>
                </c:pt>
                <c:pt idx="48">
                  <c:v>73</c:v>
                </c:pt>
                <c:pt idx="49">
                  <c:v>74</c:v>
                </c:pt>
                <c:pt idx="50">
                  <c:v>75</c:v>
                </c:pt>
                <c:pt idx="51">
                  <c:v>76</c:v>
                </c:pt>
                <c:pt idx="52">
                  <c:v>77</c:v>
                </c:pt>
                <c:pt idx="53">
                  <c:v>78</c:v>
                </c:pt>
                <c:pt idx="54">
                  <c:v>79</c:v>
                </c:pt>
                <c:pt idx="55">
                  <c:v>80</c:v>
                </c:pt>
                <c:pt idx="56">
                  <c:v>81</c:v>
                </c:pt>
                <c:pt idx="57">
                  <c:v>82</c:v>
                </c:pt>
                <c:pt idx="58">
                  <c:v>83</c:v>
                </c:pt>
                <c:pt idx="59">
                  <c:v>84</c:v>
                </c:pt>
                <c:pt idx="60">
                  <c:v>85</c:v>
                </c:pt>
                <c:pt idx="61">
                  <c:v>86</c:v>
                </c:pt>
                <c:pt idx="62">
                  <c:v>87</c:v>
                </c:pt>
                <c:pt idx="63">
                  <c:v>88</c:v>
                </c:pt>
                <c:pt idx="64">
                  <c:v>89</c:v>
                </c:pt>
                <c:pt idx="65">
                  <c:v>90</c:v>
                </c:pt>
                <c:pt idx="66">
                  <c:v>91</c:v>
                </c:pt>
                <c:pt idx="67">
                  <c:v>92</c:v>
                </c:pt>
                <c:pt idx="68">
                  <c:v>93</c:v>
                </c:pt>
                <c:pt idx="69">
                  <c:v>94</c:v>
                </c:pt>
                <c:pt idx="70">
                  <c:v>95</c:v>
                </c:pt>
                <c:pt idx="71">
                  <c:v>96</c:v>
                </c:pt>
                <c:pt idx="72">
                  <c:v>97</c:v>
                </c:pt>
                <c:pt idx="73">
                  <c:v>98</c:v>
                </c:pt>
                <c:pt idx="74">
                  <c:v>99</c:v>
                </c:pt>
                <c:pt idx="75">
                  <c:v>100</c:v>
                </c:pt>
                <c:pt idx="76">
                  <c:v>101</c:v>
                </c:pt>
                <c:pt idx="77">
                  <c:v>102</c:v>
                </c:pt>
                <c:pt idx="78">
                  <c:v>103</c:v>
                </c:pt>
                <c:pt idx="79">
                  <c:v>104</c:v>
                </c:pt>
                <c:pt idx="80">
                  <c:v>105</c:v>
                </c:pt>
                <c:pt idx="81">
                  <c:v>106</c:v>
                </c:pt>
                <c:pt idx="82">
                  <c:v>107</c:v>
                </c:pt>
                <c:pt idx="83">
                  <c:v>108</c:v>
                </c:pt>
                <c:pt idx="84">
                  <c:v>109</c:v>
                </c:pt>
                <c:pt idx="85">
                  <c:v>110</c:v>
                </c:pt>
                <c:pt idx="86">
                  <c:v>111</c:v>
                </c:pt>
                <c:pt idx="87">
                  <c:v>112</c:v>
                </c:pt>
                <c:pt idx="88">
                  <c:v>113</c:v>
                </c:pt>
                <c:pt idx="89">
                  <c:v>114</c:v>
                </c:pt>
                <c:pt idx="90">
                  <c:v>115</c:v>
                </c:pt>
                <c:pt idx="91">
                  <c:v>117</c:v>
                </c:pt>
                <c:pt idx="92">
                  <c:v>118</c:v>
                </c:pt>
                <c:pt idx="93">
                  <c:v>119</c:v>
                </c:pt>
                <c:pt idx="94">
                  <c:v>120</c:v>
                </c:pt>
                <c:pt idx="95">
                  <c:v>122</c:v>
                </c:pt>
                <c:pt idx="96">
                  <c:v>123</c:v>
                </c:pt>
                <c:pt idx="97">
                  <c:v>124</c:v>
                </c:pt>
                <c:pt idx="98">
                  <c:v>125</c:v>
                </c:pt>
                <c:pt idx="99">
                  <c:v>126</c:v>
                </c:pt>
                <c:pt idx="100">
                  <c:v>127</c:v>
                </c:pt>
                <c:pt idx="101">
                  <c:v>129</c:v>
                </c:pt>
                <c:pt idx="102">
                  <c:v>130</c:v>
                </c:pt>
                <c:pt idx="103">
                  <c:v>131</c:v>
                </c:pt>
                <c:pt idx="104">
                  <c:v>132</c:v>
                </c:pt>
                <c:pt idx="105">
                  <c:v>133</c:v>
                </c:pt>
                <c:pt idx="106">
                  <c:v>134</c:v>
                </c:pt>
                <c:pt idx="107">
                  <c:v>136</c:v>
                </c:pt>
                <c:pt idx="108">
                  <c:v>137</c:v>
                </c:pt>
                <c:pt idx="109">
                  <c:v>138</c:v>
                </c:pt>
                <c:pt idx="110">
                  <c:v>142</c:v>
                </c:pt>
                <c:pt idx="111">
                  <c:v>145</c:v>
                </c:pt>
                <c:pt idx="112">
                  <c:v>146</c:v>
                </c:pt>
                <c:pt idx="113">
                  <c:v>147</c:v>
                </c:pt>
                <c:pt idx="114">
                  <c:v>151</c:v>
                </c:pt>
              </c:numCache>
            </c:numRef>
          </c:xVal>
          <c:yVal>
            <c:numRef>
              <c:f>'original interstate data'!$C$2:$C$116</c:f>
              <c:numCache>
                <c:formatCode>General</c:formatCode>
                <c:ptCount val="115"/>
                <c:pt idx="0">
                  <c:v>3.53331920005653E-3</c:v>
                </c:pt>
                <c:pt idx="1">
                  <c:v>7.06663840011306E-3</c:v>
                </c:pt>
                <c:pt idx="2">
                  <c:v>3.5333192000565297E-2</c:v>
                </c:pt>
                <c:pt idx="3">
                  <c:v>0.15193272560243001</c:v>
                </c:pt>
                <c:pt idx="4">
                  <c:v>0.39573175040633102</c:v>
                </c:pt>
                <c:pt idx="5">
                  <c:v>0.81266341601300196</c:v>
                </c:pt>
                <c:pt idx="6">
                  <c:v>1.2331284008197301</c:v>
                </c:pt>
                <c:pt idx="7">
                  <c:v>1.8161260688290499</c:v>
                </c:pt>
                <c:pt idx="8">
                  <c:v>2.2754575648364002</c:v>
                </c:pt>
                <c:pt idx="9">
                  <c:v>2.6711893152427302</c:v>
                </c:pt>
                <c:pt idx="10">
                  <c:v>2.77718889124443</c:v>
                </c:pt>
                <c:pt idx="11">
                  <c:v>3.0916543000494601</c:v>
                </c:pt>
                <c:pt idx="12">
                  <c:v>3.4025863896544402</c:v>
                </c:pt>
                <c:pt idx="13">
                  <c:v>3.4379195816550001</c:v>
                </c:pt>
                <c:pt idx="14">
                  <c:v>3.3601865592537599</c:v>
                </c:pt>
                <c:pt idx="15">
                  <c:v>3.6039855840576598</c:v>
                </c:pt>
                <c:pt idx="16">
                  <c:v>3.5686523920570901</c:v>
                </c:pt>
                <c:pt idx="17">
                  <c:v>3.5439191576567</c:v>
                </c:pt>
                <c:pt idx="18">
                  <c:v>3.3743198360539801</c:v>
                </c:pt>
                <c:pt idx="19">
                  <c:v>3.26832026005229</c:v>
                </c:pt>
                <c:pt idx="20">
                  <c:v>3.36725319765387</c:v>
                </c:pt>
                <c:pt idx="21">
                  <c:v>3.4449862200551098</c:v>
                </c:pt>
                <c:pt idx="22">
                  <c:v>3.26832026005229</c:v>
                </c:pt>
                <c:pt idx="23">
                  <c:v>3.0174545968482702</c:v>
                </c:pt>
                <c:pt idx="24">
                  <c:v>3.2188537912515001</c:v>
                </c:pt>
                <c:pt idx="25">
                  <c:v>3.0845876616493499</c:v>
                </c:pt>
                <c:pt idx="26">
                  <c:v>2.9432548936470901</c:v>
                </c:pt>
                <c:pt idx="27">
                  <c:v>2.79485548724471</c:v>
                </c:pt>
                <c:pt idx="28">
                  <c:v>2.8019221256448299</c:v>
                </c:pt>
                <c:pt idx="29">
                  <c:v>2.6994558688431902</c:v>
                </c:pt>
                <c:pt idx="30">
                  <c:v>2.5157232704402501</c:v>
                </c:pt>
                <c:pt idx="31">
                  <c:v>2.34965726803759</c:v>
                </c:pt>
                <c:pt idx="32">
                  <c:v>2.0457918168327298</c:v>
                </c:pt>
                <c:pt idx="33">
                  <c:v>1.88679245283018</c:v>
                </c:pt>
                <c:pt idx="34">
                  <c:v>1.60412691682566</c:v>
                </c:pt>
                <c:pt idx="35">
                  <c:v>1.5970602784255501</c:v>
                </c:pt>
                <c:pt idx="36">
                  <c:v>1.3603278920217601</c:v>
                </c:pt>
                <c:pt idx="37">
                  <c:v>1.3567945728216999</c:v>
                </c:pt>
                <c:pt idx="38">
                  <c:v>1.2119284856193899</c:v>
                </c:pt>
                <c:pt idx="39">
                  <c:v>0.897463076814359</c:v>
                </c:pt>
                <c:pt idx="40">
                  <c:v>0.97166278001554596</c:v>
                </c:pt>
                <c:pt idx="41">
                  <c:v>0.83739665041339795</c:v>
                </c:pt>
                <c:pt idx="42">
                  <c:v>0.73493039361175805</c:v>
                </c:pt>
                <c:pt idx="43">
                  <c:v>0.59006430640944096</c:v>
                </c:pt>
                <c:pt idx="44">
                  <c:v>0.50526464560808404</c:v>
                </c:pt>
                <c:pt idx="45">
                  <c:v>0.58653098720938401</c:v>
                </c:pt>
                <c:pt idx="46">
                  <c:v>0.46993145360751798</c:v>
                </c:pt>
                <c:pt idx="47">
                  <c:v>0.43106494240689702</c:v>
                </c:pt>
                <c:pt idx="48">
                  <c:v>0.44519821920712299</c:v>
                </c:pt>
                <c:pt idx="49">
                  <c:v>0.36039855840576601</c:v>
                </c:pt>
                <c:pt idx="50">
                  <c:v>0.34626528160553999</c:v>
                </c:pt>
                <c:pt idx="51">
                  <c:v>0.24733234400395701</c:v>
                </c:pt>
                <c:pt idx="52">
                  <c:v>0.27206557840435303</c:v>
                </c:pt>
                <c:pt idx="53">
                  <c:v>0.257932301604126</c:v>
                </c:pt>
                <c:pt idx="54">
                  <c:v>0.21199915200339101</c:v>
                </c:pt>
                <c:pt idx="55">
                  <c:v>0.26853225920429602</c:v>
                </c:pt>
                <c:pt idx="56">
                  <c:v>0.208465832803335</c:v>
                </c:pt>
                <c:pt idx="57">
                  <c:v>0.18726591760299599</c:v>
                </c:pt>
                <c:pt idx="58">
                  <c:v>0.120132852801922</c:v>
                </c:pt>
                <c:pt idx="59">
                  <c:v>0.13426612960214801</c:v>
                </c:pt>
                <c:pt idx="60">
                  <c:v>0.12366617200197801</c:v>
                </c:pt>
                <c:pt idx="61">
                  <c:v>0.105999576001695</c:v>
                </c:pt>
                <c:pt idx="62">
                  <c:v>0.105999576001695</c:v>
                </c:pt>
                <c:pt idx="63">
                  <c:v>0.120132852801922</c:v>
                </c:pt>
                <c:pt idx="64">
                  <c:v>9.1866299201469798E-2</c:v>
                </c:pt>
                <c:pt idx="65">
                  <c:v>0.11659953360186499</c:v>
                </c:pt>
                <c:pt idx="66">
                  <c:v>6.0066426400961E-2</c:v>
                </c:pt>
                <c:pt idx="67">
                  <c:v>5.2999788000847897E-2</c:v>
                </c:pt>
                <c:pt idx="68">
                  <c:v>6.0066426400961E-2</c:v>
                </c:pt>
                <c:pt idx="69">
                  <c:v>4.9466468800791398E-2</c:v>
                </c:pt>
                <c:pt idx="70">
                  <c:v>5.65331072009045E-2</c:v>
                </c:pt>
                <c:pt idx="71">
                  <c:v>6.3599745601017596E-2</c:v>
                </c:pt>
                <c:pt idx="72">
                  <c:v>2.4733234400395699E-2</c:v>
                </c:pt>
                <c:pt idx="73">
                  <c:v>2.4733234400395699E-2</c:v>
                </c:pt>
                <c:pt idx="74">
                  <c:v>6.3599745601017596E-2</c:v>
                </c:pt>
                <c:pt idx="75">
                  <c:v>1.76665960002826E-2</c:v>
                </c:pt>
                <c:pt idx="76">
                  <c:v>3.5333192000565297E-2</c:v>
                </c:pt>
                <c:pt idx="77">
                  <c:v>1.76665960002826E-2</c:v>
                </c:pt>
                <c:pt idx="78">
                  <c:v>1.76665960002826E-2</c:v>
                </c:pt>
                <c:pt idx="79">
                  <c:v>1.4133276800226101E-2</c:v>
                </c:pt>
                <c:pt idx="80">
                  <c:v>1.76665960002826E-2</c:v>
                </c:pt>
                <c:pt idx="81">
                  <c:v>2.8266553600452202E-2</c:v>
                </c:pt>
                <c:pt idx="82">
                  <c:v>1.76665960002826E-2</c:v>
                </c:pt>
                <c:pt idx="83">
                  <c:v>1.05999576001696E-2</c:v>
                </c:pt>
                <c:pt idx="84">
                  <c:v>1.05999576001696E-2</c:v>
                </c:pt>
                <c:pt idx="85">
                  <c:v>1.4133276800226101E-2</c:v>
                </c:pt>
                <c:pt idx="86">
                  <c:v>1.4133276800226101E-2</c:v>
                </c:pt>
                <c:pt idx="87">
                  <c:v>1.4133276800226101E-2</c:v>
                </c:pt>
                <c:pt idx="88">
                  <c:v>1.05999576001696E-2</c:v>
                </c:pt>
                <c:pt idx="89">
                  <c:v>2.4733234400395699E-2</c:v>
                </c:pt>
                <c:pt idx="90">
                  <c:v>3.53331920005653E-3</c:v>
                </c:pt>
                <c:pt idx="91">
                  <c:v>7.06663840011306E-3</c:v>
                </c:pt>
                <c:pt idx="92">
                  <c:v>7.06663840011306E-3</c:v>
                </c:pt>
                <c:pt idx="93">
                  <c:v>3.53331920005653E-3</c:v>
                </c:pt>
                <c:pt idx="94">
                  <c:v>3.53331920005653E-3</c:v>
                </c:pt>
                <c:pt idx="95">
                  <c:v>3.53331920005653E-3</c:v>
                </c:pt>
                <c:pt idx="96">
                  <c:v>1.05999576001696E-2</c:v>
                </c:pt>
                <c:pt idx="97">
                  <c:v>3.53331920005653E-3</c:v>
                </c:pt>
                <c:pt idx="98">
                  <c:v>7.06663840011306E-3</c:v>
                </c:pt>
                <c:pt idx="99">
                  <c:v>3.53331920005653E-3</c:v>
                </c:pt>
                <c:pt idx="100">
                  <c:v>1.4133276800226101E-2</c:v>
                </c:pt>
                <c:pt idx="101">
                  <c:v>3.53331920005653E-3</c:v>
                </c:pt>
                <c:pt idx="102">
                  <c:v>1.05999576001696E-2</c:v>
                </c:pt>
                <c:pt idx="103">
                  <c:v>3.53331920005653E-3</c:v>
                </c:pt>
                <c:pt idx="104">
                  <c:v>3.53331920005653E-3</c:v>
                </c:pt>
                <c:pt idx="105">
                  <c:v>3.53331920005653E-3</c:v>
                </c:pt>
                <c:pt idx="106">
                  <c:v>7.06663840011306E-3</c:v>
                </c:pt>
                <c:pt idx="107">
                  <c:v>3.53331920005653E-3</c:v>
                </c:pt>
                <c:pt idx="108">
                  <c:v>3.53331920005653E-3</c:v>
                </c:pt>
                <c:pt idx="109">
                  <c:v>3.53331920005653E-3</c:v>
                </c:pt>
                <c:pt idx="110">
                  <c:v>3.53331920005653E-3</c:v>
                </c:pt>
                <c:pt idx="111">
                  <c:v>3.53331920005653E-3</c:v>
                </c:pt>
                <c:pt idx="112">
                  <c:v>3.53331920005653E-3</c:v>
                </c:pt>
                <c:pt idx="113">
                  <c:v>3.53331920005653E-3</c:v>
                </c:pt>
                <c:pt idx="114">
                  <c:v>7.06663840011306E-3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7F3-42D2-8DBD-11F0AB761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5201248"/>
        <c:axId val="765200920"/>
      </c:scatterChart>
      <c:valAx>
        <c:axId val="765201248"/>
        <c:scaling>
          <c:orientation val="minMax"/>
          <c:max val="15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International Roughness Index (inches/mile)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200920"/>
        <c:crosses val="autoZero"/>
        <c:crossBetween val="midCat"/>
        <c:majorUnit val="10"/>
      </c:valAx>
      <c:valAx>
        <c:axId val="7652009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Percent LOTs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2012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5"/>
          <c:order val="0"/>
          <c:tx>
            <c:v>2020 Limited Access RN Projects</c:v>
          </c:tx>
          <c:spPr>
            <a:ln w="50800" cap="rnd">
              <a:solidFill>
                <a:srgbClr val="558ED5"/>
              </a:solidFill>
              <a:round/>
            </a:ln>
            <a:effectLst/>
          </c:spPr>
          <c:marker>
            <c:symbol val="none"/>
          </c:marker>
          <c:xVal>
            <c:numRef>
              <c:f>LimAcc2020_RN!$B$2:$B$91</c:f>
              <c:numCache>
                <c:formatCode>General</c:formatCode>
                <c:ptCount val="90"/>
                <c:pt idx="0">
                  <c:v>27</c:v>
                </c:pt>
                <c:pt idx="1">
                  <c:v>28</c:v>
                </c:pt>
                <c:pt idx="2">
                  <c:v>30</c:v>
                </c:pt>
                <c:pt idx="3">
                  <c:v>31</c:v>
                </c:pt>
                <c:pt idx="4">
                  <c:v>32</c:v>
                </c:pt>
                <c:pt idx="5">
                  <c:v>33</c:v>
                </c:pt>
                <c:pt idx="6">
                  <c:v>34</c:v>
                </c:pt>
                <c:pt idx="7">
                  <c:v>35</c:v>
                </c:pt>
                <c:pt idx="8">
                  <c:v>36</c:v>
                </c:pt>
                <c:pt idx="9">
                  <c:v>37</c:v>
                </c:pt>
                <c:pt idx="10">
                  <c:v>38</c:v>
                </c:pt>
                <c:pt idx="11">
                  <c:v>39</c:v>
                </c:pt>
                <c:pt idx="12">
                  <c:v>40</c:v>
                </c:pt>
                <c:pt idx="13">
                  <c:v>41</c:v>
                </c:pt>
                <c:pt idx="14">
                  <c:v>42</c:v>
                </c:pt>
                <c:pt idx="15">
                  <c:v>43</c:v>
                </c:pt>
                <c:pt idx="16">
                  <c:v>44</c:v>
                </c:pt>
                <c:pt idx="17">
                  <c:v>45</c:v>
                </c:pt>
                <c:pt idx="18">
                  <c:v>46</c:v>
                </c:pt>
                <c:pt idx="19">
                  <c:v>47</c:v>
                </c:pt>
                <c:pt idx="20">
                  <c:v>48</c:v>
                </c:pt>
                <c:pt idx="21">
                  <c:v>49</c:v>
                </c:pt>
                <c:pt idx="22">
                  <c:v>50</c:v>
                </c:pt>
                <c:pt idx="23">
                  <c:v>51</c:v>
                </c:pt>
                <c:pt idx="24">
                  <c:v>52</c:v>
                </c:pt>
                <c:pt idx="25">
                  <c:v>53</c:v>
                </c:pt>
                <c:pt idx="26">
                  <c:v>54</c:v>
                </c:pt>
                <c:pt idx="27">
                  <c:v>55</c:v>
                </c:pt>
                <c:pt idx="28">
                  <c:v>56</c:v>
                </c:pt>
                <c:pt idx="29">
                  <c:v>57</c:v>
                </c:pt>
                <c:pt idx="30">
                  <c:v>58</c:v>
                </c:pt>
                <c:pt idx="31">
                  <c:v>59</c:v>
                </c:pt>
                <c:pt idx="32">
                  <c:v>60</c:v>
                </c:pt>
                <c:pt idx="33">
                  <c:v>61</c:v>
                </c:pt>
                <c:pt idx="34">
                  <c:v>62</c:v>
                </c:pt>
                <c:pt idx="35">
                  <c:v>63</c:v>
                </c:pt>
                <c:pt idx="36">
                  <c:v>64</c:v>
                </c:pt>
                <c:pt idx="37">
                  <c:v>65</c:v>
                </c:pt>
                <c:pt idx="38">
                  <c:v>66</c:v>
                </c:pt>
                <c:pt idx="39">
                  <c:v>67</c:v>
                </c:pt>
                <c:pt idx="40">
                  <c:v>68</c:v>
                </c:pt>
                <c:pt idx="41">
                  <c:v>69</c:v>
                </c:pt>
                <c:pt idx="42">
                  <c:v>70</c:v>
                </c:pt>
                <c:pt idx="43">
                  <c:v>71</c:v>
                </c:pt>
                <c:pt idx="44">
                  <c:v>72</c:v>
                </c:pt>
                <c:pt idx="45">
                  <c:v>73</c:v>
                </c:pt>
                <c:pt idx="46">
                  <c:v>74</c:v>
                </c:pt>
                <c:pt idx="47">
                  <c:v>75</c:v>
                </c:pt>
                <c:pt idx="48">
                  <c:v>76</c:v>
                </c:pt>
                <c:pt idx="49">
                  <c:v>77</c:v>
                </c:pt>
                <c:pt idx="50">
                  <c:v>78</c:v>
                </c:pt>
                <c:pt idx="51">
                  <c:v>79</c:v>
                </c:pt>
                <c:pt idx="52">
                  <c:v>80</c:v>
                </c:pt>
                <c:pt idx="53">
                  <c:v>81</c:v>
                </c:pt>
                <c:pt idx="54">
                  <c:v>82</c:v>
                </c:pt>
                <c:pt idx="55">
                  <c:v>83</c:v>
                </c:pt>
                <c:pt idx="56">
                  <c:v>84</c:v>
                </c:pt>
                <c:pt idx="57">
                  <c:v>85</c:v>
                </c:pt>
                <c:pt idx="58">
                  <c:v>86</c:v>
                </c:pt>
                <c:pt idx="59">
                  <c:v>87</c:v>
                </c:pt>
                <c:pt idx="60">
                  <c:v>88</c:v>
                </c:pt>
                <c:pt idx="61">
                  <c:v>89</c:v>
                </c:pt>
                <c:pt idx="62">
                  <c:v>90</c:v>
                </c:pt>
                <c:pt idx="63">
                  <c:v>91</c:v>
                </c:pt>
                <c:pt idx="64">
                  <c:v>93</c:v>
                </c:pt>
                <c:pt idx="65">
                  <c:v>94</c:v>
                </c:pt>
                <c:pt idx="66">
                  <c:v>95</c:v>
                </c:pt>
                <c:pt idx="67">
                  <c:v>96</c:v>
                </c:pt>
                <c:pt idx="68">
                  <c:v>97</c:v>
                </c:pt>
                <c:pt idx="69">
                  <c:v>99</c:v>
                </c:pt>
                <c:pt idx="70">
                  <c:v>100</c:v>
                </c:pt>
                <c:pt idx="71">
                  <c:v>101</c:v>
                </c:pt>
                <c:pt idx="72">
                  <c:v>102</c:v>
                </c:pt>
                <c:pt idx="73">
                  <c:v>103</c:v>
                </c:pt>
                <c:pt idx="74">
                  <c:v>105</c:v>
                </c:pt>
                <c:pt idx="75">
                  <c:v>106</c:v>
                </c:pt>
                <c:pt idx="76">
                  <c:v>111</c:v>
                </c:pt>
                <c:pt idx="77">
                  <c:v>112</c:v>
                </c:pt>
                <c:pt idx="78">
                  <c:v>116</c:v>
                </c:pt>
                <c:pt idx="79">
                  <c:v>118</c:v>
                </c:pt>
                <c:pt idx="80">
                  <c:v>119</c:v>
                </c:pt>
                <c:pt idx="81">
                  <c:v>121</c:v>
                </c:pt>
                <c:pt idx="82">
                  <c:v>123</c:v>
                </c:pt>
                <c:pt idx="83">
                  <c:v>126</c:v>
                </c:pt>
                <c:pt idx="84">
                  <c:v>130</c:v>
                </c:pt>
                <c:pt idx="85">
                  <c:v>149</c:v>
                </c:pt>
                <c:pt idx="86">
                  <c:v>179</c:v>
                </c:pt>
                <c:pt idx="87">
                  <c:v>184</c:v>
                </c:pt>
                <c:pt idx="88">
                  <c:v>194</c:v>
                </c:pt>
                <c:pt idx="89">
                  <c:v>226</c:v>
                </c:pt>
              </c:numCache>
            </c:numRef>
          </c:xVal>
          <c:yVal>
            <c:numRef>
              <c:f>LimAcc2020_RN!$D$2:$D$91</c:f>
              <c:numCache>
                <c:formatCode>General</c:formatCode>
                <c:ptCount val="90"/>
                <c:pt idx="0">
                  <c:v>3.8595137012736397E-2</c:v>
                </c:pt>
                <c:pt idx="1">
                  <c:v>7.7190274025472794E-2</c:v>
                </c:pt>
                <c:pt idx="2">
                  <c:v>3.8595137012736397E-2</c:v>
                </c:pt>
                <c:pt idx="3">
                  <c:v>1.9297568506368198E-2</c:v>
                </c:pt>
                <c:pt idx="4">
                  <c:v>0.36665380162099576</c:v>
                </c:pt>
                <c:pt idx="5">
                  <c:v>0.23157082207641835</c:v>
                </c:pt>
                <c:pt idx="6">
                  <c:v>0.27016595908915481</c:v>
                </c:pt>
                <c:pt idx="7">
                  <c:v>0.81049787726746436</c:v>
                </c:pt>
                <c:pt idx="8">
                  <c:v>1.2929370899266692</c:v>
                </c:pt>
                <c:pt idx="9">
                  <c:v>1.4473176379776149</c:v>
                </c:pt>
                <c:pt idx="10">
                  <c:v>1.8911617136240833</c:v>
                </c:pt>
                <c:pt idx="11">
                  <c:v>2.1227325357005018</c:v>
                </c:pt>
                <c:pt idx="12">
                  <c:v>2.9525279814743346</c:v>
                </c:pt>
                <c:pt idx="13">
                  <c:v>4.0717869548436898</c:v>
                </c:pt>
                <c:pt idx="14">
                  <c:v>3.4542647626399074</c:v>
                </c:pt>
                <c:pt idx="15">
                  <c:v>3.3191817830953299</c:v>
                </c:pt>
                <c:pt idx="16">
                  <c:v>4.6700115785411036</c:v>
                </c:pt>
                <c:pt idx="17">
                  <c:v>3.2033963720571204</c:v>
                </c:pt>
                <c:pt idx="18">
                  <c:v>2.7788498649170204</c:v>
                </c:pt>
                <c:pt idx="19">
                  <c:v>4.8050945580856812</c:v>
                </c:pt>
                <c:pt idx="20">
                  <c:v>4.3226553454264769</c:v>
                </c:pt>
                <c:pt idx="21">
                  <c:v>2.7595522964106523</c:v>
                </c:pt>
                <c:pt idx="22">
                  <c:v>3.7437282902354303</c:v>
                </c:pt>
                <c:pt idx="23">
                  <c:v>3.1648012350443846</c:v>
                </c:pt>
                <c:pt idx="24">
                  <c:v>3.2805866460825936</c:v>
                </c:pt>
                <c:pt idx="25">
                  <c:v>3.2805866460825936</c:v>
                </c:pt>
                <c:pt idx="26">
                  <c:v>2.8560401389424932</c:v>
                </c:pt>
                <c:pt idx="27">
                  <c:v>2.6244693168660747</c:v>
                </c:pt>
                <c:pt idx="28">
                  <c:v>3.5314550366653803</c:v>
                </c:pt>
                <c:pt idx="29">
                  <c:v>2.6630644538788113</c:v>
                </c:pt>
                <c:pt idx="30">
                  <c:v>2.6244693168660747</c:v>
                </c:pt>
                <c:pt idx="31">
                  <c:v>2.2385179467387109</c:v>
                </c:pt>
                <c:pt idx="32">
                  <c:v>1.1771516788884602</c:v>
                </c:pt>
                <c:pt idx="33">
                  <c:v>2.2964106522578156</c:v>
                </c:pt>
                <c:pt idx="34">
                  <c:v>2.1999228097259746</c:v>
                </c:pt>
                <c:pt idx="35">
                  <c:v>1.2350443844075647</c:v>
                </c:pt>
                <c:pt idx="36">
                  <c:v>2.0069471246622927</c:v>
                </c:pt>
                <c:pt idx="37">
                  <c:v>1.466615206483983</c:v>
                </c:pt>
                <c:pt idx="38">
                  <c:v>0.96487842531840995</c:v>
                </c:pt>
                <c:pt idx="39">
                  <c:v>1.1578541103820919</c:v>
                </c:pt>
                <c:pt idx="40">
                  <c:v>1.6595908915476649</c:v>
                </c:pt>
                <c:pt idx="41">
                  <c:v>1.1964492473948283</c:v>
                </c:pt>
                <c:pt idx="42">
                  <c:v>0.96487842531840995</c:v>
                </c:pt>
                <c:pt idx="43">
                  <c:v>1.1578541103820919</c:v>
                </c:pt>
                <c:pt idx="44">
                  <c:v>0.94558085681204163</c:v>
                </c:pt>
                <c:pt idx="45">
                  <c:v>0.40524893863373218</c:v>
                </c:pt>
                <c:pt idx="46">
                  <c:v>0.81049787726746436</c:v>
                </c:pt>
                <c:pt idx="47">
                  <c:v>0.52103434967194129</c:v>
                </c:pt>
                <c:pt idx="48">
                  <c:v>0.30876109610189117</c:v>
                </c:pt>
                <c:pt idx="49">
                  <c:v>0.30876109610189117</c:v>
                </c:pt>
                <c:pt idx="50">
                  <c:v>0.48243921265920497</c:v>
                </c:pt>
                <c:pt idx="51">
                  <c:v>0.34735623311462754</c:v>
                </c:pt>
                <c:pt idx="52">
                  <c:v>0.21227325357005017</c:v>
                </c:pt>
                <c:pt idx="53">
                  <c:v>0.42454650714010034</c:v>
                </c:pt>
                <c:pt idx="54">
                  <c:v>0.11578541103820918</c:v>
                </c:pt>
                <c:pt idx="55">
                  <c:v>0.36665380162099576</c:v>
                </c:pt>
                <c:pt idx="56">
                  <c:v>0.11578541103820918</c:v>
                </c:pt>
                <c:pt idx="57">
                  <c:v>0.32805866460825933</c:v>
                </c:pt>
                <c:pt idx="58">
                  <c:v>0.38595137012736397</c:v>
                </c:pt>
                <c:pt idx="59">
                  <c:v>9.6487842531840992E-2</c:v>
                </c:pt>
                <c:pt idx="60">
                  <c:v>5.7892705519104588E-2</c:v>
                </c:pt>
                <c:pt idx="61">
                  <c:v>3.8595137012736397E-2</c:v>
                </c:pt>
                <c:pt idx="62">
                  <c:v>1.9297568506368198E-2</c:v>
                </c:pt>
                <c:pt idx="63">
                  <c:v>3.8595137012736397E-2</c:v>
                </c:pt>
                <c:pt idx="64">
                  <c:v>3.8595137012736397E-2</c:v>
                </c:pt>
                <c:pt idx="65">
                  <c:v>3.8595137012736397E-2</c:v>
                </c:pt>
                <c:pt idx="66">
                  <c:v>0.28946352759552296</c:v>
                </c:pt>
                <c:pt idx="67">
                  <c:v>1.9297568506368198E-2</c:v>
                </c:pt>
                <c:pt idx="68">
                  <c:v>5.7892705519104588E-2</c:v>
                </c:pt>
                <c:pt idx="69">
                  <c:v>5.7892705519104588E-2</c:v>
                </c:pt>
                <c:pt idx="70">
                  <c:v>5.7892705519104588E-2</c:v>
                </c:pt>
                <c:pt idx="71">
                  <c:v>3.8595137012736397E-2</c:v>
                </c:pt>
                <c:pt idx="72">
                  <c:v>3.8595137012736397E-2</c:v>
                </c:pt>
                <c:pt idx="73">
                  <c:v>3.8595137012736397E-2</c:v>
                </c:pt>
                <c:pt idx="74">
                  <c:v>1.9297568506368198E-2</c:v>
                </c:pt>
                <c:pt idx="75">
                  <c:v>3.8595137012736397E-2</c:v>
                </c:pt>
                <c:pt idx="76">
                  <c:v>3.8595137012736397E-2</c:v>
                </c:pt>
                <c:pt idx="77">
                  <c:v>1.9297568506368198E-2</c:v>
                </c:pt>
                <c:pt idx="78">
                  <c:v>1.9297568506368198E-2</c:v>
                </c:pt>
                <c:pt idx="79">
                  <c:v>0.23157082207641835</c:v>
                </c:pt>
                <c:pt idx="80">
                  <c:v>1.9297568506368198E-2</c:v>
                </c:pt>
                <c:pt idx="81">
                  <c:v>1.9297568506368198E-2</c:v>
                </c:pt>
                <c:pt idx="82">
                  <c:v>1.9297568506368198E-2</c:v>
                </c:pt>
                <c:pt idx="83">
                  <c:v>1.9297568506368198E-2</c:v>
                </c:pt>
                <c:pt idx="84">
                  <c:v>1.9297568506368198E-2</c:v>
                </c:pt>
                <c:pt idx="85">
                  <c:v>1.9297568506368198E-2</c:v>
                </c:pt>
                <c:pt idx="86">
                  <c:v>1.9297568506368198E-2</c:v>
                </c:pt>
                <c:pt idx="87">
                  <c:v>1.9297568506368198E-2</c:v>
                </c:pt>
                <c:pt idx="88">
                  <c:v>1.9297568506368198E-2</c:v>
                </c:pt>
                <c:pt idx="89">
                  <c:v>1.9297568506368198E-2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395-4EB3-AD2D-13B5A695B196}"/>
            </c:ext>
          </c:extLst>
        </c:ser>
        <c:ser>
          <c:idx val="0"/>
          <c:order val="1"/>
          <c:tx>
            <c:v>Original Interstate Data 2005-2010</c:v>
          </c:tx>
          <c:spPr>
            <a:ln w="47625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'Original Interstate'!$A$2:$A$116</c:f>
              <c:numCache>
                <c:formatCode>General</c:formatCode>
                <c:ptCount val="11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64</c:v>
                </c:pt>
                <c:pt idx="40">
                  <c:v>65</c:v>
                </c:pt>
                <c:pt idx="41">
                  <c:v>66</c:v>
                </c:pt>
                <c:pt idx="42">
                  <c:v>67</c:v>
                </c:pt>
                <c:pt idx="43">
                  <c:v>68</c:v>
                </c:pt>
                <c:pt idx="44">
                  <c:v>69</c:v>
                </c:pt>
                <c:pt idx="45">
                  <c:v>70</c:v>
                </c:pt>
                <c:pt idx="46">
                  <c:v>71</c:v>
                </c:pt>
                <c:pt idx="47">
                  <c:v>72</c:v>
                </c:pt>
                <c:pt idx="48">
                  <c:v>73</c:v>
                </c:pt>
                <c:pt idx="49">
                  <c:v>74</c:v>
                </c:pt>
                <c:pt idx="50">
                  <c:v>75</c:v>
                </c:pt>
                <c:pt idx="51">
                  <c:v>76</c:v>
                </c:pt>
                <c:pt idx="52">
                  <c:v>77</c:v>
                </c:pt>
                <c:pt idx="53">
                  <c:v>78</c:v>
                </c:pt>
                <c:pt idx="54">
                  <c:v>79</c:v>
                </c:pt>
                <c:pt idx="55">
                  <c:v>80</c:v>
                </c:pt>
                <c:pt idx="56">
                  <c:v>81</c:v>
                </c:pt>
                <c:pt idx="57">
                  <c:v>82</c:v>
                </c:pt>
                <c:pt idx="58">
                  <c:v>83</c:v>
                </c:pt>
                <c:pt idx="59">
                  <c:v>84</c:v>
                </c:pt>
                <c:pt idx="60">
                  <c:v>85</c:v>
                </c:pt>
                <c:pt idx="61">
                  <c:v>86</c:v>
                </c:pt>
                <c:pt idx="62">
                  <c:v>87</c:v>
                </c:pt>
                <c:pt idx="63">
                  <c:v>88</c:v>
                </c:pt>
                <c:pt idx="64">
                  <c:v>89</c:v>
                </c:pt>
                <c:pt idx="65">
                  <c:v>90</c:v>
                </c:pt>
                <c:pt idx="66">
                  <c:v>91</c:v>
                </c:pt>
                <c:pt idx="67">
                  <c:v>92</c:v>
                </c:pt>
                <c:pt idx="68">
                  <c:v>93</c:v>
                </c:pt>
                <c:pt idx="69">
                  <c:v>94</c:v>
                </c:pt>
                <c:pt idx="70">
                  <c:v>95</c:v>
                </c:pt>
                <c:pt idx="71">
                  <c:v>96</c:v>
                </c:pt>
                <c:pt idx="72">
                  <c:v>97</c:v>
                </c:pt>
                <c:pt idx="73">
                  <c:v>98</c:v>
                </c:pt>
                <c:pt idx="74">
                  <c:v>99</c:v>
                </c:pt>
                <c:pt idx="75">
                  <c:v>100</c:v>
                </c:pt>
                <c:pt idx="76">
                  <c:v>101</c:v>
                </c:pt>
                <c:pt idx="77">
                  <c:v>102</c:v>
                </c:pt>
                <c:pt idx="78">
                  <c:v>103</c:v>
                </c:pt>
                <c:pt idx="79">
                  <c:v>104</c:v>
                </c:pt>
                <c:pt idx="80">
                  <c:v>105</c:v>
                </c:pt>
                <c:pt idx="81">
                  <c:v>106</c:v>
                </c:pt>
                <c:pt idx="82">
                  <c:v>107</c:v>
                </c:pt>
                <c:pt idx="83">
                  <c:v>108</c:v>
                </c:pt>
                <c:pt idx="84">
                  <c:v>109</c:v>
                </c:pt>
                <c:pt idx="85">
                  <c:v>110</c:v>
                </c:pt>
                <c:pt idx="86">
                  <c:v>111</c:v>
                </c:pt>
                <c:pt idx="87">
                  <c:v>112</c:v>
                </c:pt>
                <c:pt idx="88">
                  <c:v>113</c:v>
                </c:pt>
                <c:pt idx="89">
                  <c:v>114</c:v>
                </c:pt>
                <c:pt idx="90">
                  <c:v>115</c:v>
                </c:pt>
                <c:pt idx="91">
                  <c:v>117</c:v>
                </c:pt>
                <c:pt idx="92">
                  <c:v>118</c:v>
                </c:pt>
                <c:pt idx="93">
                  <c:v>119</c:v>
                </c:pt>
                <c:pt idx="94">
                  <c:v>120</c:v>
                </c:pt>
                <c:pt idx="95">
                  <c:v>122</c:v>
                </c:pt>
                <c:pt idx="96">
                  <c:v>123</c:v>
                </c:pt>
                <c:pt idx="97">
                  <c:v>124</c:v>
                </c:pt>
                <c:pt idx="98">
                  <c:v>125</c:v>
                </c:pt>
                <c:pt idx="99">
                  <c:v>126</c:v>
                </c:pt>
                <c:pt idx="100">
                  <c:v>127</c:v>
                </c:pt>
                <c:pt idx="101">
                  <c:v>129</c:v>
                </c:pt>
                <c:pt idx="102">
                  <c:v>130</c:v>
                </c:pt>
                <c:pt idx="103">
                  <c:v>131</c:v>
                </c:pt>
                <c:pt idx="104">
                  <c:v>132</c:v>
                </c:pt>
                <c:pt idx="105">
                  <c:v>133</c:v>
                </c:pt>
                <c:pt idx="106">
                  <c:v>134</c:v>
                </c:pt>
                <c:pt idx="107">
                  <c:v>136</c:v>
                </c:pt>
                <c:pt idx="108">
                  <c:v>137</c:v>
                </c:pt>
                <c:pt idx="109">
                  <c:v>138</c:v>
                </c:pt>
                <c:pt idx="110">
                  <c:v>142</c:v>
                </c:pt>
                <c:pt idx="111">
                  <c:v>145</c:v>
                </c:pt>
                <c:pt idx="112">
                  <c:v>146</c:v>
                </c:pt>
                <c:pt idx="113">
                  <c:v>147</c:v>
                </c:pt>
                <c:pt idx="114">
                  <c:v>151</c:v>
                </c:pt>
              </c:numCache>
            </c:numRef>
          </c:xVal>
          <c:yVal>
            <c:numRef>
              <c:f>'Original Interstate'!$C$2:$C$116</c:f>
              <c:numCache>
                <c:formatCode>General</c:formatCode>
                <c:ptCount val="115"/>
                <c:pt idx="0">
                  <c:v>3.53331920005653E-3</c:v>
                </c:pt>
                <c:pt idx="1">
                  <c:v>7.06663840011306E-3</c:v>
                </c:pt>
                <c:pt idx="2">
                  <c:v>3.5333192000565297E-2</c:v>
                </c:pt>
                <c:pt idx="3">
                  <c:v>0.15193272560243001</c:v>
                </c:pt>
                <c:pt idx="4">
                  <c:v>0.39573175040633102</c:v>
                </c:pt>
                <c:pt idx="5">
                  <c:v>0.81266341601300196</c:v>
                </c:pt>
                <c:pt idx="6">
                  <c:v>1.2331284008197301</c:v>
                </c:pt>
                <c:pt idx="7">
                  <c:v>1.8161260688290499</c:v>
                </c:pt>
                <c:pt idx="8">
                  <c:v>2.2754575648364002</c:v>
                </c:pt>
                <c:pt idx="9">
                  <c:v>2.6711893152427302</c:v>
                </c:pt>
                <c:pt idx="10">
                  <c:v>2.77718889124443</c:v>
                </c:pt>
                <c:pt idx="11">
                  <c:v>3.0916543000494601</c:v>
                </c:pt>
                <c:pt idx="12">
                  <c:v>3.4025863896544402</c:v>
                </c:pt>
                <c:pt idx="13">
                  <c:v>3.4379195816550001</c:v>
                </c:pt>
                <c:pt idx="14">
                  <c:v>3.3601865592537599</c:v>
                </c:pt>
                <c:pt idx="15">
                  <c:v>3.6039855840576598</c:v>
                </c:pt>
                <c:pt idx="16">
                  <c:v>3.5686523920570901</c:v>
                </c:pt>
                <c:pt idx="17">
                  <c:v>3.5439191576567</c:v>
                </c:pt>
                <c:pt idx="18">
                  <c:v>3.3743198360539801</c:v>
                </c:pt>
                <c:pt idx="19">
                  <c:v>3.26832026005229</c:v>
                </c:pt>
                <c:pt idx="20">
                  <c:v>3.36725319765387</c:v>
                </c:pt>
                <c:pt idx="21">
                  <c:v>3.4449862200551098</c:v>
                </c:pt>
                <c:pt idx="22">
                  <c:v>3.26832026005229</c:v>
                </c:pt>
                <c:pt idx="23">
                  <c:v>3.0174545968482702</c:v>
                </c:pt>
                <c:pt idx="24">
                  <c:v>3.2188537912515001</c:v>
                </c:pt>
                <c:pt idx="25">
                  <c:v>3.0845876616493499</c:v>
                </c:pt>
                <c:pt idx="26">
                  <c:v>2.9432548936470901</c:v>
                </c:pt>
                <c:pt idx="27">
                  <c:v>2.79485548724471</c:v>
                </c:pt>
                <c:pt idx="28">
                  <c:v>2.8019221256448299</c:v>
                </c:pt>
                <c:pt idx="29">
                  <c:v>2.6994558688431902</c:v>
                </c:pt>
                <c:pt idx="30">
                  <c:v>2.5157232704402501</c:v>
                </c:pt>
                <c:pt idx="31">
                  <c:v>2.34965726803759</c:v>
                </c:pt>
                <c:pt idx="32">
                  <c:v>2.0457918168327298</c:v>
                </c:pt>
                <c:pt idx="33">
                  <c:v>1.88679245283018</c:v>
                </c:pt>
                <c:pt idx="34">
                  <c:v>1.60412691682566</c:v>
                </c:pt>
                <c:pt idx="35">
                  <c:v>1.5970602784255501</c:v>
                </c:pt>
                <c:pt idx="36">
                  <c:v>1.3603278920217601</c:v>
                </c:pt>
                <c:pt idx="37">
                  <c:v>1.3567945728216999</c:v>
                </c:pt>
                <c:pt idx="38">
                  <c:v>1.2119284856193899</c:v>
                </c:pt>
                <c:pt idx="39">
                  <c:v>0.897463076814359</c:v>
                </c:pt>
                <c:pt idx="40">
                  <c:v>0.97166278001554596</c:v>
                </c:pt>
                <c:pt idx="41">
                  <c:v>0.83739665041339795</c:v>
                </c:pt>
                <c:pt idx="42">
                  <c:v>0.73493039361175805</c:v>
                </c:pt>
                <c:pt idx="43">
                  <c:v>0.59006430640944096</c:v>
                </c:pt>
                <c:pt idx="44">
                  <c:v>0.50526464560808404</c:v>
                </c:pt>
                <c:pt idx="45">
                  <c:v>0.58653098720938401</c:v>
                </c:pt>
                <c:pt idx="46">
                  <c:v>0.46993145360751798</c:v>
                </c:pt>
                <c:pt idx="47">
                  <c:v>0.43106494240689702</c:v>
                </c:pt>
                <c:pt idx="48">
                  <c:v>0.44519821920712299</c:v>
                </c:pt>
                <c:pt idx="49">
                  <c:v>0.36039855840576601</c:v>
                </c:pt>
                <c:pt idx="50">
                  <c:v>0.34626528160553999</c:v>
                </c:pt>
                <c:pt idx="51">
                  <c:v>0.24733234400395701</c:v>
                </c:pt>
                <c:pt idx="52">
                  <c:v>0.27206557840435303</c:v>
                </c:pt>
                <c:pt idx="53">
                  <c:v>0.257932301604126</c:v>
                </c:pt>
                <c:pt idx="54">
                  <c:v>0.21199915200339101</c:v>
                </c:pt>
                <c:pt idx="55">
                  <c:v>0.26853225920429602</c:v>
                </c:pt>
                <c:pt idx="56">
                  <c:v>0.208465832803335</c:v>
                </c:pt>
                <c:pt idx="57">
                  <c:v>0.18726591760299599</c:v>
                </c:pt>
                <c:pt idx="58">
                  <c:v>0.120132852801922</c:v>
                </c:pt>
                <c:pt idx="59">
                  <c:v>0.13426612960214801</c:v>
                </c:pt>
                <c:pt idx="60">
                  <c:v>0.12366617200197801</c:v>
                </c:pt>
                <c:pt idx="61">
                  <c:v>0.105999576001695</c:v>
                </c:pt>
                <c:pt idx="62">
                  <c:v>0.105999576001695</c:v>
                </c:pt>
                <c:pt idx="63">
                  <c:v>0.120132852801922</c:v>
                </c:pt>
                <c:pt idx="64">
                  <c:v>9.1866299201469798E-2</c:v>
                </c:pt>
                <c:pt idx="65">
                  <c:v>0.11659953360186499</c:v>
                </c:pt>
                <c:pt idx="66">
                  <c:v>6.0066426400961E-2</c:v>
                </c:pt>
                <c:pt idx="67">
                  <c:v>5.2999788000847897E-2</c:v>
                </c:pt>
                <c:pt idx="68">
                  <c:v>6.0066426400961E-2</c:v>
                </c:pt>
                <c:pt idx="69">
                  <c:v>4.9466468800791398E-2</c:v>
                </c:pt>
                <c:pt idx="70">
                  <c:v>5.65331072009045E-2</c:v>
                </c:pt>
                <c:pt idx="71">
                  <c:v>6.3599745601017596E-2</c:v>
                </c:pt>
                <c:pt idx="72">
                  <c:v>2.4733234400395699E-2</c:v>
                </c:pt>
                <c:pt idx="73">
                  <c:v>2.4733234400395699E-2</c:v>
                </c:pt>
                <c:pt idx="74">
                  <c:v>6.3599745601017596E-2</c:v>
                </c:pt>
                <c:pt idx="75">
                  <c:v>1.76665960002826E-2</c:v>
                </c:pt>
                <c:pt idx="76">
                  <c:v>3.5333192000565297E-2</c:v>
                </c:pt>
                <c:pt idx="77">
                  <c:v>1.76665960002826E-2</c:v>
                </c:pt>
                <c:pt idx="78">
                  <c:v>1.76665960002826E-2</c:v>
                </c:pt>
                <c:pt idx="79">
                  <c:v>1.4133276800226101E-2</c:v>
                </c:pt>
                <c:pt idx="80">
                  <c:v>1.76665960002826E-2</c:v>
                </c:pt>
                <c:pt idx="81">
                  <c:v>2.8266553600452202E-2</c:v>
                </c:pt>
                <c:pt idx="82">
                  <c:v>1.76665960002826E-2</c:v>
                </c:pt>
                <c:pt idx="83">
                  <c:v>1.05999576001696E-2</c:v>
                </c:pt>
                <c:pt idx="84">
                  <c:v>1.05999576001696E-2</c:v>
                </c:pt>
                <c:pt idx="85">
                  <c:v>1.4133276800226101E-2</c:v>
                </c:pt>
                <c:pt idx="86">
                  <c:v>1.4133276800226101E-2</c:v>
                </c:pt>
                <c:pt idx="87">
                  <c:v>1.4133276800226101E-2</c:v>
                </c:pt>
                <c:pt idx="88">
                  <c:v>1.05999576001696E-2</c:v>
                </c:pt>
                <c:pt idx="89">
                  <c:v>2.4733234400395699E-2</c:v>
                </c:pt>
                <c:pt idx="90">
                  <c:v>3.53331920005653E-3</c:v>
                </c:pt>
                <c:pt idx="91">
                  <c:v>7.06663840011306E-3</c:v>
                </c:pt>
                <c:pt idx="92">
                  <c:v>7.06663840011306E-3</c:v>
                </c:pt>
                <c:pt idx="93">
                  <c:v>3.53331920005653E-3</c:v>
                </c:pt>
                <c:pt idx="94">
                  <c:v>3.53331920005653E-3</c:v>
                </c:pt>
                <c:pt idx="95">
                  <c:v>3.53331920005653E-3</c:v>
                </c:pt>
                <c:pt idx="96">
                  <c:v>1.05999576001696E-2</c:v>
                </c:pt>
                <c:pt idx="97">
                  <c:v>3.53331920005653E-3</c:v>
                </c:pt>
                <c:pt idx="98">
                  <c:v>7.06663840011306E-3</c:v>
                </c:pt>
                <c:pt idx="99">
                  <c:v>3.53331920005653E-3</c:v>
                </c:pt>
                <c:pt idx="100">
                  <c:v>1.4133276800226101E-2</c:v>
                </c:pt>
                <c:pt idx="101">
                  <c:v>3.53331920005653E-3</c:v>
                </c:pt>
                <c:pt idx="102">
                  <c:v>1.05999576001696E-2</c:v>
                </c:pt>
                <c:pt idx="103">
                  <c:v>3.53331920005653E-3</c:v>
                </c:pt>
                <c:pt idx="104">
                  <c:v>3.53331920005653E-3</c:v>
                </c:pt>
                <c:pt idx="105">
                  <c:v>3.53331920005653E-3</c:v>
                </c:pt>
                <c:pt idx="106">
                  <c:v>7.06663840011306E-3</c:v>
                </c:pt>
                <c:pt idx="107">
                  <c:v>3.53331920005653E-3</c:v>
                </c:pt>
                <c:pt idx="108">
                  <c:v>3.53331920005653E-3</c:v>
                </c:pt>
                <c:pt idx="109">
                  <c:v>3.53331920005653E-3</c:v>
                </c:pt>
                <c:pt idx="110">
                  <c:v>3.53331920005653E-3</c:v>
                </c:pt>
                <c:pt idx="111">
                  <c:v>3.53331920005653E-3</c:v>
                </c:pt>
                <c:pt idx="112">
                  <c:v>3.53331920005653E-3</c:v>
                </c:pt>
                <c:pt idx="113">
                  <c:v>3.53331920005653E-3</c:v>
                </c:pt>
                <c:pt idx="114">
                  <c:v>7.06663840011306E-3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395-4EB3-AD2D-13B5A695B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5822688"/>
        <c:axId val="585823672"/>
      </c:scatterChart>
      <c:valAx>
        <c:axId val="585822688"/>
        <c:scaling>
          <c:orientation val="minMax"/>
          <c:max val="15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International Roughness Index (inch/mile)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823672"/>
        <c:crosses val="autoZero"/>
        <c:crossBetween val="midCat"/>
        <c:majorUnit val="10"/>
      </c:valAx>
      <c:valAx>
        <c:axId val="585823672"/>
        <c:scaling>
          <c:orientation val="minMax"/>
          <c:max val="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LOTs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82268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IRI</a:t>
            </a:r>
            <a:r>
              <a:rPr lang="en-US" sz="2400" b="1" baseline="0" dirty="0"/>
              <a:t> Distribution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5"/>
          <c:order val="0"/>
          <c:tx>
            <c:v>2020 Limited Access IRI Projects</c:v>
          </c:tx>
          <c:spPr>
            <a:ln w="508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LimAcc2020_IRI!$C$2:$C$77</c:f>
              <c:numCache>
                <c:formatCode>General</c:formatCode>
                <c:ptCount val="76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  <c:pt idx="47">
                  <c:v>65</c:v>
                </c:pt>
                <c:pt idx="48">
                  <c:v>66</c:v>
                </c:pt>
                <c:pt idx="49">
                  <c:v>67</c:v>
                </c:pt>
                <c:pt idx="50">
                  <c:v>68</c:v>
                </c:pt>
                <c:pt idx="51">
                  <c:v>69</c:v>
                </c:pt>
                <c:pt idx="52">
                  <c:v>70</c:v>
                </c:pt>
                <c:pt idx="53">
                  <c:v>71</c:v>
                </c:pt>
                <c:pt idx="54">
                  <c:v>72</c:v>
                </c:pt>
                <c:pt idx="55">
                  <c:v>73</c:v>
                </c:pt>
                <c:pt idx="56">
                  <c:v>74</c:v>
                </c:pt>
                <c:pt idx="57">
                  <c:v>75</c:v>
                </c:pt>
                <c:pt idx="58">
                  <c:v>76</c:v>
                </c:pt>
                <c:pt idx="59">
                  <c:v>78</c:v>
                </c:pt>
                <c:pt idx="60">
                  <c:v>80</c:v>
                </c:pt>
                <c:pt idx="61">
                  <c:v>81</c:v>
                </c:pt>
                <c:pt idx="62">
                  <c:v>82</c:v>
                </c:pt>
                <c:pt idx="63">
                  <c:v>83</c:v>
                </c:pt>
                <c:pt idx="64">
                  <c:v>84</c:v>
                </c:pt>
                <c:pt idx="65">
                  <c:v>85</c:v>
                </c:pt>
                <c:pt idx="66">
                  <c:v>86</c:v>
                </c:pt>
                <c:pt idx="67">
                  <c:v>87</c:v>
                </c:pt>
                <c:pt idx="68">
                  <c:v>88</c:v>
                </c:pt>
                <c:pt idx="69">
                  <c:v>90</c:v>
                </c:pt>
                <c:pt idx="70">
                  <c:v>91</c:v>
                </c:pt>
                <c:pt idx="71">
                  <c:v>92</c:v>
                </c:pt>
                <c:pt idx="72">
                  <c:v>93</c:v>
                </c:pt>
                <c:pt idx="73">
                  <c:v>94</c:v>
                </c:pt>
                <c:pt idx="74">
                  <c:v>95</c:v>
                </c:pt>
                <c:pt idx="75">
                  <c:v>118</c:v>
                </c:pt>
              </c:numCache>
            </c:numRef>
          </c:xVal>
          <c:yVal>
            <c:numRef>
              <c:f>LimAcc2020_IRI!$E$2:$E$77</c:f>
              <c:numCache>
                <c:formatCode>General</c:formatCode>
                <c:ptCount val="76"/>
                <c:pt idx="0">
                  <c:v>3.2954358213873783E-2</c:v>
                </c:pt>
                <c:pt idx="1">
                  <c:v>0.23068050749711649</c:v>
                </c:pt>
                <c:pt idx="2">
                  <c:v>0.54374691052891744</c:v>
                </c:pt>
                <c:pt idx="3">
                  <c:v>1.5818091942659416</c:v>
                </c:pt>
                <c:pt idx="4">
                  <c:v>2.125556104794859</c:v>
                </c:pt>
                <c:pt idx="5">
                  <c:v>1.7630581644422476</c:v>
                </c:pt>
                <c:pt idx="6">
                  <c:v>1.6477179106936892</c:v>
                </c:pt>
                <c:pt idx="7">
                  <c:v>1.680672268907563</c:v>
                </c:pt>
                <c:pt idx="8">
                  <c:v>1.9113527764046796</c:v>
                </c:pt>
                <c:pt idx="9">
                  <c:v>1.5818091942659416</c:v>
                </c:pt>
                <c:pt idx="10">
                  <c:v>2.026693030153238</c:v>
                </c:pt>
                <c:pt idx="11">
                  <c:v>1.7795353435491843</c:v>
                </c:pt>
                <c:pt idx="12">
                  <c:v>2.4715768660405337</c:v>
                </c:pt>
                <c:pt idx="13">
                  <c:v>2.7516889108584608</c:v>
                </c:pt>
                <c:pt idx="14">
                  <c:v>2.9494150601417037</c:v>
                </c:pt>
                <c:pt idx="15">
                  <c:v>2.8175976272862084</c:v>
                </c:pt>
                <c:pt idx="16">
                  <c:v>2.4056681496127865</c:v>
                </c:pt>
                <c:pt idx="17">
                  <c:v>2.9164607019278299</c:v>
                </c:pt>
                <c:pt idx="18">
                  <c:v>3.5096391497775583</c:v>
                </c:pt>
                <c:pt idx="19">
                  <c:v>2.9494150601417037</c:v>
                </c:pt>
                <c:pt idx="20">
                  <c:v>3.1800955676388201</c:v>
                </c:pt>
                <c:pt idx="21">
                  <c:v>2.7352117317515243</c:v>
                </c:pt>
                <c:pt idx="22">
                  <c:v>2.899983522820893</c:v>
                </c:pt>
                <c:pt idx="23">
                  <c:v>3.6085022244191793</c:v>
                </c:pt>
                <c:pt idx="24">
                  <c:v>2.899983522820893</c:v>
                </c:pt>
                <c:pt idx="25">
                  <c:v>2.7022573735376505</c:v>
                </c:pt>
                <c:pt idx="26">
                  <c:v>3.3119130004943154</c:v>
                </c:pt>
                <c:pt idx="27">
                  <c:v>1.9278299555116163</c:v>
                </c:pt>
                <c:pt idx="28">
                  <c:v>1.7630581644422476</c:v>
                </c:pt>
                <c:pt idx="29">
                  <c:v>2.6528258362168398</c:v>
                </c:pt>
                <c:pt idx="30">
                  <c:v>2.7022573735376505</c:v>
                </c:pt>
                <c:pt idx="31">
                  <c:v>1.071016641950898</c:v>
                </c:pt>
                <c:pt idx="32">
                  <c:v>2.7846432690723346</c:v>
                </c:pt>
                <c:pt idx="33">
                  <c:v>1.7465809853353105</c:v>
                </c:pt>
                <c:pt idx="34">
                  <c:v>2.1420332839017959</c:v>
                </c:pt>
                <c:pt idx="35">
                  <c:v>1.8124897017630581</c:v>
                </c:pt>
                <c:pt idx="36">
                  <c:v>1.2193112539133302</c:v>
                </c:pt>
                <c:pt idx="37">
                  <c:v>1.1863568956994563</c:v>
                </c:pt>
                <c:pt idx="38">
                  <c:v>1.7795353435491843</c:v>
                </c:pt>
                <c:pt idx="39">
                  <c:v>1.2687427912341407</c:v>
                </c:pt>
                <c:pt idx="40">
                  <c:v>1.4664689405173834</c:v>
                </c:pt>
                <c:pt idx="41">
                  <c:v>1.0215851046300872</c:v>
                </c:pt>
                <c:pt idx="42">
                  <c:v>0.28011204481792717</c:v>
                </c:pt>
                <c:pt idx="43">
                  <c:v>1.1204481792717087</c:v>
                </c:pt>
                <c:pt idx="44">
                  <c:v>1.3346515076618883</c:v>
                </c:pt>
                <c:pt idx="45">
                  <c:v>0.42840665678035916</c:v>
                </c:pt>
                <c:pt idx="46">
                  <c:v>1.1534025374855825</c:v>
                </c:pt>
                <c:pt idx="47">
                  <c:v>0.46136101499423299</c:v>
                </c:pt>
                <c:pt idx="48">
                  <c:v>0.29658922392486409</c:v>
                </c:pt>
                <c:pt idx="49">
                  <c:v>0.65908716427747571</c:v>
                </c:pt>
                <c:pt idx="50">
                  <c:v>0.93919920909540289</c:v>
                </c:pt>
                <c:pt idx="51">
                  <c:v>0.77442741802603399</c:v>
                </c:pt>
                <c:pt idx="52">
                  <c:v>0.57670126874279126</c:v>
                </c:pt>
                <c:pt idx="53">
                  <c:v>0.56022408963585435</c:v>
                </c:pt>
                <c:pt idx="54">
                  <c:v>0.79090459713297079</c:v>
                </c:pt>
                <c:pt idx="55">
                  <c:v>9.8863074641621349E-2</c:v>
                </c:pt>
                <c:pt idx="56">
                  <c:v>0.44488383588729608</c:v>
                </c:pt>
                <c:pt idx="57">
                  <c:v>0.34602076124567477</c:v>
                </c:pt>
                <c:pt idx="58">
                  <c:v>6.5908716427747566E-2</c:v>
                </c:pt>
                <c:pt idx="59">
                  <c:v>0.26363486571099026</c:v>
                </c:pt>
                <c:pt idx="60">
                  <c:v>1.6477179106936891E-2</c:v>
                </c:pt>
                <c:pt idx="61">
                  <c:v>0.23068050749711649</c:v>
                </c:pt>
                <c:pt idx="62">
                  <c:v>3.2954358213873783E-2</c:v>
                </c:pt>
                <c:pt idx="63">
                  <c:v>0.26363486571099026</c:v>
                </c:pt>
                <c:pt idx="64">
                  <c:v>0.13181743285549513</c:v>
                </c:pt>
                <c:pt idx="65">
                  <c:v>0.1977261492832427</c:v>
                </c:pt>
                <c:pt idx="66">
                  <c:v>0.28011204481792717</c:v>
                </c:pt>
                <c:pt idx="67">
                  <c:v>6.5908716427747566E-2</c:v>
                </c:pt>
                <c:pt idx="68">
                  <c:v>3.2954358213873783E-2</c:v>
                </c:pt>
                <c:pt idx="69">
                  <c:v>3.2954358213873783E-2</c:v>
                </c:pt>
                <c:pt idx="70">
                  <c:v>3.2954358213873783E-2</c:v>
                </c:pt>
                <c:pt idx="71">
                  <c:v>3.2954358213873783E-2</c:v>
                </c:pt>
                <c:pt idx="72">
                  <c:v>3.2954358213873783E-2</c:v>
                </c:pt>
                <c:pt idx="73">
                  <c:v>6.5908716427747566E-2</c:v>
                </c:pt>
                <c:pt idx="74">
                  <c:v>0.01</c:v>
                </c:pt>
                <c:pt idx="7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FC8-4F64-9B92-027EE0DA5A44}"/>
            </c:ext>
          </c:extLst>
        </c:ser>
        <c:ser>
          <c:idx val="0"/>
          <c:order val="1"/>
          <c:tx>
            <c:v>Original Interstate Data 2005-2010</c:v>
          </c:tx>
          <c:spPr>
            <a:ln w="476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'Original Interstate'!$A$2:$A$116</c:f>
              <c:numCache>
                <c:formatCode>General</c:formatCode>
                <c:ptCount val="11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64</c:v>
                </c:pt>
                <c:pt idx="40">
                  <c:v>65</c:v>
                </c:pt>
                <c:pt idx="41">
                  <c:v>66</c:v>
                </c:pt>
                <c:pt idx="42">
                  <c:v>67</c:v>
                </c:pt>
                <c:pt idx="43">
                  <c:v>68</c:v>
                </c:pt>
                <c:pt idx="44">
                  <c:v>69</c:v>
                </c:pt>
                <c:pt idx="45">
                  <c:v>70</c:v>
                </c:pt>
                <c:pt idx="46">
                  <c:v>71</c:v>
                </c:pt>
                <c:pt idx="47">
                  <c:v>72</c:v>
                </c:pt>
                <c:pt idx="48">
                  <c:v>73</c:v>
                </c:pt>
                <c:pt idx="49">
                  <c:v>74</c:v>
                </c:pt>
                <c:pt idx="50">
                  <c:v>75</c:v>
                </c:pt>
                <c:pt idx="51">
                  <c:v>76</c:v>
                </c:pt>
                <c:pt idx="52">
                  <c:v>77</c:v>
                </c:pt>
                <c:pt idx="53">
                  <c:v>78</c:v>
                </c:pt>
                <c:pt idx="54">
                  <c:v>79</c:v>
                </c:pt>
                <c:pt idx="55">
                  <c:v>80</c:v>
                </c:pt>
                <c:pt idx="56">
                  <c:v>81</c:v>
                </c:pt>
                <c:pt idx="57">
                  <c:v>82</c:v>
                </c:pt>
                <c:pt idx="58">
                  <c:v>83</c:v>
                </c:pt>
                <c:pt idx="59">
                  <c:v>84</c:v>
                </c:pt>
                <c:pt idx="60">
                  <c:v>85</c:v>
                </c:pt>
                <c:pt idx="61">
                  <c:v>86</c:v>
                </c:pt>
                <c:pt idx="62">
                  <c:v>87</c:v>
                </c:pt>
                <c:pt idx="63">
                  <c:v>88</c:v>
                </c:pt>
                <c:pt idx="64">
                  <c:v>89</c:v>
                </c:pt>
                <c:pt idx="65">
                  <c:v>90</c:v>
                </c:pt>
                <c:pt idx="66">
                  <c:v>91</c:v>
                </c:pt>
                <c:pt idx="67">
                  <c:v>92</c:v>
                </c:pt>
                <c:pt idx="68">
                  <c:v>93</c:v>
                </c:pt>
                <c:pt idx="69">
                  <c:v>94</c:v>
                </c:pt>
                <c:pt idx="70">
                  <c:v>95</c:v>
                </c:pt>
                <c:pt idx="71">
                  <c:v>96</c:v>
                </c:pt>
                <c:pt idx="72">
                  <c:v>97</c:v>
                </c:pt>
                <c:pt idx="73">
                  <c:v>98</c:v>
                </c:pt>
                <c:pt idx="74">
                  <c:v>99</c:v>
                </c:pt>
                <c:pt idx="75">
                  <c:v>100</c:v>
                </c:pt>
                <c:pt idx="76">
                  <c:v>101</c:v>
                </c:pt>
                <c:pt idx="77">
                  <c:v>102</c:v>
                </c:pt>
                <c:pt idx="78">
                  <c:v>103</c:v>
                </c:pt>
                <c:pt idx="79">
                  <c:v>104</c:v>
                </c:pt>
                <c:pt idx="80">
                  <c:v>105</c:v>
                </c:pt>
                <c:pt idx="81">
                  <c:v>106</c:v>
                </c:pt>
                <c:pt idx="82">
                  <c:v>107</c:v>
                </c:pt>
                <c:pt idx="83">
                  <c:v>108</c:v>
                </c:pt>
                <c:pt idx="84">
                  <c:v>109</c:v>
                </c:pt>
                <c:pt idx="85">
                  <c:v>110</c:v>
                </c:pt>
                <c:pt idx="86">
                  <c:v>111</c:v>
                </c:pt>
                <c:pt idx="87">
                  <c:v>112</c:v>
                </c:pt>
                <c:pt idx="88">
                  <c:v>113</c:v>
                </c:pt>
                <c:pt idx="89">
                  <c:v>114</c:v>
                </c:pt>
                <c:pt idx="90">
                  <c:v>115</c:v>
                </c:pt>
                <c:pt idx="91">
                  <c:v>117</c:v>
                </c:pt>
                <c:pt idx="92">
                  <c:v>118</c:v>
                </c:pt>
                <c:pt idx="93">
                  <c:v>119</c:v>
                </c:pt>
                <c:pt idx="94">
                  <c:v>120</c:v>
                </c:pt>
                <c:pt idx="95">
                  <c:v>122</c:v>
                </c:pt>
                <c:pt idx="96">
                  <c:v>123</c:v>
                </c:pt>
                <c:pt idx="97">
                  <c:v>124</c:v>
                </c:pt>
                <c:pt idx="98">
                  <c:v>125</c:v>
                </c:pt>
                <c:pt idx="99">
                  <c:v>126</c:v>
                </c:pt>
                <c:pt idx="100">
                  <c:v>127</c:v>
                </c:pt>
                <c:pt idx="101">
                  <c:v>129</c:v>
                </c:pt>
                <c:pt idx="102">
                  <c:v>130</c:v>
                </c:pt>
                <c:pt idx="103">
                  <c:v>131</c:v>
                </c:pt>
                <c:pt idx="104">
                  <c:v>132</c:v>
                </c:pt>
                <c:pt idx="105">
                  <c:v>133</c:v>
                </c:pt>
                <c:pt idx="106">
                  <c:v>134</c:v>
                </c:pt>
                <c:pt idx="107">
                  <c:v>136</c:v>
                </c:pt>
                <c:pt idx="108">
                  <c:v>137</c:v>
                </c:pt>
                <c:pt idx="109">
                  <c:v>138</c:v>
                </c:pt>
                <c:pt idx="110">
                  <c:v>142</c:v>
                </c:pt>
                <c:pt idx="111">
                  <c:v>145</c:v>
                </c:pt>
                <c:pt idx="112">
                  <c:v>146</c:v>
                </c:pt>
                <c:pt idx="113">
                  <c:v>147</c:v>
                </c:pt>
                <c:pt idx="114">
                  <c:v>151</c:v>
                </c:pt>
              </c:numCache>
            </c:numRef>
          </c:xVal>
          <c:yVal>
            <c:numRef>
              <c:f>'Original Interstate'!$C$2:$C$116</c:f>
              <c:numCache>
                <c:formatCode>General</c:formatCode>
                <c:ptCount val="115"/>
                <c:pt idx="0">
                  <c:v>3.53331920005653E-3</c:v>
                </c:pt>
                <c:pt idx="1">
                  <c:v>7.06663840011306E-3</c:v>
                </c:pt>
                <c:pt idx="2">
                  <c:v>3.5333192000565297E-2</c:v>
                </c:pt>
                <c:pt idx="3">
                  <c:v>0.15193272560243001</c:v>
                </c:pt>
                <c:pt idx="4">
                  <c:v>0.39573175040633102</c:v>
                </c:pt>
                <c:pt idx="5">
                  <c:v>0.81266341601300196</c:v>
                </c:pt>
                <c:pt idx="6">
                  <c:v>1.2331284008197301</c:v>
                </c:pt>
                <c:pt idx="7">
                  <c:v>1.8161260688290499</c:v>
                </c:pt>
                <c:pt idx="8">
                  <c:v>2.2754575648364002</c:v>
                </c:pt>
                <c:pt idx="9">
                  <c:v>2.6711893152427302</c:v>
                </c:pt>
                <c:pt idx="10">
                  <c:v>2.77718889124443</c:v>
                </c:pt>
                <c:pt idx="11">
                  <c:v>3.0916543000494601</c:v>
                </c:pt>
                <c:pt idx="12">
                  <c:v>3.4025863896544402</c:v>
                </c:pt>
                <c:pt idx="13">
                  <c:v>3.4379195816550001</c:v>
                </c:pt>
                <c:pt idx="14">
                  <c:v>3.3601865592537599</c:v>
                </c:pt>
                <c:pt idx="15">
                  <c:v>3.6039855840576598</c:v>
                </c:pt>
                <c:pt idx="16">
                  <c:v>3.5686523920570901</c:v>
                </c:pt>
                <c:pt idx="17">
                  <c:v>3.5439191576567</c:v>
                </c:pt>
                <c:pt idx="18">
                  <c:v>3.3743198360539801</c:v>
                </c:pt>
                <c:pt idx="19">
                  <c:v>3.26832026005229</c:v>
                </c:pt>
                <c:pt idx="20">
                  <c:v>3.36725319765387</c:v>
                </c:pt>
                <c:pt idx="21">
                  <c:v>3.4449862200551098</c:v>
                </c:pt>
                <c:pt idx="22">
                  <c:v>3.26832026005229</c:v>
                </c:pt>
                <c:pt idx="23">
                  <c:v>3.0174545968482702</c:v>
                </c:pt>
                <c:pt idx="24">
                  <c:v>3.2188537912515001</c:v>
                </c:pt>
                <c:pt idx="25">
                  <c:v>3.0845876616493499</c:v>
                </c:pt>
                <c:pt idx="26">
                  <c:v>2.9432548936470901</c:v>
                </c:pt>
                <c:pt idx="27">
                  <c:v>2.79485548724471</c:v>
                </c:pt>
                <c:pt idx="28">
                  <c:v>2.8019221256448299</c:v>
                </c:pt>
                <c:pt idx="29">
                  <c:v>2.6994558688431902</c:v>
                </c:pt>
                <c:pt idx="30">
                  <c:v>2.5157232704402501</c:v>
                </c:pt>
                <c:pt idx="31">
                  <c:v>2.34965726803759</c:v>
                </c:pt>
                <c:pt idx="32">
                  <c:v>2.0457918168327298</c:v>
                </c:pt>
                <c:pt idx="33">
                  <c:v>1.88679245283018</c:v>
                </c:pt>
                <c:pt idx="34">
                  <c:v>1.60412691682566</c:v>
                </c:pt>
                <c:pt idx="35">
                  <c:v>1.5970602784255501</c:v>
                </c:pt>
                <c:pt idx="36">
                  <c:v>1.3603278920217601</c:v>
                </c:pt>
                <c:pt idx="37">
                  <c:v>1.3567945728216999</c:v>
                </c:pt>
                <c:pt idx="38">
                  <c:v>1.2119284856193899</c:v>
                </c:pt>
                <c:pt idx="39">
                  <c:v>0.897463076814359</c:v>
                </c:pt>
                <c:pt idx="40">
                  <c:v>0.97166278001554596</c:v>
                </c:pt>
                <c:pt idx="41">
                  <c:v>0.83739665041339795</c:v>
                </c:pt>
                <c:pt idx="42">
                  <c:v>0.73493039361175805</c:v>
                </c:pt>
                <c:pt idx="43">
                  <c:v>0.59006430640944096</c:v>
                </c:pt>
                <c:pt idx="44">
                  <c:v>0.50526464560808404</c:v>
                </c:pt>
                <c:pt idx="45">
                  <c:v>0.58653098720938401</c:v>
                </c:pt>
                <c:pt idx="46">
                  <c:v>0.46993145360751798</c:v>
                </c:pt>
                <c:pt idx="47">
                  <c:v>0.43106494240689702</c:v>
                </c:pt>
                <c:pt idx="48">
                  <c:v>0.44519821920712299</c:v>
                </c:pt>
                <c:pt idx="49">
                  <c:v>0.36039855840576601</c:v>
                </c:pt>
                <c:pt idx="50">
                  <c:v>0.34626528160553999</c:v>
                </c:pt>
                <c:pt idx="51">
                  <c:v>0.24733234400395701</c:v>
                </c:pt>
                <c:pt idx="52">
                  <c:v>0.27206557840435303</c:v>
                </c:pt>
                <c:pt idx="53">
                  <c:v>0.257932301604126</c:v>
                </c:pt>
                <c:pt idx="54">
                  <c:v>0.21199915200339101</c:v>
                </c:pt>
                <c:pt idx="55">
                  <c:v>0.26853225920429602</c:v>
                </c:pt>
                <c:pt idx="56">
                  <c:v>0.208465832803335</c:v>
                </c:pt>
                <c:pt idx="57">
                  <c:v>0.18726591760299599</c:v>
                </c:pt>
                <c:pt idx="58">
                  <c:v>0.120132852801922</c:v>
                </c:pt>
                <c:pt idx="59">
                  <c:v>0.13426612960214801</c:v>
                </c:pt>
                <c:pt idx="60">
                  <c:v>0.12366617200197801</c:v>
                </c:pt>
                <c:pt idx="61">
                  <c:v>0.105999576001695</c:v>
                </c:pt>
                <c:pt idx="62">
                  <c:v>0.105999576001695</c:v>
                </c:pt>
                <c:pt idx="63">
                  <c:v>0.120132852801922</c:v>
                </c:pt>
                <c:pt idx="64">
                  <c:v>9.1866299201469798E-2</c:v>
                </c:pt>
                <c:pt idx="65">
                  <c:v>0.11659953360186499</c:v>
                </c:pt>
                <c:pt idx="66">
                  <c:v>6.0066426400961E-2</c:v>
                </c:pt>
                <c:pt idx="67">
                  <c:v>5.2999788000847897E-2</c:v>
                </c:pt>
                <c:pt idx="68">
                  <c:v>6.0066426400961E-2</c:v>
                </c:pt>
                <c:pt idx="69">
                  <c:v>4.9466468800791398E-2</c:v>
                </c:pt>
                <c:pt idx="70">
                  <c:v>5.65331072009045E-2</c:v>
                </c:pt>
                <c:pt idx="71">
                  <c:v>6.3599745601017596E-2</c:v>
                </c:pt>
                <c:pt idx="72">
                  <c:v>2.4733234400395699E-2</c:v>
                </c:pt>
                <c:pt idx="73">
                  <c:v>2.4733234400395699E-2</c:v>
                </c:pt>
                <c:pt idx="74">
                  <c:v>6.3599745601017596E-2</c:v>
                </c:pt>
                <c:pt idx="75">
                  <c:v>1.76665960002826E-2</c:v>
                </c:pt>
                <c:pt idx="76">
                  <c:v>3.5333192000565297E-2</c:v>
                </c:pt>
                <c:pt idx="77">
                  <c:v>1.76665960002826E-2</c:v>
                </c:pt>
                <c:pt idx="78">
                  <c:v>1.76665960002826E-2</c:v>
                </c:pt>
                <c:pt idx="79">
                  <c:v>1.4133276800226101E-2</c:v>
                </c:pt>
                <c:pt idx="80">
                  <c:v>1.76665960002826E-2</c:v>
                </c:pt>
                <c:pt idx="81">
                  <c:v>2.8266553600452202E-2</c:v>
                </c:pt>
                <c:pt idx="82">
                  <c:v>1.76665960002826E-2</c:v>
                </c:pt>
                <c:pt idx="83">
                  <c:v>1.05999576001696E-2</c:v>
                </c:pt>
                <c:pt idx="84">
                  <c:v>1.05999576001696E-2</c:v>
                </c:pt>
                <c:pt idx="85">
                  <c:v>1.4133276800226101E-2</c:v>
                </c:pt>
                <c:pt idx="86">
                  <c:v>1.4133276800226101E-2</c:v>
                </c:pt>
                <c:pt idx="87">
                  <c:v>1.4133276800226101E-2</c:v>
                </c:pt>
                <c:pt idx="88">
                  <c:v>1.05999576001696E-2</c:v>
                </c:pt>
                <c:pt idx="89">
                  <c:v>2.4733234400395699E-2</c:v>
                </c:pt>
                <c:pt idx="90">
                  <c:v>3.53331920005653E-3</c:v>
                </c:pt>
                <c:pt idx="91">
                  <c:v>7.06663840011306E-3</c:v>
                </c:pt>
                <c:pt idx="92">
                  <c:v>7.06663840011306E-3</c:v>
                </c:pt>
                <c:pt idx="93">
                  <c:v>3.53331920005653E-3</c:v>
                </c:pt>
                <c:pt idx="94">
                  <c:v>3.53331920005653E-3</c:v>
                </c:pt>
                <c:pt idx="95">
                  <c:v>3.53331920005653E-3</c:v>
                </c:pt>
                <c:pt idx="96">
                  <c:v>1.05999576001696E-2</c:v>
                </c:pt>
                <c:pt idx="97">
                  <c:v>3.53331920005653E-3</c:v>
                </c:pt>
                <c:pt idx="98">
                  <c:v>7.06663840011306E-3</c:v>
                </c:pt>
                <c:pt idx="99">
                  <c:v>3.53331920005653E-3</c:v>
                </c:pt>
                <c:pt idx="100">
                  <c:v>1.4133276800226101E-2</c:v>
                </c:pt>
                <c:pt idx="101">
                  <c:v>3.53331920005653E-3</c:v>
                </c:pt>
                <c:pt idx="102">
                  <c:v>1.05999576001696E-2</c:v>
                </c:pt>
                <c:pt idx="103">
                  <c:v>3.53331920005653E-3</c:v>
                </c:pt>
                <c:pt idx="104">
                  <c:v>3.53331920005653E-3</c:v>
                </c:pt>
                <c:pt idx="105">
                  <c:v>3.53331920005653E-3</c:v>
                </c:pt>
                <c:pt idx="106">
                  <c:v>7.06663840011306E-3</c:v>
                </c:pt>
                <c:pt idx="107">
                  <c:v>3.53331920005653E-3</c:v>
                </c:pt>
                <c:pt idx="108">
                  <c:v>3.53331920005653E-3</c:v>
                </c:pt>
                <c:pt idx="109">
                  <c:v>3.53331920005653E-3</c:v>
                </c:pt>
                <c:pt idx="110">
                  <c:v>3.53331920005653E-3</c:v>
                </c:pt>
                <c:pt idx="111">
                  <c:v>3.53331920005653E-3</c:v>
                </c:pt>
                <c:pt idx="112">
                  <c:v>3.53331920005653E-3</c:v>
                </c:pt>
                <c:pt idx="113">
                  <c:v>3.53331920005653E-3</c:v>
                </c:pt>
                <c:pt idx="114">
                  <c:v>7.06663840011306E-3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0FC8-4F64-9B92-027EE0DA5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5822688"/>
        <c:axId val="585823672"/>
      </c:scatterChart>
      <c:valAx>
        <c:axId val="585822688"/>
        <c:scaling>
          <c:orientation val="minMax"/>
          <c:max val="15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International Roughness Index (inches/mile)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823672"/>
        <c:crosses val="autoZero"/>
        <c:crossBetween val="midCat"/>
        <c:majorUnit val="10"/>
      </c:valAx>
      <c:valAx>
        <c:axId val="585823672"/>
        <c:scaling>
          <c:orientation val="minMax"/>
          <c:max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LOTs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82268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0.57786</cdr:x>
      <cdr:y>0.11579</cdr:y>
    </cdr:from>
    <cdr:to>
      <cdr:x>0.96355</cdr:x>
      <cdr:y>0.70622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21D7ABC5-59AD-4B9F-8142-B9C706C01E8E}"/>
            </a:ext>
          </a:extLst>
        </cdr:cNvPr>
        <cdr:cNvSpPr txBox="1"/>
      </cdr:nvSpPr>
      <cdr:spPr>
        <a:xfrm xmlns:a="http://schemas.openxmlformats.org/drawingml/2006/main">
          <a:off x="5327491" y="558829"/>
          <a:ext cx="3555779" cy="284965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0" u="sng" strike="noStrike" baseline="0" dirty="0">
              <a:solidFill>
                <a:srgbClr val="00B050"/>
              </a:solidFill>
              <a:effectLst/>
            </a:rPr>
            <a:t>IRI Limited Access - 2018</a:t>
          </a:r>
          <a:endParaRPr lang="en-US" sz="1800" b="1" i="0" u="sng" strike="noStrike" dirty="0">
            <a:solidFill>
              <a:srgbClr val="00B050"/>
            </a:solidFill>
            <a:effectLst/>
          </a:endParaRPr>
        </a:p>
        <a:p xmlns:a="http://schemas.openxmlformats.org/drawingml/2006/main">
          <a:r>
            <a:rPr lang="en-US" sz="1800" b="1" dirty="0">
              <a:solidFill>
                <a:srgbClr val="00B050"/>
              </a:solidFill>
            </a:rPr>
            <a:t>4 Projects</a:t>
          </a:r>
        </a:p>
        <a:p xmlns:a="http://schemas.openxmlformats.org/drawingml/2006/main">
          <a:r>
            <a:rPr lang="en-US" sz="1800" b="1" dirty="0">
              <a:solidFill>
                <a:srgbClr val="00B050"/>
              </a:solidFill>
            </a:rPr>
            <a:t>Net Incentive $71,170</a:t>
          </a:r>
        </a:p>
        <a:p xmlns:a="http://schemas.openxmlformats.org/drawingml/2006/main">
          <a:r>
            <a:rPr lang="en-US" sz="1800" b="1" i="0" u="none" strike="noStrike" dirty="0">
              <a:solidFill>
                <a:srgbClr val="00B050"/>
              </a:solidFill>
              <a:effectLst/>
            </a:rPr>
            <a:t>IRI Average:</a:t>
          </a:r>
          <a:r>
            <a:rPr lang="en-US" sz="1800" b="1" dirty="0">
              <a:solidFill>
                <a:srgbClr val="00B050"/>
              </a:solidFill>
            </a:rPr>
            <a:t> </a:t>
          </a:r>
          <a:r>
            <a:rPr lang="en-US" sz="1800" b="1" i="0" u="none" strike="noStrike" dirty="0">
              <a:solidFill>
                <a:srgbClr val="00B050"/>
              </a:solidFill>
              <a:effectLst/>
            </a:rPr>
            <a:t>36</a:t>
          </a:r>
          <a:r>
            <a:rPr lang="en-US" sz="1800" b="1" dirty="0">
              <a:solidFill>
                <a:srgbClr val="00B050"/>
              </a:solidFill>
            </a:rPr>
            <a:t> </a:t>
          </a:r>
        </a:p>
        <a:p xmlns:a="http://schemas.openxmlformats.org/drawingml/2006/main">
          <a:r>
            <a:rPr lang="en-US" sz="1800" b="1" i="0" u="none" strike="noStrike" dirty="0">
              <a:solidFill>
                <a:srgbClr val="00B050"/>
              </a:solidFill>
              <a:effectLst/>
            </a:rPr>
            <a:t>Std Dev:</a:t>
          </a:r>
          <a:r>
            <a:rPr lang="en-US" sz="1800" b="1" dirty="0">
              <a:solidFill>
                <a:srgbClr val="00B050"/>
              </a:solidFill>
            </a:rPr>
            <a:t> </a:t>
          </a:r>
          <a:r>
            <a:rPr lang="en-US" sz="1800" b="1" i="0" u="none" strike="noStrike" dirty="0">
              <a:solidFill>
                <a:srgbClr val="00B050"/>
              </a:solidFill>
              <a:effectLst/>
            </a:rPr>
            <a:t>8</a:t>
          </a:r>
          <a:r>
            <a:rPr lang="en-US" sz="1800" b="1" dirty="0">
              <a:solidFill>
                <a:srgbClr val="00B050"/>
              </a:solidFill>
            </a:rPr>
            <a:t> </a:t>
          </a:r>
        </a:p>
        <a:p xmlns:a="http://schemas.openxmlformats.org/drawingml/2006/main">
          <a:endParaRPr lang="en-US" sz="1800" dirty="0"/>
        </a:p>
        <a:p xmlns:a="http://schemas.openxmlformats.org/drawingml/2006/main">
          <a:r>
            <a:rPr lang="en-US" sz="1800" b="1" u="sng" dirty="0">
              <a:solidFill>
                <a:schemeClr val="tx1"/>
              </a:solidFill>
            </a:rPr>
            <a:t>Interstate - 2005 to 2010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IRI Average = 48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Std Dev = 13</a:t>
          </a:r>
        </a:p>
        <a:p xmlns:a="http://schemas.openxmlformats.org/drawingml/2006/main">
          <a:endParaRPr lang="en-US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0.58071</cdr:x>
      <cdr:y>0.13319</cdr:y>
    </cdr:from>
    <cdr:to>
      <cdr:x>0.93416</cdr:x>
      <cdr:y>0.54217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21D7ABC5-59AD-4B9F-8142-B9C706C01E8E}"/>
            </a:ext>
          </a:extLst>
        </cdr:cNvPr>
        <cdr:cNvSpPr txBox="1"/>
      </cdr:nvSpPr>
      <cdr:spPr>
        <a:xfrm xmlns:a="http://schemas.openxmlformats.org/drawingml/2006/main">
          <a:off x="4773561" y="614094"/>
          <a:ext cx="2905432" cy="188575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0" u="sng" strike="noStrike" baseline="0" dirty="0">
              <a:solidFill>
                <a:srgbClr val="7030A0"/>
              </a:solidFill>
              <a:effectLst/>
            </a:rPr>
            <a:t>Limited Access - 2019</a:t>
          </a:r>
          <a:endParaRPr lang="en-US" sz="1800" b="1" i="0" u="sng" strike="noStrike" dirty="0">
            <a:solidFill>
              <a:srgbClr val="7030A0"/>
            </a:solidFill>
            <a:effectLst/>
          </a:endParaRPr>
        </a:p>
        <a:p xmlns:a="http://schemas.openxmlformats.org/drawingml/2006/main">
          <a:r>
            <a:rPr lang="en-US" sz="1800" b="1" dirty="0">
              <a:solidFill>
                <a:srgbClr val="7030A0"/>
              </a:solidFill>
            </a:rPr>
            <a:t>6 Projects</a:t>
          </a:r>
        </a:p>
        <a:p xmlns:a="http://schemas.openxmlformats.org/drawingml/2006/main">
          <a:r>
            <a:rPr lang="en-US" sz="1800" b="1" dirty="0">
              <a:solidFill>
                <a:srgbClr val="7030A0"/>
              </a:solidFill>
            </a:rPr>
            <a:t>Net Incentive $83,915</a:t>
          </a:r>
        </a:p>
        <a:p xmlns:a="http://schemas.openxmlformats.org/drawingml/2006/main">
          <a:r>
            <a:rPr lang="en-US" sz="1800" b="1" i="0" u="none" strike="noStrike" dirty="0">
              <a:solidFill>
                <a:srgbClr val="7030A0"/>
              </a:solidFill>
              <a:effectLst/>
            </a:rPr>
            <a:t>IRI Average =</a:t>
          </a:r>
          <a:r>
            <a:rPr lang="en-US" sz="1800" b="1" dirty="0">
              <a:solidFill>
                <a:srgbClr val="7030A0"/>
              </a:solidFill>
            </a:rPr>
            <a:t> </a:t>
          </a:r>
          <a:r>
            <a:rPr lang="en-US" sz="1800" b="1" i="0" u="none" strike="noStrike" dirty="0">
              <a:solidFill>
                <a:srgbClr val="7030A0"/>
              </a:solidFill>
              <a:effectLst/>
            </a:rPr>
            <a:t>43</a:t>
          </a:r>
        </a:p>
        <a:p xmlns:a="http://schemas.openxmlformats.org/drawingml/2006/main">
          <a:r>
            <a:rPr lang="en-US" sz="1800" b="1" dirty="0">
              <a:solidFill>
                <a:srgbClr val="7030A0"/>
              </a:solidFill>
            </a:rPr>
            <a:t>Std Dev =  11</a:t>
          </a:r>
        </a:p>
        <a:p xmlns:a="http://schemas.openxmlformats.org/drawingml/2006/main">
          <a:endParaRPr lang="en-US" sz="1800" b="1" dirty="0">
            <a:solidFill>
              <a:srgbClr val="7030A0"/>
            </a:solidFill>
          </a:endParaRPr>
        </a:p>
        <a:p xmlns:a="http://schemas.openxmlformats.org/drawingml/2006/main">
          <a:r>
            <a:rPr lang="en-US" sz="1800" b="1" u="sng" dirty="0">
              <a:solidFill>
                <a:schemeClr val="tx1"/>
              </a:solidFill>
            </a:rPr>
            <a:t>Interstate - 2005 to 2010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IRI Average = 48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Std Dev = 13</a:t>
          </a:r>
        </a:p>
        <a:p xmlns:a="http://schemas.openxmlformats.org/drawingml/2006/main">
          <a:endParaRPr lang="en-US" sz="1600" b="1" dirty="0">
            <a:solidFill>
              <a:srgbClr val="7030A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0.65624</cdr:x>
      <cdr:y>0.14977</cdr:y>
    </cdr:from>
    <cdr:to>
      <cdr:x>0.94016</cdr:x>
      <cdr:y>0.54701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6FB409AE-91FE-4E51-B305-413CF3711A8E}"/>
            </a:ext>
          </a:extLst>
        </cdr:cNvPr>
        <cdr:cNvSpPr txBox="1"/>
      </cdr:nvSpPr>
      <cdr:spPr>
        <a:xfrm xmlns:a="http://schemas.openxmlformats.org/drawingml/2006/main">
          <a:off x="6052373" y="740654"/>
          <a:ext cx="2618538" cy="196446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0" u="sng" strike="noStrike" baseline="0" dirty="0">
              <a:solidFill>
                <a:schemeClr val="tx2">
                  <a:lumMod val="60000"/>
                  <a:lumOff val="40000"/>
                </a:schemeClr>
              </a:solidFill>
              <a:effectLst/>
            </a:rPr>
            <a:t>Limited Access - 2020</a:t>
          </a:r>
          <a:endParaRPr lang="en-US" sz="1800" b="1" i="0" u="sng" strike="noStrike" dirty="0">
            <a:solidFill>
              <a:schemeClr val="tx2">
                <a:lumMod val="60000"/>
                <a:lumOff val="40000"/>
              </a:schemeClr>
            </a:solidFill>
            <a:effectLst/>
          </a:endParaRPr>
        </a:p>
        <a:p xmlns:a="http://schemas.openxmlformats.org/drawingml/2006/main">
          <a:r>
            <a:rPr lang="en-US" sz="1800" b="1" dirty="0">
              <a:solidFill>
                <a:schemeClr val="tx2">
                  <a:lumMod val="60000"/>
                  <a:lumOff val="40000"/>
                </a:schemeClr>
              </a:solidFill>
            </a:rPr>
            <a:t>7 Projects</a:t>
          </a:r>
        </a:p>
        <a:p xmlns:a="http://schemas.openxmlformats.org/drawingml/2006/main">
          <a:r>
            <a:rPr lang="en-US" sz="1800" b="1" dirty="0">
              <a:solidFill>
                <a:schemeClr val="tx2">
                  <a:lumMod val="60000"/>
                  <a:lumOff val="40000"/>
                </a:schemeClr>
              </a:solidFill>
            </a:rPr>
            <a:t>Net Incentive $353,382</a:t>
          </a:r>
        </a:p>
        <a:p xmlns:a="http://schemas.openxmlformats.org/drawingml/2006/main">
          <a:r>
            <a:rPr lang="en-US" sz="1800" b="1" i="0" u="none" strike="noStrike" dirty="0">
              <a:solidFill>
                <a:schemeClr val="tx2">
                  <a:lumMod val="60000"/>
                  <a:lumOff val="40000"/>
                </a:schemeClr>
              </a:solidFill>
              <a:effectLst/>
            </a:rPr>
            <a:t>IRI Average =</a:t>
          </a:r>
          <a:r>
            <a:rPr lang="en-US" sz="1800" b="1" dirty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en-US" sz="1800" b="1" i="0" u="none" strike="noStrike" dirty="0">
              <a:solidFill>
                <a:schemeClr val="tx2">
                  <a:lumMod val="60000"/>
                  <a:lumOff val="40000"/>
                </a:schemeClr>
              </a:solidFill>
              <a:effectLst/>
            </a:rPr>
            <a:t>43</a:t>
          </a:r>
        </a:p>
        <a:p xmlns:a="http://schemas.openxmlformats.org/drawingml/2006/main">
          <a:r>
            <a:rPr lang="en-US" sz="1800" b="1" dirty="0">
              <a:solidFill>
                <a:schemeClr val="tx2">
                  <a:lumMod val="60000"/>
                  <a:lumOff val="40000"/>
                </a:schemeClr>
              </a:solidFill>
            </a:rPr>
            <a:t>Std Dev =  14</a:t>
          </a:r>
        </a:p>
        <a:p xmlns:a="http://schemas.openxmlformats.org/drawingml/2006/main">
          <a:endParaRPr lang="en-US" sz="1800" b="1" dirty="0">
            <a:solidFill>
              <a:srgbClr val="7030A0"/>
            </a:solidFill>
          </a:endParaRPr>
        </a:p>
        <a:p xmlns:a="http://schemas.openxmlformats.org/drawingml/2006/main">
          <a:r>
            <a:rPr lang="en-US" sz="1800" b="1" u="sng" dirty="0">
              <a:solidFill>
                <a:schemeClr val="tx1"/>
              </a:solidFill>
            </a:rPr>
            <a:t>Interstate - 2005 to 2010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IRI Average = 48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Std Dev = 13</a:t>
          </a:r>
        </a:p>
        <a:p xmlns:a="http://schemas.openxmlformats.org/drawingml/2006/main">
          <a:endParaRPr lang="en-US" sz="1600" b="1" dirty="0">
            <a:solidFill>
              <a:srgbClr val="7030A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0.57975</cdr:x>
      <cdr:y>0.09709</cdr:y>
    </cdr:from>
    <cdr:to>
      <cdr:x>0.99116</cdr:x>
      <cdr:y>0.55089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2B14A4D3-1ED4-4993-8B61-D7E6CE6C89BD}"/>
            </a:ext>
          </a:extLst>
        </cdr:cNvPr>
        <cdr:cNvSpPr txBox="1"/>
      </cdr:nvSpPr>
      <cdr:spPr>
        <a:xfrm xmlns:a="http://schemas.openxmlformats.org/drawingml/2006/main">
          <a:off x="5010842" y="609650"/>
          <a:ext cx="3555779" cy="284965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0" u="sng" strike="noStrike" baseline="0" dirty="0">
              <a:solidFill>
                <a:srgbClr val="00B050"/>
              </a:solidFill>
              <a:effectLst/>
            </a:rPr>
            <a:t>RN Limited Access - 2018</a:t>
          </a:r>
          <a:endParaRPr lang="en-US" sz="1800" b="1" i="0" u="sng" strike="noStrike" dirty="0">
            <a:solidFill>
              <a:srgbClr val="00B050"/>
            </a:solidFill>
            <a:effectLst/>
          </a:endParaRPr>
        </a:p>
        <a:p xmlns:a="http://schemas.openxmlformats.org/drawingml/2006/main">
          <a:r>
            <a:rPr lang="en-US" sz="1800" b="1" dirty="0">
              <a:solidFill>
                <a:srgbClr val="00B050"/>
              </a:solidFill>
            </a:rPr>
            <a:t>19 Projects</a:t>
          </a:r>
        </a:p>
        <a:p xmlns:a="http://schemas.openxmlformats.org/drawingml/2006/main">
          <a:r>
            <a:rPr lang="en-US" sz="1800" b="1" i="0" u="none" strike="noStrike" dirty="0">
              <a:solidFill>
                <a:srgbClr val="00B050"/>
              </a:solidFill>
              <a:effectLst/>
            </a:rPr>
            <a:t>IRI Average:</a:t>
          </a:r>
          <a:r>
            <a:rPr lang="en-US" sz="1800" b="1" dirty="0">
              <a:solidFill>
                <a:srgbClr val="00B050"/>
              </a:solidFill>
            </a:rPr>
            <a:t> </a:t>
          </a:r>
          <a:r>
            <a:rPr lang="en-US" sz="1800" b="1" i="0" u="none" strike="noStrike" dirty="0">
              <a:solidFill>
                <a:srgbClr val="00B050"/>
              </a:solidFill>
              <a:effectLst/>
            </a:rPr>
            <a:t>49</a:t>
          </a:r>
          <a:r>
            <a:rPr lang="en-US" sz="1800" b="1" dirty="0">
              <a:solidFill>
                <a:srgbClr val="00B050"/>
              </a:solidFill>
            </a:rPr>
            <a:t> </a:t>
          </a:r>
        </a:p>
        <a:p xmlns:a="http://schemas.openxmlformats.org/drawingml/2006/main">
          <a:r>
            <a:rPr lang="en-US" sz="1800" b="1" i="0" u="none" strike="noStrike" dirty="0">
              <a:solidFill>
                <a:srgbClr val="00B050"/>
              </a:solidFill>
              <a:effectLst/>
            </a:rPr>
            <a:t>Std Dev:</a:t>
          </a:r>
          <a:r>
            <a:rPr lang="en-US" sz="1800" b="1" dirty="0">
              <a:solidFill>
                <a:srgbClr val="00B050"/>
              </a:solidFill>
            </a:rPr>
            <a:t> </a:t>
          </a:r>
          <a:r>
            <a:rPr lang="en-US" sz="1800" b="1" i="0" u="none" strike="noStrike" dirty="0">
              <a:solidFill>
                <a:srgbClr val="00B050"/>
              </a:solidFill>
              <a:effectLst/>
            </a:rPr>
            <a:t>12</a:t>
          </a:r>
          <a:r>
            <a:rPr lang="en-US" sz="1800" b="1" dirty="0">
              <a:solidFill>
                <a:srgbClr val="00B050"/>
              </a:solidFill>
            </a:rPr>
            <a:t> </a:t>
          </a:r>
        </a:p>
        <a:p xmlns:a="http://schemas.openxmlformats.org/drawingml/2006/main">
          <a:endParaRPr lang="en-US" sz="1800" dirty="0"/>
        </a:p>
        <a:p xmlns:a="http://schemas.openxmlformats.org/drawingml/2006/main">
          <a:r>
            <a:rPr lang="en-US" sz="1800" b="1" u="sng" dirty="0">
              <a:solidFill>
                <a:sysClr val="windowText" lastClr="000000"/>
              </a:solidFill>
            </a:rPr>
            <a:t>Interstate - 2005 to 2010</a:t>
          </a:r>
        </a:p>
        <a:p xmlns:a="http://schemas.openxmlformats.org/drawingml/2006/main">
          <a:r>
            <a:rPr lang="en-US" sz="1800" b="1" dirty="0">
              <a:solidFill>
                <a:sysClr val="windowText" lastClr="000000"/>
              </a:solidFill>
            </a:rPr>
            <a:t>IRI Average = 48</a:t>
          </a:r>
        </a:p>
        <a:p xmlns:a="http://schemas.openxmlformats.org/drawingml/2006/main">
          <a:r>
            <a:rPr lang="en-US" sz="1800" b="1" dirty="0">
              <a:solidFill>
                <a:sysClr val="windowText" lastClr="000000"/>
              </a:solidFill>
            </a:rPr>
            <a:t>Std Dev = 13</a:t>
          </a:r>
        </a:p>
        <a:p xmlns:a="http://schemas.openxmlformats.org/drawingml/2006/main">
          <a:endParaRPr lang="en-US" sz="16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0.57786</cdr:x>
      <cdr:y>0.11579</cdr:y>
    </cdr:from>
    <cdr:to>
      <cdr:x>0.96355</cdr:x>
      <cdr:y>0.70622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21D7ABC5-59AD-4B9F-8142-B9C706C01E8E}"/>
            </a:ext>
          </a:extLst>
        </cdr:cNvPr>
        <cdr:cNvSpPr txBox="1"/>
      </cdr:nvSpPr>
      <cdr:spPr>
        <a:xfrm xmlns:a="http://schemas.openxmlformats.org/drawingml/2006/main">
          <a:off x="5327491" y="558829"/>
          <a:ext cx="3555779" cy="284965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0" u="sng" strike="noStrike" baseline="0" dirty="0">
              <a:solidFill>
                <a:srgbClr val="00B050"/>
              </a:solidFill>
              <a:effectLst/>
            </a:rPr>
            <a:t>IRI Limited Access - 2018</a:t>
          </a:r>
          <a:endParaRPr lang="en-US" sz="1800" b="1" i="0" u="sng" strike="noStrike" dirty="0">
            <a:solidFill>
              <a:srgbClr val="00B050"/>
            </a:solidFill>
            <a:effectLst/>
          </a:endParaRPr>
        </a:p>
        <a:p xmlns:a="http://schemas.openxmlformats.org/drawingml/2006/main">
          <a:r>
            <a:rPr lang="en-US" sz="1800" b="1" dirty="0">
              <a:solidFill>
                <a:srgbClr val="00B050"/>
              </a:solidFill>
            </a:rPr>
            <a:t>4 Projects</a:t>
          </a:r>
        </a:p>
        <a:p xmlns:a="http://schemas.openxmlformats.org/drawingml/2006/main">
          <a:r>
            <a:rPr lang="en-US" sz="1800" b="1" i="0" u="none" strike="noStrike" dirty="0">
              <a:solidFill>
                <a:srgbClr val="00B050"/>
              </a:solidFill>
              <a:effectLst/>
            </a:rPr>
            <a:t>IRI Average:</a:t>
          </a:r>
          <a:r>
            <a:rPr lang="en-US" sz="1800" b="1" dirty="0">
              <a:solidFill>
                <a:srgbClr val="00B050"/>
              </a:solidFill>
            </a:rPr>
            <a:t> </a:t>
          </a:r>
          <a:r>
            <a:rPr lang="en-US" sz="1800" b="1" i="0" u="none" strike="noStrike" dirty="0">
              <a:solidFill>
                <a:srgbClr val="00B050"/>
              </a:solidFill>
              <a:effectLst/>
            </a:rPr>
            <a:t>36</a:t>
          </a:r>
          <a:r>
            <a:rPr lang="en-US" sz="1800" b="1" dirty="0">
              <a:solidFill>
                <a:srgbClr val="00B050"/>
              </a:solidFill>
            </a:rPr>
            <a:t> </a:t>
          </a:r>
        </a:p>
        <a:p xmlns:a="http://schemas.openxmlformats.org/drawingml/2006/main">
          <a:r>
            <a:rPr lang="en-US" sz="1800" b="1" i="0" u="none" strike="noStrike" dirty="0">
              <a:solidFill>
                <a:srgbClr val="00B050"/>
              </a:solidFill>
              <a:effectLst/>
            </a:rPr>
            <a:t>Std Dev:</a:t>
          </a:r>
          <a:r>
            <a:rPr lang="en-US" sz="1800" b="1" dirty="0">
              <a:solidFill>
                <a:srgbClr val="00B050"/>
              </a:solidFill>
            </a:rPr>
            <a:t> </a:t>
          </a:r>
          <a:r>
            <a:rPr lang="en-US" sz="1800" b="1" i="0" u="none" strike="noStrike" dirty="0">
              <a:solidFill>
                <a:srgbClr val="00B050"/>
              </a:solidFill>
              <a:effectLst/>
            </a:rPr>
            <a:t>8</a:t>
          </a:r>
          <a:r>
            <a:rPr lang="en-US" sz="1800" b="1" dirty="0">
              <a:solidFill>
                <a:srgbClr val="00B050"/>
              </a:solidFill>
            </a:rPr>
            <a:t> </a:t>
          </a:r>
        </a:p>
        <a:p xmlns:a="http://schemas.openxmlformats.org/drawingml/2006/main">
          <a:endParaRPr lang="en-US" sz="1800" dirty="0"/>
        </a:p>
        <a:p xmlns:a="http://schemas.openxmlformats.org/drawingml/2006/main">
          <a:r>
            <a:rPr lang="en-US" sz="1800" b="1" u="sng" dirty="0">
              <a:solidFill>
                <a:schemeClr val="tx1"/>
              </a:solidFill>
            </a:rPr>
            <a:t>Interstate - 2005 to 2010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IRI Average = 48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Std Dev = 13</a:t>
          </a:r>
        </a:p>
        <a:p xmlns:a="http://schemas.openxmlformats.org/drawingml/2006/main">
          <a:endParaRPr lang="en-US" sz="16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0.58615</cdr:x>
      <cdr:y>0.09611</cdr:y>
    </cdr:from>
    <cdr:to>
      <cdr:x>0.99755</cdr:x>
      <cdr:y>0.54991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FE460F0F-6285-40D7-B235-8771769408DA}"/>
            </a:ext>
          </a:extLst>
        </cdr:cNvPr>
        <cdr:cNvSpPr txBox="1"/>
      </cdr:nvSpPr>
      <cdr:spPr>
        <a:xfrm xmlns:a="http://schemas.openxmlformats.org/drawingml/2006/main">
          <a:off x="5066124" y="603486"/>
          <a:ext cx="3555779" cy="284965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0" u="sng" strike="noStrike" baseline="0" dirty="0">
              <a:solidFill>
                <a:srgbClr val="7030A0"/>
              </a:solidFill>
              <a:effectLst/>
            </a:rPr>
            <a:t>RN Limited Access - 2019</a:t>
          </a:r>
          <a:endParaRPr lang="en-US" sz="1800" b="1" i="0" u="sng" strike="noStrike" dirty="0">
            <a:solidFill>
              <a:srgbClr val="7030A0"/>
            </a:solidFill>
            <a:effectLst/>
          </a:endParaRPr>
        </a:p>
        <a:p xmlns:a="http://schemas.openxmlformats.org/drawingml/2006/main">
          <a:r>
            <a:rPr lang="en-US" sz="1800" b="1" dirty="0">
              <a:solidFill>
                <a:srgbClr val="7030A0"/>
              </a:solidFill>
            </a:rPr>
            <a:t>24 Projects</a:t>
          </a:r>
        </a:p>
        <a:p xmlns:a="http://schemas.openxmlformats.org/drawingml/2006/main">
          <a:r>
            <a:rPr lang="en-US" sz="1800" b="1" i="0" u="none" strike="noStrike" dirty="0">
              <a:solidFill>
                <a:srgbClr val="7030A0"/>
              </a:solidFill>
              <a:effectLst/>
            </a:rPr>
            <a:t>IRI Average:</a:t>
          </a:r>
          <a:r>
            <a:rPr lang="en-US" sz="1800" b="1" dirty="0">
              <a:solidFill>
                <a:srgbClr val="7030A0"/>
              </a:solidFill>
            </a:rPr>
            <a:t> </a:t>
          </a:r>
          <a:r>
            <a:rPr lang="en-US" sz="1800" b="1" i="0" u="none" strike="noStrike" dirty="0">
              <a:solidFill>
                <a:srgbClr val="7030A0"/>
              </a:solidFill>
              <a:effectLst/>
            </a:rPr>
            <a:t>52</a:t>
          </a:r>
          <a:r>
            <a:rPr lang="en-US" sz="1800" b="1" dirty="0">
              <a:solidFill>
                <a:srgbClr val="7030A0"/>
              </a:solidFill>
            </a:rPr>
            <a:t> </a:t>
          </a:r>
        </a:p>
        <a:p xmlns:a="http://schemas.openxmlformats.org/drawingml/2006/main">
          <a:r>
            <a:rPr lang="en-US" sz="1800" b="1" i="0" u="none" strike="noStrike" dirty="0">
              <a:solidFill>
                <a:srgbClr val="7030A0"/>
              </a:solidFill>
              <a:effectLst/>
            </a:rPr>
            <a:t>Std Dev:</a:t>
          </a:r>
          <a:r>
            <a:rPr lang="en-US" sz="1800" b="1" dirty="0">
              <a:solidFill>
                <a:srgbClr val="7030A0"/>
              </a:solidFill>
            </a:rPr>
            <a:t> </a:t>
          </a:r>
          <a:r>
            <a:rPr lang="en-US" sz="1800" b="1" i="0" u="none" strike="noStrike" dirty="0">
              <a:solidFill>
                <a:srgbClr val="7030A0"/>
              </a:solidFill>
              <a:effectLst/>
            </a:rPr>
            <a:t>13</a:t>
          </a:r>
          <a:r>
            <a:rPr lang="en-US" sz="1800" b="1" dirty="0">
              <a:solidFill>
                <a:srgbClr val="7030A0"/>
              </a:solidFill>
            </a:rPr>
            <a:t> </a:t>
          </a:r>
        </a:p>
        <a:p xmlns:a="http://schemas.openxmlformats.org/drawingml/2006/main">
          <a:endParaRPr lang="en-US" sz="1800" dirty="0"/>
        </a:p>
        <a:p xmlns:a="http://schemas.openxmlformats.org/drawingml/2006/main">
          <a:r>
            <a:rPr lang="en-US" sz="1800" b="1" u="sng" dirty="0">
              <a:solidFill>
                <a:sysClr val="windowText" lastClr="000000"/>
              </a:solidFill>
            </a:rPr>
            <a:t>Interstate - 2005 to 2010</a:t>
          </a:r>
        </a:p>
        <a:p xmlns:a="http://schemas.openxmlformats.org/drawingml/2006/main">
          <a:r>
            <a:rPr lang="en-US" sz="1800" b="1" dirty="0">
              <a:solidFill>
                <a:sysClr val="windowText" lastClr="000000"/>
              </a:solidFill>
            </a:rPr>
            <a:t>IRI Average = 48</a:t>
          </a:r>
        </a:p>
        <a:p xmlns:a="http://schemas.openxmlformats.org/drawingml/2006/main">
          <a:r>
            <a:rPr lang="en-US" sz="1800" b="1" dirty="0">
              <a:solidFill>
                <a:sysClr val="windowText" lastClr="000000"/>
              </a:solidFill>
            </a:rPr>
            <a:t>Std Dev = 13</a:t>
          </a:r>
        </a:p>
        <a:p xmlns:a="http://schemas.openxmlformats.org/drawingml/2006/main">
          <a:endParaRPr lang="en-US" sz="16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0.58071</cdr:x>
      <cdr:y>0.13319</cdr:y>
    </cdr:from>
    <cdr:to>
      <cdr:x>0.93416</cdr:x>
      <cdr:y>0.54217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21D7ABC5-59AD-4B9F-8142-B9C706C01E8E}"/>
            </a:ext>
          </a:extLst>
        </cdr:cNvPr>
        <cdr:cNvSpPr txBox="1"/>
      </cdr:nvSpPr>
      <cdr:spPr>
        <a:xfrm xmlns:a="http://schemas.openxmlformats.org/drawingml/2006/main">
          <a:off x="4773561" y="614094"/>
          <a:ext cx="2905432" cy="188575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0" u="sng" strike="noStrike" baseline="0" dirty="0">
              <a:solidFill>
                <a:srgbClr val="7030A0"/>
              </a:solidFill>
              <a:effectLst/>
            </a:rPr>
            <a:t>Limited Access - 2019</a:t>
          </a:r>
          <a:endParaRPr lang="en-US" sz="1800" b="1" i="0" u="sng" strike="noStrike" dirty="0">
            <a:solidFill>
              <a:srgbClr val="7030A0"/>
            </a:solidFill>
            <a:effectLst/>
          </a:endParaRPr>
        </a:p>
        <a:p xmlns:a="http://schemas.openxmlformats.org/drawingml/2006/main">
          <a:r>
            <a:rPr lang="en-US" sz="1800" b="1" dirty="0">
              <a:solidFill>
                <a:srgbClr val="7030A0"/>
              </a:solidFill>
            </a:rPr>
            <a:t>6 Projects</a:t>
          </a:r>
        </a:p>
        <a:p xmlns:a="http://schemas.openxmlformats.org/drawingml/2006/main">
          <a:r>
            <a:rPr lang="en-US" sz="1800" b="1" i="0" u="none" strike="noStrike" dirty="0">
              <a:solidFill>
                <a:srgbClr val="7030A0"/>
              </a:solidFill>
              <a:effectLst/>
            </a:rPr>
            <a:t>IRI Average =</a:t>
          </a:r>
          <a:r>
            <a:rPr lang="en-US" sz="1800" b="1" dirty="0">
              <a:solidFill>
                <a:srgbClr val="7030A0"/>
              </a:solidFill>
            </a:rPr>
            <a:t> </a:t>
          </a:r>
          <a:r>
            <a:rPr lang="en-US" sz="1800" b="1" i="0" u="none" strike="noStrike" dirty="0">
              <a:solidFill>
                <a:srgbClr val="7030A0"/>
              </a:solidFill>
              <a:effectLst/>
            </a:rPr>
            <a:t>43</a:t>
          </a:r>
        </a:p>
        <a:p xmlns:a="http://schemas.openxmlformats.org/drawingml/2006/main">
          <a:r>
            <a:rPr lang="en-US" sz="1800" b="1" dirty="0">
              <a:solidFill>
                <a:srgbClr val="7030A0"/>
              </a:solidFill>
            </a:rPr>
            <a:t>Std Dev =  11</a:t>
          </a:r>
        </a:p>
        <a:p xmlns:a="http://schemas.openxmlformats.org/drawingml/2006/main">
          <a:endParaRPr lang="en-US" sz="1800" b="1" dirty="0">
            <a:solidFill>
              <a:srgbClr val="7030A0"/>
            </a:solidFill>
          </a:endParaRPr>
        </a:p>
        <a:p xmlns:a="http://schemas.openxmlformats.org/drawingml/2006/main">
          <a:r>
            <a:rPr lang="en-US" sz="1800" b="1" u="sng" dirty="0">
              <a:solidFill>
                <a:schemeClr val="tx1"/>
              </a:solidFill>
            </a:rPr>
            <a:t>Interstate - 2005 to 2010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IRI Average = 48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Std Dev = 13</a:t>
          </a:r>
        </a:p>
        <a:p xmlns:a="http://schemas.openxmlformats.org/drawingml/2006/main">
          <a:endParaRPr lang="en-US" sz="1600" b="1" dirty="0">
            <a:solidFill>
              <a:srgbClr val="7030A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0.58547</cdr:x>
      <cdr:y>0.09142</cdr:y>
    </cdr:from>
    <cdr:to>
      <cdr:x>0.99687</cdr:x>
      <cdr:y>0.54523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05109FA2-A87D-4E64-A2D8-C27C646E270B}"/>
            </a:ext>
          </a:extLst>
        </cdr:cNvPr>
        <cdr:cNvSpPr txBox="1"/>
      </cdr:nvSpPr>
      <cdr:spPr>
        <a:xfrm xmlns:a="http://schemas.openxmlformats.org/drawingml/2006/main">
          <a:off x="5060245" y="574087"/>
          <a:ext cx="3555779" cy="284965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0" u="sng" strike="noStrike" baseline="0" dirty="0">
              <a:solidFill>
                <a:srgbClr val="558ED5"/>
              </a:solidFill>
              <a:effectLst/>
            </a:rPr>
            <a:t>RN Limited Access - 2020</a:t>
          </a:r>
          <a:endParaRPr lang="en-US" sz="1800" b="1" i="0" u="sng" strike="noStrike" dirty="0">
            <a:solidFill>
              <a:srgbClr val="558ED5"/>
            </a:solidFill>
            <a:effectLst/>
          </a:endParaRPr>
        </a:p>
        <a:p xmlns:a="http://schemas.openxmlformats.org/drawingml/2006/main">
          <a:r>
            <a:rPr lang="en-US" sz="1800" b="1" dirty="0">
              <a:solidFill>
                <a:srgbClr val="558ED5"/>
              </a:solidFill>
            </a:rPr>
            <a:t>17 Projects</a:t>
          </a:r>
        </a:p>
        <a:p xmlns:a="http://schemas.openxmlformats.org/drawingml/2006/main">
          <a:r>
            <a:rPr lang="en-US" sz="1800" b="1" i="0" u="none" strike="noStrike" dirty="0">
              <a:solidFill>
                <a:srgbClr val="558ED5"/>
              </a:solidFill>
              <a:effectLst/>
            </a:rPr>
            <a:t>IRI Average:</a:t>
          </a:r>
          <a:r>
            <a:rPr lang="en-US" sz="1800" b="1" dirty="0">
              <a:solidFill>
                <a:srgbClr val="558ED5"/>
              </a:solidFill>
            </a:rPr>
            <a:t> </a:t>
          </a:r>
          <a:r>
            <a:rPr lang="en-US" sz="1800" b="1" i="0" u="none" strike="noStrike" dirty="0">
              <a:solidFill>
                <a:srgbClr val="558ED5"/>
              </a:solidFill>
              <a:effectLst/>
            </a:rPr>
            <a:t>53</a:t>
          </a:r>
          <a:r>
            <a:rPr lang="en-US" sz="1800" b="1" dirty="0">
              <a:solidFill>
                <a:srgbClr val="558ED5"/>
              </a:solidFill>
            </a:rPr>
            <a:t> </a:t>
          </a:r>
        </a:p>
        <a:p xmlns:a="http://schemas.openxmlformats.org/drawingml/2006/main">
          <a:r>
            <a:rPr lang="en-US" sz="1800" b="1" i="0" u="none" strike="noStrike" dirty="0">
              <a:solidFill>
                <a:srgbClr val="558ED5"/>
              </a:solidFill>
              <a:effectLst/>
            </a:rPr>
            <a:t>Std Dev:</a:t>
          </a:r>
          <a:r>
            <a:rPr lang="en-US" sz="1800" b="1" dirty="0">
              <a:solidFill>
                <a:srgbClr val="558ED5"/>
              </a:solidFill>
            </a:rPr>
            <a:t> </a:t>
          </a:r>
          <a:r>
            <a:rPr lang="en-US" sz="1800" b="1" i="0" u="none" strike="noStrike" dirty="0">
              <a:solidFill>
                <a:srgbClr val="558ED5"/>
              </a:solidFill>
              <a:effectLst/>
            </a:rPr>
            <a:t>13</a:t>
          </a:r>
          <a:endParaRPr lang="en-US" sz="1800" b="1" dirty="0">
            <a:solidFill>
              <a:srgbClr val="558ED5"/>
            </a:solidFill>
          </a:endParaRPr>
        </a:p>
        <a:p xmlns:a="http://schemas.openxmlformats.org/drawingml/2006/main">
          <a:endParaRPr lang="en-US" sz="1800" dirty="0"/>
        </a:p>
        <a:p xmlns:a="http://schemas.openxmlformats.org/drawingml/2006/main">
          <a:r>
            <a:rPr lang="en-US" sz="1800" b="1" u="sng" dirty="0">
              <a:solidFill>
                <a:sysClr val="windowText" lastClr="000000"/>
              </a:solidFill>
            </a:rPr>
            <a:t>Interstate - 2005 to 2010</a:t>
          </a:r>
        </a:p>
        <a:p xmlns:a="http://schemas.openxmlformats.org/drawingml/2006/main">
          <a:r>
            <a:rPr lang="en-US" sz="1800" b="1" dirty="0">
              <a:solidFill>
                <a:sysClr val="windowText" lastClr="000000"/>
              </a:solidFill>
            </a:rPr>
            <a:t>IRI Average = 48</a:t>
          </a:r>
        </a:p>
        <a:p xmlns:a="http://schemas.openxmlformats.org/drawingml/2006/main">
          <a:r>
            <a:rPr lang="en-US" sz="1800" b="1" dirty="0">
              <a:solidFill>
                <a:sysClr val="windowText" lastClr="000000"/>
              </a:solidFill>
            </a:rPr>
            <a:t>Std Dev = 13</a:t>
          </a:r>
        </a:p>
        <a:p xmlns:a="http://schemas.openxmlformats.org/drawingml/2006/main">
          <a:endParaRPr lang="en-US" sz="16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0.65624</cdr:x>
      <cdr:y>0.14977</cdr:y>
    </cdr:from>
    <cdr:to>
      <cdr:x>0.94016</cdr:x>
      <cdr:y>0.54701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6FB409AE-91FE-4E51-B305-413CF3711A8E}"/>
            </a:ext>
          </a:extLst>
        </cdr:cNvPr>
        <cdr:cNvSpPr txBox="1"/>
      </cdr:nvSpPr>
      <cdr:spPr>
        <a:xfrm xmlns:a="http://schemas.openxmlformats.org/drawingml/2006/main">
          <a:off x="6052373" y="740654"/>
          <a:ext cx="2618538" cy="196446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0" u="sng" strike="noStrike" baseline="0" dirty="0">
              <a:solidFill>
                <a:schemeClr val="tx2">
                  <a:lumMod val="60000"/>
                  <a:lumOff val="40000"/>
                </a:schemeClr>
              </a:solidFill>
              <a:effectLst/>
            </a:rPr>
            <a:t>Limited Access - 2020</a:t>
          </a:r>
          <a:endParaRPr lang="en-US" sz="1800" b="1" i="0" u="sng" strike="noStrike" dirty="0">
            <a:solidFill>
              <a:schemeClr val="tx2">
                <a:lumMod val="60000"/>
                <a:lumOff val="40000"/>
              </a:schemeClr>
            </a:solidFill>
            <a:effectLst/>
          </a:endParaRPr>
        </a:p>
        <a:p xmlns:a="http://schemas.openxmlformats.org/drawingml/2006/main">
          <a:r>
            <a:rPr lang="en-US" sz="1800" b="1" dirty="0">
              <a:solidFill>
                <a:schemeClr val="tx2">
                  <a:lumMod val="60000"/>
                  <a:lumOff val="40000"/>
                </a:schemeClr>
              </a:solidFill>
            </a:rPr>
            <a:t>7 Projects</a:t>
          </a:r>
        </a:p>
        <a:p xmlns:a="http://schemas.openxmlformats.org/drawingml/2006/main">
          <a:r>
            <a:rPr lang="en-US" sz="1800" b="1" i="0" u="none" strike="noStrike" dirty="0">
              <a:solidFill>
                <a:schemeClr val="tx2">
                  <a:lumMod val="60000"/>
                  <a:lumOff val="40000"/>
                </a:schemeClr>
              </a:solidFill>
              <a:effectLst/>
            </a:rPr>
            <a:t>IRI Average =</a:t>
          </a:r>
          <a:r>
            <a:rPr lang="en-US" sz="1800" b="1" dirty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en-US" sz="1800" b="1" i="0" u="none" strike="noStrike" dirty="0">
              <a:solidFill>
                <a:schemeClr val="tx2">
                  <a:lumMod val="60000"/>
                  <a:lumOff val="40000"/>
                </a:schemeClr>
              </a:solidFill>
              <a:effectLst/>
            </a:rPr>
            <a:t>43</a:t>
          </a:r>
        </a:p>
        <a:p xmlns:a="http://schemas.openxmlformats.org/drawingml/2006/main">
          <a:r>
            <a:rPr lang="en-US" sz="1800" b="1" dirty="0">
              <a:solidFill>
                <a:schemeClr val="tx2">
                  <a:lumMod val="60000"/>
                  <a:lumOff val="40000"/>
                </a:schemeClr>
              </a:solidFill>
            </a:rPr>
            <a:t>Std Dev =  14</a:t>
          </a:r>
        </a:p>
        <a:p xmlns:a="http://schemas.openxmlformats.org/drawingml/2006/main">
          <a:endParaRPr lang="en-US" sz="1800" b="1" dirty="0">
            <a:solidFill>
              <a:srgbClr val="7030A0"/>
            </a:solidFill>
          </a:endParaRPr>
        </a:p>
        <a:p xmlns:a="http://schemas.openxmlformats.org/drawingml/2006/main">
          <a:r>
            <a:rPr lang="en-US" sz="1800" b="1" u="sng" dirty="0">
              <a:solidFill>
                <a:schemeClr val="tx1"/>
              </a:solidFill>
            </a:rPr>
            <a:t>Interstate - 2005 to 2010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IRI Average = 48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Std Dev = 13</a:t>
          </a:r>
        </a:p>
        <a:p xmlns:a="http://schemas.openxmlformats.org/drawingml/2006/main">
          <a:endParaRPr lang="en-US" sz="1600" b="1" dirty="0">
            <a:solidFill>
              <a:srgbClr val="7030A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041E7-7BDE-41A0-9A57-0DD39E0E4CDE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CF633-E57C-4118-A6C6-5A2FBBB8BD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8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CF633-E57C-4118-A6C6-5A2FBBB8BD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55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A6C12-2A71-4F1F-B243-050DF94A2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855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6C12-2A71-4F1F-B243-050DF94A24F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01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A6C12-2A71-4F1F-B243-050DF94A2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748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6C12-2A71-4F1F-B243-050DF94A24F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28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CF633-E57C-4118-A6C6-5A2FBBB8BD3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92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A6C12-2A71-4F1F-B243-050DF94A24F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34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A6C12-2A71-4F1F-B243-050DF94A24F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98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A6C12-2A71-4F1F-B243-050DF94A24F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36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A6C12-2A71-4F1F-B243-050DF94A24F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CF633-E57C-4118-A6C6-5A2FBBB8BD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81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CF633-E57C-4118-A6C6-5A2FBBB8BD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79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6C12-2A71-4F1F-B243-050DF94A24F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40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CF633-E57C-4118-A6C6-5A2FBBB8BD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65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6C12-2A71-4F1F-B243-050DF94A24F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8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6C12-2A71-4F1F-B243-050DF94A24F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12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A6C12-2A71-4F1F-B243-050DF94A2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40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6C12-2A71-4F1F-B243-050DF94A24F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1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b="1">
                <a:solidFill>
                  <a:srgbClr val="1F4284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C474646-D043-40FF-9876-0DE64EC89BA9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24A1-ED4C-457E-80E4-C82D213241D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76200"/>
            <a:ext cx="24384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6400" y="76201"/>
            <a:ext cx="7721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4283"/>
                </a:solidFill>
              </a:rPr>
              <a:t>FLORIDA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5895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C474646-D043-40FF-9876-0DE64EC89BA9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24A1-ED4C-457E-80E4-C82D213241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7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C474646-D043-40FF-9876-0DE64EC89BA9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24A1-ED4C-457E-80E4-C82D213241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8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FC1281A-6FED-48A4-9490-97079DC76362}" type="datetimeFigureOut">
              <a:rPr lang="en-US" smtClean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0CD97DF-6C2C-471E-ACC9-1BBDAA10C5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52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32" y="103527"/>
            <a:ext cx="109728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283702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407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FC1281A-6FED-48A4-9490-97079DC76362}" type="datetimeFigureOut">
              <a:rPr lang="en-US" smtClean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0CD97DF-6C2C-471E-ACC9-1BBDAA10C5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01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93130"/>
            <a:ext cx="5384800" cy="453303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buNone/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756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FC1281A-6FED-48A4-9490-97079DC76362}" type="datetimeFigureOut">
              <a:rPr lang="en-US" smtClean="0"/>
              <a:pPr/>
              <a:t>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0CD97DF-6C2C-471E-ACC9-1BBDAA10C5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17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FC1281A-6FED-48A4-9490-97079DC76362}" type="datetimeFigureOut">
              <a:rPr lang="en-US" smtClean="0"/>
              <a:pPr/>
              <a:t>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0CD97DF-6C2C-471E-ACC9-1BBDAA10C5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6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FC1281A-6FED-48A4-9490-97079DC76362}" type="datetimeFigureOut">
              <a:rPr lang="en-US" smtClean="0"/>
              <a:pPr/>
              <a:t>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0CD97DF-6C2C-471E-ACC9-1BBDAA10C5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36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FC1281A-6FED-48A4-9490-97079DC76362}" type="datetimeFigureOut">
              <a:rPr lang="en-US" smtClean="0"/>
              <a:pPr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0CD97DF-6C2C-471E-ACC9-1BBDAA10C5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5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C474646-D043-40FF-9876-0DE64EC89BA9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24A1-ED4C-457E-80E4-C82D213241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98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FC1281A-6FED-48A4-9490-97079DC76362}" type="datetimeFigureOut">
              <a:rPr lang="en-US" smtClean="0"/>
              <a:pPr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0CD97DF-6C2C-471E-ACC9-1BBDAA10C5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8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FC1281A-6FED-48A4-9490-97079DC76362}" type="datetimeFigureOut">
              <a:rPr lang="en-US" smtClean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0CD97DF-6C2C-471E-ACC9-1BBDAA10C5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89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FC1281A-6FED-48A4-9490-97079DC76362}" type="datetimeFigureOut">
              <a:rPr lang="en-US" smtClean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0CD97DF-6C2C-471E-ACC9-1BBDAA10C5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C474646-D043-40FF-9876-0DE64EC89BA9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24A1-ED4C-457E-80E4-C82D213241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C474646-D043-40FF-9876-0DE64EC89BA9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24A1-ED4C-457E-80E4-C82D213241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1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C474646-D043-40FF-9876-0DE64EC89BA9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24A1-ED4C-457E-80E4-C82D213241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3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C474646-D043-40FF-9876-0DE64EC89BA9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24A1-ED4C-457E-80E4-C82D213241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6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C474646-D043-40FF-9876-0DE64EC89BA9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24A1-ED4C-457E-80E4-C82D213241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8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C474646-D043-40FF-9876-0DE64EC89BA9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24A1-ED4C-457E-80E4-C82D213241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7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C474646-D043-40FF-9876-0DE64EC89BA9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24A1-ED4C-457E-80E4-C82D213241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2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580"/>
            <a:ext cx="10972800" cy="104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143001"/>
            <a:ext cx="12192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1325882"/>
            <a:ext cx="12192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1066801"/>
            <a:ext cx="12192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-4024" y="6400801"/>
            <a:ext cx="12192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950720" y="6504802"/>
            <a:ext cx="973328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Florida Department of Transportation</a:t>
            </a:r>
          </a:p>
        </p:txBody>
      </p:sp>
      <p:pic>
        <p:nvPicPr>
          <p:cNvPr id="13" name="Content Placeholder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6426199"/>
            <a:ext cx="1219200" cy="406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9435" y="645580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324A1-ED4C-457E-80E4-C82D213241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2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1F428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577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3498"/>
            <a:ext cx="10972800" cy="4912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4024" y="6400803"/>
            <a:ext cx="12192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318945"/>
            <a:ext cx="12192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024" y="6400803"/>
            <a:ext cx="12192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6426199"/>
            <a:ext cx="1219200" cy="4064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50720" y="6504804"/>
            <a:ext cx="973328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Florida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47069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1F428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F4284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5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ot.gov/programmanagement/implemented/urlinspecs/milling-patter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6FA9-AD68-48E7-8967-31346BC3E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 Construction Office Update</a:t>
            </a:r>
            <a:br>
              <a:rPr lang="en-US" dirty="0"/>
            </a:br>
            <a:r>
              <a:rPr lang="en-US" dirty="0"/>
              <a:t>2020 ACAF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31247-30E2-41DD-A2F2-DD7381EAFA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Richard Hewitt, P.E.</a:t>
            </a:r>
          </a:p>
          <a:p>
            <a:r>
              <a:rPr lang="en-US" dirty="0"/>
              <a:t>State Construction Pavement Engineer</a:t>
            </a:r>
          </a:p>
          <a:p>
            <a:r>
              <a:rPr lang="en-US" sz="2800" dirty="0"/>
              <a:t>FDOT State Construction Office</a:t>
            </a:r>
          </a:p>
        </p:txBody>
      </p:sp>
    </p:spTree>
    <p:extLst>
      <p:ext uri="{BB962C8B-B14F-4D97-AF65-F5344CB8AC3E}">
        <p14:creationId xmlns:p14="http://schemas.microsoft.com/office/powerpoint/2010/main" val="3958458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7906-EEB4-463B-A4D4-6C29B386C6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Limited Access Roadway Smoothness</a:t>
            </a:r>
            <a:br>
              <a:rPr lang="en-US" dirty="0"/>
            </a:br>
            <a:r>
              <a:rPr lang="en-US" dirty="0"/>
              <a:t>IRI Specification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F27C2-85C9-4917-8C78-037C386E9F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4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F6AC1-705F-4354-9921-F8842BBF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2018 Limited Access - IRI Spec Projects</a:t>
            </a:r>
            <a:br>
              <a:rPr lang="en-US" dirty="0"/>
            </a:br>
            <a:r>
              <a:rPr lang="en-US" dirty="0"/>
              <a:t>vs Interstate (2005 to 2010)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F2398E2-0BFE-4462-93A2-62A5C3905E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003720"/>
              </p:ext>
            </p:extLst>
          </p:nvPr>
        </p:nvGraphicFramePr>
        <p:xfrm>
          <a:off x="1486366" y="1445342"/>
          <a:ext cx="9219267" cy="4826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16A451-5712-4E22-AE2B-661B43CC4FA0}"/>
              </a:ext>
            </a:extLst>
          </p:cNvPr>
          <p:cNvSpPr txBox="1"/>
          <p:nvPr/>
        </p:nvSpPr>
        <p:spPr>
          <a:xfrm>
            <a:off x="2423160" y="5806440"/>
            <a:ext cx="3761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2018 Limited Access IRI Projects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D3D24-22A5-4F2F-9631-E038D79D5314}"/>
              </a:ext>
            </a:extLst>
          </p:cNvPr>
          <p:cNvSpPr txBox="1"/>
          <p:nvPr/>
        </p:nvSpPr>
        <p:spPr>
          <a:xfrm>
            <a:off x="6635535" y="5806440"/>
            <a:ext cx="35274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Original Interstate Data 2005-2010  </a:t>
            </a:r>
          </a:p>
        </p:txBody>
      </p:sp>
    </p:spTree>
    <p:extLst>
      <p:ext uri="{BB962C8B-B14F-4D97-AF65-F5344CB8AC3E}">
        <p14:creationId xmlns:p14="http://schemas.microsoft.com/office/powerpoint/2010/main" val="2257745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D9EE-6641-4090-A9B1-7955C3B20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2018 Limited Access - IRI Spec Projects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A5644E-AEF9-40ED-A0C7-C2BE5DBF5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534066"/>
              </p:ext>
            </p:extLst>
          </p:nvPr>
        </p:nvGraphicFramePr>
        <p:xfrm>
          <a:off x="609600" y="1888435"/>
          <a:ext cx="10972799" cy="4015409"/>
        </p:xfrm>
        <a:graphic>
          <a:graphicData uri="http://schemas.openxmlformats.org/drawingml/2006/table">
            <a:tbl>
              <a:tblPr/>
              <a:tblGrid>
                <a:gridCol w="928745">
                  <a:extLst>
                    <a:ext uri="{9D8B030D-6E8A-4147-A177-3AD203B41FA5}">
                      <a16:colId xmlns:a16="http://schemas.microsoft.com/office/drawing/2014/main" val="124551259"/>
                    </a:ext>
                  </a:extLst>
                </a:gridCol>
                <a:gridCol w="1043001">
                  <a:extLst>
                    <a:ext uri="{9D8B030D-6E8A-4147-A177-3AD203B41FA5}">
                      <a16:colId xmlns:a16="http://schemas.microsoft.com/office/drawing/2014/main" val="2733185994"/>
                    </a:ext>
                  </a:extLst>
                </a:gridCol>
                <a:gridCol w="1599302">
                  <a:extLst>
                    <a:ext uri="{9D8B030D-6E8A-4147-A177-3AD203B41FA5}">
                      <a16:colId xmlns:a16="http://schemas.microsoft.com/office/drawing/2014/main" val="2892736689"/>
                    </a:ext>
                  </a:extLst>
                </a:gridCol>
                <a:gridCol w="1102848">
                  <a:extLst>
                    <a:ext uri="{9D8B030D-6E8A-4147-A177-3AD203B41FA5}">
                      <a16:colId xmlns:a16="http://schemas.microsoft.com/office/drawing/2014/main" val="2878354419"/>
                    </a:ext>
                  </a:extLst>
                </a:gridCol>
                <a:gridCol w="605997">
                  <a:extLst>
                    <a:ext uri="{9D8B030D-6E8A-4147-A177-3AD203B41FA5}">
                      <a16:colId xmlns:a16="http://schemas.microsoft.com/office/drawing/2014/main" val="1579836215"/>
                    </a:ext>
                  </a:extLst>
                </a:gridCol>
                <a:gridCol w="1051598">
                  <a:extLst>
                    <a:ext uri="{9D8B030D-6E8A-4147-A177-3AD203B41FA5}">
                      <a16:colId xmlns:a16="http://schemas.microsoft.com/office/drawing/2014/main" val="218457423"/>
                    </a:ext>
                  </a:extLst>
                </a:gridCol>
                <a:gridCol w="1139230">
                  <a:extLst>
                    <a:ext uri="{9D8B030D-6E8A-4147-A177-3AD203B41FA5}">
                      <a16:colId xmlns:a16="http://schemas.microsoft.com/office/drawing/2014/main" val="1507113792"/>
                    </a:ext>
                  </a:extLst>
                </a:gridCol>
                <a:gridCol w="1095414">
                  <a:extLst>
                    <a:ext uri="{9D8B030D-6E8A-4147-A177-3AD203B41FA5}">
                      <a16:colId xmlns:a16="http://schemas.microsoft.com/office/drawing/2014/main" val="1920437849"/>
                    </a:ext>
                  </a:extLst>
                </a:gridCol>
                <a:gridCol w="1117321">
                  <a:extLst>
                    <a:ext uri="{9D8B030D-6E8A-4147-A177-3AD203B41FA5}">
                      <a16:colId xmlns:a16="http://schemas.microsoft.com/office/drawing/2014/main" val="1419045954"/>
                    </a:ext>
                  </a:extLst>
                </a:gridCol>
                <a:gridCol w="1289343">
                  <a:extLst>
                    <a:ext uri="{9D8B030D-6E8A-4147-A177-3AD203B41FA5}">
                      <a16:colId xmlns:a16="http://schemas.microsoft.com/office/drawing/2014/main" val="1369911403"/>
                    </a:ext>
                  </a:extLst>
                </a:gridCol>
              </a:tblGrid>
              <a:tr h="105643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Lane Miles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Incentive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Incentive per Lane Mile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 IRI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Aggregate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373014"/>
                  </a:ext>
                </a:extLst>
              </a:tr>
              <a:tr h="739744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Okeechobee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435166-1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 $20,890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$1,493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Limestone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477313"/>
                  </a:ext>
                </a:extLst>
              </a:tr>
              <a:tr h="739744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 River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435168-1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 $11,020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$1,373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Limestone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785106"/>
                  </a:ext>
                </a:extLst>
              </a:tr>
              <a:tr h="739744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Okeechobee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435165-1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 $20,993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$1,356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Limestone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015034"/>
                  </a:ext>
                </a:extLst>
              </a:tr>
              <a:tr h="739744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 River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435167-1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 $18,267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$1,671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Limestone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820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75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63D8F-6D91-457A-8913-0C6E62DB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IRI Spec 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19EA9-E2DE-48AB-9D6B-B5115285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0960233" cy="4482548"/>
          </a:xfrm>
        </p:spPr>
        <p:txBody>
          <a:bodyPr/>
          <a:lstStyle/>
          <a:p>
            <a:r>
              <a:rPr lang="en-US" sz="3600" dirty="0"/>
              <a:t>4 Projects</a:t>
            </a:r>
          </a:p>
          <a:p>
            <a:r>
              <a:rPr lang="en-US" sz="3600" dirty="0"/>
              <a:t>Lowest Project Average IRI = 34 in/mile</a:t>
            </a:r>
          </a:p>
          <a:p>
            <a:r>
              <a:rPr lang="en-US" sz="3600" dirty="0"/>
              <a:t>Highest Project Average IRI = 37 in/mile</a:t>
            </a:r>
          </a:p>
          <a:p>
            <a:r>
              <a:rPr lang="en-US" sz="3600" dirty="0"/>
              <a:t>All 4 Limestone Projects Received Incentives</a:t>
            </a:r>
          </a:p>
          <a:p>
            <a:r>
              <a:rPr lang="en-US" sz="3600" dirty="0"/>
              <a:t>Average Incentive = $1,473 per Lane Mile</a:t>
            </a:r>
          </a:p>
          <a:p>
            <a:r>
              <a:rPr lang="en-US" sz="3600" dirty="0"/>
              <a:t>Total Incentives = $71,170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F6AC1-705F-4354-9921-F8842BBF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2019 Limited Access - IRI Spec Projects</a:t>
            </a:r>
            <a:br>
              <a:rPr lang="en-US" dirty="0"/>
            </a:br>
            <a:r>
              <a:rPr lang="en-US" dirty="0"/>
              <a:t>vs Interstate (2005 to 2010)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2929FC-E70C-423A-913E-FFEC30CD27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823340"/>
              </p:ext>
            </p:extLst>
          </p:nvPr>
        </p:nvGraphicFramePr>
        <p:xfrm>
          <a:off x="1710813" y="1460090"/>
          <a:ext cx="8981768" cy="486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973A07-EDC2-4004-86C4-F91955462B2C}"/>
              </a:ext>
            </a:extLst>
          </p:cNvPr>
          <p:cNvSpPr txBox="1"/>
          <p:nvPr/>
        </p:nvSpPr>
        <p:spPr>
          <a:xfrm>
            <a:off x="2575560" y="5859780"/>
            <a:ext cx="3761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2019 Limited Access IRI Projects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EB279-A6B1-43C6-BB35-F828D67DE742}"/>
              </a:ext>
            </a:extLst>
          </p:cNvPr>
          <p:cNvSpPr txBox="1"/>
          <p:nvPr/>
        </p:nvSpPr>
        <p:spPr>
          <a:xfrm>
            <a:off x="6704789" y="5859780"/>
            <a:ext cx="35274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Original Interstate Data 2005-2010  </a:t>
            </a:r>
          </a:p>
        </p:txBody>
      </p:sp>
    </p:spTree>
    <p:extLst>
      <p:ext uri="{BB962C8B-B14F-4D97-AF65-F5344CB8AC3E}">
        <p14:creationId xmlns:p14="http://schemas.microsoft.com/office/powerpoint/2010/main" val="2529743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28AAD-5068-4BFE-87C6-84487B75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 Limited Access - IRI Spec Projects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A7923C-9EB5-408F-AA95-45186890EE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566134"/>
              </p:ext>
            </p:extLst>
          </p:nvPr>
        </p:nvGraphicFramePr>
        <p:xfrm>
          <a:off x="609600" y="1769164"/>
          <a:ext cx="10972800" cy="4242531"/>
        </p:xfrm>
        <a:graphic>
          <a:graphicData uri="http://schemas.openxmlformats.org/drawingml/2006/table">
            <a:tbl>
              <a:tblPr/>
              <a:tblGrid>
                <a:gridCol w="928745">
                  <a:extLst>
                    <a:ext uri="{9D8B030D-6E8A-4147-A177-3AD203B41FA5}">
                      <a16:colId xmlns:a16="http://schemas.microsoft.com/office/drawing/2014/main" val="124551259"/>
                    </a:ext>
                  </a:extLst>
                </a:gridCol>
                <a:gridCol w="1043001">
                  <a:extLst>
                    <a:ext uri="{9D8B030D-6E8A-4147-A177-3AD203B41FA5}">
                      <a16:colId xmlns:a16="http://schemas.microsoft.com/office/drawing/2014/main" val="2733185994"/>
                    </a:ext>
                  </a:extLst>
                </a:gridCol>
                <a:gridCol w="1599303">
                  <a:extLst>
                    <a:ext uri="{9D8B030D-6E8A-4147-A177-3AD203B41FA5}">
                      <a16:colId xmlns:a16="http://schemas.microsoft.com/office/drawing/2014/main" val="2892736689"/>
                    </a:ext>
                  </a:extLst>
                </a:gridCol>
                <a:gridCol w="1102849">
                  <a:extLst>
                    <a:ext uri="{9D8B030D-6E8A-4147-A177-3AD203B41FA5}">
                      <a16:colId xmlns:a16="http://schemas.microsoft.com/office/drawing/2014/main" val="2878354419"/>
                    </a:ext>
                  </a:extLst>
                </a:gridCol>
                <a:gridCol w="605997">
                  <a:extLst>
                    <a:ext uri="{9D8B030D-6E8A-4147-A177-3AD203B41FA5}">
                      <a16:colId xmlns:a16="http://schemas.microsoft.com/office/drawing/2014/main" val="1579836215"/>
                    </a:ext>
                  </a:extLst>
                </a:gridCol>
                <a:gridCol w="1051597">
                  <a:extLst>
                    <a:ext uri="{9D8B030D-6E8A-4147-A177-3AD203B41FA5}">
                      <a16:colId xmlns:a16="http://schemas.microsoft.com/office/drawing/2014/main" val="218457423"/>
                    </a:ext>
                  </a:extLst>
                </a:gridCol>
                <a:gridCol w="1139229">
                  <a:extLst>
                    <a:ext uri="{9D8B030D-6E8A-4147-A177-3AD203B41FA5}">
                      <a16:colId xmlns:a16="http://schemas.microsoft.com/office/drawing/2014/main" val="1507113792"/>
                    </a:ext>
                  </a:extLst>
                </a:gridCol>
                <a:gridCol w="1095413">
                  <a:extLst>
                    <a:ext uri="{9D8B030D-6E8A-4147-A177-3AD203B41FA5}">
                      <a16:colId xmlns:a16="http://schemas.microsoft.com/office/drawing/2014/main" val="1920437849"/>
                    </a:ext>
                  </a:extLst>
                </a:gridCol>
                <a:gridCol w="1117322">
                  <a:extLst>
                    <a:ext uri="{9D8B030D-6E8A-4147-A177-3AD203B41FA5}">
                      <a16:colId xmlns:a16="http://schemas.microsoft.com/office/drawing/2014/main" val="1419045954"/>
                    </a:ext>
                  </a:extLst>
                </a:gridCol>
                <a:gridCol w="1289344">
                  <a:extLst>
                    <a:ext uri="{9D8B030D-6E8A-4147-A177-3AD203B41FA5}">
                      <a16:colId xmlns:a16="http://schemas.microsoft.com/office/drawing/2014/main" val="1369911403"/>
                    </a:ext>
                  </a:extLst>
                </a:gridCol>
              </a:tblGrid>
              <a:tr h="53700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Lane Miles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Incentive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Incentive per Lane Mile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 IRI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Aggregate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373014"/>
                  </a:ext>
                </a:extLst>
              </a:tr>
              <a:tr h="546604">
                <a:tc rowSpan="6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Osceola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442901-8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$(4,554)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$(1,186)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Granite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133325"/>
                  </a:ext>
                </a:extLst>
              </a:tr>
              <a:tr h="546604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434273-1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 $15,188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$328 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Limestone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70771"/>
                  </a:ext>
                </a:extLst>
              </a:tr>
              <a:tr h="546604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 Beach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434273-2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 $5,440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$467 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Limestone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939250"/>
                  </a:ext>
                </a:extLst>
              </a:tr>
              <a:tr h="546604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 Beach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436521-1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 $28,734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$1,193 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Limestone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036339"/>
                  </a:ext>
                </a:extLst>
              </a:tr>
              <a:tr h="546604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437988-1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 $6,557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$356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Granite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138404"/>
                  </a:ext>
                </a:extLst>
              </a:tr>
              <a:tr h="546604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 Beach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427516-1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 $32,550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$924 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Limestone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461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565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63D8F-6D91-457A-8913-0C6E62DB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IRI Spec 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19EA9-E2DE-48AB-9D6B-B5115285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0960233" cy="4482548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6 Projects</a:t>
            </a:r>
          </a:p>
          <a:p>
            <a:r>
              <a:rPr lang="en-US" sz="3600" dirty="0"/>
              <a:t>Lowest Project Average IRI = 38 in/mile</a:t>
            </a:r>
          </a:p>
          <a:p>
            <a:r>
              <a:rPr lang="en-US" sz="3600" dirty="0"/>
              <a:t>Highest Project Average IRI = 60 in/mile</a:t>
            </a:r>
          </a:p>
          <a:p>
            <a:r>
              <a:rPr lang="en-US" sz="3600" dirty="0"/>
              <a:t>5 out of 6 Projects Received Incentives</a:t>
            </a:r>
          </a:p>
          <a:p>
            <a:r>
              <a:rPr lang="en-US" sz="3600" dirty="0"/>
              <a:t>All Limestone Projects Received Incentives</a:t>
            </a:r>
          </a:p>
          <a:p>
            <a:r>
              <a:rPr lang="en-US" sz="3600" dirty="0"/>
              <a:t>Average Incentive = $355 per Lane Mile</a:t>
            </a:r>
          </a:p>
          <a:p>
            <a:r>
              <a:rPr lang="en-US" sz="3600" dirty="0"/>
              <a:t>Total Net Incentives = $83,915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F6AC1-705F-4354-9921-F8842BBF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2020 Limited Access – IRI Spec Projects</a:t>
            </a:r>
            <a:br>
              <a:rPr lang="en-US" dirty="0"/>
            </a:br>
            <a:r>
              <a:rPr lang="en-US" dirty="0"/>
              <a:t>vs Interstate (2005 to 2010)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673C69C-3C3F-4797-A66E-CCAA57019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76967"/>
              </p:ext>
            </p:extLst>
          </p:nvPr>
        </p:nvGraphicFramePr>
        <p:xfrm>
          <a:off x="1484598" y="1404851"/>
          <a:ext cx="9222804" cy="494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3157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28AAD-5068-4BFE-87C6-84487B75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2020 Limited Access-IRI Spec Projects (Jan – mid Nov)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A7923C-9EB5-408F-AA95-45186890EE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541306"/>
              </p:ext>
            </p:extLst>
          </p:nvPr>
        </p:nvGraphicFramePr>
        <p:xfrm>
          <a:off x="609600" y="1825634"/>
          <a:ext cx="10972800" cy="4173128"/>
        </p:xfrm>
        <a:graphic>
          <a:graphicData uri="http://schemas.openxmlformats.org/drawingml/2006/table">
            <a:tbl>
              <a:tblPr/>
              <a:tblGrid>
                <a:gridCol w="928744">
                  <a:extLst>
                    <a:ext uri="{9D8B030D-6E8A-4147-A177-3AD203B41FA5}">
                      <a16:colId xmlns:a16="http://schemas.microsoft.com/office/drawing/2014/main" val="124551259"/>
                    </a:ext>
                  </a:extLst>
                </a:gridCol>
                <a:gridCol w="1043002">
                  <a:extLst>
                    <a:ext uri="{9D8B030D-6E8A-4147-A177-3AD203B41FA5}">
                      <a16:colId xmlns:a16="http://schemas.microsoft.com/office/drawing/2014/main" val="2733185994"/>
                    </a:ext>
                  </a:extLst>
                </a:gridCol>
                <a:gridCol w="1599303">
                  <a:extLst>
                    <a:ext uri="{9D8B030D-6E8A-4147-A177-3AD203B41FA5}">
                      <a16:colId xmlns:a16="http://schemas.microsoft.com/office/drawing/2014/main" val="2892736689"/>
                    </a:ext>
                  </a:extLst>
                </a:gridCol>
                <a:gridCol w="1102849">
                  <a:extLst>
                    <a:ext uri="{9D8B030D-6E8A-4147-A177-3AD203B41FA5}">
                      <a16:colId xmlns:a16="http://schemas.microsoft.com/office/drawing/2014/main" val="2878354419"/>
                    </a:ext>
                  </a:extLst>
                </a:gridCol>
                <a:gridCol w="605998">
                  <a:extLst>
                    <a:ext uri="{9D8B030D-6E8A-4147-A177-3AD203B41FA5}">
                      <a16:colId xmlns:a16="http://schemas.microsoft.com/office/drawing/2014/main" val="1579836215"/>
                    </a:ext>
                  </a:extLst>
                </a:gridCol>
                <a:gridCol w="1051598">
                  <a:extLst>
                    <a:ext uri="{9D8B030D-6E8A-4147-A177-3AD203B41FA5}">
                      <a16:colId xmlns:a16="http://schemas.microsoft.com/office/drawing/2014/main" val="218457423"/>
                    </a:ext>
                  </a:extLst>
                </a:gridCol>
                <a:gridCol w="1189115">
                  <a:extLst>
                    <a:ext uri="{9D8B030D-6E8A-4147-A177-3AD203B41FA5}">
                      <a16:colId xmlns:a16="http://schemas.microsoft.com/office/drawing/2014/main" val="1507113792"/>
                    </a:ext>
                  </a:extLst>
                </a:gridCol>
                <a:gridCol w="1045526">
                  <a:extLst>
                    <a:ext uri="{9D8B030D-6E8A-4147-A177-3AD203B41FA5}">
                      <a16:colId xmlns:a16="http://schemas.microsoft.com/office/drawing/2014/main" val="1920437849"/>
                    </a:ext>
                  </a:extLst>
                </a:gridCol>
                <a:gridCol w="1117322">
                  <a:extLst>
                    <a:ext uri="{9D8B030D-6E8A-4147-A177-3AD203B41FA5}">
                      <a16:colId xmlns:a16="http://schemas.microsoft.com/office/drawing/2014/main" val="1419045954"/>
                    </a:ext>
                  </a:extLst>
                </a:gridCol>
                <a:gridCol w="1289343">
                  <a:extLst>
                    <a:ext uri="{9D8B030D-6E8A-4147-A177-3AD203B41FA5}">
                      <a16:colId xmlns:a16="http://schemas.microsoft.com/office/drawing/2014/main" val="1369911403"/>
                    </a:ext>
                  </a:extLst>
                </a:gridCol>
              </a:tblGrid>
              <a:tr h="45054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Lane Miles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Incentive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Incentive per Lane Mile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 IRI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Aggregate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373014"/>
                  </a:ext>
                </a:extLst>
              </a:tr>
              <a:tr h="458603">
                <a:tc row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Brevard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439479-1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2000" b="1" i="0" u="none" strike="noStrike" kern="12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$27,698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Granite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70771"/>
                  </a:ext>
                </a:extLst>
              </a:tr>
              <a:tr h="458603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Hillsborough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436588-1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2000" b="1" i="0" u="none" strike="noStrike" kern="12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$109,970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$704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Granite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939250"/>
                  </a:ext>
                </a:extLst>
              </a:tr>
              <a:tr h="458603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 Beach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437991-1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2000" b="1" i="0" u="none" strike="noStrike" kern="12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$27,348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$817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Limestone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036339"/>
                  </a:ext>
                </a:extLst>
              </a:tr>
              <a:tr h="458603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439478-1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2000" b="1" i="0" u="none" strike="noStrike" kern="12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$45,086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$1,198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138404"/>
                  </a:ext>
                </a:extLst>
              </a:tr>
              <a:tr h="458603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Osceola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432826-4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2000" b="1" i="0" u="none" strike="noStrike" kern="12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$78,610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$1,689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Granite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461707"/>
                  </a:ext>
                </a:extLst>
              </a:tr>
              <a:tr h="458603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Osceola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435169-1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2000" b="1" i="0" u="none" strike="noStrike" kern="12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$9,749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$1,721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Granite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858916"/>
                  </a:ext>
                </a:extLst>
              </a:tr>
              <a:tr h="458603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Hillsborough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437312-1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2000" b="1" i="0" u="none" strike="noStrike" kern="12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$186,352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$2,563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Granite</a:t>
                      </a:r>
                    </a:p>
                  </a:txBody>
                  <a:tcPr marL="8363" marR="8363" marT="8363" marB="40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897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52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63D8F-6D91-457A-8913-0C6E62DB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IRI Spec Project Overview (Jan – mid Nov)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19EA9-E2DE-48AB-9D6B-B5115285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0960233" cy="4641574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7 Projects</a:t>
            </a:r>
          </a:p>
          <a:p>
            <a:r>
              <a:rPr lang="en-US" sz="3600" dirty="0"/>
              <a:t>Lowest Average Project IRI = 24 in/mile</a:t>
            </a:r>
          </a:p>
          <a:p>
            <a:pPr lvl="1"/>
            <a:r>
              <a:rPr lang="en-US" sz="3200" dirty="0"/>
              <a:t>New State Record!</a:t>
            </a:r>
          </a:p>
          <a:p>
            <a:r>
              <a:rPr lang="en-US" sz="3600" dirty="0"/>
              <a:t>Highest Average Project IRI = 55 in/mile </a:t>
            </a:r>
          </a:p>
          <a:p>
            <a:r>
              <a:rPr lang="en-US" sz="3600" dirty="0"/>
              <a:t>All 7 Projects Received Incentives</a:t>
            </a:r>
          </a:p>
          <a:p>
            <a:r>
              <a:rPr lang="en-US" sz="3600" dirty="0"/>
              <a:t>One Project Received Consistency Incentive</a:t>
            </a:r>
          </a:p>
          <a:p>
            <a:r>
              <a:rPr lang="en-US" sz="3600" dirty="0"/>
              <a:t>Avg Incentive = $1,050 per Lane Mile</a:t>
            </a:r>
          </a:p>
          <a:p>
            <a:r>
              <a:rPr lang="en-US" sz="3600" dirty="0"/>
              <a:t>Total Incentives = $353,382</a:t>
            </a:r>
            <a:endParaRPr lang="en-US" sz="3600" dirty="0">
              <a:highlight>
                <a:srgbClr val="FFFF00"/>
              </a:highlight>
            </a:endParaRPr>
          </a:p>
          <a:p>
            <a:pPr lvl="1"/>
            <a:r>
              <a:rPr lang="en-US" sz="3200" dirty="0"/>
              <a:t>Does Not Include Project Wide Consistency Incentive</a:t>
            </a:r>
          </a:p>
        </p:txBody>
      </p:sp>
    </p:spTree>
    <p:extLst>
      <p:ext uri="{BB962C8B-B14F-4D97-AF65-F5344CB8AC3E}">
        <p14:creationId xmlns:p14="http://schemas.microsoft.com/office/powerpoint/2010/main" val="115775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5ADE-693C-42F1-A6D5-6CEF6823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Update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BA73-1CE8-4D09-82B9-30667A110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Specification Changes</a:t>
            </a:r>
          </a:p>
          <a:p>
            <a:r>
              <a:rPr lang="en-US" sz="3600" dirty="0"/>
              <a:t>Limited Access Roadway Smoothness</a:t>
            </a:r>
          </a:p>
          <a:p>
            <a:pPr lvl="1"/>
            <a:r>
              <a:rPr lang="en-US" sz="3200" dirty="0"/>
              <a:t>IRI Projects</a:t>
            </a:r>
          </a:p>
          <a:p>
            <a:pPr lvl="1"/>
            <a:r>
              <a:rPr lang="en-US" sz="3200" dirty="0"/>
              <a:t>Ride Number vs IRI Projects</a:t>
            </a:r>
          </a:p>
          <a:p>
            <a:r>
              <a:rPr lang="en-US" sz="3600" dirty="0"/>
              <a:t>Non-Limited Access Roadway Smoothness System</a:t>
            </a:r>
          </a:p>
          <a:p>
            <a:r>
              <a:rPr lang="en-US" sz="3600" dirty="0"/>
              <a:t>e-Ticketing &amp; Implementing Changes</a:t>
            </a:r>
          </a:p>
        </p:txBody>
      </p:sp>
    </p:spTree>
    <p:extLst>
      <p:ext uri="{BB962C8B-B14F-4D97-AF65-F5344CB8AC3E}">
        <p14:creationId xmlns:p14="http://schemas.microsoft.com/office/powerpoint/2010/main" val="19428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6FBA-D3B0-4D0E-87BB-684140BB2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Jan 2018 – mid Nov 2020</a:t>
            </a:r>
            <a:br>
              <a:rPr lang="en-US" dirty="0"/>
            </a:br>
            <a:r>
              <a:rPr lang="en-US" dirty="0"/>
              <a:t>Limited Access - IRI Spec 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96B6A-F985-4040-A6A5-98B483439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16 out of 17 Projects Received Incentives</a:t>
            </a:r>
          </a:p>
          <a:p>
            <a:r>
              <a:rPr lang="en-US" sz="3600" dirty="0"/>
              <a:t>All Limestone Projects Received Incentives</a:t>
            </a:r>
          </a:p>
          <a:p>
            <a:r>
              <a:rPr lang="en-US" sz="3600" dirty="0"/>
              <a:t>Total Net Incentives Paid = $508,467      </a:t>
            </a:r>
          </a:p>
          <a:p>
            <a:r>
              <a:rPr lang="en-US" sz="3600" dirty="0"/>
              <a:t>Smoothness Incentive Spec is a Positive</a:t>
            </a:r>
          </a:p>
          <a:p>
            <a:pPr lvl="1"/>
            <a:r>
              <a:rPr lang="en-US" sz="3200" dirty="0"/>
              <a:t>Incentives for Smooth Paving</a:t>
            </a:r>
          </a:p>
          <a:p>
            <a:pPr lvl="1"/>
            <a:r>
              <a:rPr lang="en-US" sz="3200" dirty="0"/>
              <a:t>Smoother Asphalt Pavements</a:t>
            </a:r>
          </a:p>
        </p:txBody>
      </p:sp>
    </p:spTree>
    <p:extLst>
      <p:ext uri="{BB962C8B-B14F-4D97-AF65-F5344CB8AC3E}">
        <p14:creationId xmlns:p14="http://schemas.microsoft.com/office/powerpoint/2010/main" val="84695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7906-EEB4-463B-A4D4-6C29B386C6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Limited Access Roadway Smoothness</a:t>
            </a:r>
            <a:br>
              <a:rPr lang="en-US" dirty="0"/>
            </a:br>
            <a:r>
              <a:rPr lang="en-US" dirty="0"/>
              <a:t>Ride Number vs IRI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F27C2-85C9-4917-8C78-037C386E9F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7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F6AC1-705F-4354-9921-F8842BBF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2018 Limited Access - RN Spec </a:t>
            </a:r>
            <a:br>
              <a:rPr lang="en-US" dirty="0"/>
            </a:br>
            <a:r>
              <a:rPr lang="en-US" dirty="0"/>
              <a:t>vs Interstate (2005 to 2010)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6A451-5712-4E22-AE2B-661B43CC4FA0}"/>
              </a:ext>
            </a:extLst>
          </p:cNvPr>
          <p:cNvSpPr txBox="1"/>
          <p:nvPr/>
        </p:nvSpPr>
        <p:spPr>
          <a:xfrm>
            <a:off x="2423160" y="5806440"/>
            <a:ext cx="3761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 Limited Access IRI Projects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D3D24-22A5-4F2F-9631-E038D79D5314}"/>
              </a:ext>
            </a:extLst>
          </p:cNvPr>
          <p:cNvSpPr txBox="1"/>
          <p:nvPr/>
        </p:nvSpPr>
        <p:spPr>
          <a:xfrm>
            <a:off x="6635535" y="5806440"/>
            <a:ext cx="35274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Original Interstate Data 2005-2010 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0DE4004-4C44-46E1-AA4B-D39FCCD4B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55265"/>
              </p:ext>
            </p:extLst>
          </p:nvPr>
        </p:nvGraphicFramePr>
        <p:xfrm>
          <a:off x="1521995" y="1389647"/>
          <a:ext cx="9150016" cy="4999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2850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F6AC1-705F-4354-9921-F8842BBF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2018 Limited Access - IRI Spec Projects</a:t>
            </a:r>
            <a:br>
              <a:rPr lang="en-US" dirty="0"/>
            </a:br>
            <a:r>
              <a:rPr lang="en-US" dirty="0"/>
              <a:t>vs Interstate (2005 to 2010)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F2398E2-0BFE-4462-93A2-62A5C3905E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160292"/>
              </p:ext>
            </p:extLst>
          </p:nvPr>
        </p:nvGraphicFramePr>
        <p:xfrm>
          <a:off x="1486366" y="1445342"/>
          <a:ext cx="9219267" cy="4826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16A451-5712-4E22-AE2B-661B43CC4FA0}"/>
              </a:ext>
            </a:extLst>
          </p:cNvPr>
          <p:cNvSpPr txBox="1"/>
          <p:nvPr/>
        </p:nvSpPr>
        <p:spPr>
          <a:xfrm>
            <a:off x="2423160" y="5806440"/>
            <a:ext cx="3761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2018 Limited Access IRI Projects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D3D24-22A5-4F2F-9631-E038D79D5314}"/>
              </a:ext>
            </a:extLst>
          </p:cNvPr>
          <p:cNvSpPr txBox="1"/>
          <p:nvPr/>
        </p:nvSpPr>
        <p:spPr>
          <a:xfrm>
            <a:off x="6635535" y="5806440"/>
            <a:ext cx="35274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Original Interstate Data 2005-2010  </a:t>
            </a:r>
          </a:p>
        </p:txBody>
      </p:sp>
    </p:spTree>
    <p:extLst>
      <p:ext uri="{BB962C8B-B14F-4D97-AF65-F5344CB8AC3E}">
        <p14:creationId xmlns:p14="http://schemas.microsoft.com/office/powerpoint/2010/main" val="411493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F6AC1-705F-4354-9921-F8842BBF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2019 Limited Access - RN Spec </a:t>
            </a:r>
            <a:br>
              <a:rPr lang="en-US" dirty="0"/>
            </a:br>
            <a:r>
              <a:rPr lang="en-US" dirty="0"/>
              <a:t>vs Interstate (2005 to 2010)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9ED96D6-CF0F-4599-80BB-A6C587B75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38955"/>
              </p:ext>
            </p:extLst>
          </p:nvPr>
        </p:nvGraphicFramePr>
        <p:xfrm>
          <a:off x="1533839" y="1402199"/>
          <a:ext cx="9132155" cy="4986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1826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F6AC1-705F-4354-9921-F8842BBF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2019 Limited Access - IRI Spec Projects</a:t>
            </a:r>
            <a:br>
              <a:rPr lang="en-US" dirty="0"/>
            </a:br>
            <a:r>
              <a:rPr lang="en-US" dirty="0"/>
              <a:t>vs Interstate (2005 to 2010)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2929FC-E70C-423A-913E-FFEC30CD27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630053"/>
              </p:ext>
            </p:extLst>
          </p:nvPr>
        </p:nvGraphicFramePr>
        <p:xfrm>
          <a:off x="1710813" y="1460090"/>
          <a:ext cx="8981768" cy="486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973A07-EDC2-4004-86C4-F91955462B2C}"/>
              </a:ext>
            </a:extLst>
          </p:cNvPr>
          <p:cNvSpPr txBox="1"/>
          <p:nvPr/>
        </p:nvSpPr>
        <p:spPr>
          <a:xfrm>
            <a:off x="2575560" y="5859780"/>
            <a:ext cx="3761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2019 Limited Access IRI Projects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EB279-A6B1-43C6-BB35-F828D67DE742}"/>
              </a:ext>
            </a:extLst>
          </p:cNvPr>
          <p:cNvSpPr txBox="1"/>
          <p:nvPr/>
        </p:nvSpPr>
        <p:spPr>
          <a:xfrm>
            <a:off x="6704789" y="5859780"/>
            <a:ext cx="35274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Original Interstate Data 2005-2010  </a:t>
            </a:r>
          </a:p>
        </p:txBody>
      </p:sp>
    </p:spTree>
    <p:extLst>
      <p:ext uri="{BB962C8B-B14F-4D97-AF65-F5344CB8AC3E}">
        <p14:creationId xmlns:p14="http://schemas.microsoft.com/office/powerpoint/2010/main" val="3826285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F6AC1-705F-4354-9921-F8842BBF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2020 Limited Access - RN Spec </a:t>
            </a:r>
            <a:br>
              <a:rPr lang="en-US" dirty="0"/>
            </a:br>
            <a:r>
              <a:rPr lang="en-US" dirty="0"/>
              <a:t>vs Interstate (2005 to 2010)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23E1382-5F80-4131-98A1-E8D7F96FB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364868"/>
              </p:ext>
            </p:extLst>
          </p:nvPr>
        </p:nvGraphicFramePr>
        <p:xfrm>
          <a:off x="1534025" y="1371600"/>
          <a:ext cx="9137985" cy="501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5230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F6AC1-705F-4354-9921-F8842BBF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2020 Limited Access – IRI Spec Projects</a:t>
            </a:r>
            <a:br>
              <a:rPr lang="en-US" dirty="0"/>
            </a:br>
            <a:r>
              <a:rPr lang="en-US" dirty="0"/>
              <a:t>vs Interstate (2005 to 2010)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673C69C-3C3F-4797-A66E-CCAA57019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00041"/>
              </p:ext>
            </p:extLst>
          </p:nvPr>
        </p:nvGraphicFramePr>
        <p:xfrm>
          <a:off x="1484598" y="1404851"/>
          <a:ext cx="9222804" cy="494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533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5DA0-80C3-4B85-B950-8D87995AC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 vs IRI Project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03FAA-1137-4504-9F70-6BA55A2F9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Difference in IRI Average Between RN &amp; IRI Projects</a:t>
            </a:r>
          </a:p>
          <a:p>
            <a:pPr lvl="1"/>
            <a:r>
              <a:rPr lang="en-US" sz="3200" dirty="0"/>
              <a:t>2018</a:t>
            </a:r>
          </a:p>
          <a:p>
            <a:pPr lvl="2"/>
            <a:r>
              <a:rPr lang="en-US" sz="3200" dirty="0"/>
              <a:t>49 - 36 = 7 IRI Points Smoother on Incentive Projects</a:t>
            </a:r>
          </a:p>
          <a:p>
            <a:pPr lvl="1"/>
            <a:r>
              <a:rPr lang="en-US" sz="3200" dirty="0"/>
              <a:t>2019</a:t>
            </a:r>
          </a:p>
          <a:p>
            <a:pPr lvl="2"/>
            <a:r>
              <a:rPr lang="en-US" sz="3200" dirty="0"/>
              <a:t>52 - 43 = 9 IRI Points Smoother on Incentive Projects</a:t>
            </a:r>
          </a:p>
          <a:p>
            <a:pPr lvl="1"/>
            <a:r>
              <a:rPr lang="en-US" sz="3200" dirty="0"/>
              <a:t>2020</a:t>
            </a:r>
            <a:r>
              <a:rPr lang="en-US" sz="2400" dirty="0"/>
              <a:t> (Jan – mid Nov)</a:t>
            </a:r>
            <a:endParaRPr lang="en-US" sz="3200" dirty="0"/>
          </a:p>
          <a:p>
            <a:pPr lvl="2"/>
            <a:r>
              <a:rPr lang="en-US" sz="3200" dirty="0"/>
              <a:t>53 - 43 = 10 IRI Points Smoother on Incentive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7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5DA0-80C3-4B85-B950-8D87995AC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 vs IRI Spec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03FAA-1137-4504-9F70-6BA55A2F9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IRI Incentive/Disincentive Spec Projects</a:t>
            </a:r>
          </a:p>
          <a:p>
            <a:pPr lvl="1"/>
            <a:r>
              <a:rPr lang="en-US" sz="3200" dirty="0"/>
              <a:t>Paved Smoother than Projects with Ride Number Spec</a:t>
            </a:r>
          </a:p>
          <a:p>
            <a:pPr lvl="1"/>
            <a:r>
              <a:rPr lang="en-US" sz="3200" dirty="0"/>
              <a:t>Incentivizes Contractors to Pave Smoother</a:t>
            </a:r>
          </a:p>
          <a:p>
            <a:pPr lvl="1"/>
            <a:r>
              <a:rPr lang="en-US" sz="3200" dirty="0"/>
              <a:t>Incentives Benefit Contractors, FDOT, &amp; Travelling Public</a:t>
            </a:r>
          </a:p>
        </p:txBody>
      </p:sp>
    </p:spTree>
    <p:extLst>
      <p:ext uri="{BB962C8B-B14F-4D97-AF65-F5344CB8AC3E}">
        <p14:creationId xmlns:p14="http://schemas.microsoft.com/office/powerpoint/2010/main" val="320919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7906-EEB4-463B-A4D4-6C29B386C6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Specification Changes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F27C2-85C9-4917-8C78-037C386E9F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75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9ABB4-00D6-47F0-8EFF-6241014A2C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Non-Limited Access Roadway </a:t>
            </a:r>
            <a:br>
              <a:rPr lang="en-US" dirty="0"/>
            </a:br>
            <a:r>
              <a:rPr lang="en-US" dirty="0"/>
              <a:t>Smoothness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8856D-FD1A-4AB7-BD5A-8A366CB04B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36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4600-52ED-40B3-B133-3B24508B0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Non-Limited Access IRI-Based Smoothness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FE1C4-8B70-4620-90A6-12160AE9D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Developmental Smoothness Specification</a:t>
            </a:r>
          </a:p>
          <a:p>
            <a:pPr lvl="1"/>
            <a:r>
              <a:rPr lang="en-US" dirty="0"/>
              <a:t>Non-Limited Access Roads</a:t>
            </a:r>
          </a:p>
          <a:p>
            <a:pPr lvl="2"/>
            <a:r>
              <a:rPr lang="en-US" dirty="0"/>
              <a:t>Design Speed 55mph &amp; Greater </a:t>
            </a:r>
          </a:p>
          <a:p>
            <a:pPr lvl="3"/>
            <a:r>
              <a:rPr lang="en-US" sz="2400" dirty="0"/>
              <a:t>i.e. Projects Currently Laser Tested with Ride Number</a:t>
            </a:r>
          </a:p>
          <a:p>
            <a:pPr lvl="1"/>
            <a:r>
              <a:rPr lang="en-US" dirty="0"/>
              <a:t>IRI-Based Smoothness Specification</a:t>
            </a:r>
          </a:p>
          <a:p>
            <a:pPr lvl="1"/>
            <a:r>
              <a:rPr lang="en-US" dirty="0"/>
              <a:t>Smoothness Incentives &amp; Disincentives</a:t>
            </a:r>
          </a:p>
        </p:txBody>
      </p:sp>
    </p:spTree>
    <p:extLst>
      <p:ext uri="{BB962C8B-B14F-4D97-AF65-F5344CB8AC3E}">
        <p14:creationId xmlns:p14="http://schemas.microsoft.com/office/powerpoint/2010/main" val="385764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4600-52ED-40B3-B133-3B24508B0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Non-Limited Access IRI-Based Smoothness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FE1C4-8B70-4620-90A6-12160AE9D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 Past Construction Acceptance Data </a:t>
            </a:r>
          </a:p>
          <a:p>
            <a:pPr lvl="1"/>
            <a:r>
              <a:rPr lang="en-US" dirty="0"/>
              <a:t>Same as Current Limited Access IRI Specs Are</a:t>
            </a:r>
          </a:p>
          <a:p>
            <a:r>
              <a:rPr lang="en-US" dirty="0"/>
              <a:t>However, Split Into Multiple Classes to</a:t>
            </a:r>
          </a:p>
          <a:p>
            <a:pPr lvl="1"/>
            <a:r>
              <a:rPr lang="en-US" dirty="0"/>
              <a:t>Account for Level of Ease or Difficulty to Pave Smoothly</a:t>
            </a:r>
          </a:p>
          <a:p>
            <a:pPr lvl="1"/>
            <a:r>
              <a:rPr lang="en-US" dirty="0"/>
              <a:t>Appropriately Evaluate Construction Acceptance</a:t>
            </a:r>
          </a:p>
          <a:p>
            <a:pPr lvl="1"/>
            <a:r>
              <a:rPr lang="en-US" dirty="0"/>
              <a:t>Fairly Incentivize Smoothness</a:t>
            </a:r>
          </a:p>
        </p:txBody>
      </p:sp>
    </p:spTree>
    <p:extLst>
      <p:ext uri="{BB962C8B-B14F-4D97-AF65-F5344CB8AC3E}">
        <p14:creationId xmlns:p14="http://schemas.microsoft.com/office/powerpoint/2010/main" val="276305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A1C4-C016-4AF7-9785-F3DEC402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aseline="0" dirty="0"/>
              <a:t>Non-Limited Access vs Limited Access Roads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6C61E-0150-417F-B9E6-60391052A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A5365D8-24D0-4A68-A9C3-6B4CB21B1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935303"/>
              </p:ext>
            </p:extLst>
          </p:nvPr>
        </p:nvGraphicFramePr>
        <p:xfrm>
          <a:off x="1504950" y="1428750"/>
          <a:ext cx="922020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4388B7D5-9389-444F-A0D4-1A5E6BBE0EBD}"/>
              </a:ext>
            </a:extLst>
          </p:cNvPr>
          <p:cNvSpPr txBox="1"/>
          <p:nvPr/>
        </p:nvSpPr>
        <p:spPr>
          <a:xfrm>
            <a:off x="6346758" y="3427811"/>
            <a:ext cx="1627998" cy="125967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>
                <a:solidFill>
                  <a:srgbClr val="C00000"/>
                </a:solidFill>
              </a:rPr>
              <a:t>Non-Limited Access</a:t>
            </a:r>
          </a:p>
          <a:p>
            <a:r>
              <a:rPr lang="en-US" sz="2000" b="1" u="sng" dirty="0">
                <a:solidFill>
                  <a:srgbClr val="C00000"/>
                </a:solidFill>
              </a:rPr>
              <a:t>2014-2019</a:t>
            </a:r>
          </a:p>
          <a:p>
            <a:r>
              <a:rPr lang="en-US" sz="2000" dirty="0">
                <a:solidFill>
                  <a:srgbClr val="C00000"/>
                </a:solidFill>
              </a:rPr>
              <a:t>IRI Average = 46</a:t>
            </a:r>
          </a:p>
          <a:p>
            <a:r>
              <a:rPr lang="en-US" sz="2000" dirty="0">
                <a:solidFill>
                  <a:srgbClr val="C00000"/>
                </a:solidFill>
              </a:rPr>
              <a:t>Std. Dev. = 12</a:t>
            </a:r>
          </a:p>
          <a:p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714DA9A-0099-47F0-B401-1078502316D8}"/>
              </a:ext>
            </a:extLst>
          </p:cNvPr>
          <p:cNvSpPr txBox="1"/>
          <p:nvPr/>
        </p:nvSpPr>
        <p:spPr>
          <a:xfrm>
            <a:off x="8711778" y="3427811"/>
            <a:ext cx="1627998" cy="125967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/>
              <a:t>Limited Access </a:t>
            </a:r>
          </a:p>
          <a:p>
            <a:r>
              <a:rPr lang="en-US" sz="2000" b="1" u="sng" dirty="0"/>
              <a:t>2005-2010</a:t>
            </a:r>
          </a:p>
          <a:p>
            <a:r>
              <a:rPr lang="en-US" sz="2000" dirty="0"/>
              <a:t>IRI Average = 48</a:t>
            </a:r>
          </a:p>
          <a:p>
            <a:r>
              <a:rPr lang="en-US" sz="2000" dirty="0"/>
              <a:t>Std. Dev. = 13</a:t>
            </a:r>
          </a:p>
          <a:p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94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C21565-FDD0-45B0-BF07-BBF9D556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IRI Pay Adjustment Limits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EEF080-71E3-4C6D-BFFE-693001E89751}"/>
              </a:ext>
            </a:extLst>
          </p:cNvPr>
          <p:cNvGraphicFramePr>
            <a:graphicFrameLocks noGrp="1"/>
          </p:cNvGraphicFramePr>
          <p:nvPr/>
        </p:nvGraphicFramePr>
        <p:xfrm>
          <a:off x="1137138" y="2039815"/>
          <a:ext cx="9917724" cy="375607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83647">
                  <a:extLst>
                    <a:ext uri="{9D8B030D-6E8A-4147-A177-3AD203B41FA5}">
                      <a16:colId xmlns:a16="http://schemas.microsoft.com/office/drawing/2014/main" val="4169402473"/>
                    </a:ext>
                  </a:extLst>
                </a:gridCol>
                <a:gridCol w="2604386">
                  <a:extLst>
                    <a:ext uri="{9D8B030D-6E8A-4147-A177-3AD203B41FA5}">
                      <a16:colId xmlns:a16="http://schemas.microsoft.com/office/drawing/2014/main" val="2923263044"/>
                    </a:ext>
                  </a:extLst>
                </a:gridCol>
                <a:gridCol w="1683647">
                  <a:extLst>
                    <a:ext uri="{9D8B030D-6E8A-4147-A177-3AD203B41FA5}">
                      <a16:colId xmlns:a16="http://schemas.microsoft.com/office/drawing/2014/main" val="2892134002"/>
                    </a:ext>
                  </a:extLst>
                </a:gridCol>
                <a:gridCol w="1973022">
                  <a:extLst>
                    <a:ext uri="{9D8B030D-6E8A-4147-A177-3AD203B41FA5}">
                      <a16:colId xmlns:a16="http://schemas.microsoft.com/office/drawing/2014/main" val="1273497978"/>
                    </a:ext>
                  </a:extLst>
                </a:gridCol>
                <a:gridCol w="1973022">
                  <a:extLst>
                    <a:ext uri="{9D8B030D-6E8A-4147-A177-3AD203B41FA5}">
                      <a16:colId xmlns:a16="http://schemas.microsoft.com/office/drawing/2014/main" val="1214144792"/>
                    </a:ext>
                  </a:extLst>
                </a:gridCol>
              </a:tblGrid>
              <a:tr h="5249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Class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IRI Pay Adjustment Limits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1867193"/>
                  </a:ext>
                </a:extLst>
              </a:tr>
              <a:tr h="538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Incentive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Full Pay 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Disincentive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R&amp;R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353870"/>
                  </a:ext>
                </a:extLst>
              </a:tr>
              <a:tr h="5385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≤ 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37 - 42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43 - 95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820140"/>
                  </a:ext>
                </a:extLst>
              </a:tr>
              <a:tr h="5385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≤ 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43 - 55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56 - 95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141209"/>
                  </a:ext>
                </a:extLst>
              </a:tr>
              <a:tr h="5385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≤ 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53 - 62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63 - 110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187706"/>
                  </a:ext>
                </a:extLst>
              </a:tr>
              <a:tr h="5385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≤ 62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63 - 85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86 - 125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37937"/>
                  </a:ext>
                </a:extLst>
              </a:tr>
              <a:tr h="5385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≤ 85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86 - 105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106 - 125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242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051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C21565-FDD0-45B0-BF07-BBF9D556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Lane Miles per Class &amp; District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C041DE-9548-468B-AD9C-91923F13F4A3}"/>
              </a:ext>
            </a:extLst>
          </p:cNvPr>
          <p:cNvGraphicFramePr>
            <a:graphicFrameLocks noGrp="1"/>
          </p:cNvGraphicFramePr>
          <p:nvPr/>
        </p:nvGraphicFramePr>
        <p:xfrm>
          <a:off x="1101969" y="1758461"/>
          <a:ext cx="9988061" cy="4178110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1360076">
                  <a:extLst>
                    <a:ext uri="{9D8B030D-6E8A-4147-A177-3AD203B41FA5}">
                      <a16:colId xmlns:a16="http://schemas.microsoft.com/office/drawing/2014/main" val="2218451027"/>
                    </a:ext>
                  </a:extLst>
                </a:gridCol>
                <a:gridCol w="1360076">
                  <a:extLst>
                    <a:ext uri="{9D8B030D-6E8A-4147-A177-3AD203B41FA5}">
                      <a16:colId xmlns:a16="http://schemas.microsoft.com/office/drawing/2014/main" val="4145253139"/>
                    </a:ext>
                  </a:extLst>
                </a:gridCol>
                <a:gridCol w="1466332">
                  <a:extLst>
                    <a:ext uri="{9D8B030D-6E8A-4147-A177-3AD203B41FA5}">
                      <a16:colId xmlns:a16="http://schemas.microsoft.com/office/drawing/2014/main" val="1383002844"/>
                    </a:ext>
                  </a:extLst>
                </a:gridCol>
                <a:gridCol w="1508834">
                  <a:extLst>
                    <a:ext uri="{9D8B030D-6E8A-4147-A177-3AD203B41FA5}">
                      <a16:colId xmlns:a16="http://schemas.microsoft.com/office/drawing/2014/main" val="4003676535"/>
                    </a:ext>
                  </a:extLst>
                </a:gridCol>
                <a:gridCol w="1317575">
                  <a:extLst>
                    <a:ext uri="{9D8B030D-6E8A-4147-A177-3AD203B41FA5}">
                      <a16:colId xmlns:a16="http://schemas.microsoft.com/office/drawing/2014/main" val="2751255247"/>
                    </a:ext>
                  </a:extLst>
                </a:gridCol>
                <a:gridCol w="1360076">
                  <a:extLst>
                    <a:ext uri="{9D8B030D-6E8A-4147-A177-3AD203B41FA5}">
                      <a16:colId xmlns:a16="http://schemas.microsoft.com/office/drawing/2014/main" val="2458202610"/>
                    </a:ext>
                  </a:extLst>
                </a:gridCol>
                <a:gridCol w="1615092">
                  <a:extLst>
                    <a:ext uri="{9D8B030D-6E8A-4147-A177-3AD203B41FA5}">
                      <a16:colId xmlns:a16="http://schemas.microsoft.com/office/drawing/2014/main" val="205154198"/>
                    </a:ext>
                  </a:extLst>
                </a:gridCol>
              </a:tblGrid>
              <a:tr h="41781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Lane-Miles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369420"/>
                  </a:ext>
                </a:extLst>
              </a:tr>
              <a:tr h="417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District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Class 1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Class 2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Class 3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Class 4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Class 5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49044"/>
                  </a:ext>
                </a:extLst>
              </a:tr>
              <a:tr h="417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27105"/>
                  </a:ext>
                </a:extLst>
              </a:tr>
              <a:tr h="417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772670"/>
                  </a:ext>
                </a:extLst>
              </a:tr>
              <a:tr h="417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830798"/>
                  </a:ext>
                </a:extLst>
              </a:tr>
              <a:tr h="417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785970"/>
                  </a:ext>
                </a:extLst>
              </a:tr>
              <a:tr h="417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161120"/>
                  </a:ext>
                </a:extLst>
              </a:tr>
              <a:tr h="417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53907"/>
                  </a:ext>
                </a:extLst>
              </a:tr>
              <a:tr h="417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776240"/>
                  </a:ext>
                </a:extLst>
              </a:tr>
              <a:tr h="417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320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723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C21565-FDD0-45B0-BF07-BBF9D556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 Incentive per Lane Mile - Per Class &amp; District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547937-53ED-4BA0-875F-FA7B75E6933F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680583"/>
          <a:ext cx="8735292" cy="4089840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1189487">
                  <a:extLst>
                    <a:ext uri="{9D8B030D-6E8A-4147-A177-3AD203B41FA5}">
                      <a16:colId xmlns:a16="http://schemas.microsoft.com/office/drawing/2014/main" val="352264276"/>
                    </a:ext>
                  </a:extLst>
                </a:gridCol>
                <a:gridCol w="1189487">
                  <a:extLst>
                    <a:ext uri="{9D8B030D-6E8A-4147-A177-3AD203B41FA5}">
                      <a16:colId xmlns:a16="http://schemas.microsoft.com/office/drawing/2014/main" val="3247060174"/>
                    </a:ext>
                  </a:extLst>
                </a:gridCol>
                <a:gridCol w="1282415">
                  <a:extLst>
                    <a:ext uri="{9D8B030D-6E8A-4147-A177-3AD203B41FA5}">
                      <a16:colId xmlns:a16="http://schemas.microsoft.com/office/drawing/2014/main" val="2572473718"/>
                    </a:ext>
                  </a:extLst>
                </a:gridCol>
                <a:gridCol w="1319585">
                  <a:extLst>
                    <a:ext uri="{9D8B030D-6E8A-4147-A177-3AD203B41FA5}">
                      <a16:colId xmlns:a16="http://schemas.microsoft.com/office/drawing/2014/main" val="1738111402"/>
                    </a:ext>
                  </a:extLst>
                </a:gridCol>
                <a:gridCol w="1152315">
                  <a:extLst>
                    <a:ext uri="{9D8B030D-6E8A-4147-A177-3AD203B41FA5}">
                      <a16:colId xmlns:a16="http://schemas.microsoft.com/office/drawing/2014/main" val="625542048"/>
                    </a:ext>
                  </a:extLst>
                </a:gridCol>
                <a:gridCol w="1189487">
                  <a:extLst>
                    <a:ext uri="{9D8B030D-6E8A-4147-A177-3AD203B41FA5}">
                      <a16:colId xmlns:a16="http://schemas.microsoft.com/office/drawing/2014/main" val="859152774"/>
                    </a:ext>
                  </a:extLst>
                </a:gridCol>
                <a:gridCol w="1412516">
                  <a:extLst>
                    <a:ext uri="{9D8B030D-6E8A-4147-A177-3AD203B41FA5}">
                      <a16:colId xmlns:a16="http://schemas.microsoft.com/office/drawing/2014/main" val="125850023"/>
                    </a:ext>
                  </a:extLst>
                </a:gridCol>
              </a:tblGrid>
              <a:tr h="40898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Incentive/Lane Mile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249329"/>
                  </a:ext>
                </a:extLst>
              </a:tr>
              <a:tr h="408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District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Class 1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Class 2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Class 3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Class 4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Class 5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673689"/>
                  </a:ext>
                </a:extLst>
              </a:tr>
              <a:tr h="408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-$305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396782"/>
                  </a:ext>
                </a:extLst>
              </a:tr>
              <a:tr h="408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029135"/>
                  </a:ext>
                </a:extLst>
              </a:tr>
              <a:tr h="408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77706"/>
                  </a:ext>
                </a:extLst>
              </a:tr>
              <a:tr h="408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427959"/>
                  </a:ext>
                </a:extLst>
              </a:tr>
              <a:tr h="408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-$25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-$136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368271"/>
                  </a:ext>
                </a:extLst>
              </a:tr>
              <a:tr h="408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560785"/>
                  </a:ext>
                </a:extLst>
              </a:tr>
              <a:tr h="408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-$114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161582"/>
                  </a:ext>
                </a:extLst>
              </a:tr>
              <a:tr h="408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886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727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C21565-FDD0-45B0-BF07-BBF9D556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 Incentive per Class &amp; District </a:t>
            </a:r>
            <a:br>
              <a:rPr lang="en-US" dirty="0"/>
            </a:br>
            <a:r>
              <a:rPr lang="en-US" dirty="0"/>
              <a:t>2014-2019 Data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8A32CD-AB13-41DB-B88B-8B12F7A2B1B9}"/>
              </a:ext>
            </a:extLst>
          </p:cNvPr>
          <p:cNvGraphicFramePr>
            <a:graphicFrameLocks noGrp="1"/>
          </p:cNvGraphicFramePr>
          <p:nvPr/>
        </p:nvGraphicFramePr>
        <p:xfrm>
          <a:off x="3419837" y="1631853"/>
          <a:ext cx="6146409" cy="4422883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1171610">
                  <a:extLst>
                    <a:ext uri="{9D8B030D-6E8A-4147-A177-3AD203B41FA5}">
                      <a16:colId xmlns:a16="http://schemas.microsoft.com/office/drawing/2014/main" val="1758507148"/>
                    </a:ext>
                  </a:extLst>
                </a:gridCol>
                <a:gridCol w="1593934">
                  <a:extLst>
                    <a:ext uri="{9D8B030D-6E8A-4147-A177-3AD203B41FA5}">
                      <a16:colId xmlns:a16="http://schemas.microsoft.com/office/drawing/2014/main" val="2171768442"/>
                    </a:ext>
                  </a:extLst>
                </a:gridCol>
                <a:gridCol w="1566686">
                  <a:extLst>
                    <a:ext uri="{9D8B030D-6E8A-4147-A177-3AD203B41FA5}">
                      <a16:colId xmlns:a16="http://schemas.microsoft.com/office/drawing/2014/main" val="2276541887"/>
                    </a:ext>
                  </a:extLst>
                </a:gridCol>
                <a:gridCol w="1814179">
                  <a:extLst>
                    <a:ext uri="{9D8B030D-6E8A-4147-A177-3AD203B41FA5}">
                      <a16:colId xmlns:a16="http://schemas.microsoft.com/office/drawing/2014/main" val="1285541021"/>
                    </a:ext>
                  </a:extLst>
                </a:gridCol>
              </a:tblGrid>
              <a:tr h="740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District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Incentive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Lane Miles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Incentive/</a:t>
                      </a:r>
                    </a:p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Lane Mile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22971"/>
                  </a:ext>
                </a:extLst>
              </a:tr>
              <a:tr h="460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$104,057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467542"/>
                  </a:ext>
                </a:extLst>
              </a:tr>
              <a:tr h="460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$115,897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1,313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669600"/>
                  </a:ext>
                </a:extLst>
              </a:tr>
              <a:tr h="460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$81,014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1,447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162693"/>
                  </a:ext>
                </a:extLst>
              </a:tr>
              <a:tr h="460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$53,396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338865"/>
                  </a:ext>
                </a:extLst>
              </a:tr>
              <a:tr h="460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$94,085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358229"/>
                  </a:ext>
                </a:extLst>
              </a:tr>
              <a:tr h="460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$33,655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767760"/>
                  </a:ext>
                </a:extLst>
              </a:tr>
              <a:tr h="460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$174,167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523007"/>
                  </a:ext>
                </a:extLst>
              </a:tr>
              <a:tr h="460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$656,271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5,421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163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663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4600-52ED-40B3-B133-3B24508B0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Non-Limited Access IRI-Based Smoothness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FE1C4-8B70-4620-90A6-12160AE9D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 Writing Developmental Specifications</a:t>
            </a:r>
          </a:p>
          <a:p>
            <a:r>
              <a:rPr lang="en-US" dirty="0"/>
              <a:t>Next Steps</a:t>
            </a:r>
          </a:p>
          <a:p>
            <a:pPr lvl="1"/>
            <a:r>
              <a:rPr lang="en-US" dirty="0"/>
              <a:t>Try Dev Spec on Pilot Projects Throughout the State</a:t>
            </a:r>
          </a:p>
          <a:p>
            <a:pPr lvl="1"/>
            <a:r>
              <a:rPr lang="en-US" dirty="0"/>
              <a:t>Continue Smoothness Committee/Industry Discussion</a:t>
            </a:r>
          </a:p>
          <a:p>
            <a:r>
              <a:rPr lang="en-US" dirty="0"/>
              <a:t>End Goal</a:t>
            </a:r>
          </a:p>
          <a:p>
            <a:pPr lvl="1"/>
            <a:r>
              <a:rPr lang="en-US" dirty="0"/>
              <a:t>Move to IRI-based Standard Specification for All Laser Tested Roads</a:t>
            </a:r>
          </a:p>
          <a:p>
            <a:pPr lvl="1"/>
            <a:r>
              <a:rPr lang="en-US" dirty="0"/>
              <a:t>Eliminate Ride Number &amp; Straightedging of Laser Tested Areas</a:t>
            </a:r>
          </a:p>
        </p:txBody>
      </p:sp>
    </p:spTree>
    <p:extLst>
      <p:ext uri="{BB962C8B-B14F-4D97-AF65-F5344CB8AC3E}">
        <p14:creationId xmlns:p14="http://schemas.microsoft.com/office/powerpoint/2010/main" val="301545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1541-309C-455D-8FD5-7C21B069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Smoothness Data &amp;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4CBEE-EE6A-446C-8DFF-FDAB1E248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to Everyone in the Pavement Materials Division of the State Materials Office for Collecting &amp; Analyzing the IRI &amp; RN Data</a:t>
            </a:r>
          </a:p>
          <a:p>
            <a:r>
              <a:rPr lang="en-US" dirty="0"/>
              <a:t>Special Thanks to Mateo Carvajal of the State Materials Office for the Data Analysis, Tables, &amp; Graphs Provided for the Smoothness Committee &amp; This 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0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D1C5-EB7D-430C-BA0C-F73FF602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327-3.1.1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DC8A5-878F-42A4-B846-DA9C4613D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Allow Traffic On Milled Surface Up To 3 Days Before Paving</a:t>
            </a:r>
          </a:p>
          <a:p>
            <a:r>
              <a:rPr lang="en-US" dirty="0"/>
              <a:t>Submitted For July 2021 Workbook</a:t>
            </a:r>
          </a:p>
          <a:p>
            <a:pPr lvl="1"/>
            <a:r>
              <a:rPr lang="en-US" dirty="0"/>
              <a:t>Going Through Internal &amp; Industry Review</a:t>
            </a:r>
          </a:p>
          <a:p>
            <a:r>
              <a:rPr lang="en-US" dirty="0"/>
              <a:t>Allowed Upon Engineer Approval, Provided There Are</a:t>
            </a:r>
          </a:p>
          <a:p>
            <a:pPr lvl="1"/>
            <a:r>
              <a:rPr lang="en-US" dirty="0"/>
              <a:t>Continuous, Longitudinal Milling Striations</a:t>
            </a:r>
          </a:p>
          <a:p>
            <a:pPr lvl="1"/>
            <a:r>
              <a:rPr lang="en-US" dirty="0"/>
              <a:t>No Drop Off or Safety Issues</a:t>
            </a:r>
          </a:p>
          <a:p>
            <a:pPr lvl="1"/>
            <a:r>
              <a:rPr lang="en-US" dirty="0"/>
              <a:t>No Drainage Issues</a:t>
            </a:r>
          </a:p>
          <a:p>
            <a:r>
              <a:rPr lang="en-US" dirty="0"/>
              <a:t>If Requirements Not Met, Go Back to Pave Day After Milling</a:t>
            </a:r>
          </a:p>
          <a:p>
            <a:r>
              <a:rPr lang="en-US" dirty="0"/>
              <a:t>Photos of Acceptable &amp; Unacceptable Striations</a:t>
            </a:r>
          </a:p>
          <a:p>
            <a:pPr lvl="1"/>
            <a:r>
              <a:rPr lang="en-US" sz="2200" u="sng" dirty="0">
                <a:hlinkClick r:id="rId3"/>
              </a:rPr>
              <a:t>https://www.fdot.gov/programmanagement/implemented/urlinspecs/milling-patterns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  <p:bldP spid="3" grpId="3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7906-EEB4-463B-A4D4-6C29B386C6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e-Ticketing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F27C2-85C9-4917-8C78-037C386E9F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18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DDA2F-B4A7-4CFF-A139-88B89301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Contactless Ticketing &amp; e-Ticketing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70A1-8638-4F91-B8EA-C22DC00F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4525963"/>
          </a:xfrm>
        </p:spPr>
        <p:txBody>
          <a:bodyPr>
            <a:normAutofit/>
          </a:bodyPr>
          <a:lstStyle/>
          <a:p>
            <a:r>
              <a:rPr lang="en-US" dirty="0"/>
              <a:t>Implemented Contactless Ticketing In Response to COVID-19</a:t>
            </a:r>
          </a:p>
          <a:p>
            <a:pPr lvl="1"/>
            <a:r>
              <a:rPr lang="en-US" dirty="0"/>
              <a:t>April 20, 2020</a:t>
            </a:r>
          </a:p>
          <a:p>
            <a:r>
              <a:rPr lang="en-US" dirty="0"/>
              <a:t>Over 80% of ACAF Contractors Using e-ticketing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E001C-A11F-4E0E-B7DA-5DBE1A7C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ABE0-42CB-4A9F-BAF6-EDFBE78EB391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56E36-366D-470B-AE90-BC034BAB5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00326"/>
            <a:ext cx="5768008" cy="4525838"/>
          </a:xfrm>
          <a:prstGeom prst="rect">
            <a:avLst/>
          </a:prstGeom>
          <a:ln w="25400">
            <a:solidFill>
              <a:srgbClr val="1F4284"/>
            </a:solidFill>
          </a:ln>
        </p:spPr>
      </p:pic>
    </p:spTree>
    <p:extLst>
      <p:ext uri="{BB962C8B-B14F-4D97-AF65-F5344CB8AC3E}">
        <p14:creationId xmlns:p14="http://schemas.microsoft.com/office/powerpoint/2010/main" val="211709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820E-81C2-41E1-94B8-36DE759A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e-Ticketing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6CB60-23C6-40BC-8444-A3EBD520C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Advanced Mix &amp; Truckload Information</a:t>
            </a:r>
          </a:p>
          <a:p>
            <a:r>
              <a:rPr lang="en-US" dirty="0"/>
              <a:t>Better Project Tracking</a:t>
            </a:r>
          </a:p>
          <a:p>
            <a:r>
              <a:rPr lang="en-US" dirty="0"/>
              <a:t>Increased Oversight</a:t>
            </a:r>
          </a:p>
          <a:p>
            <a:pPr lvl="1"/>
            <a:r>
              <a:rPr lang="en-US" dirty="0"/>
              <a:t>View Paving Progress on Multiple Projects by Phone, Tablet, or Computer</a:t>
            </a:r>
          </a:p>
          <a:p>
            <a:r>
              <a:rPr lang="en-US" dirty="0"/>
              <a:t>Fleet Management</a:t>
            </a:r>
          </a:p>
          <a:p>
            <a:r>
              <a:rPr lang="en-US" dirty="0"/>
              <a:t>Electronic Data</a:t>
            </a:r>
          </a:p>
        </p:txBody>
      </p:sp>
    </p:spTree>
    <p:extLst>
      <p:ext uri="{BB962C8B-B14F-4D97-AF65-F5344CB8AC3E}">
        <p14:creationId xmlns:p14="http://schemas.microsoft.com/office/powerpoint/2010/main" val="118502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A1AD2-4E13-44EB-97C5-D4C9748E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e-Ticketing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90225-FFAE-46E3-9A62-E086A7B38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 Few Problems </a:t>
            </a:r>
          </a:p>
          <a:p>
            <a:pPr lvl="1"/>
            <a:r>
              <a:rPr lang="en-US" dirty="0"/>
              <a:t>Outstanding, Considering the Immediate, Statewide Implementation</a:t>
            </a:r>
          </a:p>
          <a:p>
            <a:r>
              <a:rPr lang="en-US" dirty="0"/>
              <a:t>Thanks to Contractors, e-Ticketing Vendors, CEI’s &amp; FDOT Personnel Who Made Statewide Asphalt e-Ticketing Implementation Successful</a:t>
            </a:r>
          </a:p>
          <a:p>
            <a:r>
              <a:rPr lang="en-US" dirty="0"/>
              <a:t>Let’s Continue Working Together To </a:t>
            </a:r>
            <a:r>
              <a:rPr lang="en-US" u="sng" dirty="0"/>
              <a:t>Quickly</a:t>
            </a:r>
            <a:r>
              <a:rPr lang="en-US" dirty="0"/>
              <a:t> Implement Changes that Benefit Asphalt Contractors &amp; FDOT </a:t>
            </a:r>
          </a:p>
          <a:p>
            <a:pPr lvl="1"/>
            <a:r>
              <a:rPr lang="en-US" dirty="0"/>
              <a:t>Regardless of How Challenging or Risky the Change Appears at First</a:t>
            </a:r>
          </a:p>
        </p:txBody>
      </p:sp>
    </p:spTree>
    <p:extLst>
      <p:ext uri="{BB962C8B-B14F-4D97-AF65-F5344CB8AC3E}">
        <p14:creationId xmlns:p14="http://schemas.microsoft.com/office/powerpoint/2010/main" val="402917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6F0EA-4FE3-40F6-ABA3-DD44FCE8C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F014C-0C2E-4029-AAC7-5E259CA4F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Richard Hewitt, P.E.</a:t>
            </a:r>
          </a:p>
          <a:p>
            <a:pPr lvl="1"/>
            <a:r>
              <a:rPr lang="en-US" dirty="0"/>
              <a:t>State Construction Pavement Engineer</a:t>
            </a:r>
          </a:p>
          <a:p>
            <a:pPr lvl="1"/>
            <a:r>
              <a:rPr lang="en-US" dirty="0"/>
              <a:t>State Construction Office</a:t>
            </a:r>
          </a:p>
          <a:p>
            <a:endParaRPr lang="en-US" dirty="0"/>
          </a:p>
          <a:p>
            <a:r>
              <a:rPr lang="en-US" dirty="0"/>
              <a:t>(386) 943-5305 (office)</a:t>
            </a:r>
          </a:p>
          <a:p>
            <a:r>
              <a:rPr lang="en-US" dirty="0"/>
              <a:t>richard.hewitt@dot.state.fl.us</a:t>
            </a:r>
          </a:p>
        </p:txBody>
      </p:sp>
    </p:spTree>
    <p:extLst>
      <p:ext uri="{BB962C8B-B14F-4D97-AF65-F5344CB8AC3E}">
        <p14:creationId xmlns:p14="http://schemas.microsoft.com/office/powerpoint/2010/main" val="64358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42D87-7E72-424E-B6B0-9A72C40B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9F821-EC7F-4980-BCB6-2A767897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1CBBC-2612-4159-9A04-CD1EB0B30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199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2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D1C5-EB7D-430C-BA0C-F73FF602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Acceptable Milling Striations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57B7C-D797-4678-BEEC-A237D88E3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38" y="1600200"/>
            <a:ext cx="5834911" cy="458624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459D12-C17E-428A-B372-5B4783A18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762" y="1598745"/>
            <a:ext cx="3925900" cy="458769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9672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D1C5-EB7D-430C-BA0C-F73FF602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Unacceptable Milling Striations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DC8A5-878F-42A4-B846-DA9C4613D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06488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7ED9AE-ACD3-4FB7-84CE-944A97D76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78"/>
          <a:stretch/>
        </p:blipFill>
        <p:spPr>
          <a:xfrm>
            <a:off x="308875" y="1600200"/>
            <a:ext cx="5209610" cy="452596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0BE8B6-7502-428B-A3E3-3C8F0892EC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66"/>
          <a:stretch/>
        </p:blipFill>
        <p:spPr>
          <a:xfrm>
            <a:off x="5839325" y="1600200"/>
            <a:ext cx="6043800" cy="452596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8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4295-61BC-4662-950A-9FAA8087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330 &amp; 334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0A8D-DA5A-4447-BA94-6D844D0D3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Raised Crosswalks &amp; Speed Tables</a:t>
            </a:r>
          </a:p>
          <a:p>
            <a:pPr lvl="1"/>
            <a:r>
              <a:rPr lang="en-US" dirty="0"/>
              <a:t>Added to Straightedge Testing Exceptions in 330-9.4.5.2</a:t>
            </a:r>
          </a:p>
          <a:p>
            <a:pPr lvl="2"/>
            <a:r>
              <a:rPr lang="en-US" dirty="0"/>
              <a:t>3/8” Deficiency Requirement for Objectionable Areas</a:t>
            </a:r>
          </a:p>
          <a:p>
            <a:pPr lvl="1"/>
            <a:r>
              <a:rPr lang="en-US" dirty="0"/>
              <a:t>Added to Density Testing Exceptions in Section 334-5.1.2</a:t>
            </a:r>
          </a:p>
        </p:txBody>
      </p:sp>
    </p:spTree>
    <p:extLst>
      <p:ext uri="{BB962C8B-B14F-4D97-AF65-F5344CB8AC3E}">
        <p14:creationId xmlns:p14="http://schemas.microsoft.com/office/powerpoint/2010/main" val="36482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4295-61BC-4662-950A-9FAA8087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Raised Crosswalks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0A8D-DA5A-4447-BA94-6D844D0D3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Thanks to ACAF &amp; ACAF Contractors Who Provided Constructability Input During Creation of Developmental Standard Plan 520-030 &amp; Changes to Standard Specifications 330 &amp; 334</a:t>
            </a:r>
          </a:p>
          <a:p>
            <a:pPr lvl="1"/>
            <a:r>
              <a:rPr lang="en-US" dirty="0"/>
              <a:t>Mark Musselman (ACAF)</a:t>
            </a:r>
          </a:p>
          <a:p>
            <a:pPr lvl="1"/>
            <a:r>
              <a:rPr lang="en-US" dirty="0"/>
              <a:t>Rick Crocker (Preferred Materials)</a:t>
            </a:r>
          </a:p>
          <a:p>
            <a:pPr lvl="1"/>
            <a:r>
              <a:rPr lang="en-US" dirty="0"/>
              <a:t>Felipe Jaramillo (Ajax Paving)</a:t>
            </a:r>
          </a:p>
          <a:p>
            <a:pPr lvl="1"/>
            <a:r>
              <a:rPr lang="en-US" dirty="0"/>
              <a:t>Julio </a:t>
            </a:r>
            <a:r>
              <a:rPr lang="en-US" dirty="0" err="1"/>
              <a:t>Legañoa</a:t>
            </a:r>
            <a:r>
              <a:rPr lang="en-US" dirty="0"/>
              <a:t> (Halley Engineering Contractors)</a:t>
            </a:r>
          </a:p>
          <a:p>
            <a:pPr lvl="1"/>
            <a:r>
              <a:rPr lang="en-US" dirty="0"/>
              <a:t>Chris Harris (Anderson Columbia)</a:t>
            </a:r>
          </a:p>
          <a:p>
            <a:pPr lvl="1"/>
            <a:r>
              <a:rPr lang="en-US" dirty="0"/>
              <a:t>Scott Fowler (Ranger Construction)</a:t>
            </a:r>
          </a:p>
          <a:p>
            <a:pPr lvl="1"/>
            <a:r>
              <a:rPr lang="en-US" dirty="0"/>
              <a:t>Pete Fronczak &amp; Joe Meier (Middlesex Construction)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8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DO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DOT Theme" id="{56F2D34C-2857-4406-8D63-F21916622D42}" vid="{DEA4EE84-A9B7-46C6-BFD4-C39F23829DD4}"/>
    </a:ext>
  </a:extLst>
</a:theme>
</file>

<file path=ppt/theme/theme2.xml><?xml version="1.0" encoding="utf-8"?>
<a:theme xmlns:a="http://schemas.openxmlformats.org/drawingml/2006/main" name="FDOT_2_Cus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FDOT Theme</Template>
  <TotalTime>4101</TotalTime>
  <Words>2117</Words>
  <Application>Microsoft Office PowerPoint</Application>
  <PresentationFormat>Widescreen</PresentationFormat>
  <Paragraphs>675</Paragraphs>
  <Slides>44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FDOT Theme</vt:lpstr>
      <vt:lpstr>FDOT_2_Custom</vt:lpstr>
      <vt:lpstr>State Construction Office Update 2020 ACAF Conference</vt:lpstr>
      <vt:lpstr>Construction Update Overview</vt:lpstr>
      <vt:lpstr>Specification Changes</vt:lpstr>
      <vt:lpstr>327-3.1.1</vt:lpstr>
      <vt:lpstr>PowerPoint Presentation</vt:lpstr>
      <vt:lpstr>Acceptable Milling Striations</vt:lpstr>
      <vt:lpstr>Unacceptable Milling Striations</vt:lpstr>
      <vt:lpstr>Section 330 &amp; 334</vt:lpstr>
      <vt:lpstr>Raised Crosswalks</vt:lpstr>
      <vt:lpstr>Limited Access Roadway Smoothness IRI Specification Projects</vt:lpstr>
      <vt:lpstr>2018 Limited Access - IRI Spec Projects vs Interstate (2005 to 2010) </vt:lpstr>
      <vt:lpstr>2018 Limited Access - IRI Spec Projects</vt:lpstr>
      <vt:lpstr>2018 IRI Spec Project Overview</vt:lpstr>
      <vt:lpstr>2019 Limited Access - IRI Spec Projects vs Interstate (2005 to 2010) </vt:lpstr>
      <vt:lpstr>2019 Limited Access - IRI Spec Projects</vt:lpstr>
      <vt:lpstr>2019 IRI Spec Project Overview</vt:lpstr>
      <vt:lpstr>2020 Limited Access – IRI Spec Projects vs Interstate (2005 to 2010) </vt:lpstr>
      <vt:lpstr>2020 Limited Access-IRI Spec Projects (Jan – mid Nov)</vt:lpstr>
      <vt:lpstr>2020 IRI Spec Project Overview (Jan – mid Nov)</vt:lpstr>
      <vt:lpstr>Jan 2018 – mid Nov 2020 Limited Access - IRI Spec Project Overview</vt:lpstr>
      <vt:lpstr>Limited Access Roadway Smoothness Ride Number vs IRI Projects</vt:lpstr>
      <vt:lpstr>2018 Limited Access - RN Spec  vs Interstate (2005 to 2010) </vt:lpstr>
      <vt:lpstr>2018 Limited Access - IRI Spec Projects vs Interstate (2005 to 2010) </vt:lpstr>
      <vt:lpstr>2019 Limited Access - RN Spec  vs Interstate (2005 to 2010) </vt:lpstr>
      <vt:lpstr>2019 Limited Access - IRI Spec Projects vs Interstate (2005 to 2010) </vt:lpstr>
      <vt:lpstr>2020 Limited Access - RN Spec  vs Interstate (2005 to 2010) </vt:lpstr>
      <vt:lpstr>2020 Limited Access – IRI Spec Projects vs Interstate (2005 to 2010) </vt:lpstr>
      <vt:lpstr>RN vs IRI Project Summary</vt:lpstr>
      <vt:lpstr>RN vs IRI Spec Summary</vt:lpstr>
      <vt:lpstr>Non-Limited Access Roadway  Smoothness System</vt:lpstr>
      <vt:lpstr>Non-Limited Access IRI-Based Smoothness System</vt:lpstr>
      <vt:lpstr>Non-Limited Access IRI-Based Smoothness System</vt:lpstr>
      <vt:lpstr>Non-Limited Access vs Limited Access Roads</vt:lpstr>
      <vt:lpstr>IRI Pay Adjustment Limits</vt:lpstr>
      <vt:lpstr>Lane Miles per Class &amp; District</vt:lpstr>
      <vt:lpstr>Net Incentive per Lane Mile - Per Class &amp; District</vt:lpstr>
      <vt:lpstr>Net Incentive per Class &amp; District  2014-2019 Data</vt:lpstr>
      <vt:lpstr>Non-Limited Access IRI-Based Smoothness System</vt:lpstr>
      <vt:lpstr>Smoothness Data &amp; Analysis</vt:lpstr>
      <vt:lpstr>e-Ticketing</vt:lpstr>
      <vt:lpstr>Contactless Ticketing &amp; e-Ticketing</vt:lpstr>
      <vt:lpstr>e-Ticketing Advantages</vt:lpstr>
      <vt:lpstr>e-Ticketing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D3 Asphalt Contractor’s Meeting</dc:title>
  <dc:creator>Hewitt, Richard</dc:creator>
  <cp:lastModifiedBy>Mark Musselman</cp:lastModifiedBy>
  <cp:revision>422</cp:revision>
  <dcterms:created xsi:type="dcterms:W3CDTF">2019-09-23T17:28:48Z</dcterms:created>
  <dcterms:modified xsi:type="dcterms:W3CDTF">2021-01-08T21:52:12Z</dcterms:modified>
</cp:coreProperties>
</file>