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694" r:id="rId2"/>
    <p:sldMasterId id="2147483714" r:id="rId3"/>
    <p:sldMasterId id="2147483648" r:id="rId4"/>
    <p:sldMasterId id="2147483715" r:id="rId5"/>
  </p:sldMasterIdLst>
  <p:notesMasterIdLst>
    <p:notesMasterId r:id="rId39"/>
  </p:notesMasterIdLst>
  <p:sldIdLst>
    <p:sldId id="256" r:id="rId6"/>
    <p:sldId id="266" r:id="rId7"/>
    <p:sldId id="267" r:id="rId8"/>
    <p:sldId id="286" r:id="rId9"/>
    <p:sldId id="257" r:id="rId10"/>
    <p:sldId id="259" r:id="rId11"/>
    <p:sldId id="284" r:id="rId12"/>
    <p:sldId id="270" r:id="rId13"/>
    <p:sldId id="287" r:id="rId14"/>
    <p:sldId id="271" r:id="rId15"/>
    <p:sldId id="260" r:id="rId16"/>
    <p:sldId id="262" r:id="rId17"/>
    <p:sldId id="261" r:id="rId18"/>
    <p:sldId id="258" r:id="rId19"/>
    <p:sldId id="263" r:id="rId20"/>
    <p:sldId id="264" r:id="rId21"/>
    <p:sldId id="276" r:id="rId22"/>
    <p:sldId id="277" r:id="rId23"/>
    <p:sldId id="280" r:id="rId24"/>
    <p:sldId id="289" r:id="rId25"/>
    <p:sldId id="279" r:id="rId26"/>
    <p:sldId id="273" r:id="rId27"/>
    <p:sldId id="278" r:id="rId28"/>
    <p:sldId id="281" r:id="rId29"/>
    <p:sldId id="275" r:id="rId30"/>
    <p:sldId id="274" r:id="rId31"/>
    <p:sldId id="282" r:id="rId32"/>
    <p:sldId id="272" r:id="rId33"/>
    <p:sldId id="269" r:id="rId34"/>
    <p:sldId id="268" r:id="rId35"/>
    <p:sldId id="288" r:id="rId36"/>
    <p:sldId id="283" r:id="rId37"/>
    <p:sldId id="285" r:id="rId3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5F2B7B-8BB8-46A2-A286-323815F8F57A}" v="3" dt="2025-12-02T19:16:46.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0" d="100"/>
          <a:sy n="110" d="100"/>
        </p:scale>
        <p:origin x="992"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11.xml.rels><?xml version="1.0" encoding="UTF-8" standalone="yes"?>
<Relationships xmlns="http://schemas.openxmlformats.org/package/2006/relationships"><Relationship Id="rId1" Type="http://schemas.openxmlformats.org/officeDocument/2006/relationships/hyperlink" Target="mailto:mstephens@rockdale.k12.ga.us"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1.xml.rels><?xml version="1.0" encoding="UTF-8" standalone="yes"?>
<Relationships xmlns="http://schemas.openxmlformats.org/package/2006/relationships"><Relationship Id="rId1" Type="http://schemas.openxmlformats.org/officeDocument/2006/relationships/hyperlink" Target="mailto:mstephens@rockdale.k12.ga.us"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20393-569D-40CC-8A56-449349D98B0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86B2C89-F755-4D67-8FC2-FFDEF35FE528}">
      <dgm:prSet/>
      <dgm:spPr/>
      <dgm:t>
        <a:bodyPr/>
        <a:lstStyle/>
        <a:p>
          <a:pPr>
            <a:lnSpc>
              <a:spcPct val="100000"/>
            </a:lnSpc>
          </a:pPr>
          <a:r>
            <a:rPr lang="en-US" b="0" i="0" dirty="0"/>
            <a:t>Anecdotal data from principals and HR investigations show new Special Education teachers struggle with:</a:t>
          </a:r>
          <a:endParaRPr lang="en-US" dirty="0"/>
        </a:p>
      </dgm:t>
    </dgm:pt>
    <dgm:pt modelId="{7F74713D-E7D3-4AF3-9C49-17B03ECD6EB2}" type="parTrans" cxnId="{31CFA3D9-F89D-48F9-9A5D-C3BB22DA3BF8}">
      <dgm:prSet/>
      <dgm:spPr/>
      <dgm:t>
        <a:bodyPr/>
        <a:lstStyle/>
        <a:p>
          <a:endParaRPr lang="en-US"/>
        </a:p>
      </dgm:t>
    </dgm:pt>
    <dgm:pt modelId="{2F2EF91E-D97B-4F02-9FE1-93CB40E28940}" type="sibTrans" cxnId="{31CFA3D9-F89D-48F9-9A5D-C3BB22DA3BF8}">
      <dgm:prSet/>
      <dgm:spPr/>
      <dgm:t>
        <a:bodyPr/>
        <a:lstStyle/>
        <a:p>
          <a:endParaRPr lang="en-US"/>
        </a:p>
      </dgm:t>
    </dgm:pt>
    <dgm:pt modelId="{F1809D9D-6264-4F7A-87F0-4C8CF521B19E}">
      <dgm:prSet/>
      <dgm:spPr/>
      <dgm:t>
        <a:bodyPr/>
        <a:lstStyle/>
        <a:p>
          <a:pPr>
            <a:lnSpc>
              <a:spcPct val="100000"/>
            </a:lnSpc>
          </a:pPr>
          <a:r>
            <a:rPr lang="en-US" b="0" i="0"/>
            <a:t>Classroom management</a:t>
          </a:r>
          <a:endParaRPr lang="en-US"/>
        </a:p>
      </dgm:t>
    </dgm:pt>
    <dgm:pt modelId="{7CEC6F07-E85F-4C19-A038-2F217DA804C9}" type="parTrans" cxnId="{C5ABF903-BA49-4014-A4F0-523F027467FB}">
      <dgm:prSet/>
      <dgm:spPr/>
      <dgm:t>
        <a:bodyPr/>
        <a:lstStyle/>
        <a:p>
          <a:endParaRPr lang="en-US"/>
        </a:p>
      </dgm:t>
    </dgm:pt>
    <dgm:pt modelId="{8F4E6D8B-A645-4D48-B71F-A4711402E74E}" type="sibTrans" cxnId="{C5ABF903-BA49-4014-A4F0-523F027467FB}">
      <dgm:prSet/>
      <dgm:spPr/>
      <dgm:t>
        <a:bodyPr/>
        <a:lstStyle/>
        <a:p>
          <a:endParaRPr lang="en-US"/>
        </a:p>
      </dgm:t>
    </dgm:pt>
    <dgm:pt modelId="{43CD92A6-0E0F-46E1-877D-6D261E7431AE}">
      <dgm:prSet/>
      <dgm:spPr/>
      <dgm:t>
        <a:bodyPr/>
        <a:lstStyle/>
        <a:p>
          <a:pPr>
            <a:lnSpc>
              <a:spcPct val="100000"/>
            </a:lnSpc>
          </a:pPr>
          <a:r>
            <a:rPr lang="en-US" b="0" i="0"/>
            <a:t>Instructional delivery</a:t>
          </a:r>
          <a:endParaRPr lang="en-US"/>
        </a:p>
      </dgm:t>
    </dgm:pt>
    <dgm:pt modelId="{847D44FF-D222-4EB7-9072-A7F3E5319124}" type="parTrans" cxnId="{B1DBB4C4-A81C-4AE5-A538-01660BE17E72}">
      <dgm:prSet/>
      <dgm:spPr/>
      <dgm:t>
        <a:bodyPr/>
        <a:lstStyle/>
        <a:p>
          <a:endParaRPr lang="en-US"/>
        </a:p>
      </dgm:t>
    </dgm:pt>
    <dgm:pt modelId="{CF9E2CB3-6309-4E84-AB86-13D3B7A5B809}" type="sibTrans" cxnId="{B1DBB4C4-A81C-4AE5-A538-01660BE17E72}">
      <dgm:prSet/>
      <dgm:spPr/>
      <dgm:t>
        <a:bodyPr/>
        <a:lstStyle/>
        <a:p>
          <a:endParaRPr lang="en-US"/>
        </a:p>
      </dgm:t>
    </dgm:pt>
    <dgm:pt modelId="{40259604-76B4-4D1E-B340-B760B182C328}">
      <dgm:prSet/>
      <dgm:spPr/>
      <dgm:t>
        <a:bodyPr/>
        <a:lstStyle/>
        <a:p>
          <a:pPr>
            <a:lnSpc>
              <a:spcPct val="100000"/>
            </a:lnSpc>
          </a:pPr>
          <a:r>
            <a:rPr lang="en-US" b="0" i="0"/>
            <a:t>Professional conduct</a:t>
          </a:r>
          <a:endParaRPr lang="en-US"/>
        </a:p>
      </dgm:t>
    </dgm:pt>
    <dgm:pt modelId="{B0BFB0A4-B3AA-404C-890E-12FB653F3EE7}" type="parTrans" cxnId="{4E8CA3F2-BC14-409E-805B-A1D6CB6855C6}">
      <dgm:prSet/>
      <dgm:spPr/>
      <dgm:t>
        <a:bodyPr/>
        <a:lstStyle/>
        <a:p>
          <a:endParaRPr lang="en-US"/>
        </a:p>
      </dgm:t>
    </dgm:pt>
    <dgm:pt modelId="{7D8651AD-15AC-43A7-9EE5-C99670A3E9AF}" type="sibTrans" cxnId="{4E8CA3F2-BC14-409E-805B-A1D6CB6855C6}">
      <dgm:prSet/>
      <dgm:spPr/>
      <dgm:t>
        <a:bodyPr/>
        <a:lstStyle/>
        <a:p>
          <a:endParaRPr lang="en-US"/>
        </a:p>
      </dgm:t>
    </dgm:pt>
    <dgm:pt modelId="{9C8083A7-5BD4-4523-9028-66E15BA8476C}" type="pres">
      <dgm:prSet presAssocID="{EFF20393-569D-40CC-8A56-449349D98B01}" presName="root" presStyleCnt="0">
        <dgm:presLayoutVars>
          <dgm:dir/>
          <dgm:resizeHandles val="exact"/>
        </dgm:presLayoutVars>
      </dgm:prSet>
      <dgm:spPr/>
    </dgm:pt>
    <dgm:pt modelId="{1C95B363-EB3C-4CEB-B002-FFD7904FCEDB}" type="pres">
      <dgm:prSet presAssocID="{E86B2C89-F755-4D67-8FC2-FFDEF35FE528}" presName="compNode" presStyleCnt="0"/>
      <dgm:spPr/>
    </dgm:pt>
    <dgm:pt modelId="{BD0E8CEC-B093-47C2-885C-5327252CA99E}" type="pres">
      <dgm:prSet presAssocID="{E86B2C89-F755-4D67-8FC2-FFDEF35FE528}" presName="bgRect" presStyleLbl="bgShp" presStyleIdx="0" presStyleCnt="4"/>
      <dgm:spPr/>
    </dgm:pt>
    <dgm:pt modelId="{E8092FF3-2CEC-4899-A02E-FAE20FEB733A}" type="pres">
      <dgm:prSet presAssocID="{E86B2C89-F755-4D67-8FC2-FFDEF35FE52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808ED80A-85A4-400A-A8EA-96738D9C5130}" type="pres">
      <dgm:prSet presAssocID="{E86B2C89-F755-4D67-8FC2-FFDEF35FE528}" presName="spaceRect" presStyleCnt="0"/>
      <dgm:spPr/>
    </dgm:pt>
    <dgm:pt modelId="{1DBA0A18-536F-40E2-B171-9C63FAE2CDA2}" type="pres">
      <dgm:prSet presAssocID="{E86B2C89-F755-4D67-8FC2-FFDEF35FE528}" presName="parTx" presStyleLbl="revTx" presStyleIdx="0" presStyleCnt="4">
        <dgm:presLayoutVars>
          <dgm:chMax val="0"/>
          <dgm:chPref val="0"/>
        </dgm:presLayoutVars>
      </dgm:prSet>
      <dgm:spPr/>
    </dgm:pt>
    <dgm:pt modelId="{2DEFD097-0F31-47CB-AE14-3BF5A5B03184}" type="pres">
      <dgm:prSet presAssocID="{2F2EF91E-D97B-4F02-9FE1-93CB40E28940}" presName="sibTrans" presStyleCnt="0"/>
      <dgm:spPr/>
    </dgm:pt>
    <dgm:pt modelId="{8A3F4035-6CE2-40B1-80E3-131A8F25B2AA}" type="pres">
      <dgm:prSet presAssocID="{F1809D9D-6264-4F7A-87F0-4C8CF521B19E}" presName="compNode" presStyleCnt="0"/>
      <dgm:spPr/>
    </dgm:pt>
    <dgm:pt modelId="{C1E021E8-79F9-4CF0-899E-21B38EE4DC99}" type="pres">
      <dgm:prSet presAssocID="{F1809D9D-6264-4F7A-87F0-4C8CF521B19E}" presName="bgRect" presStyleLbl="bgShp" presStyleIdx="1" presStyleCnt="4"/>
      <dgm:spPr/>
    </dgm:pt>
    <dgm:pt modelId="{A6D7AC1D-22B0-4394-89E4-F0ABB4FB4587}" type="pres">
      <dgm:prSet presAssocID="{F1809D9D-6264-4F7A-87F0-4C8CF521B19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528CB37E-F89A-4CFE-8522-7ACE4D88B10B}" type="pres">
      <dgm:prSet presAssocID="{F1809D9D-6264-4F7A-87F0-4C8CF521B19E}" presName="spaceRect" presStyleCnt="0"/>
      <dgm:spPr/>
    </dgm:pt>
    <dgm:pt modelId="{7CB229F5-5BDB-4DFC-B4FD-ED1085EBB897}" type="pres">
      <dgm:prSet presAssocID="{F1809D9D-6264-4F7A-87F0-4C8CF521B19E}" presName="parTx" presStyleLbl="revTx" presStyleIdx="1" presStyleCnt="4">
        <dgm:presLayoutVars>
          <dgm:chMax val="0"/>
          <dgm:chPref val="0"/>
        </dgm:presLayoutVars>
      </dgm:prSet>
      <dgm:spPr/>
    </dgm:pt>
    <dgm:pt modelId="{5FD6F9D4-E25F-49E2-B486-D6C26A36A953}" type="pres">
      <dgm:prSet presAssocID="{8F4E6D8B-A645-4D48-B71F-A4711402E74E}" presName="sibTrans" presStyleCnt="0"/>
      <dgm:spPr/>
    </dgm:pt>
    <dgm:pt modelId="{F582A7E0-FE41-4F55-914E-88D588F074C4}" type="pres">
      <dgm:prSet presAssocID="{43CD92A6-0E0F-46E1-877D-6D261E7431AE}" presName="compNode" presStyleCnt="0"/>
      <dgm:spPr/>
    </dgm:pt>
    <dgm:pt modelId="{DF476DC4-1264-4A88-92A3-9A0D190784A3}" type="pres">
      <dgm:prSet presAssocID="{43CD92A6-0E0F-46E1-877D-6D261E7431AE}" presName="bgRect" presStyleLbl="bgShp" presStyleIdx="2" presStyleCnt="4"/>
      <dgm:spPr/>
    </dgm:pt>
    <dgm:pt modelId="{6227F793-FB77-4DB5-859B-2143C6EDBB32}" type="pres">
      <dgm:prSet presAssocID="{43CD92A6-0E0F-46E1-877D-6D261E7431A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45981BB9-53D3-44FB-84A3-21D78001039F}" type="pres">
      <dgm:prSet presAssocID="{43CD92A6-0E0F-46E1-877D-6D261E7431AE}" presName="spaceRect" presStyleCnt="0"/>
      <dgm:spPr/>
    </dgm:pt>
    <dgm:pt modelId="{CE2A2065-81C5-4209-B0A2-E9B169BC17ED}" type="pres">
      <dgm:prSet presAssocID="{43CD92A6-0E0F-46E1-877D-6D261E7431AE}" presName="parTx" presStyleLbl="revTx" presStyleIdx="2" presStyleCnt="4">
        <dgm:presLayoutVars>
          <dgm:chMax val="0"/>
          <dgm:chPref val="0"/>
        </dgm:presLayoutVars>
      </dgm:prSet>
      <dgm:spPr/>
    </dgm:pt>
    <dgm:pt modelId="{163C0257-7BA0-4EB0-999F-553F9EEEF1CB}" type="pres">
      <dgm:prSet presAssocID="{CF9E2CB3-6309-4E84-AB86-13D3B7A5B809}" presName="sibTrans" presStyleCnt="0"/>
      <dgm:spPr/>
    </dgm:pt>
    <dgm:pt modelId="{18E0E519-CA55-4BA1-9C7B-FCB830832250}" type="pres">
      <dgm:prSet presAssocID="{40259604-76B4-4D1E-B340-B760B182C328}" presName="compNode" presStyleCnt="0"/>
      <dgm:spPr/>
    </dgm:pt>
    <dgm:pt modelId="{2DDA3191-A9DB-47BB-8F2A-43DCDBFE009D}" type="pres">
      <dgm:prSet presAssocID="{40259604-76B4-4D1E-B340-B760B182C328}" presName="bgRect" presStyleLbl="bgShp" presStyleIdx="3" presStyleCnt="4"/>
      <dgm:spPr/>
    </dgm:pt>
    <dgm:pt modelId="{2D143857-A589-453F-8FEE-29F4935BE94D}" type="pres">
      <dgm:prSet presAssocID="{40259604-76B4-4D1E-B340-B760B182C32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D8A0EB66-5B1F-457F-81F3-7FA508C94B6D}" type="pres">
      <dgm:prSet presAssocID="{40259604-76B4-4D1E-B340-B760B182C328}" presName="spaceRect" presStyleCnt="0"/>
      <dgm:spPr/>
    </dgm:pt>
    <dgm:pt modelId="{87D730F0-2C20-4CD8-BBE5-CD7F6E81339D}" type="pres">
      <dgm:prSet presAssocID="{40259604-76B4-4D1E-B340-B760B182C328}" presName="parTx" presStyleLbl="revTx" presStyleIdx="3" presStyleCnt="4">
        <dgm:presLayoutVars>
          <dgm:chMax val="0"/>
          <dgm:chPref val="0"/>
        </dgm:presLayoutVars>
      </dgm:prSet>
      <dgm:spPr/>
    </dgm:pt>
  </dgm:ptLst>
  <dgm:cxnLst>
    <dgm:cxn modelId="{C5ABF903-BA49-4014-A4F0-523F027467FB}" srcId="{EFF20393-569D-40CC-8A56-449349D98B01}" destId="{F1809D9D-6264-4F7A-87F0-4C8CF521B19E}" srcOrd="1" destOrd="0" parTransId="{7CEC6F07-E85F-4C19-A038-2F217DA804C9}" sibTransId="{8F4E6D8B-A645-4D48-B71F-A4711402E74E}"/>
    <dgm:cxn modelId="{079B2923-6798-40A0-92CA-1FB5D178D6F1}" type="presOf" srcId="{E86B2C89-F755-4D67-8FC2-FFDEF35FE528}" destId="{1DBA0A18-536F-40E2-B171-9C63FAE2CDA2}" srcOrd="0" destOrd="0" presId="urn:microsoft.com/office/officeart/2018/2/layout/IconVerticalSolidList"/>
    <dgm:cxn modelId="{B457827F-6097-4D4C-89B7-C500B2795031}" type="presOf" srcId="{40259604-76B4-4D1E-B340-B760B182C328}" destId="{87D730F0-2C20-4CD8-BBE5-CD7F6E81339D}" srcOrd="0" destOrd="0" presId="urn:microsoft.com/office/officeart/2018/2/layout/IconVerticalSolidList"/>
    <dgm:cxn modelId="{0A17EDAF-FCBF-47EA-BD64-F557AA970F73}" type="presOf" srcId="{F1809D9D-6264-4F7A-87F0-4C8CF521B19E}" destId="{7CB229F5-5BDB-4DFC-B4FD-ED1085EBB897}" srcOrd="0" destOrd="0" presId="urn:microsoft.com/office/officeart/2018/2/layout/IconVerticalSolidList"/>
    <dgm:cxn modelId="{B1DBB4C4-A81C-4AE5-A538-01660BE17E72}" srcId="{EFF20393-569D-40CC-8A56-449349D98B01}" destId="{43CD92A6-0E0F-46E1-877D-6D261E7431AE}" srcOrd="2" destOrd="0" parTransId="{847D44FF-D222-4EB7-9072-A7F3E5319124}" sibTransId="{CF9E2CB3-6309-4E84-AB86-13D3B7A5B809}"/>
    <dgm:cxn modelId="{635E1ACB-3512-4A0D-BC7E-E6BBD5B40FCD}" type="presOf" srcId="{EFF20393-569D-40CC-8A56-449349D98B01}" destId="{9C8083A7-5BD4-4523-9028-66E15BA8476C}" srcOrd="0" destOrd="0" presId="urn:microsoft.com/office/officeart/2018/2/layout/IconVerticalSolidList"/>
    <dgm:cxn modelId="{4B4445D4-6522-4CA9-89A8-ABD429F5E7F9}" type="presOf" srcId="{43CD92A6-0E0F-46E1-877D-6D261E7431AE}" destId="{CE2A2065-81C5-4209-B0A2-E9B169BC17ED}" srcOrd="0" destOrd="0" presId="urn:microsoft.com/office/officeart/2018/2/layout/IconVerticalSolidList"/>
    <dgm:cxn modelId="{31CFA3D9-F89D-48F9-9A5D-C3BB22DA3BF8}" srcId="{EFF20393-569D-40CC-8A56-449349D98B01}" destId="{E86B2C89-F755-4D67-8FC2-FFDEF35FE528}" srcOrd="0" destOrd="0" parTransId="{7F74713D-E7D3-4AF3-9C49-17B03ECD6EB2}" sibTransId="{2F2EF91E-D97B-4F02-9FE1-93CB40E28940}"/>
    <dgm:cxn modelId="{4E8CA3F2-BC14-409E-805B-A1D6CB6855C6}" srcId="{EFF20393-569D-40CC-8A56-449349D98B01}" destId="{40259604-76B4-4D1E-B340-B760B182C328}" srcOrd="3" destOrd="0" parTransId="{B0BFB0A4-B3AA-404C-890E-12FB653F3EE7}" sibTransId="{7D8651AD-15AC-43A7-9EE5-C99670A3E9AF}"/>
    <dgm:cxn modelId="{EF6C634E-63AB-4CDA-857E-A274C9A7A58B}" type="presParOf" srcId="{9C8083A7-5BD4-4523-9028-66E15BA8476C}" destId="{1C95B363-EB3C-4CEB-B002-FFD7904FCEDB}" srcOrd="0" destOrd="0" presId="urn:microsoft.com/office/officeart/2018/2/layout/IconVerticalSolidList"/>
    <dgm:cxn modelId="{2F2F14D3-A6B8-4828-9DEE-3B626FB931EB}" type="presParOf" srcId="{1C95B363-EB3C-4CEB-B002-FFD7904FCEDB}" destId="{BD0E8CEC-B093-47C2-885C-5327252CA99E}" srcOrd="0" destOrd="0" presId="urn:microsoft.com/office/officeart/2018/2/layout/IconVerticalSolidList"/>
    <dgm:cxn modelId="{E679BBCB-5157-4D89-A48E-0B1B1B974E90}" type="presParOf" srcId="{1C95B363-EB3C-4CEB-B002-FFD7904FCEDB}" destId="{E8092FF3-2CEC-4899-A02E-FAE20FEB733A}" srcOrd="1" destOrd="0" presId="urn:microsoft.com/office/officeart/2018/2/layout/IconVerticalSolidList"/>
    <dgm:cxn modelId="{ACE29BF6-7756-4C0F-BF27-87A203762007}" type="presParOf" srcId="{1C95B363-EB3C-4CEB-B002-FFD7904FCEDB}" destId="{808ED80A-85A4-400A-A8EA-96738D9C5130}" srcOrd="2" destOrd="0" presId="urn:microsoft.com/office/officeart/2018/2/layout/IconVerticalSolidList"/>
    <dgm:cxn modelId="{B9FAF6BD-E988-4B0D-BB9C-5802929BB7F0}" type="presParOf" srcId="{1C95B363-EB3C-4CEB-B002-FFD7904FCEDB}" destId="{1DBA0A18-536F-40E2-B171-9C63FAE2CDA2}" srcOrd="3" destOrd="0" presId="urn:microsoft.com/office/officeart/2018/2/layout/IconVerticalSolidList"/>
    <dgm:cxn modelId="{4EACF88F-96BD-4FFB-B464-B8FB097FC1E1}" type="presParOf" srcId="{9C8083A7-5BD4-4523-9028-66E15BA8476C}" destId="{2DEFD097-0F31-47CB-AE14-3BF5A5B03184}" srcOrd="1" destOrd="0" presId="urn:microsoft.com/office/officeart/2018/2/layout/IconVerticalSolidList"/>
    <dgm:cxn modelId="{2AE84F97-81C5-448E-AFFC-D052117F3E6E}" type="presParOf" srcId="{9C8083A7-5BD4-4523-9028-66E15BA8476C}" destId="{8A3F4035-6CE2-40B1-80E3-131A8F25B2AA}" srcOrd="2" destOrd="0" presId="urn:microsoft.com/office/officeart/2018/2/layout/IconVerticalSolidList"/>
    <dgm:cxn modelId="{AB50DA8B-E270-45DA-8D53-2151241CF11B}" type="presParOf" srcId="{8A3F4035-6CE2-40B1-80E3-131A8F25B2AA}" destId="{C1E021E8-79F9-4CF0-899E-21B38EE4DC99}" srcOrd="0" destOrd="0" presId="urn:microsoft.com/office/officeart/2018/2/layout/IconVerticalSolidList"/>
    <dgm:cxn modelId="{AB985E9F-CB67-4C99-A52C-9B3071C9434A}" type="presParOf" srcId="{8A3F4035-6CE2-40B1-80E3-131A8F25B2AA}" destId="{A6D7AC1D-22B0-4394-89E4-F0ABB4FB4587}" srcOrd="1" destOrd="0" presId="urn:microsoft.com/office/officeart/2018/2/layout/IconVerticalSolidList"/>
    <dgm:cxn modelId="{0AB9358D-58D5-4E7A-8244-067E09515A56}" type="presParOf" srcId="{8A3F4035-6CE2-40B1-80E3-131A8F25B2AA}" destId="{528CB37E-F89A-4CFE-8522-7ACE4D88B10B}" srcOrd="2" destOrd="0" presId="urn:microsoft.com/office/officeart/2018/2/layout/IconVerticalSolidList"/>
    <dgm:cxn modelId="{AA5DCCE3-B8BD-4396-A1A9-995D2D1B08E9}" type="presParOf" srcId="{8A3F4035-6CE2-40B1-80E3-131A8F25B2AA}" destId="{7CB229F5-5BDB-4DFC-B4FD-ED1085EBB897}" srcOrd="3" destOrd="0" presId="urn:microsoft.com/office/officeart/2018/2/layout/IconVerticalSolidList"/>
    <dgm:cxn modelId="{B8A0A9E6-EAC5-4F1B-8CD3-F4E690624D1F}" type="presParOf" srcId="{9C8083A7-5BD4-4523-9028-66E15BA8476C}" destId="{5FD6F9D4-E25F-49E2-B486-D6C26A36A953}" srcOrd="3" destOrd="0" presId="urn:microsoft.com/office/officeart/2018/2/layout/IconVerticalSolidList"/>
    <dgm:cxn modelId="{59AC3A35-D76D-4DB0-A2BB-29EAFA7156EC}" type="presParOf" srcId="{9C8083A7-5BD4-4523-9028-66E15BA8476C}" destId="{F582A7E0-FE41-4F55-914E-88D588F074C4}" srcOrd="4" destOrd="0" presId="urn:microsoft.com/office/officeart/2018/2/layout/IconVerticalSolidList"/>
    <dgm:cxn modelId="{29551BB5-B3A2-4948-A935-9D83200551D7}" type="presParOf" srcId="{F582A7E0-FE41-4F55-914E-88D588F074C4}" destId="{DF476DC4-1264-4A88-92A3-9A0D190784A3}" srcOrd="0" destOrd="0" presId="urn:microsoft.com/office/officeart/2018/2/layout/IconVerticalSolidList"/>
    <dgm:cxn modelId="{5F0AFC25-9B95-4862-9C5F-57909ACFB9B4}" type="presParOf" srcId="{F582A7E0-FE41-4F55-914E-88D588F074C4}" destId="{6227F793-FB77-4DB5-859B-2143C6EDBB32}" srcOrd="1" destOrd="0" presId="urn:microsoft.com/office/officeart/2018/2/layout/IconVerticalSolidList"/>
    <dgm:cxn modelId="{D231DB4D-C20B-449B-9798-FA05A9EC3B00}" type="presParOf" srcId="{F582A7E0-FE41-4F55-914E-88D588F074C4}" destId="{45981BB9-53D3-44FB-84A3-21D78001039F}" srcOrd="2" destOrd="0" presId="urn:microsoft.com/office/officeart/2018/2/layout/IconVerticalSolidList"/>
    <dgm:cxn modelId="{CD84E5B5-AE0E-4127-868C-B3C8BEAE1D12}" type="presParOf" srcId="{F582A7E0-FE41-4F55-914E-88D588F074C4}" destId="{CE2A2065-81C5-4209-B0A2-E9B169BC17ED}" srcOrd="3" destOrd="0" presId="urn:microsoft.com/office/officeart/2018/2/layout/IconVerticalSolidList"/>
    <dgm:cxn modelId="{9E876E96-661E-4D9C-91F6-EBDFFC99C748}" type="presParOf" srcId="{9C8083A7-5BD4-4523-9028-66E15BA8476C}" destId="{163C0257-7BA0-4EB0-999F-553F9EEEF1CB}" srcOrd="5" destOrd="0" presId="urn:microsoft.com/office/officeart/2018/2/layout/IconVerticalSolidList"/>
    <dgm:cxn modelId="{A728216E-80AD-4DE2-B151-6981ADD2CD9A}" type="presParOf" srcId="{9C8083A7-5BD4-4523-9028-66E15BA8476C}" destId="{18E0E519-CA55-4BA1-9C7B-FCB830832250}" srcOrd="6" destOrd="0" presId="urn:microsoft.com/office/officeart/2018/2/layout/IconVerticalSolidList"/>
    <dgm:cxn modelId="{6190687F-9E4A-4AFC-9C09-3401DE676FE6}" type="presParOf" srcId="{18E0E519-CA55-4BA1-9C7B-FCB830832250}" destId="{2DDA3191-A9DB-47BB-8F2A-43DCDBFE009D}" srcOrd="0" destOrd="0" presId="urn:microsoft.com/office/officeart/2018/2/layout/IconVerticalSolidList"/>
    <dgm:cxn modelId="{008EE18A-770F-47E6-B416-603B5AF6D356}" type="presParOf" srcId="{18E0E519-CA55-4BA1-9C7B-FCB830832250}" destId="{2D143857-A589-453F-8FEE-29F4935BE94D}" srcOrd="1" destOrd="0" presId="urn:microsoft.com/office/officeart/2018/2/layout/IconVerticalSolidList"/>
    <dgm:cxn modelId="{DA98C4E6-26DE-4340-835D-80354BCED161}" type="presParOf" srcId="{18E0E519-CA55-4BA1-9C7B-FCB830832250}" destId="{D8A0EB66-5B1F-457F-81F3-7FA508C94B6D}" srcOrd="2" destOrd="0" presId="urn:microsoft.com/office/officeart/2018/2/layout/IconVerticalSolidList"/>
    <dgm:cxn modelId="{56BA8D64-B69B-495A-92DC-703DCFF860F9}" type="presParOf" srcId="{18E0E519-CA55-4BA1-9C7B-FCB830832250}" destId="{87D730F0-2C20-4CD8-BBE5-CD7F6E81339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86D01F8-796F-4C75-9950-D4133A06428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A8ADD66-62F4-4BE5-9706-810E2AA17D38}">
      <dgm:prSet/>
      <dgm:spPr/>
      <dgm:t>
        <a:bodyPr/>
        <a:lstStyle/>
        <a:p>
          <a:r>
            <a:rPr lang="en-US" b="0" i="0"/>
            <a:t>School day subs- one day at a cost of$5,600 </a:t>
          </a:r>
          <a:endParaRPr lang="en-US"/>
        </a:p>
      </dgm:t>
    </dgm:pt>
    <dgm:pt modelId="{276B1387-D88E-4558-9070-F4B13E215480}" type="parTrans" cxnId="{BE693EC9-762D-4F5F-B51B-E46B44785417}">
      <dgm:prSet/>
      <dgm:spPr/>
      <dgm:t>
        <a:bodyPr/>
        <a:lstStyle/>
        <a:p>
          <a:endParaRPr lang="en-US"/>
        </a:p>
      </dgm:t>
    </dgm:pt>
    <dgm:pt modelId="{9B650123-42D8-4F7C-9126-A3ECCB4D279F}" type="sibTrans" cxnId="{BE693EC9-762D-4F5F-B51B-E46B44785417}">
      <dgm:prSet/>
      <dgm:spPr/>
      <dgm:t>
        <a:bodyPr/>
        <a:lstStyle/>
        <a:p>
          <a:endParaRPr lang="en-US"/>
        </a:p>
      </dgm:t>
    </dgm:pt>
    <dgm:pt modelId="{C976527F-85EF-40F7-A274-B3F5E7D95D9F}">
      <dgm:prSet/>
      <dgm:spPr/>
      <dgm:t>
        <a:bodyPr/>
        <a:lstStyle/>
        <a:p>
          <a:r>
            <a:rPr lang="en-US" b="0" i="0" dirty="0"/>
            <a:t>Books- Set of 50 to support the Educators</a:t>
          </a:r>
          <a:endParaRPr lang="en-US" dirty="0"/>
        </a:p>
      </dgm:t>
    </dgm:pt>
    <dgm:pt modelId="{A46E71E9-E17C-477C-9CA4-C4006C65B4B2}" type="parTrans" cxnId="{FA3E63B2-9FC5-4248-8BF8-0BDE3DC71BD3}">
      <dgm:prSet/>
      <dgm:spPr/>
      <dgm:t>
        <a:bodyPr/>
        <a:lstStyle/>
        <a:p>
          <a:endParaRPr lang="en-US"/>
        </a:p>
      </dgm:t>
    </dgm:pt>
    <dgm:pt modelId="{F00771BD-CC3D-481C-96B7-EF294D17C9F7}" type="sibTrans" cxnId="{FA3E63B2-9FC5-4248-8BF8-0BDE3DC71BD3}">
      <dgm:prSet/>
      <dgm:spPr/>
      <dgm:t>
        <a:bodyPr/>
        <a:lstStyle/>
        <a:p>
          <a:endParaRPr lang="en-US"/>
        </a:p>
      </dgm:t>
    </dgm:pt>
    <dgm:pt modelId="{E8E6A19A-A9B8-44C9-8819-59F498084A39}">
      <dgm:prSet/>
      <dgm:spPr/>
      <dgm:t>
        <a:bodyPr/>
        <a:lstStyle/>
        <a:p>
          <a:r>
            <a:rPr lang="en-US" b="0" i="0"/>
            <a:t>The training was primarily provided from in-house personnel: Special Education Directors and Coordinators, Instructional Coaches, HR Leadership and the HR Personnel Investigator.</a:t>
          </a:r>
          <a:endParaRPr lang="en-US"/>
        </a:p>
      </dgm:t>
    </dgm:pt>
    <dgm:pt modelId="{B5148CD8-B033-42D2-8A73-9B51CDD53F94}" type="parTrans" cxnId="{CDC6AA01-49CB-41B8-8082-889D8BD35B85}">
      <dgm:prSet/>
      <dgm:spPr/>
      <dgm:t>
        <a:bodyPr/>
        <a:lstStyle/>
        <a:p>
          <a:endParaRPr lang="en-US"/>
        </a:p>
      </dgm:t>
    </dgm:pt>
    <dgm:pt modelId="{5AD9581A-F99A-486F-B27F-0B7B8D05825E}" type="sibTrans" cxnId="{CDC6AA01-49CB-41B8-8082-889D8BD35B85}">
      <dgm:prSet/>
      <dgm:spPr/>
      <dgm:t>
        <a:bodyPr/>
        <a:lstStyle/>
        <a:p>
          <a:endParaRPr lang="en-US"/>
        </a:p>
      </dgm:t>
    </dgm:pt>
    <dgm:pt modelId="{44A355AE-1F0F-4FC0-B6C7-9093A9125237}" type="pres">
      <dgm:prSet presAssocID="{486D01F8-796F-4C75-9950-D4133A064286}" presName="root" presStyleCnt="0">
        <dgm:presLayoutVars>
          <dgm:dir/>
          <dgm:resizeHandles val="exact"/>
        </dgm:presLayoutVars>
      </dgm:prSet>
      <dgm:spPr/>
    </dgm:pt>
    <dgm:pt modelId="{6158A176-D721-42DA-A074-E6528410705C}" type="pres">
      <dgm:prSet presAssocID="{1A8ADD66-62F4-4BE5-9706-810E2AA17D38}" presName="compNode" presStyleCnt="0"/>
      <dgm:spPr/>
    </dgm:pt>
    <dgm:pt modelId="{60EC3EDC-6E1A-410D-81F2-16AD69615604}" type="pres">
      <dgm:prSet presAssocID="{1A8ADD66-62F4-4BE5-9706-810E2AA17D3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B5CB6952-2F76-4C2A-8C3E-37A1EFA0055A}" type="pres">
      <dgm:prSet presAssocID="{1A8ADD66-62F4-4BE5-9706-810E2AA17D38}" presName="spaceRect" presStyleCnt="0"/>
      <dgm:spPr/>
    </dgm:pt>
    <dgm:pt modelId="{B01D9B41-32AB-4FDE-ACAA-DCEB03A28E10}" type="pres">
      <dgm:prSet presAssocID="{1A8ADD66-62F4-4BE5-9706-810E2AA17D38}" presName="textRect" presStyleLbl="revTx" presStyleIdx="0" presStyleCnt="3">
        <dgm:presLayoutVars>
          <dgm:chMax val="1"/>
          <dgm:chPref val="1"/>
        </dgm:presLayoutVars>
      </dgm:prSet>
      <dgm:spPr/>
    </dgm:pt>
    <dgm:pt modelId="{59E8C49A-B979-400D-BBE6-E4C6234759E8}" type="pres">
      <dgm:prSet presAssocID="{9B650123-42D8-4F7C-9126-A3ECCB4D279F}" presName="sibTrans" presStyleCnt="0"/>
      <dgm:spPr/>
    </dgm:pt>
    <dgm:pt modelId="{109ACBA8-A00B-4FCF-8F49-1ABFF3AAD9A9}" type="pres">
      <dgm:prSet presAssocID="{C976527F-85EF-40F7-A274-B3F5E7D95D9F}" presName="compNode" presStyleCnt="0"/>
      <dgm:spPr/>
    </dgm:pt>
    <dgm:pt modelId="{F9628954-5B34-49BA-8930-B6E9F6A62A83}" type="pres">
      <dgm:prSet presAssocID="{C976527F-85EF-40F7-A274-B3F5E7D95D9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67F1B947-56D1-4CE7-90B1-86D016253D6D}" type="pres">
      <dgm:prSet presAssocID="{C976527F-85EF-40F7-A274-B3F5E7D95D9F}" presName="spaceRect" presStyleCnt="0"/>
      <dgm:spPr/>
    </dgm:pt>
    <dgm:pt modelId="{D58D9F3B-6CE4-4F9B-8B83-5398B2C2F58C}" type="pres">
      <dgm:prSet presAssocID="{C976527F-85EF-40F7-A274-B3F5E7D95D9F}" presName="textRect" presStyleLbl="revTx" presStyleIdx="1" presStyleCnt="3">
        <dgm:presLayoutVars>
          <dgm:chMax val="1"/>
          <dgm:chPref val="1"/>
        </dgm:presLayoutVars>
      </dgm:prSet>
      <dgm:spPr/>
    </dgm:pt>
    <dgm:pt modelId="{844A0BD0-5903-4FEC-BCAC-EDBB779F5FC1}" type="pres">
      <dgm:prSet presAssocID="{F00771BD-CC3D-481C-96B7-EF294D17C9F7}" presName="sibTrans" presStyleCnt="0"/>
      <dgm:spPr/>
    </dgm:pt>
    <dgm:pt modelId="{F9E03FDD-035D-47F8-BF80-2EAAD8C3700E}" type="pres">
      <dgm:prSet presAssocID="{E8E6A19A-A9B8-44C9-8819-59F498084A39}" presName="compNode" presStyleCnt="0"/>
      <dgm:spPr/>
    </dgm:pt>
    <dgm:pt modelId="{F8CCE434-4763-4C19-80CA-9D3AB220D544}" type="pres">
      <dgm:prSet presAssocID="{E8E6A19A-A9B8-44C9-8819-59F498084A3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C298C2AE-745A-464C-A824-3C3B43309FF0}" type="pres">
      <dgm:prSet presAssocID="{E8E6A19A-A9B8-44C9-8819-59F498084A39}" presName="spaceRect" presStyleCnt="0"/>
      <dgm:spPr/>
    </dgm:pt>
    <dgm:pt modelId="{1A1CEA7E-CF35-4733-BA0F-C5BD89BDEFB3}" type="pres">
      <dgm:prSet presAssocID="{E8E6A19A-A9B8-44C9-8819-59F498084A39}" presName="textRect" presStyleLbl="revTx" presStyleIdx="2" presStyleCnt="3">
        <dgm:presLayoutVars>
          <dgm:chMax val="1"/>
          <dgm:chPref val="1"/>
        </dgm:presLayoutVars>
      </dgm:prSet>
      <dgm:spPr/>
    </dgm:pt>
  </dgm:ptLst>
  <dgm:cxnLst>
    <dgm:cxn modelId="{CDC6AA01-49CB-41B8-8082-889D8BD35B85}" srcId="{486D01F8-796F-4C75-9950-D4133A064286}" destId="{E8E6A19A-A9B8-44C9-8819-59F498084A39}" srcOrd="2" destOrd="0" parTransId="{B5148CD8-B033-42D2-8A73-9B51CDD53F94}" sibTransId="{5AD9581A-F99A-486F-B27F-0B7B8D05825E}"/>
    <dgm:cxn modelId="{ACFE0143-F72C-476C-A920-D714680D15CF}" type="presOf" srcId="{1A8ADD66-62F4-4BE5-9706-810E2AA17D38}" destId="{B01D9B41-32AB-4FDE-ACAA-DCEB03A28E10}" srcOrd="0" destOrd="0" presId="urn:microsoft.com/office/officeart/2018/2/layout/IconLabelList"/>
    <dgm:cxn modelId="{A2A5188C-B048-4DFE-8F6B-9F2B3553B3AB}" type="presOf" srcId="{C976527F-85EF-40F7-A274-B3F5E7D95D9F}" destId="{D58D9F3B-6CE4-4F9B-8B83-5398B2C2F58C}" srcOrd="0" destOrd="0" presId="urn:microsoft.com/office/officeart/2018/2/layout/IconLabelList"/>
    <dgm:cxn modelId="{277A7CA4-3474-489D-A4E0-D0F26E5C1F63}" type="presOf" srcId="{486D01F8-796F-4C75-9950-D4133A064286}" destId="{44A355AE-1F0F-4FC0-B6C7-9093A9125237}" srcOrd="0" destOrd="0" presId="urn:microsoft.com/office/officeart/2018/2/layout/IconLabelList"/>
    <dgm:cxn modelId="{FA3E63B2-9FC5-4248-8BF8-0BDE3DC71BD3}" srcId="{486D01F8-796F-4C75-9950-D4133A064286}" destId="{C976527F-85EF-40F7-A274-B3F5E7D95D9F}" srcOrd="1" destOrd="0" parTransId="{A46E71E9-E17C-477C-9CA4-C4006C65B4B2}" sibTransId="{F00771BD-CC3D-481C-96B7-EF294D17C9F7}"/>
    <dgm:cxn modelId="{BE693EC9-762D-4F5F-B51B-E46B44785417}" srcId="{486D01F8-796F-4C75-9950-D4133A064286}" destId="{1A8ADD66-62F4-4BE5-9706-810E2AA17D38}" srcOrd="0" destOrd="0" parTransId="{276B1387-D88E-4558-9070-F4B13E215480}" sibTransId="{9B650123-42D8-4F7C-9126-A3ECCB4D279F}"/>
    <dgm:cxn modelId="{3822ECDF-DCDB-4123-B5E5-E0B13398DBAA}" type="presOf" srcId="{E8E6A19A-A9B8-44C9-8819-59F498084A39}" destId="{1A1CEA7E-CF35-4733-BA0F-C5BD89BDEFB3}" srcOrd="0" destOrd="0" presId="urn:microsoft.com/office/officeart/2018/2/layout/IconLabelList"/>
    <dgm:cxn modelId="{BF8E5291-DF72-4FB7-A32E-AB08DE2115B8}" type="presParOf" srcId="{44A355AE-1F0F-4FC0-B6C7-9093A9125237}" destId="{6158A176-D721-42DA-A074-E6528410705C}" srcOrd="0" destOrd="0" presId="urn:microsoft.com/office/officeart/2018/2/layout/IconLabelList"/>
    <dgm:cxn modelId="{FB6FF4D8-7212-4554-ABAB-7275ECBB5295}" type="presParOf" srcId="{6158A176-D721-42DA-A074-E6528410705C}" destId="{60EC3EDC-6E1A-410D-81F2-16AD69615604}" srcOrd="0" destOrd="0" presId="urn:microsoft.com/office/officeart/2018/2/layout/IconLabelList"/>
    <dgm:cxn modelId="{CAC90CC4-0B2C-4349-BD8F-B947FB85D624}" type="presParOf" srcId="{6158A176-D721-42DA-A074-E6528410705C}" destId="{B5CB6952-2F76-4C2A-8C3E-37A1EFA0055A}" srcOrd="1" destOrd="0" presId="urn:microsoft.com/office/officeart/2018/2/layout/IconLabelList"/>
    <dgm:cxn modelId="{E6B4B57D-BDB1-4787-BC1C-42AB36B503CB}" type="presParOf" srcId="{6158A176-D721-42DA-A074-E6528410705C}" destId="{B01D9B41-32AB-4FDE-ACAA-DCEB03A28E10}" srcOrd="2" destOrd="0" presId="urn:microsoft.com/office/officeart/2018/2/layout/IconLabelList"/>
    <dgm:cxn modelId="{BE307392-84FF-4EE6-91F1-9E9E0E481E77}" type="presParOf" srcId="{44A355AE-1F0F-4FC0-B6C7-9093A9125237}" destId="{59E8C49A-B979-400D-BBE6-E4C6234759E8}" srcOrd="1" destOrd="0" presId="urn:microsoft.com/office/officeart/2018/2/layout/IconLabelList"/>
    <dgm:cxn modelId="{88903903-B3AF-401B-A871-79F6055396BC}" type="presParOf" srcId="{44A355AE-1F0F-4FC0-B6C7-9093A9125237}" destId="{109ACBA8-A00B-4FCF-8F49-1ABFF3AAD9A9}" srcOrd="2" destOrd="0" presId="urn:microsoft.com/office/officeart/2018/2/layout/IconLabelList"/>
    <dgm:cxn modelId="{E4A6F49A-A557-4016-B534-256276C5899E}" type="presParOf" srcId="{109ACBA8-A00B-4FCF-8F49-1ABFF3AAD9A9}" destId="{F9628954-5B34-49BA-8930-B6E9F6A62A83}" srcOrd="0" destOrd="0" presId="urn:microsoft.com/office/officeart/2018/2/layout/IconLabelList"/>
    <dgm:cxn modelId="{BC764C9B-782C-4061-A911-55B8AFEC5901}" type="presParOf" srcId="{109ACBA8-A00B-4FCF-8F49-1ABFF3AAD9A9}" destId="{67F1B947-56D1-4CE7-90B1-86D016253D6D}" srcOrd="1" destOrd="0" presId="urn:microsoft.com/office/officeart/2018/2/layout/IconLabelList"/>
    <dgm:cxn modelId="{6EFCCD0E-01BB-48BE-8337-90A797199634}" type="presParOf" srcId="{109ACBA8-A00B-4FCF-8F49-1ABFF3AAD9A9}" destId="{D58D9F3B-6CE4-4F9B-8B83-5398B2C2F58C}" srcOrd="2" destOrd="0" presId="urn:microsoft.com/office/officeart/2018/2/layout/IconLabelList"/>
    <dgm:cxn modelId="{90F6211F-5C72-4AFD-87FA-751FD7E26614}" type="presParOf" srcId="{44A355AE-1F0F-4FC0-B6C7-9093A9125237}" destId="{844A0BD0-5903-4FEC-BCAC-EDBB779F5FC1}" srcOrd="3" destOrd="0" presId="urn:microsoft.com/office/officeart/2018/2/layout/IconLabelList"/>
    <dgm:cxn modelId="{F026EBD2-301D-410A-A10D-7DF442587D4E}" type="presParOf" srcId="{44A355AE-1F0F-4FC0-B6C7-9093A9125237}" destId="{F9E03FDD-035D-47F8-BF80-2EAAD8C3700E}" srcOrd="4" destOrd="0" presId="urn:microsoft.com/office/officeart/2018/2/layout/IconLabelList"/>
    <dgm:cxn modelId="{B75BDF0C-385F-4E1A-A2B7-79FB26721413}" type="presParOf" srcId="{F9E03FDD-035D-47F8-BF80-2EAAD8C3700E}" destId="{F8CCE434-4763-4C19-80CA-9D3AB220D544}" srcOrd="0" destOrd="0" presId="urn:microsoft.com/office/officeart/2018/2/layout/IconLabelList"/>
    <dgm:cxn modelId="{8E7C4371-5307-44B6-9135-AA2656B836C3}" type="presParOf" srcId="{F9E03FDD-035D-47F8-BF80-2EAAD8C3700E}" destId="{C298C2AE-745A-464C-A824-3C3B43309FF0}" srcOrd="1" destOrd="0" presId="urn:microsoft.com/office/officeart/2018/2/layout/IconLabelList"/>
    <dgm:cxn modelId="{C5978523-9D3E-4E40-AD0B-9D5217508AA8}" type="presParOf" srcId="{F9E03FDD-035D-47F8-BF80-2EAAD8C3700E}" destId="{1A1CEA7E-CF35-4733-BA0F-C5BD89BDEFB3}"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2226714-2028-4856-97AD-814A38D4201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5CC663C-07C0-4E05-874B-F74F2F232711}">
      <dgm:prSet/>
      <dgm:spPr/>
      <dgm:t>
        <a:bodyPr/>
        <a:lstStyle/>
        <a:p>
          <a:r>
            <a:rPr lang="en-US"/>
            <a:t>Michele Stephens</a:t>
          </a:r>
        </a:p>
      </dgm:t>
    </dgm:pt>
    <dgm:pt modelId="{F66BE72E-4572-4FAD-997A-3F6D4B2E7D64}" type="parTrans" cxnId="{A48261C3-26C5-4F10-916A-4DC1E38A1D9C}">
      <dgm:prSet/>
      <dgm:spPr/>
      <dgm:t>
        <a:bodyPr/>
        <a:lstStyle/>
        <a:p>
          <a:endParaRPr lang="en-US"/>
        </a:p>
      </dgm:t>
    </dgm:pt>
    <dgm:pt modelId="{1F403EED-27D1-4E21-9BEC-30ACE3D9D8B3}" type="sibTrans" cxnId="{A48261C3-26C5-4F10-916A-4DC1E38A1D9C}">
      <dgm:prSet/>
      <dgm:spPr/>
      <dgm:t>
        <a:bodyPr/>
        <a:lstStyle/>
        <a:p>
          <a:endParaRPr lang="en-US"/>
        </a:p>
      </dgm:t>
    </dgm:pt>
    <dgm:pt modelId="{60E5F4DB-89B6-4A16-B6D5-0B1F58851EB4}">
      <dgm:prSet/>
      <dgm:spPr/>
      <dgm:t>
        <a:bodyPr/>
        <a:lstStyle/>
        <a:p>
          <a:r>
            <a:rPr lang="en-US">
              <a:hlinkClick xmlns:r="http://schemas.openxmlformats.org/officeDocument/2006/relationships" r:id="rId1"/>
            </a:rPr>
            <a:t>mstephens@rockdale.k12.ga.us</a:t>
          </a:r>
          <a:endParaRPr lang="en-US"/>
        </a:p>
      </dgm:t>
    </dgm:pt>
    <dgm:pt modelId="{81A6A454-43A1-4370-8E3D-CB221CB05DA9}" type="parTrans" cxnId="{930DC591-E44B-4E87-85AC-8E7AE70BF262}">
      <dgm:prSet/>
      <dgm:spPr/>
      <dgm:t>
        <a:bodyPr/>
        <a:lstStyle/>
        <a:p>
          <a:endParaRPr lang="en-US"/>
        </a:p>
      </dgm:t>
    </dgm:pt>
    <dgm:pt modelId="{87F7A443-3169-474F-8E08-D6E2E22E04DD}" type="sibTrans" cxnId="{930DC591-E44B-4E87-85AC-8E7AE70BF262}">
      <dgm:prSet/>
      <dgm:spPr/>
      <dgm:t>
        <a:bodyPr/>
        <a:lstStyle/>
        <a:p>
          <a:endParaRPr lang="en-US"/>
        </a:p>
      </dgm:t>
    </dgm:pt>
    <dgm:pt modelId="{AE84712D-5BB7-4BE1-AA94-756FED82AB0D}" type="pres">
      <dgm:prSet presAssocID="{02226714-2028-4856-97AD-814A38D42016}" presName="linear" presStyleCnt="0">
        <dgm:presLayoutVars>
          <dgm:animLvl val="lvl"/>
          <dgm:resizeHandles val="exact"/>
        </dgm:presLayoutVars>
      </dgm:prSet>
      <dgm:spPr/>
    </dgm:pt>
    <dgm:pt modelId="{9818DEB4-DF9A-44D6-8401-4004A356BEA7}" type="pres">
      <dgm:prSet presAssocID="{D5CC663C-07C0-4E05-874B-F74F2F232711}" presName="parentText" presStyleLbl="node1" presStyleIdx="0" presStyleCnt="2">
        <dgm:presLayoutVars>
          <dgm:chMax val="0"/>
          <dgm:bulletEnabled val="1"/>
        </dgm:presLayoutVars>
      </dgm:prSet>
      <dgm:spPr/>
    </dgm:pt>
    <dgm:pt modelId="{D6E57E43-51BB-42B2-98FC-2B4BD0D3471E}" type="pres">
      <dgm:prSet presAssocID="{1F403EED-27D1-4E21-9BEC-30ACE3D9D8B3}" presName="spacer" presStyleCnt="0"/>
      <dgm:spPr/>
    </dgm:pt>
    <dgm:pt modelId="{7580ABC5-DCCB-4FBA-8A28-14BF5047E6A1}" type="pres">
      <dgm:prSet presAssocID="{60E5F4DB-89B6-4A16-B6D5-0B1F58851EB4}" presName="parentText" presStyleLbl="node1" presStyleIdx="1" presStyleCnt="2">
        <dgm:presLayoutVars>
          <dgm:chMax val="0"/>
          <dgm:bulletEnabled val="1"/>
        </dgm:presLayoutVars>
      </dgm:prSet>
      <dgm:spPr/>
    </dgm:pt>
  </dgm:ptLst>
  <dgm:cxnLst>
    <dgm:cxn modelId="{0FEB2F01-CCED-45B2-B06A-54B95FFAA6A2}" type="presOf" srcId="{02226714-2028-4856-97AD-814A38D42016}" destId="{AE84712D-5BB7-4BE1-AA94-756FED82AB0D}" srcOrd="0" destOrd="0" presId="urn:microsoft.com/office/officeart/2005/8/layout/vList2"/>
    <dgm:cxn modelId="{BD0B6024-D120-4AE2-B783-0B80772B9888}" type="presOf" srcId="{60E5F4DB-89B6-4A16-B6D5-0B1F58851EB4}" destId="{7580ABC5-DCCB-4FBA-8A28-14BF5047E6A1}" srcOrd="0" destOrd="0" presId="urn:microsoft.com/office/officeart/2005/8/layout/vList2"/>
    <dgm:cxn modelId="{930DC591-E44B-4E87-85AC-8E7AE70BF262}" srcId="{02226714-2028-4856-97AD-814A38D42016}" destId="{60E5F4DB-89B6-4A16-B6D5-0B1F58851EB4}" srcOrd="1" destOrd="0" parTransId="{81A6A454-43A1-4370-8E3D-CB221CB05DA9}" sibTransId="{87F7A443-3169-474F-8E08-D6E2E22E04DD}"/>
    <dgm:cxn modelId="{9F3EE695-D701-45FA-A8DA-281225FD618E}" type="presOf" srcId="{D5CC663C-07C0-4E05-874B-F74F2F232711}" destId="{9818DEB4-DF9A-44D6-8401-4004A356BEA7}" srcOrd="0" destOrd="0" presId="urn:microsoft.com/office/officeart/2005/8/layout/vList2"/>
    <dgm:cxn modelId="{A48261C3-26C5-4F10-916A-4DC1E38A1D9C}" srcId="{02226714-2028-4856-97AD-814A38D42016}" destId="{D5CC663C-07C0-4E05-874B-F74F2F232711}" srcOrd="0" destOrd="0" parTransId="{F66BE72E-4572-4FAD-997A-3F6D4B2E7D64}" sibTransId="{1F403EED-27D1-4E21-9BEC-30ACE3D9D8B3}"/>
    <dgm:cxn modelId="{7ECE7955-8C8C-4018-B34D-5822AEBCFB0A}" type="presParOf" srcId="{AE84712D-5BB7-4BE1-AA94-756FED82AB0D}" destId="{9818DEB4-DF9A-44D6-8401-4004A356BEA7}" srcOrd="0" destOrd="0" presId="urn:microsoft.com/office/officeart/2005/8/layout/vList2"/>
    <dgm:cxn modelId="{86C9AD7F-D188-415E-BF6D-047F340FC874}" type="presParOf" srcId="{AE84712D-5BB7-4BE1-AA94-756FED82AB0D}" destId="{D6E57E43-51BB-42B2-98FC-2B4BD0D3471E}" srcOrd="1" destOrd="0" presId="urn:microsoft.com/office/officeart/2005/8/layout/vList2"/>
    <dgm:cxn modelId="{BE054C20-FB09-49A7-981A-2C2E086F38E4}" type="presParOf" srcId="{AE84712D-5BB7-4BE1-AA94-756FED82AB0D}" destId="{7580ABC5-DCCB-4FBA-8A28-14BF5047E6A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5159EF-EF4D-486C-8FC2-C2233EE9B82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C2649A2-ECAD-45C2-8DE7-2186ADA6E57D}">
      <dgm:prSet/>
      <dgm:spPr/>
      <dgm:t>
        <a:bodyPr/>
        <a:lstStyle/>
        <a:p>
          <a:r>
            <a:rPr lang="en-US" b="0" i="0"/>
            <a:t>Thank you to the American Association of School Personnel Administartors (AASPA) and the Experience Management Community.  </a:t>
          </a:r>
          <a:endParaRPr lang="en-US"/>
        </a:p>
      </dgm:t>
    </dgm:pt>
    <dgm:pt modelId="{18EAA4D1-5E4A-4B1E-B8A5-43B55CE849D8}" type="parTrans" cxnId="{57AA7E73-0D82-49A6-89F1-88B6BFE64650}">
      <dgm:prSet/>
      <dgm:spPr/>
      <dgm:t>
        <a:bodyPr/>
        <a:lstStyle/>
        <a:p>
          <a:endParaRPr lang="en-US"/>
        </a:p>
      </dgm:t>
    </dgm:pt>
    <dgm:pt modelId="{B3359D8A-696C-4E23-ACC4-453A6AFF863B}" type="sibTrans" cxnId="{57AA7E73-0D82-49A6-89F1-88B6BFE64650}">
      <dgm:prSet/>
      <dgm:spPr/>
      <dgm:t>
        <a:bodyPr/>
        <a:lstStyle/>
        <a:p>
          <a:endParaRPr lang="en-US"/>
        </a:p>
      </dgm:t>
    </dgm:pt>
    <dgm:pt modelId="{E542C13E-31CC-4FF0-9A0C-FA1252C9DA67}">
      <dgm:prSet/>
      <dgm:spPr/>
      <dgm:t>
        <a:bodyPr/>
        <a:lstStyle/>
        <a:p>
          <a:r>
            <a:rPr lang="en-US" b="0" i="0" dirty="0"/>
            <a:t>A special thank you to my coach Dr. Naima Khandaker and my groupmates, Dr. Charles Ogdan and Lydia Gaddis ,for all of </a:t>
          </a:r>
          <a:r>
            <a:rPr lang="en-US" b="0" i="0"/>
            <a:t>your advice and the thoughtful feedback this year!</a:t>
          </a:r>
          <a:endParaRPr lang="en-US"/>
        </a:p>
      </dgm:t>
    </dgm:pt>
    <dgm:pt modelId="{8CDAF72B-FC82-48AE-954B-98A71A73E4BD}" type="parTrans" cxnId="{A2E9394D-6F94-4174-A329-02E14EA7A214}">
      <dgm:prSet/>
      <dgm:spPr/>
      <dgm:t>
        <a:bodyPr/>
        <a:lstStyle/>
        <a:p>
          <a:endParaRPr lang="en-US"/>
        </a:p>
      </dgm:t>
    </dgm:pt>
    <dgm:pt modelId="{8461CF91-75AC-4718-97AD-CB27DC054DCA}" type="sibTrans" cxnId="{A2E9394D-6F94-4174-A329-02E14EA7A214}">
      <dgm:prSet/>
      <dgm:spPr/>
      <dgm:t>
        <a:bodyPr/>
        <a:lstStyle/>
        <a:p>
          <a:endParaRPr lang="en-US"/>
        </a:p>
      </dgm:t>
    </dgm:pt>
    <dgm:pt modelId="{307C7FAD-9A7A-40D5-A2AF-C81EF67C3E4E}" type="pres">
      <dgm:prSet presAssocID="{205159EF-EF4D-486C-8FC2-C2233EE9B82D}" presName="linear" presStyleCnt="0">
        <dgm:presLayoutVars>
          <dgm:animLvl val="lvl"/>
          <dgm:resizeHandles val="exact"/>
        </dgm:presLayoutVars>
      </dgm:prSet>
      <dgm:spPr/>
    </dgm:pt>
    <dgm:pt modelId="{E1B71754-0616-45D4-83B8-3736758D3A21}" type="pres">
      <dgm:prSet presAssocID="{AC2649A2-ECAD-45C2-8DE7-2186ADA6E57D}" presName="parentText" presStyleLbl="node1" presStyleIdx="0" presStyleCnt="2">
        <dgm:presLayoutVars>
          <dgm:chMax val="0"/>
          <dgm:bulletEnabled val="1"/>
        </dgm:presLayoutVars>
      </dgm:prSet>
      <dgm:spPr/>
    </dgm:pt>
    <dgm:pt modelId="{F4922222-D348-4EE7-BEC3-0B4CD52D1833}" type="pres">
      <dgm:prSet presAssocID="{B3359D8A-696C-4E23-ACC4-453A6AFF863B}" presName="spacer" presStyleCnt="0"/>
      <dgm:spPr/>
    </dgm:pt>
    <dgm:pt modelId="{C06F2541-7179-4763-A342-04F7C462D5D9}" type="pres">
      <dgm:prSet presAssocID="{E542C13E-31CC-4FF0-9A0C-FA1252C9DA67}" presName="parentText" presStyleLbl="node1" presStyleIdx="1" presStyleCnt="2">
        <dgm:presLayoutVars>
          <dgm:chMax val="0"/>
          <dgm:bulletEnabled val="1"/>
        </dgm:presLayoutVars>
      </dgm:prSet>
      <dgm:spPr/>
    </dgm:pt>
  </dgm:ptLst>
  <dgm:cxnLst>
    <dgm:cxn modelId="{93996843-75AC-4432-A9B2-C93D6B9EBFA8}" type="presOf" srcId="{E542C13E-31CC-4FF0-9A0C-FA1252C9DA67}" destId="{C06F2541-7179-4763-A342-04F7C462D5D9}" srcOrd="0" destOrd="0" presId="urn:microsoft.com/office/officeart/2005/8/layout/vList2"/>
    <dgm:cxn modelId="{A2E9394D-6F94-4174-A329-02E14EA7A214}" srcId="{205159EF-EF4D-486C-8FC2-C2233EE9B82D}" destId="{E542C13E-31CC-4FF0-9A0C-FA1252C9DA67}" srcOrd="1" destOrd="0" parTransId="{8CDAF72B-FC82-48AE-954B-98A71A73E4BD}" sibTransId="{8461CF91-75AC-4718-97AD-CB27DC054DCA}"/>
    <dgm:cxn modelId="{57AA7E73-0D82-49A6-89F1-88B6BFE64650}" srcId="{205159EF-EF4D-486C-8FC2-C2233EE9B82D}" destId="{AC2649A2-ECAD-45C2-8DE7-2186ADA6E57D}" srcOrd="0" destOrd="0" parTransId="{18EAA4D1-5E4A-4B1E-B8A5-43B55CE849D8}" sibTransId="{B3359D8A-696C-4E23-ACC4-453A6AFF863B}"/>
    <dgm:cxn modelId="{20050AAE-AFF3-4220-ACEE-EDBD15070EF5}" type="presOf" srcId="{AC2649A2-ECAD-45C2-8DE7-2186ADA6E57D}" destId="{E1B71754-0616-45D4-83B8-3736758D3A21}" srcOrd="0" destOrd="0" presId="urn:microsoft.com/office/officeart/2005/8/layout/vList2"/>
    <dgm:cxn modelId="{B3DF2FC3-8D1B-4265-95DB-3362E5703B1B}" type="presOf" srcId="{205159EF-EF4D-486C-8FC2-C2233EE9B82D}" destId="{307C7FAD-9A7A-40D5-A2AF-C81EF67C3E4E}" srcOrd="0" destOrd="0" presId="urn:microsoft.com/office/officeart/2005/8/layout/vList2"/>
    <dgm:cxn modelId="{E009D948-4312-4422-A957-395215E935C8}" type="presParOf" srcId="{307C7FAD-9A7A-40D5-A2AF-C81EF67C3E4E}" destId="{E1B71754-0616-45D4-83B8-3736758D3A21}" srcOrd="0" destOrd="0" presId="urn:microsoft.com/office/officeart/2005/8/layout/vList2"/>
    <dgm:cxn modelId="{F9BF6220-7414-4B22-904E-3FCFBC7E8F91}" type="presParOf" srcId="{307C7FAD-9A7A-40D5-A2AF-C81EF67C3E4E}" destId="{F4922222-D348-4EE7-BEC3-0B4CD52D1833}" srcOrd="1" destOrd="0" presId="urn:microsoft.com/office/officeart/2005/8/layout/vList2"/>
    <dgm:cxn modelId="{2A7175F7-84AA-481F-9949-03F81BB9B744}" type="presParOf" srcId="{307C7FAD-9A7A-40D5-A2AF-C81EF67C3E4E}" destId="{C06F2541-7179-4763-A342-04F7C462D5D9}"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C2F514-8808-4C94-8E12-9AC65F63C3FE}" type="doc">
      <dgm:prSet loTypeId="urn:microsoft.com/office/officeart/2005/8/layout/vProcess5" loCatId="process" qsTypeId="urn:microsoft.com/office/officeart/2005/8/quickstyle/simple4" qsCatId="simple" csTypeId="urn:microsoft.com/office/officeart/2005/8/colors/colorful2" csCatId="colorful"/>
      <dgm:spPr/>
      <dgm:t>
        <a:bodyPr/>
        <a:lstStyle/>
        <a:p>
          <a:endParaRPr lang="en-US"/>
        </a:p>
      </dgm:t>
    </dgm:pt>
    <dgm:pt modelId="{0E404864-590A-44CA-B9FB-B64853E4D099}">
      <dgm:prSet/>
      <dgm:spPr/>
      <dgm:t>
        <a:bodyPr/>
        <a:lstStyle/>
        <a:p>
          <a:r>
            <a:rPr lang="en-US" b="0" i="0"/>
            <a:t>If we provide targeted support to new Special Education teachers,</a:t>
          </a:r>
          <a:endParaRPr lang="en-US"/>
        </a:p>
      </dgm:t>
    </dgm:pt>
    <dgm:pt modelId="{C714AC95-34BF-458D-8B2B-822A71879D37}" type="parTrans" cxnId="{21CCA447-87BA-46AC-93DA-6DB0C2AD7733}">
      <dgm:prSet/>
      <dgm:spPr/>
      <dgm:t>
        <a:bodyPr/>
        <a:lstStyle/>
        <a:p>
          <a:endParaRPr lang="en-US"/>
        </a:p>
      </dgm:t>
    </dgm:pt>
    <dgm:pt modelId="{E2DC3B24-A60B-4D7F-9EE4-49B1587F3B5C}" type="sibTrans" cxnId="{21CCA447-87BA-46AC-93DA-6DB0C2AD7733}">
      <dgm:prSet/>
      <dgm:spPr/>
      <dgm:t>
        <a:bodyPr/>
        <a:lstStyle/>
        <a:p>
          <a:endParaRPr lang="en-US"/>
        </a:p>
      </dgm:t>
    </dgm:pt>
    <dgm:pt modelId="{2C25401D-3DF6-4D67-A342-FA5A5B9E8023}">
      <dgm:prSet/>
      <dgm:spPr/>
      <dgm:t>
        <a:bodyPr/>
        <a:lstStyle/>
        <a:p>
          <a:r>
            <a:rPr lang="en-US" b="0" i="0"/>
            <a:t>Then they will be more successful and more likely to be retained.</a:t>
          </a:r>
          <a:endParaRPr lang="en-US"/>
        </a:p>
      </dgm:t>
    </dgm:pt>
    <dgm:pt modelId="{24E1B22D-19BB-4F95-84FA-2E94948C7901}" type="parTrans" cxnId="{4644D397-9157-414F-8C53-17114BEA6CD9}">
      <dgm:prSet/>
      <dgm:spPr/>
      <dgm:t>
        <a:bodyPr/>
        <a:lstStyle/>
        <a:p>
          <a:endParaRPr lang="en-US"/>
        </a:p>
      </dgm:t>
    </dgm:pt>
    <dgm:pt modelId="{31552429-A667-4272-A066-82B756467200}" type="sibTrans" cxnId="{4644D397-9157-414F-8C53-17114BEA6CD9}">
      <dgm:prSet/>
      <dgm:spPr/>
      <dgm:t>
        <a:bodyPr/>
        <a:lstStyle/>
        <a:p>
          <a:endParaRPr lang="en-US"/>
        </a:p>
      </dgm:t>
    </dgm:pt>
    <dgm:pt modelId="{5B5670AE-0F02-4C5C-905A-319E162214E0}">
      <dgm:prSet/>
      <dgm:spPr/>
      <dgm:t>
        <a:bodyPr/>
        <a:lstStyle/>
        <a:p>
          <a:r>
            <a:rPr lang="en-US" b="0" i="0"/>
            <a:t>Target Group: 30-40 first/second year Special Education teachers (SY25-26)</a:t>
          </a:r>
          <a:endParaRPr lang="en-US"/>
        </a:p>
      </dgm:t>
    </dgm:pt>
    <dgm:pt modelId="{821479A2-8766-4EDC-9766-6A15B1FF3C0C}" type="parTrans" cxnId="{274CCFC6-984A-4C31-B57B-D32C964AD585}">
      <dgm:prSet/>
      <dgm:spPr/>
      <dgm:t>
        <a:bodyPr/>
        <a:lstStyle/>
        <a:p>
          <a:endParaRPr lang="en-US"/>
        </a:p>
      </dgm:t>
    </dgm:pt>
    <dgm:pt modelId="{D838D83F-7743-41B3-8B3F-CE76BA70AAC7}" type="sibTrans" cxnId="{274CCFC6-984A-4C31-B57B-D32C964AD585}">
      <dgm:prSet/>
      <dgm:spPr/>
      <dgm:t>
        <a:bodyPr/>
        <a:lstStyle/>
        <a:p>
          <a:endParaRPr lang="en-US"/>
        </a:p>
      </dgm:t>
    </dgm:pt>
    <dgm:pt modelId="{CB5DE524-E295-4295-A154-2A19F9CAC685}" type="pres">
      <dgm:prSet presAssocID="{BEC2F514-8808-4C94-8E12-9AC65F63C3FE}" presName="outerComposite" presStyleCnt="0">
        <dgm:presLayoutVars>
          <dgm:chMax val="5"/>
          <dgm:dir/>
          <dgm:resizeHandles val="exact"/>
        </dgm:presLayoutVars>
      </dgm:prSet>
      <dgm:spPr/>
    </dgm:pt>
    <dgm:pt modelId="{23177A10-69F4-447E-9C2B-DBFFFC068BB4}" type="pres">
      <dgm:prSet presAssocID="{BEC2F514-8808-4C94-8E12-9AC65F63C3FE}" presName="dummyMaxCanvas" presStyleCnt="0">
        <dgm:presLayoutVars/>
      </dgm:prSet>
      <dgm:spPr/>
    </dgm:pt>
    <dgm:pt modelId="{76A36C9C-2780-43B8-A690-C88AC6231B26}" type="pres">
      <dgm:prSet presAssocID="{BEC2F514-8808-4C94-8E12-9AC65F63C3FE}" presName="ThreeNodes_1" presStyleLbl="node1" presStyleIdx="0" presStyleCnt="3">
        <dgm:presLayoutVars>
          <dgm:bulletEnabled val="1"/>
        </dgm:presLayoutVars>
      </dgm:prSet>
      <dgm:spPr/>
    </dgm:pt>
    <dgm:pt modelId="{61700699-7938-4BF1-A0B0-259DA0519B67}" type="pres">
      <dgm:prSet presAssocID="{BEC2F514-8808-4C94-8E12-9AC65F63C3FE}" presName="ThreeNodes_2" presStyleLbl="node1" presStyleIdx="1" presStyleCnt="3">
        <dgm:presLayoutVars>
          <dgm:bulletEnabled val="1"/>
        </dgm:presLayoutVars>
      </dgm:prSet>
      <dgm:spPr/>
    </dgm:pt>
    <dgm:pt modelId="{7AC3CDEB-E6A6-424C-8218-9B3B067F5519}" type="pres">
      <dgm:prSet presAssocID="{BEC2F514-8808-4C94-8E12-9AC65F63C3FE}" presName="ThreeNodes_3" presStyleLbl="node1" presStyleIdx="2" presStyleCnt="3">
        <dgm:presLayoutVars>
          <dgm:bulletEnabled val="1"/>
        </dgm:presLayoutVars>
      </dgm:prSet>
      <dgm:spPr/>
    </dgm:pt>
    <dgm:pt modelId="{5AC5BF0D-3E84-445D-8042-ECBCAAABD523}" type="pres">
      <dgm:prSet presAssocID="{BEC2F514-8808-4C94-8E12-9AC65F63C3FE}" presName="ThreeConn_1-2" presStyleLbl="fgAccFollowNode1" presStyleIdx="0" presStyleCnt="2">
        <dgm:presLayoutVars>
          <dgm:bulletEnabled val="1"/>
        </dgm:presLayoutVars>
      </dgm:prSet>
      <dgm:spPr/>
    </dgm:pt>
    <dgm:pt modelId="{6D970A07-AB94-455D-9493-B52793889558}" type="pres">
      <dgm:prSet presAssocID="{BEC2F514-8808-4C94-8E12-9AC65F63C3FE}" presName="ThreeConn_2-3" presStyleLbl="fgAccFollowNode1" presStyleIdx="1" presStyleCnt="2">
        <dgm:presLayoutVars>
          <dgm:bulletEnabled val="1"/>
        </dgm:presLayoutVars>
      </dgm:prSet>
      <dgm:spPr/>
    </dgm:pt>
    <dgm:pt modelId="{F24396C2-20C4-4F95-A68B-7E932FF3D79E}" type="pres">
      <dgm:prSet presAssocID="{BEC2F514-8808-4C94-8E12-9AC65F63C3FE}" presName="ThreeNodes_1_text" presStyleLbl="node1" presStyleIdx="2" presStyleCnt="3">
        <dgm:presLayoutVars>
          <dgm:bulletEnabled val="1"/>
        </dgm:presLayoutVars>
      </dgm:prSet>
      <dgm:spPr/>
    </dgm:pt>
    <dgm:pt modelId="{B286C81D-FD04-4D71-8E49-854D8C90068B}" type="pres">
      <dgm:prSet presAssocID="{BEC2F514-8808-4C94-8E12-9AC65F63C3FE}" presName="ThreeNodes_2_text" presStyleLbl="node1" presStyleIdx="2" presStyleCnt="3">
        <dgm:presLayoutVars>
          <dgm:bulletEnabled val="1"/>
        </dgm:presLayoutVars>
      </dgm:prSet>
      <dgm:spPr/>
    </dgm:pt>
    <dgm:pt modelId="{419D3D32-EE86-42D3-9F24-431414DD71F8}" type="pres">
      <dgm:prSet presAssocID="{BEC2F514-8808-4C94-8E12-9AC65F63C3FE}" presName="ThreeNodes_3_text" presStyleLbl="node1" presStyleIdx="2" presStyleCnt="3">
        <dgm:presLayoutVars>
          <dgm:bulletEnabled val="1"/>
        </dgm:presLayoutVars>
      </dgm:prSet>
      <dgm:spPr/>
    </dgm:pt>
  </dgm:ptLst>
  <dgm:cxnLst>
    <dgm:cxn modelId="{C64AB01B-DF9E-4975-B897-96800B6F20B7}" type="presOf" srcId="{0E404864-590A-44CA-B9FB-B64853E4D099}" destId="{F24396C2-20C4-4F95-A68B-7E932FF3D79E}" srcOrd="1" destOrd="0" presId="urn:microsoft.com/office/officeart/2005/8/layout/vProcess5"/>
    <dgm:cxn modelId="{A6022638-2E37-4C10-8CD1-14DD0C3F2451}" type="presOf" srcId="{BEC2F514-8808-4C94-8E12-9AC65F63C3FE}" destId="{CB5DE524-E295-4295-A154-2A19F9CAC685}" srcOrd="0" destOrd="0" presId="urn:microsoft.com/office/officeart/2005/8/layout/vProcess5"/>
    <dgm:cxn modelId="{21CCA447-87BA-46AC-93DA-6DB0C2AD7733}" srcId="{BEC2F514-8808-4C94-8E12-9AC65F63C3FE}" destId="{0E404864-590A-44CA-B9FB-B64853E4D099}" srcOrd="0" destOrd="0" parTransId="{C714AC95-34BF-458D-8B2B-822A71879D37}" sibTransId="{E2DC3B24-A60B-4D7F-9EE4-49B1587F3B5C}"/>
    <dgm:cxn modelId="{88D0E16A-5FFD-4AA3-AC9D-B4F7774B08DF}" type="presOf" srcId="{0E404864-590A-44CA-B9FB-B64853E4D099}" destId="{76A36C9C-2780-43B8-A690-C88AC6231B26}" srcOrd="0" destOrd="0" presId="urn:microsoft.com/office/officeart/2005/8/layout/vProcess5"/>
    <dgm:cxn modelId="{D631AB6C-8495-4243-9F83-A35247ED9C22}" type="presOf" srcId="{2C25401D-3DF6-4D67-A342-FA5A5B9E8023}" destId="{61700699-7938-4BF1-A0B0-259DA0519B67}" srcOrd="0" destOrd="0" presId="urn:microsoft.com/office/officeart/2005/8/layout/vProcess5"/>
    <dgm:cxn modelId="{57B5F14E-CB2F-44F4-B2BB-2DACC1D9734B}" type="presOf" srcId="{5B5670AE-0F02-4C5C-905A-319E162214E0}" destId="{419D3D32-EE86-42D3-9F24-431414DD71F8}" srcOrd="1" destOrd="0" presId="urn:microsoft.com/office/officeart/2005/8/layout/vProcess5"/>
    <dgm:cxn modelId="{4644D397-9157-414F-8C53-17114BEA6CD9}" srcId="{BEC2F514-8808-4C94-8E12-9AC65F63C3FE}" destId="{2C25401D-3DF6-4D67-A342-FA5A5B9E8023}" srcOrd="1" destOrd="0" parTransId="{24E1B22D-19BB-4F95-84FA-2E94948C7901}" sibTransId="{31552429-A667-4272-A066-82B756467200}"/>
    <dgm:cxn modelId="{98721B9C-5A49-46A7-B345-E774EFF8A52D}" type="presOf" srcId="{E2DC3B24-A60B-4D7F-9EE4-49B1587F3B5C}" destId="{5AC5BF0D-3E84-445D-8042-ECBCAAABD523}" srcOrd="0" destOrd="0" presId="urn:microsoft.com/office/officeart/2005/8/layout/vProcess5"/>
    <dgm:cxn modelId="{87F674B5-310F-46E4-80FA-FCD69DB349FF}" type="presOf" srcId="{5B5670AE-0F02-4C5C-905A-319E162214E0}" destId="{7AC3CDEB-E6A6-424C-8218-9B3B067F5519}" srcOrd="0" destOrd="0" presId="urn:microsoft.com/office/officeart/2005/8/layout/vProcess5"/>
    <dgm:cxn modelId="{274CCFC6-984A-4C31-B57B-D32C964AD585}" srcId="{BEC2F514-8808-4C94-8E12-9AC65F63C3FE}" destId="{5B5670AE-0F02-4C5C-905A-319E162214E0}" srcOrd="2" destOrd="0" parTransId="{821479A2-8766-4EDC-9766-6A15B1FF3C0C}" sibTransId="{D838D83F-7743-41B3-8B3F-CE76BA70AAC7}"/>
    <dgm:cxn modelId="{668CE2C8-7623-4A34-AC76-FCAF1B83456C}" type="presOf" srcId="{31552429-A667-4272-A066-82B756467200}" destId="{6D970A07-AB94-455D-9493-B52793889558}" srcOrd="0" destOrd="0" presId="urn:microsoft.com/office/officeart/2005/8/layout/vProcess5"/>
    <dgm:cxn modelId="{972E24EC-F726-45B9-B86E-1DD7F894B9D0}" type="presOf" srcId="{2C25401D-3DF6-4D67-A342-FA5A5B9E8023}" destId="{B286C81D-FD04-4D71-8E49-854D8C90068B}" srcOrd="1" destOrd="0" presId="urn:microsoft.com/office/officeart/2005/8/layout/vProcess5"/>
    <dgm:cxn modelId="{A3FAF201-9467-4C26-ABB4-ADEDE92E5179}" type="presParOf" srcId="{CB5DE524-E295-4295-A154-2A19F9CAC685}" destId="{23177A10-69F4-447E-9C2B-DBFFFC068BB4}" srcOrd="0" destOrd="0" presId="urn:microsoft.com/office/officeart/2005/8/layout/vProcess5"/>
    <dgm:cxn modelId="{95C0F29B-BC64-4B3A-8816-53C6E6EC872A}" type="presParOf" srcId="{CB5DE524-E295-4295-A154-2A19F9CAC685}" destId="{76A36C9C-2780-43B8-A690-C88AC6231B26}" srcOrd="1" destOrd="0" presId="urn:microsoft.com/office/officeart/2005/8/layout/vProcess5"/>
    <dgm:cxn modelId="{29273864-FA26-45AB-ABE8-0C875B93FBA4}" type="presParOf" srcId="{CB5DE524-E295-4295-A154-2A19F9CAC685}" destId="{61700699-7938-4BF1-A0B0-259DA0519B67}" srcOrd="2" destOrd="0" presId="urn:microsoft.com/office/officeart/2005/8/layout/vProcess5"/>
    <dgm:cxn modelId="{58366000-C956-4F47-95C8-62410B5E3C76}" type="presParOf" srcId="{CB5DE524-E295-4295-A154-2A19F9CAC685}" destId="{7AC3CDEB-E6A6-424C-8218-9B3B067F5519}" srcOrd="3" destOrd="0" presId="urn:microsoft.com/office/officeart/2005/8/layout/vProcess5"/>
    <dgm:cxn modelId="{31CFD295-A4E3-4F2F-8DEB-7E0EE2A7D47E}" type="presParOf" srcId="{CB5DE524-E295-4295-A154-2A19F9CAC685}" destId="{5AC5BF0D-3E84-445D-8042-ECBCAAABD523}" srcOrd="4" destOrd="0" presId="urn:microsoft.com/office/officeart/2005/8/layout/vProcess5"/>
    <dgm:cxn modelId="{873952C7-BAD7-4BFF-B189-DA33AF653735}" type="presParOf" srcId="{CB5DE524-E295-4295-A154-2A19F9CAC685}" destId="{6D970A07-AB94-455D-9493-B52793889558}" srcOrd="5" destOrd="0" presId="urn:microsoft.com/office/officeart/2005/8/layout/vProcess5"/>
    <dgm:cxn modelId="{EEDE988F-C8CF-48E0-ABEB-D33D5B9422D1}" type="presParOf" srcId="{CB5DE524-E295-4295-A154-2A19F9CAC685}" destId="{F24396C2-20C4-4F95-A68B-7E932FF3D79E}" srcOrd="6" destOrd="0" presId="urn:microsoft.com/office/officeart/2005/8/layout/vProcess5"/>
    <dgm:cxn modelId="{9526A1EB-C39E-46E9-9CDB-D002DE4CFA03}" type="presParOf" srcId="{CB5DE524-E295-4295-A154-2A19F9CAC685}" destId="{B286C81D-FD04-4D71-8E49-854D8C90068B}" srcOrd="7" destOrd="0" presId="urn:microsoft.com/office/officeart/2005/8/layout/vProcess5"/>
    <dgm:cxn modelId="{E90AB1C0-1C44-4AC2-B809-53F0A77FF0AD}" type="presParOf" srcId="{CB5DE524-E295-4295-A154-2A19F9CAC685}" destId="{419D3D32-EE86-42D3-9F24-431414DD71F8}"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EEF69-66BD-47C2-8420-4C12BF05EF5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04A7545-88BC-42A9-9133-134D038FD370}">
      <dgm:prSet/>
      <dgm:spPr/>
      <dgm:t>
        <a:bodyPr/>
        <a:lstStyle/>
        <a:p>
          <a:r>
            <a:rPr lang="en-US" b="0" i="0" dirty="0"/>
            <a:t>For the 25-26SY, we hired 50 new (to the district) special education teachers.</a:t>
          </a:r>
          <a:endParaRPr lang="en-US" dirty="0"/>
        </a:p>
      </dgm:t>
    </dgm:pt>
    <dgm:pt modelId="{42F9CB24-7B4B-45D9-833D-9AD5258832EF}" type="parTrans" cxnId="{C94BA431-0120-4348-8D7B-EF7346F45424}">
      <dgm:prSet/>
      <dgm:spPr/>
      <dgm:t>
        <a:bodyPr/>
        <a:lstStyle/>
        <a:p>
          <a:endParaRPr lang="en-US"/>
        </a:p>
      </dgm:t>
    </dgm:pt>
    <dgm:pt modelId="{C06BAB49-7AA1-4AA4-A7BE-F9112DEE3FC4}" type="sibTrans" cxnId="{C94BA431-0120-4348-8D7B-EF7346F45424}">
      <dgm:prSet/>
      <dgm:spPr/>
      <dgm:t>
        <a:bodyPr/>
        <a:lstStyle/>
        <a:p>
          <a:endParaRPr lang="en-US"/>
        </a:p>
      </dgm:t>
    </dgm:pt>
    <dgm:pt modelId="{C5A33160-0DA0-42E1-A249-E0C06460A832}">
      <dgm:prSet/>
      <dgm:spPr/>
      <dgm:t>
        <a:bodyPr/>
        <a:lstStyle/>
        <a:p>
          <a:r>
            <a:rPr lang="en-US" b="0" i="0" dirty="0"/>
            <a:t>22/50 were not certified at the time of hire.</a:t>
          </a:r>
          <a:endParaRPr lang="en-US" dirty="0"/>
        </a:p>
      </dgm:t>
    </dgm:pt>
    <dgm:pt modelId="{BA256268-38A5-4E48-B565-DB712DDE6BCD}" type="parTrans" cxnId="{02A7F3F2-20B3-48FE-822F-D80678761AB5}">
      <dgm:prSet/>
      <dgm:spPr/>
      <dgm:t>
        <a:bodyPr/>
        <a:lstStyle/>
        <a:p>
          <a:endParaRPr lang="en-US"/>
        </a:p>
      </dgm:t>
    </dgm:pt>
    <dgm:pt modelId="{D97B7306-B867-4C3E-A8E4-B41408D2FF6A}" type="sibTrans" cxnId="{02A7F3F2-20B3-48FE-822F-D80678761AB5}">
      <dgm:prSet/>
      <dgm:spPr/>
      <dgm:t>
        <a:bodyPr/>
        <a:lstStyle/>
        <a:p>
          <a:endParaRPr lang="en-US"/>
        </a:p>
      </dgm:t>
    </dgm:pt>
    <dgm:pt modelId="{43026B20-4212-4F7D-913F-97C5536412EF}">
      <dgm:prSet/>
      <dgm:spPr/>
      <dgm:t>
        <a:bodyPr/>
        <a:lstStyle/>
        <a:p>
          <a:r>
            <a:rPr lang="en-US" b="0" i="0"/>
            <a:t>15/50 were first-year teachers. </a:t>
          </a:r>
          <a:endParaRPr lang="en-US"/>
        </a:p>
      </dgm:t>
    </dgm:pt>
    <dgm:pt modelId="{CE59CC38-48EC-4D5B-A2B9-F1BCB0DFC27F}" type="parTrans" cxnId="{C6259183-6FCD-412A-B6DA-60CAC381BFEC}">
      <dgm:prSet/>
      <dgm:spPr/>
      <dgm:t>
        <a:bodyPr/>
        <a:lstStyle/>
        <a:p>
          <a:endParaRPr lang="en-US"/>
        </a:p>
      </dgm:t>
    </dgm:pt>
    <dgm:pt modelId="{D44956C5-656A-4A2C-A31D-1C4B1135C36D}" type="sibTrans" cxnId="{C6259183-6FCD-412A-B6DA-60CAC381BFEC}">
      <dgm:prSet/>
      <dgm:spPr/>
      <dgm:t>
        <a:bodyPr/>
        <a:lstStyle/>
        <a:p>
          <a:endParaRPr lang="en-US"/>
        </a:p>
      </dgm:t>
    </dgm:pt>
    <dgm:pt modelId="{70D13BF1-0F9F-4051-980E-C3FE113A1F09}">
      <dgm:prSet/>
      <dgm:spPr/>
      <dgm:t>
        <a:bodyPr/>
        <a:lstStyle/>
        <a:p>
          <a:r>
            <a:rPr lang="en-US" b="0" i="0"/>
            <a:t>Only three of the 15 first-year teachers were certified at the time of hire.</a:t>
          </a:r>
          <a:endParaRPr lang="en-US"/>
        </a:p>
      </dgm:t>
    </dgm:pt>
    <dgm:pt modelId="{B535CEB7-0C5D-4AA8-AA7F-8889B1B8E7B2}" type="parTrans" cxnId="{1D4601FE-8160-4C95-9646-CE638408FC2E}">
      <dgm:prSet/>
      <dgm:spPr/>
      <dgm:t>
        <a:bodyPr/>
        <a:lstStyle/>
        <a:p>
          <a:endParaRPr lang="en-US"/>
        </a:p>
      </dgm:t>
    </dgm:pt>
    <dgm:pt modelId="{4B0949DE-605B-4774-8163-C232DBCF4192}" type="sibTrans" cxnId="{1D4601FE-8160-4C95-9646-CE638408FC2E}">
      <dgm:prSet/>
      <dgm:spPr/>
      <dgm:t>
        <a:bodyPr/>
        <a:lstStyle/>
        <a:p>
          <a:endParaRPr lang="en-US"/>
        </a:p>
      </dgm:t>
    </dgm:pt>
    <dgm:pt modelId="{988AA37C-E971-42EC-8C54-25A64D47E170}" type="pres">
      <dgm:prSet presAssocID="{3A0EEF69-66BD-47C2-8420-4C12BF05EF5F}" presName="linear" presStyleCnt="0">
        <dgm:presLayoutVars>
          <dgm:animLvl val="lvl"/>
          <dgm:resizeHandles val="exact"/>
        </dgm:presLayoutVars>
      </dgm:prSet>
      <dgm:spPr/>
    </dgm:pt>
    <dgm:pt modelId="{DE22B5CF-9AA8-47DB-91F5-4CBCBC4AF4A5}" type="pres">
      <dgm:prSet presAssocID="{204A7545-88BC-42A9-9133-134D038FD370}" presName="parentText" presStyleLbl="node1" presStyleIdx="0" presStyleCnt="4">
        <dgm:presLayoutVars>
          <dgm:chMax val="0"/>
          <dgm:bulletEnabled val="1"/>
        </dgm:presLayoutVars>
      </dgm:prSet>
      <dgm:spPr/>
    </dgm:pt>
    <dgm:pt modelId="{2178E2E8-9FD5-4F57-B7BB-27C13ACEEA32}" type="pres">
      <dgm:prSet presAssocID="{C06BAB49-7AA1-4AA4-A7BE-F9112DEE3FC4}" presName="spacer" presStyleCnt="0"/>
      <dgm:spPr/>
    </dgm:pt>
    <dgm:pt modelId="{04A09150-660D-4B88-ACF7-318B879FE6A4}" type="pres">
      <dgm:prSet presAssocID="{C5A33160-0DA0-42E1-A249-E0C06460A832}" presName="parentText" presStyleLbl="node1" presStyleIdx="1" presStyleCnt="4">
        <dgm:presLayoutVars>
          <dgm:chMax val="0"/>
          <dgm:bulletEnabled val="1"/>
        </dgm:presLayoutVars>
      </dgm:prSet>
      <dgm:spPr/>
    </dgm:pt>
    <dgm:pt modelId="{EB6608BD-DDF4-482A-967C-46EB01D0B874}" type="pres">
      <dgm:prSet presAssocID="{D97B7306-B867-4C3E-A8E4-B41408D2FF6A}" presName="spacer" presStyleCnt="0"/>
      <dgm:spPr/>
    </dgm:pt>
    <dgm:pt modelId="{28D093B4-2AAA-4CD3-8C67-EB4394019F37}" type="pres">
      <dgm:prSet presAssocID="{43026B20-4212-4F7D-913F-97C5536412EF}" presName="parentText" presStyleLbl="node1" presStyleIdx="2" presStyleCnt="4">
        <dgm:presLayoutVars>
          <dgm:chMax val="0"/>
          <dgm:bulletEnabled val="1"/>
        </dgm:presLayoutVars>
      </dgm:prSet>
      <dgm:spPr/>
    </dgm:pt>
    <dgm:pt modelId="{F79C1F1C-AF60-4E12-B0DA-09BE119D14B9}" type="pres">
      <dgm:prSet presAssocID="{D44956C5-656A-4A2C-A31D-1C4B1135C36D}" presName="spacer" presStyleCnt="0"/>
      <dgm:spPr/>
    </dgm:pt>
    <dgm:pt modelId="{D36A97B9-550E-476F-BB4D-5FC322A523D5}" type="pres">
      <dgm:prSet presAssocID="{70D13BF1-0F9F-4051-980E-C3FE113A1F09}" presName="parentText" presStyleLbl="node1" presStyleIdx="3" presStyleCnt="4">
        <dgm:presLayoutVars>
          <dgm:chMax val="0"/>
          <dgm:bulletEnabled val="1"/>
        </dgm:presLayoutVars>
      </dgm:prSet>
      <dgm:spPr/>
    </dgm:pt>
  </dgm:ptLst>
  <dgm:cxnLst>
    <dgm:cxn modelId="{4041B22F-E6DB-402D-801F-313DCC213F41}" type="presOf" srcId="{C5A33160-0DA0-42E1-A249-E0C06460A832}" destId="{04A09150-660D-4B88-ACF7-318B879FE6A4}" srcOrd="0" destOrd="0" presId="urn:microsoft.com/office/officeart/2005/8/layout/vList2"/>
    <dgm:cxn modelId="{C94BA431-0120-4348-8D7B-EF7346F45424}" srcId="{3A0EEF69-66BD-47C2-8420-4C12BF05EF5F}" destId="{204A7545-88BC-42A9-9133-134D038FD370}" srcOrd="0" destOrd="0" parTransId="{42F9CB24-7B4B-45D9-833D-9AD5258832EF}" sibTransId="{C06BAB49-7AA1-4AA4-A7BE-F9112DEE3FC4}"/>
    <dgm:cxn modelId="{A3526A37-CBA1-4216-AA84-ABC7D367CB97}" type="presOf" srcId="{3A0EEF69-66BD-47C2-8420-4C12BF05EF5F}" destId="{988AA37C-E971-42EC-8C54-25A64D47E170}" srcOrd="0" destOrd="0" presId="urn:microsoft.com/office/officeart/2005/8/layout/vList2"/>
    <dgm:cxn modelId="{F179AA5D-5CAD-4BC1-B479-008DA02A495B}" type="presOf" srcId="{70D13BF1-0F9F-4051-980E-C3FE113A1F09}" destId="{D36A97B9-550E-476F-BB4D-5FC322A523D5}" srcOrd="0" destOrd="0" presId="urn:microsoft.com/office/officeart/2005/8/layout/vList2"/>
    <dgm:cxn modelId="{EF5EE070-F9FB-49BA-889C-AEA96D4B2576}" type="presOf" srcId="{204A7545-88BC-42A9-9133-134D038FD370}" destId="{DE22B5CF-9AA8-47DB-91F5-4CBCBC4AF4A5}" srcOrd="0" destOrd="0" presId="urn:microsoft.com/office/officeart/2005/8/layout/vList2"/>
    <dgm:cxn modelId="{C6259183-6FCD-412A-B6DA-60CAC381BFEC}" srcId="{3A0EEF69-66BD-47C2-8420-4C12BF05EF5F}" destId="{43026B20-4212-4F7D-913F-97C5536412EF}" srcOrd="2" destOrd="0" parTransId="{CE59CC38-48EC-4D5B-A2B9-F1BCB0DFC27F}" sibTransId="{D44956C5-656A-4A2C-A31D-1C4B1135C36D}"/>
    <dgm:cxn modelId="{5B92A0CF-F2E5-4A5A-AA14-420A2E95B82A}" type="presOf" srcId="{43026B20-4212-4F7D-913F-97C5536412EF}" destId="{28D093B4-2AAA-4CD3-8C67-EB4394019F37}" srcOrd="0" destOrd="0" presId="urn:microsoft.com/office/officeart/2005/8/layout/vList2"/>
    <dgm:cxn modelId="{02A7F3F2-20B3-48FE-822F-D80678761AB5}" srcId="{3A0EEF69-66BD-47C2-8420-4C12BF05EF5F}" destId="{C5A33160-0DA0-42E1-A249-E0C06460A832}" srcOrd="1" destOrd="0" parTransId="{BA256268-38A5-4E48-B565-DB712DDE6BCD}" sibTransId="{D97B7306-B867-4C3E-A8E4-B41408D2FF6A}"/>
    <dgm:cxn modelId="{1D4601FE-8160-4C95-9646-CE638408FC2E}" srcId="{3A0EEF69-66BD-47C2-8420-4C12BF05EF5F}" destId="{70D13BF1-0F9F-4051-980E-C3FE113A1F09}" srcOrd="3" destOrd="0" parTransId="{B535CEB7-0C5D-4AA8-AA7F-8889B1B8E7B2}" sibTransId="{4B0949DE-605B-4774-8163-C232DBCF4192}"/>
    <dgm:cxn modelId="{35B9ADEE-64EE-41BE-833B-A1C632BD411D}" type="presParOf" srcId="{988AA37C-E971-42EC-8C54-25A64D47E170}" destId="{DE22B5CF-9AA8-47DB-91F5-4CBCBC4AF4A5}" srcOrd="0" destOrd="0" presId="urn:microsoft.com/office/officeart/2005/8/layout/vList2"/>
    <dgm:cxn modelId="{8CF4C4C7-6072-4E2B-946B-A044BD3E0BA7}" type="presParOf" srcId="{988AA37C-E971-42EC-8C54-25A64D47E170}" destId="{2178E2E8-9FD5-4F57-B7BB-27C13ACEEA32}" srcOrd="1" destOrd="0" presId="urn:microsoft.com/office/officeart/2005/8/layout/vList2"/>
    <dgm:cxn modelId="{FDD416ED-505F-4176-84F0-82AFF888EE2B}" type="presParOf" srcId="{988AA37C-E971-42EC-8C54-25A64D47E170}" destId="{04A09150-660D-4B88-ACF7-318B879FE6A4}" srcOrd="2" destOrd="0" presId="urn:microsoft.com/office/officeart/2005/8/layout/vList2"/>
    <dgm:cxn modelId="{79DDCF97-A5A0-4264-BE0B-C5F6AB33BA94}" type="presParOf" srcId="{988AA37C-E971-42EC-8C54-25A64D47E170}" destId="{EB6608BD-DDF4-482A-967C-46EB01D0B874}" srcOrd="3" destOrd="0" presId="urn:microsoft.com/office/officeart/2005/8/layout/vList2"/>
    <dgm:cxn modelId="{634340DD-83F0-465E-9B60-903A561C3E58}" type="presParOf" srcId="{988AA37C-E971-42EC-8C54-25A64D47E170}" destId="{28D093B4-2AAA-4CD3-8C67-EB4394019F37}" srcOrd="4" destOrd="0" presId="urn:microsoft.com/office/officeart/2005/8/layout/vList2"/>
    <dgm:cxn modelId="{5841BAF6-6829-4601-A770-3052EDF17B86}" type="presParOf" srcId="{988AA37C-E971-42EC-8C54-25A64D47E170}" destId="{F79C1F1C-AF60-4E12-B0DA-09BE119D14B9}" srcOrd="5" destOrd="0" presId="urn:microsoft.com/office/officeart/2005/8/layout/vList2"/>
    <dgm:cxn modelId="{D026005F-A17A-4225-8300-EBEAEF5C69E9}" type="presParOf" srcId="{988AA37C-E971-42EC-8C54-25A64D47E170}" destId="{D36A97B9-550E-476F-BB4D-5FC322A523D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C59646-632D-4B7D-98C3-10DC9D259AC3}"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F181F9C1-C52A-41D9-BB78-2AF5020D699B}">
      <dgm:prSet/>
      <dgm:spPr/>
      <dgm:t>
        <a:bodyPr/>
        <a:lstStyle/>
        <a:p>
          <a:r>
            <a:rPr lang="en-US" b="0" i="0" dirty="0"/>
            <a:t>Conduct at least 3 PL sessions</a:t>
          </a:r>
          <a:endParaRPr lang="en-US" dirty="0"/>
        </a:p>
      </dgm:t>
    </dgm:pt>
    <dgm:pt modelId="{8B1B58B4-3893-4141-B15F-F5BD463D2517}" type="parTrans" cxnId="{CF2C8A10-6F27-4A73-B509-AFFDC041F138}">
      <dgm:prSet/>
      <dgm:spPr/>
      <dgm:t>
        <a:bodyPr/>
        <a:lstStyle/>
        <a:p>
          <a:endParaRPr lang="en-US"/>
        </a:p>
      </dgm:t>
    </dgm:pt>
    <dgm:pt modelId="{FB87F36E-69F5-464A-8F27-90E392EBDA04}" type="sibTrans" cxnId="{CF2C8A10-6F27-4A73-B509-AFFDC041F138}">
      <dgm:prSet/>
      <dgm:spPr/>
      <dgm:t>
        <a:bodyPr/>
        <a:lstStyle/>
        <a:p>
          <a:endParaRPr lang="en-US"/>
        </a:p>
      </dgm:t>
    </dgm:pt>
    <dgm:pt modelId="{DC1E51A5-56FA-4DC0-A678-3C129A39FF60}">
      <dgm:prSet/>
      <dgm:spPr/>
      <dgm:t>
        <a:bodyPr/>
        <a:lstStyle/>
        <a:p>
          <a:r>
            <a:rPr lang="en-US" b="0" i="0" dirty="0"/>
            <a:t>Principal support and marketing</a:t>
          </a:r>
          <a:endParaRPr lang="en-US" dirty="0"/>
        </a:p>
      </dgm:t>
    </dgm:pt>
    <dgm:pt modelId="{3160C7EF-2672-4DDF-B098-A513BE933589}" type="parTrans" cxnId="{36EB93D9-7489-46C0-BD4F-C4394F9AD9D7}">
      <dgm:prSet/>
      <dgm:spPr/>
      <dgm:t>
        <a:bodyPr/>
        <a:lstStyle/>
        <a:p>
          <a:endParaRPr lang="en-US"/>
        </a:p>
      </dgm:t>
    </dgm:pt>
    <dgm:pt modelId="{398C4433-9CBD-412C-9411-D6A81852551F}" type="sibTrans" cxnId="{36EB93D9-7489-46C0-BD4F-C4394F9AD9D7}">
      <dgm:prSet/>
      <dgm:spPr/>
      <dgm:t>
        <a:bodyPr/>
        <a:lstStyle/>
        <a:p>
          <a:endParaRPr lang="en-US"/>
        </a:p>
      </dgm:t>
    </dgm:pt>
    <dgm:pt modelId="{EA565D75-50A8-44D3-874F-027611897C6C}">
      <dgm:prSet/>
      <dgm:spPr/>
      <dgm:t>
        <a:bodyPr/>
        <a:lstStyle/>
        <a:p>
          <a:r>
            <a:rPr lang="en-US" b="0" i="0"/>
            <a:t>80% attendance rate (formative)</a:t>
          </a:r>
          <a:endParaRPr lang="en-US"/>
        </a:p>
      </dgm:t>
    </dgm:pt>
    <dgm:pt modelId="{E2B35727-7660-4138-9E97-C971438E7AB1}" type="parTrans" cxnId="{3E0F8E7B-188E-479B-B8FC-B80E83BA8EC9}">
      <dgm:prSet/>
      <dgm:spPr/>
      <dgm:t>
        <a:bodyPr/>
        <a:lstStyle/>
        <a:p>
          <a:endParaRPr lang="en-US"/>
        </a:p>
      </dgm:t>
    </dgm:pt>
    <dgm:pt modelId="{18198BFC-92F0-4B8E-BEB6-DB336D8A9E18}" type="sibTrans" cxnId="{3E0F8E7B-188E-479B-B8FC-B80E83BA8EC9}">
      <dgm:prSet/>
      <dgm:spPr/>
      <dgm:t>
        <a:bodyPr/>
        <a:lstStyle/>
        <a:p>
          <a:endParaRPr lang="en-US"/>
        </a:p>
      </dgm:t>
    </dgm:pt>
    <dgm:pt modelId="{57482AA3-3C2B-4AF7-A2A2-F65E5AD5A8CD}" type="pres">
      <dgm:prSet presAssocID="{05C59646-632D-4B7D-98C3-10DC9D259AC3}" presName="diagram" presStyleCnt="0">
        <dgm:presLayoutVars>
          <dgm:dir/>
          <dgm:resizeHandles val="exact"/>
        </dgm:presLayoutVars>
      </dgm:prSet>
      <dgm:spPr/>
    </dgm:pt>
    <dgm:pt modelId="{2C1CD310-E7EF-4128-A48F-F1CD9EDEDBC6}" type="pres">
      <dgm:prSet presAssocID="{F181F9C1-C52A-41D9-BB78-2AF5020D699B}" presName="node" presStyleLbl="node1" presStyleIdx="0" presStyleCnt="3">
        <dgm:presLayoutVars>
          <dgm:bulletEnabled val="1"/>
        </dgm:presLayoutVars>
      </dgm:prSet>
      <dgm:spPr/>
    </dgm:pt>
    <dgm:pt modelId="{3E88B8A1-D587-459B-BF49-CD2EA8AA95E4}" type="pres">
      <dgm:prSet presAssocID="{FB87F36E-69F5-464A-8F27-90E392EBDA04}" presName="sibTrans" presStyleCnt="0"/>
      <dgm:spPr/>
    </dgm:pt>
    <dgm:pt modelId="{FA3998D6-336D-4A63-B577-07A1C0253F26}" type="pres">
      <dgm:prSet presAssocID="{DC1E51A5-56FA-4DC0-A678-3C129A39FF60}" presName="node" presStyleLbl="node1" presStyleIdx="1" presStyleCnt="3">
        <dgm:presLayoutVars>
          <dgm:bulletEnabled val="1"/>
        </dgm:presLayoutVars>
      </dgm:prSet>
      <dgm:spPr/>
    </dgm:pt>
    <dgm:pt modelId="{36892F28-1CE8-46C2-A593-E3410DF03854}" type="pres">
      <dgm:prSet presAssocID="{398C4433-9CBD-412C-9411-D6A81852551F}" presName="sibTrans" presStyleCnt="0"/>
      <dgm:spPr/>
    </dgm:pt>
    <dgm:pt modelId="{46604E3A-21DB-4F38-898A-07D280EC70CB}" type="pres">
      <dgm:prSet presAssocID="{EA565D75-50A8-44D3-874F-027611897C6C}" presName="node" presStyleLbl="node1" presStyleIdx="2" presStyleCnt="3">
        <dgm:presLayoutVars>
          <dgm:bulletEnabled val="1"/>
        </dgm:presLayoutVars>
      </dgm:prSet>
      <dgm:spPr/>
    </dgm:pt>
  </dgm:ptLst>
  <dgm:cxnLst>
    <dgm:cxn modelId="{CF2C8A10-6F27-4A73-B509-AFFDC041F138}" srcId="{05C59646-632D-4B7D-98C3-10DC9D259AC3}" destId="{F181F9C1-C52A-41D9-BB78-2AF5020D699B}" srcOrd="0" destOrd="0" parTransId="{8B1B58B4-3893-4141-B15F-F5BD463D2517}" sibTransId="{FB87F36E-69F5-464A-8F27-90E392EBDA04}"/>
    <dgm:cxn modelId="{E239B71E-17DA-479C-970A-40D6E0FAC256}" type="presOf" srcId="{05C59646-632D-4B7D-98C3-10DC9D259AC3}" destId="{57482AA3-3C2B-4AF7-A2A2-F65E5AD5A8CD}" srcOrd="0" destOrd="0" presId="urn:microsoft.com/office/officeart/2005/8/layout/default"/>
    <dgm:cxn modelId="{59429B44-1F40-49FF-93A6-A5E465855C1F}" type="presOf" srcId="{EA565D75-50A8-44D3-874F-027611897C6C}" destId="{46604E3A-21DB-4F38-898A-07D280EC70CB}" srcOrd="0" destOrd="0" presId="urn:microsoft.com/office/officeart/2005/8/layout/default"/>
    <dgm:cxn modelId="{63ADB14B-0E06-42DE-9DB2-1A89EDCCFC72}" type="presOf" srcId="{F181F9C1-C52A-41D9-BB78-2AF5020D699B}" destId="{2C1CD310-E7EF-4128-A48F-F1CD9EDEDBC6}" srcOrd="0" destOrd="0" presId="urn:microsoft.com/office/officeart/2005/8/layout/default"/>
    <dgm:cxn modelId="{3E0F8E7B-188E-479B-B8FC-B80E83BA8EC9}" srcId="{05C59646-632D-4B7D-98C3-10DC9D259AC3}" destId="{EA565D75-50A8-44D3-874F-027611897C6C}" srcOrd="2" destOrd="0" parTransId="{E2B35727-7660-4138-9E97-C971438E7AB1}" sibTransId="{18198BFC-92F0-4B8E-BEB6-DB336D8A9E18}"/>
    <dgm:cxn modelId="{36EB93D9-7489-46C0-BD4F-C4394F9AD9D7}" srcId="{05C59646-632D-4B7D-98C3-10DC9D259AC3}" destId="{DC1E51A5-56FA-4DC0-A678-3C129A39FF60}" srcOrd="1" destOrd="0" parTransId="{3160C7EF-2672-4DDF-B098-A513BE933589}" sibTransId="{398C4433-9CBD-412C-9411-D6A81852551F}"/>
    <dgm:cxn modelId="{54DF61EB-8ACC-45C5-A446-200E856B825C}" type="presOf" srcId="{DC1E51A5-56FA-4DC0-A678-3C129A39FF60}" destId="{FA3998D6-336D-4A63-B577-07A1C0253F26}" srcOrd="0" destOrd="0" presId="urn:microsoft.com/office/officeart/2005/8/layout/default"/>
    <dgm:cxn modelId="{396C186A-A7BF-43A1-803F-FB6827140D1B}" type="presParOf" srcId="{57482AA3-3C2B-4AF7-A2A2-F65E5AD5A8CD}" destId="{2C1CD310-E7EF-4128-A48F-F1CD9EDEDBC6}" srcOrd="0" destOrd="0" presId="urn:microsoft.com/office/officeart/2005/8/layout/default"/>
    <dgm:cxn modelId="{527B65E8-0F9F-45E2-8B22-F0D974BF9CF6}" type="presParOf" srcId="{57482AA3-3C2B-4AF7-A2A2-F65E5AD5A8CD}" destId="{3E88B8A1-D587-459B-BF49-CD2EA8AA95E4}" srcOrd="1" destOrd="0" presId="urn:microsoft.com/office/officeart/2005/8/layout/default"/>
    <dgm:cxn modelId="{4FD39F56-C328-46B5-BC87-4189A4E2F233}" type="presParOf" srcId="{57482AA3-3C2B-4AF7-A2A2-F65E5AD5A8CD}" destId="{FA3998D6-336D-4A63-B577-07A1C0253F26}" srcOrd="2" destOrd="0" presId="urn:microsoft.com/office/officeart/2005/8/layout/default"/>
    <dgm:cxn modelId="{A521E444-A066-4A41-B360-0DF7EB1F7928}" type="presParOf" srcId="{57482AA3-3C2B-4AF7-A2A2-F65E5AD5A8CD}" destId="{36892F28-1CE8-46C2-A593-E3410DF03854}" srcOrd="3" destOrd="0" presId="urn:microsoft.com/office/officeart/2005/8/layout/default"/>
    <dgm:cxn modelId="{7B5B5F99-4DCB-4EBF-B954-A0CD5A7C40F7}" type="presParOf" srcId="{57482AA3-3C2B-4AF7-A2A2-F65E5AD5A8CD}" destId="{46604E3A-21DB-4F38-898A-07D280EC70CB}"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B87270-286B-4B90-9D7E-80FB471F0D8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3975ABD-7080-4736-A902-2537B787DC25}">
      <dgm:prSet/>
      <dgm:spPr/>
      <dgm:t>
        <a:bodyPr/>
        <a:lstStyle/>
        <a:p>
          <a:r>
            <a:rPr lang="en-US" b="0" i="0"/>
            <a:t>Professionalism (ongoing)</a:t>
          </a:r>
          <a:endParaRPr lang="en-US"/>
        </a:p>
      </dgm:t>
    </dgm:pt>
    <dgm:pt modelId="{2B4C0104-274D-4F9B-89A8-09551E398E05}" type="parTrans" cxnId="{F2848938-436A-445F-8057-89AC912721F1}">
      <dgm:prSet/>
      <dgm:spPr/>
      <dgm:t>
        <a:bodyPr/>
        <a:lstStyle/>
        <a:p>
          <a:endParaRPr lang="en-US"/>
        </a:p>
      </dgm:t>
    </dgm:pt>
    <dgm:pt modelId="{C8D573B4-27EC-4428-92E3-39CED74D6F03}" type="sibTrans" cxnId="{F2848938-436A-445F-8057-89AC912721F1}">
      <dgm:prSet/>
      <dgm:spPr/>
      <dgm:t>
        <a:bodyPr/>
        <a:lstStyle/>
        <a:p>
          <a:endParaRPr lang="en-US"/>
        </a:p>
      </dgm:t>
    </dgm:pt>
    <dgm:pt modelId="{CF720359-67F3-4309-8820-D2330D43F910}">
      <dgm:prSet/>
      <dgm:spPr/>
      <dgm:t>
        <a:bodyPr/>
        <a:lstStyle/>
        <a:p>
          <a:r>
            <a:rPr lang="en-US" b="0" i="0"/>
            <a:t>Organizational Structure</a:t>
          </a:r>
          <a:endParaRPr lang="en-US"/>
        </a:p>
      </dgm:t>
    </dgm:pt>
    <dgm:pt modelId="{B2A07A82-45C5-4A05-A66B-8A51A1FA1941}" type="parTrans" cxnId="{B8C56C9C-95B1-4628-B1BD-81ABC36F1F3B}">
      <dgm:prSet/>
      <dgm:spPr/>
      <dgm:t>
        <a:bodyPr/>
        <a:lstStyle/>
        <a:p>
          <a:endParaRPr lang="en-US"/>
        </a:p>
      </dgm:t>
    </dgm:pt>
    <dgm:pt modelId="{84F68233-1355-4381-BBDC-E278E6AA8E3E}" type="sibTrans" cxnId="{B8C56C9C-95B1-4628-B1BD-81ABC36F1F3B}">
      <dgm:prSet/>
      <dgm:spPr/>
      <dgm:t>
        <a:bodyPr/>
        <a:lstStyle/>
        <a:p>
          <a:endParaRPr lang="en-US"/>
        </a:p>
      </dgm:t>
    </dgm:pt>
    <dgm:pt modelId="{311E89CB-7C99-4DAD-B1F6-033A44D0FDB8}">
      <dgm:prSet/>
      <dgm:spPr/>
      <dgm:t>
        <a:bodyPr/>
        <a:lstStyle/>
        <a:p>
          <a:r>
            <a:rPr lang="en-US" b="0" i="0"/>
            <a:t>IEP Best Practices (ongoing)</a:t>
          </a:r>
          <a:endParaRPr lang="en-US"/>
        </a:p>
      </dgm:t>
    </dgm:pt>
    <dgm:pt modelId="{01D5489E-5D05-4C57-AA5C-F95BBB8A2D18}" type="parTrans" cxnId="{06E146B6-5B0D-46EC-A581-89260161965E}">
      <dgm:prSet/>
      <dgm:spPr/>
      <dgm:t>
        <a:bodyPr/>
        <a:lstStyle/>
        <a:p>
          <a:endParaRPr lang="en-US"/>
        </a:p>
      </dgm:t>
    </dgm:pt>
    <dgm:pt modelId="{3785DC10-2B5E-49E7-9F55-7ABB328FFA7D}" type="sibTrans" cxnId="{06E146B6-5B0D-46EC-A581-89260161965E}">
      <dgm:prSet/>
      <dgm:spPr/>
      <dgm:t>
        <a:bodyPr/>
        <a:lstStyle/>
        <a:p>
          <a:endParaRPr lang="en-US"/>
        </a:p>
      </dgm:t>
    </dgm:pt>
    <dgm:pt modelId="{08865AE6-0DAC-43AC-BE39-7A814BB28918}">
      <dgm:prSet/>
      <dgm:spPr/>
      <dgm:t>
        <a:bodyPr/>
        <a:lstStyle/>
        <a:p>
          <a:r>
            <a:rPr lang="en-US" b="0" i="0"/>
            <a:t>Classroom Management (ongoing)</a:t>
          </a:r>
          <a:endParaRPr lang="en-US"/>
        </a:p>
      </dgm:t>
    </dgm:pt>
    <dgm:pt modelId="{A9AD5387-1498-4EE7-B472-5EA15D5D8D82}" type="parTrans" cxnId="{4D88E98E-BA14-43A5-AEE6-24AEF98D9541}">
      <dgm:prSet/>
      <dgm:spPr/>
      <dgm:t>
        <a:bodyPr/>
        <a:lstStyle/>
        <a:p>
          <a:endParaRPr lang="en-US"/>
        </a:p>
      </dgm:t>
    </dgm:pt>
    <dgm:pt modelId="{4F16211E-8912-4382-8128-8D667837BC86}" type="sibTrans" cxnId="{4D88E98E-BA14-43A5-AEE6-24AEF98D9541}">
      <dgm:prSet/>
      <dgm:spPr/>
      <dgm:t>
        <a:bodyPr/>
        <a:lstStyle/>
        <a:p>
          <a:endParaRPr lang="en-US"/>
        </a:p>
      </dgm:t>
    </dgm:pt>
    <dgm:pt modelId="{39465F48-D435-4119-978E-47A25A333863}">
      <dgm:prSet/>
      <dgm:spPr/>
      <dgm:t>
        <a:bodyPr/>
        <a:lstStyle/>
        <a:p>
          <a:r>
            <a:rPr lang="en-US" b="0" i="0"/>
            <a:t>Certification Plans</a:t>
          </a:r>
          <a:endParaRPr lang="en-US"/>
        </a:p>
      </dgm:t>
    </dgm:pt>
    <dgm:pt modelId="{B02266C5-BA38-4CE2-9EAA-A7E498B0CF59}" type="parTrans" cxnId="{A27C4213-6BDF-4434-8478-5ABEF48C99E1}">
      <dgm:prSet/>
      <dgm:spPr/>
      <dgm:t>
        <a:bodyPr/>
        <a:lstStyle/>
        <a:p>
          <a:endParaRPr lang="en-US"/>
        </a:p>
      </dgm:t>
    </dgm:pt>
    <dgm:pt modelId="{E31F692E-0F13-4D69-8ACD-C4FB0DD5281A}" type="sibTrans" cxnId="{A27C4213-6BDF-4434-8478-5ABEF48C99E1}">
      <dgm:prSet/>
      <dgm:spPr/>
      <dgm:t>
        <a:bodyPr/>
        <a:lstStyle/>
        <a:p>
          <a:endParaRPr lang="en-US"/>
        </a:p>
      </dgm:t>
    </dgm:pt>
    <dgm:pt modelId="{4E2CF790-E06F-4166-8FCE-2DDFA9A427D1}">
      <dgm:prSet/>
      <dgm:spPr/>
      <dgm:t>
        <a:bodyPr/>
        <a:lstStyle/>
        <a:p>
          <a:r>
            <a:rPr lang="en-US" b="0" i="0"/>
            <a:t>School Calendar Events</a:t>
          </a:r>
          <a:endParaRPr lang="en-US"/>
        </a:p>
      </dgm:t>
    </dgm:pt>
    <dgm:pt modelId="{DAC83A05-452D-4BC1-BB00-9756F282A518}" type="parTrans" cxnId="{FC1A0F61-AB73-4C21-BD18-6ECD883AE93A}">
      <dgm:prSet/>
      <dgm:spPr/>
      <dgm:t>
        <a:bodyPr/>
        <a:lstStyle/>
        <a:p>
          <a:endParaRPr lang="en-US"/>
        </a:p>
      </dgm:t>
    </dgm:pt>
    <dgm:pt modelId="{49EDDDED-A75F-44A8-A809-F76470F3F702}" type="sibTrans" cxnId="{FC1A0F61-AB73-4C21-BD18-6ECD883AE93A}">
      <dgm:prSet/>
      <dgm:spPr/>
      <dgm:t>
        <a:bodyPr/>
        <a:lstStyle/>
        <a:p>
          <a:endParaRPr lang="en-US"/>
        </a:p>
      </dgm:t>
    </dgm:pt>
    <dgm:pt modelId="{533F77DB-53BD-4D22-B332-CD4852AAB59E}" type="pres">
      <dgm:prSet presAssocID="{9BB87270-286B-4B90-9D7E-80FB471F0D85}" presName="linear" presStyleCnt="0">
        <dgm:presLayoutVars>
          <dgm:animLvl val="lvl"/>
          <dgm:resizeHandles val="exact"/>
        </dgm:presLayoutVars>
      </dgm:prSet>
      <dgm:spPr/>
    </dgm:pt>
    <dgm:pt modelId="{2C3DB7CA-EC6C-4C5D-AEC0-FCF715F9F53E}" type="pres">
      <dgm:prSet presAssocID="{33975ABD-7080-4736-A902-2537B787DC25}" presName="parentText" presStyleLbl="node1" presStyleIdx="0" presStyleCnt="6">
        <dgm:presLayoutVars>
          <dgm:chMax val="0"/>
          <dgm:bulletEnabled val="1"/>
        </dgm:presLayoutVars>
      </dgm:prSet>
      <dgm:spPr/>
    </dgm:pt>
    <dgm:pt modelId="{0E910279-DF93-4AE0-8875-7463ADADAE5F}" type="pres">
      <dgm:prSet presAssocID="{C8D573B4-27EC-4428-92E3-39CED74D6F03}" presName="spacer" presStyleCnt="0"/>
      <dgm:spPr/>
    </dgm:pt>
    <dgm:pt modelId="{3A71C999-962D-42A7-AD3C-00C97FC28586}" type="pres">
      <dgm:prSet presAssocID="{CF720359-67F3-4309-8820-D2330D43F910}" presName="parentText" presStyleLbl="node1" presStyleIdx="1" presStyleCnt="6">
        <dgm:presLayoutVars>
          <dgm:chMax val="0"/>
          <dgm:bulletEnabled val="1"/>
        </dgm:presLayoutVars>
      </dgm:prSet>
      <dgm:spPr/>
    </dgm:pt>
    <dgm:pt modelId="{D659D0CE-87E2-45E1-98BA-1ACBDA6A26B7}" type="pres">
      <dgm:prSet presAssocID="{84F68233-1355-4381-BBDC-E278E6AA8E3E}" presName="spacer" presStyleCnt="0"/>
      <dgm:spPr/>
    </dgm:pt>
    <dgm:pt modelId="{5C9516E8-1B70-4BE6-9505-3EA5C6EFAE01}" type="pres">
      <dgm:prSet presAssocID="{311E89CB-7C99-4DAD-B1F6-033A44D0FDB8}" presName="parentText" presStyleLbl="node1" presStyleIdx="2" presStyleCnt="6">
        <dgm:presLayoutVars>
          <dgm:chMax val="0"/>
          <dgm:bulletEnabled val="1"/>
        </dgm:presLayoutVars>
      </dgm:prSet>
      <dgm:spPr/>
    </dgm:pt>
    <dgm:pt modelId="{75363962-AA29-4853-ADB5-24F29D7C7038}" type="pres">
      <dgm:prSet presAssocID="{3785DC10-2B5E-49E7-9F55-7ABB328FFA7D}" presName="spacer" presStyleCnt="0"/>
      <dgm:spPr/>
    </dgm:pt>
    <dgm:pt modelId="{85D96722-7B9E-4F8F-891A-A89832974A3E}" type="pres">
      <dgm:prSet presAssocID="{08865AE6-0DAC-43AC-BE39-7A814BB28918}" presName="parentText" presStyleLbl="node1" presStyleIdx="3" presStyleCnt="6">
        <dgm:presLayoutVars>
          <dgm:chMax val="0"/>
          <dgm:bulletEnabled val="1"/>
        </dgm:presLayoutVars>
      </dgm:prSet>
      <dgm:spPr/>
    </dgm:pt>
    <dgm:pt modelId="{44D6DE86-729B-4440-8558-6ECB8236043D}" type="pres">
      <dgm:prSet presAssocID="{4F16211E-8912-4382-8128-8D667837BC86}" presName="spacer" presStyleCnt="0"/>
      <dgm:spPr/>
    </dgm:pt>
    <dgm:pt modelId="{6D68DA78-FD09-43BB-A828-ED0D69232441}" type="pres">
      <dgm:prSet presAssocID="{39465F48-D435-4119-978E-47A25A333863}" presName="parentText" presStyleLbl="node1" presStyleIdx="4" presStyleCnt="6">
        <dgm:presLayoutVars>
          <dgm:chMax val="0"/>
          <dgm:bulletEnabled val="1"/>
        </dgm:presLayoutVars>
      </dgm:prSet>
      <dgm:spPr/>
    </dgm:pt>
    <dgm:pt modelId="{BD2A9949-AD69-4D08-A477-DB8AC752AA0C}" type="pres">
      <dgm:prSet presAssocID="{E31F692E-0F13-4D69-8ACD-C4FB0DD5281A}" presName="spacer" presStyleCnt="0"/>
      <dgm:spPr/>
    </dgm:pt>
    <dgm:pt modelId="{B156E0E3-2A3D-4CAA-93A6-FD3CA9710199}" type="pres">
      <dgm:prSet presAssocID="{4E2CF790-E06F-4166-8FCE-2DDFA9A427D1}" presName="parentText" presStyleLbl="node1" presStyleIdx="5" presStyleCnt="6">
        <dgm:presLayoutVars>
          <dgm:chMax val="0"/>
          <dgm:bulletEnabled val="1"/>
        </dgm:presLayoutVars>
      </dgm:prSet>
      <dgm:spPr/>
    </dgm:pt>
  </dgm:ptLst>
  <dgm:cxnLst>
    <dgm:cxn modelId="{A27C4213-6BDF-4434-8478-5ABEF48C99E1}" srcId="{9BB87270-286B-4B90-9D7E-80FB471F0D85}" destId="{39465F48-D435-4119-978E-47A25A333863}" srcOrd="4" destOrd="0" parTransId="{B02266C5-BA38-4CE2-9EAA-A7E498B0CF59}" sibTransId="{E31F692E-0F13-4D69-8ACD-C4FB0DD5281A}"/>
    <dgm:cxn modelId="{F2848938-436A-445F-8057-89AC912721F1}" srcId="{9BB87270-286B-4B90-9D7E-80FB471F0D85}" destId="{33975ABD-7080-4736-A902-2537B787DC25}" srcOrd="0" destOrd="0" parTransId="{2B4C0104-274D-4F9B-89A8-09551E398E05}" sibTransId="{C8D573B4-27EC-4428-92E3-39CED74D6F03}"/>
    <dgm:cxn modelId="{B8A6093A-7233-4EAA-BC7D-B0D7F69498D4}" type="presOf" srcId="{39465F48-D435-4119-978E-47A25A333863}" destId="{6D68DA78-FD09-43BB-A828-ED0D69232441}" srcOrd="0" destOrd="0" presId="urn:microsoft.com/office/officeart/2005/8/layout/vList2"/>
    <dgm:cxn modelId="{7C81505D-57CB-4FE1-80FB-E3CE77DE0762}" type="presOf" srcId="{08865AE6-0DAC-43AC-BE39-7A814BB28918}" destId="{85D96722-7B9E-4F8F-891A-A89832974A3E}" srcOrd="0" destOrd="0" presId="urn:microsoft.com/office/officeart/2005/8/layout/vList2"/>
    <dgm:cxn modelId="{FC1A0F61-AB73-4C21-BD18-6ECD883AE93A}" srcId="{9BB87270-286B-4B90-9D7E-80FB471F0D85}" destId="{4E2CF790-E06F-4166-8FCE-2DDFA9A427D1}" srcOrd="5" destOrd="0" parTransId="{DAC83A05-452D-4BC1-BB00-9756F282A518}" sibTransId="{49EDDDED-A75F-44A8-A809-F76470F3F702}"/>
    <dgm:cxn modelId="{DD696D41-F374-48FB-96FF-EF3ED353D8B9}" type="presOf" srcId="{9BB87270-286B-4B90-9D7E-80FB471F0D85}" destId="{533F77DB-53BD-4D22-B332-CD4852AAB59E}" srcOrd="0" destOrd="0" presId="urn:microsoft.com/office/officeart/2005/8/layout/vList2"/>
    <dgm:cxn modelId="{58D62D53-5BD6-483F-8DA9-40483E31F3B9}" type="presOf" srcId="{311E89CB-7C99-4DAD-B1F6-033A44D0FDB8}" destId="{5C9516E8-1B70-4BE6-9505-3EA5C6EFAE01}" srcOrd="0" destOrd="0" presId="urn:microsoft.com/office/officeart/2005/8/layout/vList2"/>
    <dgm:cxn modelId="{4D88E98E-BA14-43A5-AEE6-24AEF98D9541}" srcId="{9BB87270-286B-4B90-9D7E-80FB471F0D85}" destId="{08865AE6-0DAC-43AC-BE39-7A814BB28918}" srcOrd="3" destOrd="0" parTransId="{A9AD5387-1498-4EE7-B472-5EA15D5D8D82}" sibTransId="{4F16211E-8912-4382-8128-8D667837BC86}"/>
    <dgm:cxn modelId="{B8C56C9C-95B1-4628-B1BD-81ABC36F1F3B}" srcId="{9BB87270-286B-4B90-9D7E-80FB471F0D85}" destId="{CF720359-67F3-4309-8820-D2330D43F910}" srcOrd="1" destOrd="0" parTransId="{B2A07A82-45C5-4A05-A66B-8A51A1FA1941}" sibTransId="{84F68233-1355-4381-BBDC-E278E6AA8E3E}"/>
    <dgm:cxn modelId="{06E146B6-5B0D-46EC-A581-89260161965E}" srcId="{9BB87270-286B-4B90-9D7E-80FB471F0D85}" destId="{311E89CB-7C99-4DAD-B1F6-033A44D0FDB8}" srcOrd="2" destOrd="0" parTransId="{01D5489E-5D05-4C57-AA5C-F95BBB8A2D18}" sibTransId="{3785DC10-2B5E-49E7-9F55-7ABB328FFA7D}"/>
    <dgm:cxn modelId="{496C27CD-C16A-48BF-8513-5A1ABB39CDE0}" type="presOf" srcId="{4E2CF790-E06F-4166-8FCE-2DDFA9A427D1}" destId="{B156E0E3-2A3D-4CAA-93A6-FD3CA9710199}" srcOrd="0" destOrd="0" presId="urn:microsoft.com/office/officeart/2005/8/layout/vList2"/>
    <dgm:cxn modelId="{138C97E9-7F84-4EA5-8F7E-234F0430BFEE}" type="presOf" srcId="{33975ABD-7080-4736-A902-2537B787DC25}" destId="{2C3DB7CA-EC6C-4C5D-AEC0-FCF715F9F53E}" srcOrd="0" destOrd="0" presId="urn:microsoft.com/office/officeart/2005/8/layout/vList2"/>
    <dgm:cxn modelId="{37BD43FC-9F32-48C8-9D81-1FD35E79796C}" type="presOf" srcId="{CF720359-67F3-4309-8820-D2330D43F910}" destId="{3A71C999-962D-42A7-AD3C-00C97FC28586}" srcOrd="0" destOrd="0" presId="urn:microsoft.com/office/officeart/2005/8/layout/vList2"/>
    <dgm:cxn modelId="{03EE8191-73FA-4AB9-A161-D5D1C71A18CB}" type="presParOf" srcId="{533F77DB-53BD-4D22-B332-CD4852AAB59E}" destId="{2C3DB7CA-EC6C-4C5D-AEC0-FCF715F9F53E}" srcOrd="0" destOrd="0" presId="urn:microsoft.com/office/officeart/2005/8/layout/vList2"/>
    <dgm:cxn modelId="{FC059F42-E2C8-4E2D-9213-CE8B6CA1D900}" type="presParOf" srcId="{533F77DB-53BD-4D22-B332-CD4852AAB59E}" destId="{0E910279-DF93-4AE0-8875-7463ADADAE5F}" srcOrd="1" destOrd="0" presId="urn:microsoft.com/office/officeart/2005/8/layout/vList2"/>
    <dgm:cxn modelId="{2B8A72C5-6C8D-4C47-9CA7-8A90278E5C13}" type="presParOf" srcId="{533F77DB-53BD-4D22-B332-CD4852AAB59E}" destId="{3A71C999-962D-42A7-AD3C-00C97FC28586}" srcOrd="2" destOrd="0" presId="urn:microsoft.com/office/officeart/2005/8/layout/vList2"/>
    <dgm:cxn modelId="{29364ABE-0852-4700-A279-32412CEE1A39}" type="presParOf" srcId="{533F77DB-53BD-4D22-B332-CD4852AAB59E}" destId="{D659D0CE-87E2-45E1-98BA-1ACBDA6A26B7}" srcOrd="3" destOrd="0" presId="urn:microsoft.com/office/officeart/2005/8/layout/vList2"/>
    <dgm:cxn modelId="{802F37EE-A2F5-462F-BFC3-E071EC855199}" type="presParOf" srcId="{533F77DB-53BD-4D22-B332-CD4852AAB59E}" destId="{5C9516E8-1B70-4BE6-9505-3EA5C6EFAE01}" srcOrd="4" destOrd="0" presId="urn:microsoft.com/office/officeart/2005/8/layout/vList2"/>
    <dgm:cxn modelId="{B06B7E32-CBE0-4BC9-97DE-B054CE9575C6}" type="presParOf" srcId="{533F77DB-53BD-4D22-B332-CD4852AAB59E}" destId="{75363962-AA29-4853-ADB5-24F29D7C7038}" srcOrd="5" destOrd="0" presId="urn:microsoft.com/office/officeart/2005/8/layout/vList2"/>
    <dgm:cxn modelId="{24F7D96B-98D5-453E-86A2-FED1D85E43DC}" type="presParOf" srcId="{533F77DB-53BD-4D22-B332-CD4852AAB59E}" destId="{85D96722-7B9E-4F8F-891A-A89832974A3E}" srcOrd="6" destOrd="0" presId="urn:microsoft.com/office/officeart/2005/8/layout/vList2"/>
    <dgm:cxn modelId="{05124393-EBD2-4782-8143-E9DEDB5A1737}" type="presParOf" srcId="{533F77DB-53BD-4D22-B332-CD4852AAB59E}" destId="{44D6DE86-729B-4440-8558-6ECB8236043D}" srcOrd="7" destOrd="0" presId="urn:microsoft.com/office/officeart/2005/8/layout/vList2"/>
    <dgm:cxn modelId="{2BF490AA-5EDB-4BA0-8680-A383C2369B82}" type="presParOf" srcId="{533F77DB-53BD-4D22-B332-CD4852AAB59E}" destId="{6D68DA78-FD09-43BB-A828-ED0D69232441}" srcOrd="8" destOrd="0" presId="urn:microsoft.com/office/officeart/2005/8/layout/vList2"/>
    <dgm:cxn modelId="{296260AD-B8AC-43BD-966F-1CC229EF07C2}" type="presParOf" srcId="{533F77DB-53BD-4D22-B332-CD4852AAB59E}" destId="{BD2A9949-AD69-4D08-A477-DB8AC752AA0C}" srcOrd="9" destOrd="0" presId="urn:microsoft.com/office/officeart/2005/8/layout/vList2"/>
    <dgm:cxn modelId="{C216BFA0-568A-4038-B6A4-693C5D6561EF}" type="presParOf" srcId="{533F77DB-53BD-4D22-B332-CD4852AAB59E}" destId="{B156E0E3-2A3D-4CAA-93A6-FD3CA9710199}"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84C537-9B81-467A-90E4-FEE68398B4E7}"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C93F3B3-0965-42A5-B1BD-11ED8902B112}">
      <dgm:prSet/>
      <dgm:spPr/>
      <dgm:t>
        <a:bodyPr/>
        <a:lstStyle/>
        <a:p>
          <a:r>
            <a:rPr lang="en-US" dirty="0"/>
            <a:t>Increase certification rate from 20% to 40% by the end of the school year. (Baseline SY25 19% to 28%)</a:t>
          </a:r>
        </a:p>
      </dgm:t>
    </dgm:pt>
    <dgm:pt modelId="{09F823A9-AE9E-44BA-A506-FD31813FEE9D}" type="parTrans" cxnId="{D97E3E0E-00FB-4308-A0A5-B7D3E6FBE16B}">
      <dgm:prSet/>
      <dgm:spPr/>
      <dgm:t>
        <a:bodyPr/>
        <a:lstStyle/>
        <a:p>
          <a:endParaRPr lang="en-US"/>
        </a:p>
      </dgm:t>
    </dgm:pt>
    <dgm:pt modelId="{FFF9FEE5-EEAC-4B69-B1F8-5ED0645308C1}" type="sibTrans" cxnId="{D97E3E0E-00FB-4308-A0A5-B7D3E6FBE16B}">
      <dgm:prSet/>
      <dgm:spPr/>
      <dgm:t>
        <a:bodyPr/>
        <a:lstStyle/>
        <a:p>
          <a:endParaRPr lang="en-US"/>
        </a:p>
      </dgm:t>
    </dgm:pt>
    <dgm:pt modelId="{49BA2597-32C8-48DB-B644-C953D70B79D9}">
      <dgm:prSet/>
      <dgm:spPr/>
      <dgm:t>
        <a:bodyPr/>
        <a:lstStyle/>
        <a:p>
          <a:r>
            <a:rPr lang="en-US" dirty="0"/>
            <a:t>Monitor enrollment and progress in certification programs</a:t>
          </a:r>
        </a:p>
      </dgm:t>
    </dgm:pt>
    <dgm:pt modelId="{BE70A1C2-EE2A-4082-84BB-290A7010B319}" type="parTrans" cxnId="{1E19DEAE-751C-453B-B8AE-03FEC2E7B5CD}">
      <dgm:prSet/>
      <dgm:spPr/>
      <dgm:t>
        <a:bodyPr/>
        <a:lstStyle/>
        <a:p>
          <a:endParaRPr lang="en-US"/>
        </a:p>
      </dgm:t>
    </dgm:pt>
    <dgm:pt modelId="{EF6304B5-371D-44E1-BDE9-83D54CF5AE65}" type="sibTrans" cxnId="{1E19DEAE-751C-453B-B8AE-03FEC2E7B5CD}">
      <dgm:prSet/>
      <dgm:spPr/>
      <dgm:t>
        <a:bodyPr/>
        <a:lstStyle/>
        <a:p>
          <a:endParaRPr lang="en-US"/>
        </a:p>
      </dgm:t>
    </dgm:pt>
    <dgm:pt modelId="{FCF20156-7215-48E4-B975-D85597671DD5}" type="pres">
      <dgm:prSet presAssocID="{7D84C537-9B81-467A-90E4-FEE68398B4E7}" presName="linear" presStyleCnt="0">
        <dgm:presLayoutVars>
          <dgm:animLvl val="lvl"/>
          <dgm:resizeHandles val="exact"/>
        </dgm:presLayoutVars>
      </dgm:prSet>
      <dgm:spPr/>
    </dgm:pt>
    <dgm:pt modelId="{CBB6B68A-DA5E-4188-9BC5-61ACD5244088}" type="pres">
      <dgm:prSet presAssocID="{0C93F3B3-0965-42A5-B1BD-11ED8902B112}" presName="parentText" presStyleLbl="node1" presStyleIdx="0" presStyleCnt="2">
        <dgm:presLayoutVars>
          <dgm:chMax val="0"/>
          <dgm:bulletEnabled val="1"/>
        </dgm:presLayoutVars>
      </dgm:prSet>
      <dgm:spPr/>
    </dgm:pt>
    <dgm:pt modelId="{129C90F4-31BB-49BB-829D-52255D9CC3EB}" type="pres">
      <dgm:prSet presAssocID="{FFF9FEE5-EEAC-4B69-B1F8-5ED0645308C1}" presName="spacer" presStyleCnt="0"/>
      <dgm:spPr/>
    </dgm:pt>
    <dgm:pt modelId="{2C842C95-738E-4856-A252-F71F2FAFE14E}" type="pres">
      <dgm:prSet presAssocID="{49BA2597-32C8-48DB-B644-C953D70B79D9}" presName="parentText" presStyleLbl="node1" presStyleIdx="1" presStyleCnt="2">
        <dgm:presLayoutVars>
          <dgm:chMax val="0"/>
          <dgm:bulletEnabled val="1"/>
        </dgm:presLayoutVars>
      </dgm:prSet>
      <dgm:spPr/>
    </dgm:pt>
  </dgm:ptLst>
  <dgm:cxnLst>
    <dgm:cxn modelId="{D97E3E0E-00FB-4308-A0A5-B7D3E6FBE16B}" srcId="{7D84C537-9B81-467A-90E4-FEE68398B4E7}" destId="{0C93F3B3-0965-42A5-B1BD-11ED8902B112}" srcOrd="0" destOrd="0" parTransId="{09F823A9-AE9E-44BA-A506-FD31813FEE9D}" sibTransId="{FFF9FEE5-EEAC-4B69-B1F8-5ED0645308C1}"/>
    <dgm:cxn modelId="{2174CE4F-1CA7-40CC-99AA-468EA98DBF9B}" type="presOf" srcId="{0C93F3B3-0965-42A5-B1BD-11ED8902B112}" destId="{CBB6B68A-DA5E-4188-9BC5-61ACD5244088}" srcOrd="0" destOrd="0" presId="urn:microsoft.com/office/officeart/2005/8/layout/vList2"/>
    <dgm:cxn modelId="{1E19DEAE-751C-453B-B8AE-03FEC2E7B5CD}" srcId="{7D84C537-9B81-467A-90E4-FEE68398B4E7}" destId="{49BA2597-32C8-48DB-B644-C953D70B79D9}" srcOrd="1" destOrd="0" parTransId="{BE70A1C2-EE2A-4082-84BB-290A7010B319}" sibTransId="{EF6304B5-371D-44E1-BDE9-83D54CF5AE65}"/>
    <dgm:cxn modelId="{F13F7CC4-D517-48ED-AB1B-557445ACFDE5}" type="presOf" srcId="{49BA2597-32C8-48DB-B644-C953D70B79D9}" destId="{2C842C95-738E-4856-A252-F71F2FAFE14E}" srcOrd="0" destOrd="0" presId="urn:microsoft.com/office/officeart/2005/8/layout/vList2"/>
    <dgm:cxn modelId="{01D1ECF6-096A-4B60-A574-6D0D07F854ED}" type="presOf" srcId="{7D84C537-9B81-467A-90E4-FEE68398B4E7}" destId="{FCF20156-7215-48E4-B975-D85597671DD5}" srcOrd="0" destOrd="0" presId="urn:microsoft.com/office/officeart/2005/8/layout/vList2"/>
    <dgm:cxn modelId="{FCAB3D09-3914-4590-8EDC-1D28F35CD3DC}" type="presParOf" srcId="{FCF20156-7215-48E4-B975-D85597671DD5}" destId="{CBB6B68A-DA5E-4188-9BC5-61ACD5244088}" srcOrd="0" destOrd="0" presId="urn:microsoft.com/office/officeart/2005/8/layout/vList2"/>
    <dgm:cxn modelId="{4144E93A-A637-41C5-95DF-C1EFE23FAF66}" type="presParOf" srcId="{FCF20156-7215-48E4-B975-D85597671DD5}" destId="{129C90F4-31BB-49BB-829D-52255D9CC3EB}" srcOrd="1" destOrd="0" presId="urn:microsoft.com/office/officeart/2005/8/layout/vList2"/>
    <dgm:cxn modelId="{BC595896-9E69-4F47-96C0-2DA9B2214AEC}" type="presParOf" srcId="{FCF20156-7215-48E4-B975-D85597671DD5}" destId="{2C842C95-738E-4856-A252-F71F2FAFE14E}"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82BE4A-6DC4-4CAB-8D99-884165B2852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8DA8A22-106E-46F7-A253-4A450E2ADE4B}">
      <dgm:prSet/>
      <dgm:spPr/>
      <dgm:t>
        <a:bodyPr/>
        <a:lstStyle/>
        <a:p>
          <a:r>
            <a:rPr lang="en-US" b="0" i="0"/>
            <a:t>Supports district mission to improve teacher effectiveness and retention.</a:t>
          </a:r>
          <a:endParaRPr lang="en-US"/>
        </a:p>
      </dgm:t>
    </dgm:pt>
    <dgm:pt modelId="{072FD23C-4E80-4FD1-9E46-C93DAD4B5731}" type="parTrans" cxnId="{CC25B90D-0E7C-466E-B5F5-9931DD6AE5D1}">
      <dgm:prSet/>
      <dgm:spPr/>
      <dgm:t>
        <a:bodyPr/>
        <a:lstStyle/>
        <a:p>
          <a:endParaRPr lang="en-US"/>
        </a:p>
      </dgm:t>
    </dgm:pt>
    <dgm:pt modelId="{88F3FB79-1CBB-4AE7-A5FC-1A360CC40994}" type="sibTrans" cxnId="{CC25B90D-0E7C-466E-B5F5-9931DD6AE5D1}">
      <dgm:prSet/>
      <dgm:spPr/>
      <dgm:t>
        <a:bodyPr/>
        <a:lstStyle/>
        <a:p>
          <a:endParaRPr lang="en-US"/>
        </a:p>
      </dgm:t>
    </dgm:pt>
    <dgm:pt modelId="{441C0226-1453-41D1-9C41-5130ED906847}">
      <dgm:prSet/>
      <dgm:spPr/>
      <dgm:t>
        <a:bodyPr/>
        <a:lstStyle/>
        <a:p>
          <a:r>
            <a:rPr lang="en-US" b="0" i="0"/>
            <a:t>Aligns with strategic goals for professional development and certification.</a:t>
          </a:r>
          <a:endParaRPr lang="en-US"/>
        </a:p>
      </dgm:t>
    </dgm:pt>
    <dgm:pt modelId="{E1302062-43AC-4CDE-85CA-9736A1259BF5}" type="parTrans" cxnId="{726A3617-518E-4DCF-8D5B-7C517B2DA26D}">
      <dgm:prSet/>
      <dgm:spPr/>
      <dgm:t>
        <a:bodyPr/>
        <a:lstStyle/>
        <a:p>
          <a:endParaRPr lang="en-US"/>
        </a:p>
      </dgm:t>
    </dgm:pt>
    <dgm:pt modelId="{2043753C-C2A3-4650-A268-2285A9C6A3DB}" type="sibTrans" cxnId="{726A3617-518E-4DCF-8D5B-7C517B2DA26D}">
      <dgm:prSet/>
      <dgm:spPr/>
      <dgm:t>
        <a:bodyPr/>
        <a:lstStyle/>
        <a:p>
          <a:endParaRPr lang="en-US"/>
        </a:p>
      </dgm:t>
    </dgm:pt>
    <dgm:pt modelId="{E21D32B3-90A9-4A9F-8F73-74F815644892}" type="pres">
      <dgm:prSet presAssocID="{CA82BE4A-6DC4-4CAB-8D99-884165B2852E}" presName="linear" presStyleCnt="0">
        <dgm:presLayoutVars>
          <dgm:animLvl val="lvl"/>
          <dgm:resizeHandles val="exact"/>
        </dgm:presLayoutVars>
      </dgm:prSet>
      <dgm:spPr/>
    </dgm:pt>
    <dgm:pt modelId="{44897EB4-ADCF-4357-AF82-BAA7CA690480}" type="pres">
      <dgm:prSet presAssocID="{A8DA8A22-106E-46F7-A253-4A450E2ADE4B}" presName="parentText" presStyleLbl="node1" presStyleIdx="0" presStyleCnt="2">
        <dgm:presLayoutVars>
          <dgm:chMax val="0"/>
          <dgm:bulletEnabled val="1"/>
        </dgm:presLayoutVars>
      </dgm:prSet>
      <dgm:spPr/>
    </dgm:pt>
    <dgm:pt modelId="{A2A6C940-16FB-4E5C-B7EC-44C729962F83}" type="pres">
      <dgm:prSet presAssocID="{88F3FB79-1CBB-4AE7-A5FC-1A360CC40994}" presName="spacer" presStyleCnt="0"/>
      <dgm:spPr/>
    </dgm:pt>
    <dgm:pt modelId="{65B63D47-9E5F-4676-96F5-4580A95D8B0C}" type="pres">
      <dgm:prSet presAssocID="{441C0226-1453-41D1-9C41-5130ED906847}" presName="parentText" presStyleLbl="node1" presStyleIdx="1" presStyleCnt="2">
        <dgm:presLayoutVars>
          <dgm:chMax val="0"/>
          <dgm:bulletEnabled val="1"/>
        </dgm:presLayoutVars>
      </dgm:prSet>
      <dgm:spPr/>
    </dgm:pt>
  </dgm:ptLst>
  <dgm:cxnLst>
    <dgm:cxn modelId="{CC25B90D-0E7C-466E-B5F5-9931DD6AE5D1}" srcId="{CA82BE4A-6DC4-4CAB-8D99-884165B2852E}" destId="{A8DA8A22-106E-46F7-A253-4A450E2ADE4B}" srcOrd="0" destOrd="0" parTransId="{072FD23C-4E80-4FD1-9E46-C93DAD4B5731}" sibTransId="{88F3FB79-1CBB-4AE7-A5FC-1A360CC40994}"/>
    <dgm:cxn modelId="{726A3617-518E-4DCF-8D5B-7C517B2DA26D}" srcId="{CA82BE4A-6DC4-4CAB-8D99-884165B2852E}" destId="{441C0226-1453-41D1-9C41-5130ED906847}" srcOrd="1" destOrd="0" parTransId="{E1302062-43AC-4CDE-85CA-9736A1259BF5}" sibTransId="{2043753C-C2A3-4650-A268-2285A9C6A3DB}"/>
    <dgm:cxn modelId="{11298555-F2C8-4092-890C-5A038F769AED}" type="presOf" srcId="{441C0226-1453-41D1-9C41-5130ED906847}" destId="{65B63D47-9E5F-4676-96F5-4580A95D8B0C}" srcOrd="0" destOrd="0" presId="urn:microsoft.com/office/officeart/2005/8/layout/vList2"/>
    <dgm:cxn modelId="{D761CAC9-DD3E-4310-9158-6FF23891A45E}" type="presOf" srcId="{CA82BE4A-6DC4-4CAB-8D99-884165B2852E}" destId="{E21D32B3-90A9-4A9F-8F73-74F815644892}" srcOrd="0" destOrd="0" presId="urn:microsoft.com/office/officeart/2005/8/layout/vList2"/>
    <dgm:cxn modelId="{7BAD14FF-1D1B-4E1F-89CA-AAF01920BB09}" type="presOf" srcId="{A8DA8A22-106E-46F7-A253-4A450E2ADE4B}" destId="{44897EB4-ADCF-4357-AF82-BAA7CA690480}" srcOrd="0" destOrd="0" presId="urn:microsoft.com/office/officeart/2005/8/layout/vList2"/>
    <dgm:cxn modelId="{AE0034A5-0999-476F-A32C-7F356F0FB51E}" type="presParOf" srcId="{E21D32B3-90A9-4A9F-8F73-74F815644892}" destId="{44897EB4-ADCF-4357-AF82-BAA7CA690480}" srcOrd="0" destOrd="0" presId="urn:microsoft.com/office/officeart/2005/8/layout/vList2"/>
    <dgm:cxn modelId="{CA32DB80-6A45-4531-8C57-C525266C9A7F}" type="presParOf" srcId="{E21D32B3-90A9-4A9F-8F73-74F815644892}" destId="{A2A6C940-16FB-4E5C-B7EC-44C729962F83}" srcOrd="1" destOrd="0" presId="urn:microsoft.com/office/officeart/2005/8/layout/vList2"/>
    <dgm:cxn modelId="{D23E0835-D68F-4831-8C8C-492120F96315}" type="presParOf" srcId="{E21D32B3-90A9-4A9F-8F73-74F815644892}" destId="{65B63D47-9E5F-4676-96F5-4580A95D8B0C}"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37C024-7861-413B-96E2-F13BE5F31252}" type="doc">
      <dgm:prSet loTypeId="urn:microsoft.com/office/officeart/2005/8/layout/cycle5" loCatId="cycle" qsTypeId="urn:microsoft.com/office/officeart/2005/8/quickstyle/simple5" qsCatId="simple" csTypeId="urn:microsoft.com/office/officeart/2005/8/colors/colorful1" csCatId="colorful" phldr="1"/>
      <dgm:spPr/>
      <dgm:t>
        <a:bodyPr/>
        <a:lstStyle/>
        <a:p>
          <a:endParaRPr lang="en-US"/>
        </a:p>
      </dgm:t>
    </dgm:pt>
    <dgm:pt modelId="{B38902FE-9DF0-4A61-B8D8-C429283061FB}">
      <dgm:prSet/>
      <dgm:spPr/>
      <dgm:t>
        <a:bodyPr/>
        <a:lstStyle/>
        <a:p>
          <a:r>
            <a:rPr lang="en-US" b="0" i="0" dirty="0"/>
            <a:t>Collaboration amongst the following groups</a:t>
          </a:r>
          <a:endParaRPr lang="en-US" dirty="0"/>
        </a:p>
      </dgm:t>
    </dgm:pt>
    <dgm:pt modelId="{77A0C67A-C8FC-446D-B585-BB40A2CCF60E}" type="parTrans" cxnId="{2CD9CB84-5277-4129-9ECD-8705AE553F96}">
      <dgm:prSet/>
      <dgm:spPr/>
      <dgm:t>
        <a:bodyPr/>
        <a:lstStyle/>
        <a:p>
          <a:endParaRPr lang="en-US"/>
        </a:p>
      </dgm:t>
    </dgm:pt>
    <dgm:pt modelId="{1CF3FA34-11E1-4947-BDC0-9BE391216463}" type="sibTrans" cxnId="{2CD9CB84-5277-4129-9ECD-8705AE553F96}">
      <dgm:prSet/>
      <dgm:spPr/>
      <dgm:t>
        <a:bodyPr/>
        <a:lstStyle/>
        <a:p>
          <a:endParaRPr lang="en-US"/>
        </a:p>
      </dgm:t>
    </dgm:pt>
    <dgm:pt modelId="{944C874F-4F29-4974-90AB-33F39C1C9FBD}">
      <dgm:prSet/>
      <dgm:spPr/>
      <dgm:t>
        <a:bodyPr/>
        <a:lstStyle/>
        <a:p>
          <a:r>
            <a:rPr lang="en-US" b="0" i="0" dirty="0"/>
            <a:t>Human Resources leadership</a:t>
          </a:r>
          <a:endParaRPr lang="en-US" dirty="0"/>
        </a:p>
      </dgm:t>
    </dgm:pt>
    <dgm:pt modelId="{EB9F7D86-244F-43FD-AE2F-A07A12067146}" type="parTrans" cxnId="{4D135BD4-688F-4C31-A31F-19CA5D03981B}">
      <dgm:prSet/>
      <dgm:spPr/>
      <dgm:t>
        <a:bodyPr/>
        <a:lstStyle/>
        <a:p>
          <a:endParaRPr lang="en-US"/>
        </a:p>
      </dgm:t>
    </dgm:pt>
    <dgm:pt modelId="{10B3AC55-AAF8-4524-9EB2-3E29E562717B}" type="sibTrans" cxnId="{4D135BD4-688F-4C31-A31F-19CA5D03981B}">
      <dgm:prSet/>
      <dgm:spPr/>
      <dgm:t>
        <a:bodyPr/>
        <a:lstStyle/>
        <a:p>
          <a:endParaRPr lang="en-US"/>
        </a:p>
      </dgm:t>
    </dgm:pt>
    <dgm:pt modelId="{6797F0CB-2CB6-4327-9F2D-B48C5E9996DA}">
      <dgm:prSet/>
      <dgm:spPr/>
      <dgm:t>
        <a:bodyPr/>
        <a:lstStyle/>
        <a:p>
          <a:r>
            <a:rPr lang="en-US" b="0" i="0"/>
            <a:t>Department of Exceptional Children leadership</a:t>
          </a:r>
          <a:endParaRPr lang="en-US"/>
        </a:p>
      </dgm:t>
    </dgm:pt>
    <dgm:pt modelId="{1853F032-7A1C-4C45-ADCF-AE050448115D}" type="parTrans" cxnId="{B71FA5D4-F636-46E1-9C64-5614B948BEC7}">
      <dgm:prSet/>
      <dgm:spPr/>
      <dgm:t>
        <a:bodyPr/>
        <a:lstStyle/>
        <a:p>
          <a:endParaRPr lang="en-US"/>
        </a:p>
      </dgm:t>
    </dgm:pt>
    <dgm:pt modelId="{A50CC931-FB52-4184-8D51-06814A03BC07}" type="sibTrans" cxnId="{B71FA5D4-F636-46E1-9C64-5614B948BEC7}">
      <dgm:prSet/>
      <dgm:spPr/>
      <dgm:t>
        <a:bodyPr/>
        <a:lstStyle/>
        <a:p>
          <a:endParaRPr lang="en-US"/>
        </a:p>
      </dgm:t>
    </dgm:pt>
    <dgm:pt modelId="{D6735EEA-F20C-4302-A515-BF3C63366DAC}">
      <dgm:prSet/>
      <dgm:spPr/>
      <dgm:t>
        <a:bodyPr/>
        <a:lstStyle/>
        <a:p>
          <a:r>
            <a:rPr lang="en-US" b="0" i="0"/>
            <a:t>Department of Professional Learning leadership</a:t>
          </a:r>
          <a:endParaRPr lang="en-US"/>
        </a:p>
      </dgm:t>
    </dgm:pt>
    <dgm:pt modelId="{B59FFD45-998D-4499-8ADA-AC5B21499FF3}" type="parTrans" cxnId="{238A418F-B3D6-45C9-8025-C7295A35C083}">
      <dgm:prSet/>
      <dgm:spPr/>
      <dgm:t>
        <a:bodyPr/>
        <a:lstStyle/>
        <a:p>
          <a:endParaRPr lang="en-US"/>
        </a:p>
      </dgm:t>
    </dgm:pt>
    <dgm:pt modelId="{976BC664-323F-49B4-8984-0F68318DCE37}" type="sibTrans" cxnId="{238A418F-B3D6-45C9-8025-C7295A35C083}">
      <dgm:prSet/>
      <dgm:spPr/>
      <dgm:t>
        <a:bodyPr/>
        <a:lstStyle/>
        <a:p>
          <a:endParaRPr lang="en-US"/>
        </a:p>
      </dgm:t>
    </dgm:pt>
    <dgm:pt modelId="{7204CD9A-1C56-4144-868E-7EC386BF5C56}">
      <dgm:prSet/>
      <dgm:spPr/>
      <dgm:t>
        <a:bodyPr/>
        <a:lstStyle/>
        <a:p>
          <a:r>
            <a:rPr lang="en-US" b="0" i="0"/>
            <a:t>Community Partners</a:t>
          </a:r>
          <a:endParaRPr lang="en-US"/>
        </a:p>
      </dgm:t>
    </dgm:pt>
    <dgm:pt modelId="{A68CA321-397D-4D40-8820-9BA6892FE3C1}" type="parTrans" cxnId="{B9B5AED4-CBD3-4875-B955-15091059313B}">
      <dgm:prSet/>
      <dgm:spPr/>
      <dgm:t>
        <a:bodyPr/>
        <a:lstStyle/>
        <a:p>
          <a:endParaRPr lang="en-US"/>
        </a:p>
      </dgm:t>
    </dgm:pt>
    <dgm:pt modelId="{7A39A574-18DD-4507-9DE2-1AF83BACDDDC}" type="sibTrans" cxnId="{B9B5AED4-CBD3-4875-B955-15091059313B}">
      <dgm:prSet/>
      <dgm:spPr/>
      <dgm:t>
        <a:bodyPr/>
        <a:lstStyle/>
        <a:p>
          <a:endParaRPr lang="en-US"/>
        </a:p>
      </dgm:t>
    </dgm:pt>
    <dgm:pt modelId="{47656610-A896-4C43-B7ED-9E153DB5F978}" type="pres">
      <dgm:prSet presAssocID="{7037C024-7861-413B-96E2-F13BE5F31252}" presName="cycle" presStyleCnt="0">
        <dgm:presLayoutVars>
          <dgm:dir/>
          <dgm:resizeHandles val="exact"/>
        </dgm:presLayoutVars>
      </dgm:prSet>
      <dgm:spPr/>
    </dgm:pt>
    <dgm:pt modelId="{64C514BA-00C8-4BAF-8AFF-BC68DA6914CF}" type="pres">
      <dgm:prSet presAssocID="{B38902FE-9DF0-4A61-B8D8-C429283061FB}" presName="node" presStyleLbl="node1" presStyleIdx="0" presStyleCnt="1">
        <dgm:presLayoutVars>
          <dgm:bulletEnabled val="1"/>
        </dgm:presLayoutVars>
      </dgm:prSet>
      <dgm:spPr/>
    </dgm:pt>
  </dgm:ptLst>
  <dgm:cxnLst>
    <dgm:cxn modelId="{4EA8E800-56D9-421D-A98E-272EAD4F26B9}" type="presOf" srcId="{7204CD9A-1C56-4144-868E-7EC386BF5C56}" destId="{64C514BA-00C8-4BAF-8AFF-BC68DA6914CF}" srcOrd="0" destOrd="4" presId="urn:microsoft.com/office/officeart/2005/8/layout/cycle5"/>
    <dgm:cxn modelId="{9ADE2F08-0D75-484C-900F-407B6F38BBD0}" type="presOf" srcId="{D6735EEA-F20C-4302-A515-BF3C63366DAC}" destId="{64C514BA-00C8-4BAF-8AFF-BC68DA6914CF}" srcOrd="0" destOrd="3" presId="urn:microsoft.com/office/officeart/2005/8/layout/cycle5"/>
    <dgm:cxn modelId="{0EEB7139-41AF-427C-B620-BD8119A91555}" type="presOf" srcId="{B38902FE-9DF0-4A61-B8D8-C429283061FB}" destId="{64C514BA-00C8-4BAF-8AFF-BC68DA6914CF}" srcOrd="0" destOrd="0" presId="urn:microsoft.com/office/officeart/2005/8/layout/cycle5"/>
    <dgm:cxn modelId="{020CB577-3291-452F-99E0-C123DDAC9AE6}" type="presOf" srcId="{944C874F-4F29-4974-90AB-33F39C1C9FBD}" destId="{64C514BA-00C8-4BAF-8AFF-BC68DA6914CF}" srcOrd="0" destOrd="1" presId="urn:microsoft.com/office/officeart/2005/8/layout/cycle5"/>
    <dgm:cxn modelId="{1B8A5280-2E18-48B4-AC6A-E111D33DFDF4}" type="presOf" srcId="{6797F0CB-2CB6-4327-9F2D-B48C5E9996DA}" destId="{64C514BA-00C8-4BAF-8AFF-BC68DA6914CF}" srcOrd="0" destOrd="2" presId="urn:microsoft.com/office/officeart/2005/8/layout/cycle5"/>
    <dgm:cxn modelId="{2CD9CB84-5277-4129-9ECD-8705AE553F96}" srcId="{7037C024-7861-413B-96E2-F13BE5F31252}" destId="{B38902FE-9DF0-4A61-B8D8-C429283061FB}" srcOrd="0" destOrd="0" parTransId="{77A0C67A-C8FC-446D-B585-BB40A2CCF60E}" sibTransId="{1CF3FA34-11E1-4947-BDC0-9BE391216463}"/>
    <dgm:cxn modelId="{238A418F-B3D6-45C9-8025-C7295A35C083}" srcId="{B38902FE-9DF0-4A61-B8D8-C429283061FB}" destId="{D6735EEA-F20C-4302-A515-BF3C63366DAC}" srcOrd="2" destOrd="0" parTransId="{B59FFD45-998D-4499-8ADA-AC5B21499FF3}" sibTransId="{976BC664-323F-49B4-8984-0F68318DCE37}"/>
    <dgm:cxn modelId="{3327FEC3-6CAD-465E-A773-58E0A431CD00}" type="presOf" srcId="{7037C024-7861-413B-96E2-F13BE5F31252}" destId="{47656610-A896-4C43-B7ED-9E153DB5F978}" srcOrd="0" destOrd="0" presId="urn:microsoft.com/office/officeart/2005/8/layout/cycle5"/>
    <dgm:cxn modelId="{4D135BD4-688F-4C31-A31F-19CA5D03981B}" srcId="{B38902FE-9DF0-4A61-B8D8-C429283061FB}" destId="{944C874F-4F29-4974-90AB-33F39C1C9FBD}" srcOrd="0" destOrd="0" parTransId="{EB9F7D86-244F-43FD-AE2F-A07A12067146}" sibTransId="{10B3AC55-AAF8-4524-9EB2-3E29E562717B}"/>
    <dgm:cxn modelId="{B71FA5D4-F636-46E1-9C64-5614B948BEC7}" srcId="{B38902FE-9DF0-4A61-B8D8-C429283061FB}" destId="{6797F0CB-2CB6-4327-9F2D-B48C5E9996DA}" srcOrd="1" destOrd="0" parTransId="{1853F032-7A1C-4C45-ADCF-AE050448115D}" sibTransId="{A50CC931-FB52-4184-8D51-06814A03BC07}"/>
    <dgm:cxn modelId="{B9B5AED4-CBD3-4875-B955-15091059313B}" srcId="{B38902FE-9DF0-4A61-B8D8-C429283061FB}" destId="{7204CD9A-1C56-4144-868E-7EC386BF5C56}" srcOrd="3" destOrd="0" parTransId="{A68CA321-397D-4D40-8820-9BA6892FE3C1}" sibTransId="{7A39A574-18DD-4507-9DE2-1AF83BACDDDC}"/>
    <dgm:cxn modelId="{13BD2813-19BE-4DA7-912E-1BA5F5FE949C}" type="presParOf" srcId="{47656610-A896-4C43-B7ED-9E153DB5F978}" destId="{64C514BA-00C8-4BAF-8AFF-BC68DA6914CF}" srcOrd="0"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6F691B-2A9E-4DC2-A2C6-96FDF60C8404}" type="doc">
      <dgm:prSet loTypeId="urn:microsoft.com/office/officeart/2016/7/layout/BasicTimeline" loCatId="process" qsTypeId="urn:microsoft.com/office/officeart/2005/8/quickstyle/simple4" qsCatId="simple" csTypeId="urn:microsoft.com/office/officeart/2005/8/colors/colorful1" csCatId="colorful" phldr="1"/>
      <dgm:spPr/>
      <dgm:t>
        <a:bodyPr/>
        <a:lstStyle/>
        <a:p>
          <a:endParaRPr lang="en-US"/>
        </a:p>
      </dgm:t>
    </dgm:pt>
    <dgm:pt modelId="{54E0EDF5-7603-4CCA-B6FB-25D907F23E91}">
      <dgm:prSet/>
      <dgm:spPr/>
      <dgm:t>
        <a:bodyPr/>
        <a:lstStyle/>
        <a:p>
          <a:pPr>
            <a:defRPr b="1"/>
          </a:pPr>
          <a:r>
            <a:rPr lang="en-US"/>
            <a:t>Apr. 2025</a:t>
          </a:r>
        </a:p>
      </dgm:t>
    </dgm:pt>
    <dgm:pt modelId="{4A7484D2-1186-4CE9-9A53-5F11E9390123}" type="parTrans" cxnId="{47C796D5-3B0A-4196-883D-8312AC52CE09}">
      <dgm:prSet/>
      <dgm:spPr/>
      <dgm:t>
        <a:bodyPr/>
        <a:lstStyle/>
        <a:p>
          <a:endParaRPr lang="en-US"/>
        </a:p>
      </dgm:t>
    </dgm:pt>
    <dgm:pt modelId="{79355D7C-A60D-4293-8FE0-06A580111272}" type="sibTrans" cxnId="{47C796D5-3B0A-4196-883D-8312AC52CE09}">
      <dgm:prSet/>
      <dgm:spPr/>
      <dgm:t>
        <a:bodyPr/>
        <a:lstStyle/>
        <a:p>
          <a:endParaRPr lang="en-US"/>
        </a:p>
      </dgm:t>
    </dgm:pt>
    <dgm:pt modelId="{B274AF4F-B19B-43BB-AA9C-45160DCA581D}">
      <dgm:prSet/>
      <dgm:spPr/>
      <dgm:t>
        <a:bodyPr/>
        <a:lstStyle/>
        <a:p>
          <a:r>
            <a:rPr lang="en-US"/>
            <a:t>Planning with Principals</a:t>
          </a:r>
        </a:p>
      </dgm:t>
    </dgm:pt>
    <dgm:pt modelId="{D85E8D15-A5BE-478F-9095-4CBD177726A6}" type="parTrans" cxnId="{2B1C49EB-CBD5-4C0F-B10C-07173401F545}">
      <dgm:prSet/>
      <dgm:spPr/>
      <dgm:t>
        <a:bodyPr/>
        <a:lstStyle/>
        <a:p>
          <a:endParaRPr lang="en-US"/>
        </a:p>
      </dgm:t>
    </dgm:pt>
    <dgm:pt modelId="{3E9175D7-40C7-4059-97AA-F25DCD5CCAD7}" type="sibTrans" cxnId="{2B1C49EB-CBD5-4C0F-B10C-07173401F545}">
      <dgm:prSet/>
      <dgm:spPr/>
      <dgm:t>
        <a:bodyPr/>
        <a:lstStyle/>
        <a:p>
          <a:endParaRPr lang="en-US"/>
        </a:p>
      </dgm:t>
    </dgm:pt>
    <dgm:pt modelId="{31F00C94-BFC7-4984-8C5D-D4229904FF8A}">
      <dgm:prSet/>
      <dgm:spPr/>
      <dgm:t>
        <a:bodyPr/>
        <a:lstStyle/>
        <a:p>
          <a:pPr>
            <a:defRPr b="1"/>
          </a:pPr>
          <a:r>
            <a:rPr lang="en-US"/>
            <a:t>May 2025</a:t>
          </a:r>
        </a:p>
      </dgm:t>
    </dgm:pt>
    <dgm:pt modelId="{792B939C-DF3D-4502-9D69-66133C7CC495}" type="parTrans" cxnId="{E29AB122-2201-4839-A8DE-DE931A4DA151}">
      <dgm:prSet/>
      <dgm:spPr/>
      <dgm:t>
        <a:bodyPr/>
        <a:lstStyle/>
        <a:p>
          <a:endParaRPr lang="en-US"/>
        </a:p>
      </dgm:t>
    </dgm:pt>
    <dgm:pt modelId="{86F18D98-71E6-4B11-96FE-CD42FF035EC1}" type="sibTrans" cxnId="{E29AB122-2201-4839-A8DE-DE931A4DA151}">
      <dgm:prSet/>
      <dgm:spPr/>
      <dgm:t>
        <a:bodyPr/>
        <a:lstStyle/>
        <a:p>
          <a:endParaRPr lang="en-US"/>
        </a:p>
      </dgm:t>
    </dgm:pt>
    <dgm:pt modelId="{9E907D2F-C574-4662-953E-0C495D158F2E}">
      <dgm:prSet/>
      <dgm:spPr/>
      <dgm:t>
        <a:bodyPr/>
        <a:lstStyle/>
        <a:p>
          <a:r>
            <a:rPr lang="en-US"/>
            <a:t>Planning with Exceptional Children and Teacher Induction</a:t>
          </a:r>
        </a:p>
      </dgm:t>
    </dgm:pt>
    <dgm:pt modelId="{6CB213EB-ABA6-465E-A0E2-46C5A0BF0F7E}" type="parTrans" cxnId="{2E9393E9-4FB7-4602-A036-FD433B91E045}">
      <dgm:prSet/>
      <dgm:spPr/>
      <dgm:t>
        <a:bodyPr/>
        <a:lstStyle/>
        <a:p>
          <a:endParaRPr lang="en-US"/>
        </a:p>
      </dgm:t>
    </dgm:pt>
    <dgm:pt modelId="{77E5855E-D8F9-4F68-A9FB-1910842AA42C}" type="sibTrans" cxnId="{2E9393E9-4FB7-4602-A036-FD433B91E045}">
      <dgm:prSet/>
      <dgm:spPr/>
      <dgm:t>
        <a:bodyPr/>
        <a:lstStyle/>
        <a:p>
          <a:endParaRPr lang="en-US"/>
        </a:p>
      </dgm:t>
    </dgm:pt>
    <dgm:pt modelId="{8EA4F67C-161A-499B-BC78-14C0F77C6FEE}">
      <dgm:prSet/>
      <dgm:spPr/>
      <dgm:t>
        <a:bodyPr/>
        <a:lstStyle/>
        <a:p>
          <a:pPr>
            <a:defRPr b="1"/>
          </a:pPr>
          <a:r>
            <a:rPr lang="en-US"/>
            <a:t>July 2025</a:t>
          </a:r>
        </a:p>
      </dgm:t>
    </dgm:pt>
    <dgm:pt modelId="{3569DE46-C799-495B-9CD0-CB18A2FBD39F}" type="parTrans" cxnId="{A55147EF-5EC4-47CA-B640-457DC4614FEF}">
      <dgm:prSet/>
      <dgm:spPr/>
      <dgm:t>
        <a:bodyPr/>
        <a:lstStyle/>
        <a:p>
          <a:endParaRPr lang="en-US"/>
        </a:p>
      </dgm:t>
    </dgm:pt>
    <dgm:pt modelId="{973B115C-6182-48C1-9513-F903E9DB7B12}" type="sibTrans" cxnId="{A55147EF-5EC4-47CA-B640-457DC4614FEF}">
      <dgm:prSet/>
      <dgm:spPr/>
      <dgm:t>
        <a:bodyPr/>
        <a:lstStyle/>
        <a:p>
          <a:endParaRPr lang="en-US"/>
        </a:p>
      </dgm:t>
    </dgm:pt>
    <dgm:pt modelId="{39750A6C-4F15-4715-A696-FF79DC3876B3}">
      <dgm:prSet/>
      <dgm:spPr/>
      <dgm:t>
        <a:bodyPr/>
        <a:lstStyle/>
        <a:p>
          <a:r>
            <a:rPr lang="en-US"/>
            <a:t>Pre-planning PL Session</a:t>
          </a:r>
        </a:p>
      </dgm:t>
    </dgm:pt>
    <dgm:pt modelId="{02E135F3-4255-40C2-BA4A-525274129A17}" type="parTrans" cxnId="{5FE31AC2-98CD-4476-82C2-A90940C24184}">
      <dgm:prSet/>
      <dgm:spPr/>
      <dgm:t>
        <a:bodyPr/>
        <a:lstStyle/>
        <a:p>
          <a:endParaRPr lang="en-US"/>
        </a:p>
      </dgm:t>
    </dgm:pt>
    <dgm:pt modelId="{D46952FF-F460-4B8E-BE91-A9C4ED6B27B6}" type="sibTrans" cxnId="{5FE31AC2-98CD-4476-82C2-A90940C24184}">
      <dgm:prSet/>
      <dgm:spPr/>
      <dgm:t>
        <a:bodyPr/>
        <a:lstStyle/>
        <a:p>
          <a:endParaRPr lang="en-US"/>
        </a:p>
      </dgm:t>
    </dgm:pt>
    <dgm:pt modelId="{6EFEC298-AFCC-4FDA-99FB-D702D023D049}">
      <dgm:prSet/>
      <dgm:spPr/>
      <dgm:t>
        <a:bodyPr/>
        <a:lstStyle/>
        <a:p>
          <a:pPr>
            <a:defRPr b="1"/>
          </a:pPr>
          <a:r>
            <a:rPr lang="en-US"/>
            <a:t>Aug. 2025</a:t>
          </a:r>
        </a:p>
      </dgm:t>
    </dgm:pt>
    <dgm:pt modelId="{F1EF70C0-3132-47BE-B7B4-8D472BF2B1D5}" type="parTrans" cxnId="{E9EE15FA-CF7D-46F8-AECF-86CD794A687A}">
      <dgm:prSet/>
      <dgm:spPr/>
      <dgm:t>
        <a:bodyPr/>
        <a:lstStyle/>
        <a:p>
          <a:endParaRPr lang="en-US"/>
        </a:p>
      </dgm:t>
    </dgm:pt>
    <dgm:pt modelId="{D13B88CB-4BD8-4B5C-89DA-FBD9D91D9BB3}" type="sibTrans" cxnId="{E9EE15FA-CF7D-46F8-AECF-86CD794A687A}">
      <dgm:prSet/>
      <dgm:spPr/>
      <dgm:t>
        <a:bodyPr/>
        <a:lstStyle/>
        <a:p>
          <a:endParaRPr lang="en-US"/>
        </a:p>
      </dgm:t>
    </dgm:pt>
    <dgm:pt modelId="{42133B43-C096-42C3-A2BB-B809BFA5D521}">
      <dgm:prSet/>
      <dgm:spPr/>
      <dgm:t>
        <a:bodyPr/>
        <a:lstStyle/>
        <a:p>
          <a:r>
            <a:rPr lang="en-US"/>
            <a:t>Teacher Workday PL Session</a:t>
          </a:r>
        </a:p>
      </dgm:t>
    </dgm:pt>
    <dgm:pt modelId="{46B3CB22-B603-4DDF-BD27-2B8088AB84F9}" type="parTrans" cxnId="{A69B6520-B1F9-492F-9595-BA8662595F40}">
      <dgm:prSet/>
      <dgm:spPr/>
      <dgm:t>
        <a:bodyPr/>
        <a:lstStyle/>
        <a:p>
          <a:endParaRPr lang="en-US"/>
        </a:p>
      </dgm:t>
    </dgm:pt>
    <dgm:pt modelId="{FF45AB2B-8FFC-45ED-A5F4-FC782CDF7C59}" type="sibTrans" cxnId="{A69B6520-B1F9-492F-9595-BA8662595F40}">
      <dgm:prSet/>
      <dgm:spPr/>
      <dgm:t>
        <a:bodyPr/>
        <a:lstStyle/>
        <a:p>
          <a:endParaRPr lang="en-US"/>
        </a:p>
      </dgm:t>
    </dgm:pt>
    <dgm:pt modelId="{A53E21AB-C3CA-4D19-A21A-64E35180B4F1}">
      <dgm:prSet/>
      <dgm:spPr/>
      <dgm:t>
        <a:bodyPr/>
        <a:lstStyle/>
        <a:p>
          <a:pPr>
            <a:defRPr b="1"/>
          </a:pPr>
          <a:r>
            <a:rPr lang="en-US"/>
            <a:t>Oct. 2025</a:t>
          </a:r>
        </a:p>
      </dgm:t>
    </dgm:pt>
    <dgm:pt modelId="{A8B23AE0-4E6C-4387-8AC6-6E10447F2749}" type="parTrans" cxnId="{306D5278-80D0-41D4-8F28-D8248E029035}">
      <dgm:prSet/>
      <dgm:spPr/>
      <dgm:t>
        <a:bodyPr/>
        <a:lstStyle/>
        <a:p>
          <a:endParaRPr lang="en-US"/>
        </a:p>
      </dgm:t>
    </dgm:pt>
    <dgm:pt modelId="{90A85414-6FE7-4816-B32D-CCE4FE452EB8}" type="sibTrans" cxnId="{306D5278-80D0-41D4-8F28-D8248E029035}">
      <dgm:prSet/>
      <dgm:spPr/>
      <dgm:t>
        <a:bodyPr/>
        <a:lstStyle/>
        <a:p>
          <a:endParaRPr lang="en-US"/>
        </a:p>
      </dgm:t>
    </dgm:pt>
    <dgm:pt modelId="{86B2DD9E-0D90-4E8F-99F0-8E1018F4FEFA}">
      <dgm:prSet/>
      <dgm:spPr/>
      <dgm:t>
        <a:bodyPr/>
        <a:lstStyle/>
        <a:p>
          <a:r>
            <a:rPr lang="en-US"/>
            <a:t>Virtual PL Session</a:t>
          </a:r>
        </a:p>
      </dgm:t>
    </dgm:pt>
    <dgm:pt modelId="{D4A40760-287A-474B-B6AE-3123C68AD54B}" type="parTrans" cxnId="{17FDA187-A172-4831-B332-ECE08BEF5517}">
      <dgm:prSet/>
      <dgm:spPr/>
      <dgm:t>
        <a:bodyPr/>
        <a:lstStyle/>
        <a:p>
          <a:endParaRPr lang="en-US"/>
        </a:p>
      </dgm:t>
    </dgm:pt>
    <dgm:pt modelId="{724837D7-25C7-44B2-8292-A1D1B1941CDF}" type="sibTrans" cxnId="{17FDA187-A172-4831-B332-ECE08BEF5517}">
      <dgm:prSet/>
      <dgm:spPr/>
      <dgm:t>
        <a:bodyPr/>
        <a:lstStyle/>
        <a:p>
          <a:endParaRPr lang="en-US"/>
        </a:p>
      </dgm:t>
    </dgm:pt>
    <dgm:pt modelId="{6FD69F82-73CC-4FD9-956E-28C7A2A56CF2}">
      <dgm:prSet/>
      <dgm:spPr/>
      <dgm:t>
        <a:bodyPr/>
        <a:lstStyle/>
        <a:p>
          <a:pPr>
            <a:defRPr b="1"/>
          </a:pPr>
          <a:r>
            <a:rPr lang="en-US"/>
            <a:t>Jan. 2026</a:t>
          </a:r>
        </a:p>
      </dgm:t>
    </dgm:pt>
    <dgm:pt modelId="{EA9BD585-A1BD-4099-96A3-153D084A91DF}" type="parTrans" cxnId="{D258D4A1-6300-4E63-8AAF-DA3F71EAD213}">
      <dgm:prSet/>
      <dgm:spPr/>
      <dgm:t>
        <a:bodyPr/>
        <a:lstStyle/>
        <a:p>
          <a:endParaRPr lang="en-US"/>
        </a:p>
      </dgm:t>
    </dgm:pt>
    <dgm:pt modelId="{99B3E52C-8014-4A02-8109-D1639D951521}" type="sibTrans" cxnId="{D258D4A1-6300-4E63-8AAF-DA3F71EAD213}">
      <dgm:prSet/>
      <dgm:spPr/>
      <dgm:t>
        <a:bodyPr/>
        <a:lstStyle/>
        <a:p>
          <a:endParaRPr lang="en-US"/>
        </a:p>
      </dgm:t>
    </dgm:pt>
    <dgm:pt modelId="{BF586D0E-0697-4503-85A4-50478D1C9EF6}">
      <dgm:prSet/>
      <dgm:spPr/>
      <dgm:t>
        <a:bodyPr/>
        <a:lstStyle/>
        <a:p>
          <a:r>
            <a:rPr lang="en-US"/>
            <a:t>In-person PL Session</a:t>
          </a:r>
        </a:p>
      </dgm:t>
    </dgm:pt>
    <dgm:pt modelId="{C8632C74-B4F8-4890-B76A-4D682215A75C}" type="parTrans" cxnId="{BB22D18F-0D90-4A92-904A-1DCDA53A00CF}">
      <dgm:prSet/>
      <dgm:spPr/>
      <dgm:t>
        <a:bodyPr/>
        <a:lstStyle/>
        <a:p>
          <a:endParaRPr lang="en-US"/>
        </a:p>
      </dgm:t>
    </dgm:pt>
    <dgm:pt modelId="{9B31BD9B-63FA-4D77-9FEF-4495DB3C8BD3}" type="sibTrans" cxnId="{BB22D18F-0D90-4A92-904A-1DCDA53A00CF}">
      <dgm:prSet/>
      <dgm:spPr/>
      <dgm:t>
        <a:bodyPr/>
        <a:lstStyle/>
        <a:p>
          <a:endParaRPr lang="en-US"/>
        </a:p>
      </dgm:t>
    </dgm:pt>
    <dgm:pt modelId="{1411D84B-16DF-4E06-9345-58BDF9A8179C}">
      <dgm:prSet/>
      <dgm:spPr/>
      <dgm:t>
        <a:bodyPr/>
        <a:lstStyle/>
        <a:p>
          <a:pPr>
            <a:defRPr b="1"/>
          </a:pPr>
          <a:r>
            <a:rPr lang="en-US"/>
            <a:t>Mar. 2026</a:t>
          </a:r>
        </a:p>
      </dgm:t>
    </dgm:pt>
    <dgm:pt modelId="{F9BEB3F2-E365-4A12-AE81-BD6C9D320AEB}" type="parTrans" cxnId="{F5322F37-8729-41E6-8C07-C89FB5159C94}">
      <dgm:prSet/>
      <dgm:spPr/>
      <dgm:t>
        <a:bodyPr/>
        <a:lstStyle/>
        <a:p>
          <a:endParaRPr lang="en-US"/>
        </a:p>
      </dgm:t>
    </dgm:pt>
    <dgm:pt modelId="{687E8297-F124-4631-8CCF-3D4ABFEC7762}" type="sibTrans" cxnId="{F5322F37-8729-41E6-8C07-C89FB5159C94}">
      <dgm:prSet/>
      <dgm:spPr/>
      <dgm:t>
        <a:bodyPr/>
        <a:lstStyle/>
        <a:p>
          <a:endParaRPr lang="en-US"/>
        </a:p>
      </dgm:t>
    </dgm:pt>
    <dgm:pt modelId="{B9FA84BB-CE06-423D-B08F-2A3DF0766F6D}">
      <dgm:prSet/>
      <dgm:spPr/>
      <dgm:t>
        <a:bodyPr/>
        <a:lstStyle/>
        <a:p>
          <a:r>
            <a:rPr lang="en-US"/>
            <a:t>Virtual PL Session</a:t>
          </a:r>
        </a:p>
      </dgm:t>
    </dgm:pt>
    <dgm:pt modelId="{1E25BFC6-C941-431A-8A8F-D13C98F6C566}" type="parTrans" cxnId="{0C7B8DD7-283C-427E-B638-459C927751E7}">
      <dgm:prSet/>
      <dgm:spPr/>
      <dgm:t>
        <a:bodyPr/>
        <a:lstStyle/>
        <a:p>
          <a:endParaRPr lang="en-US"/>
        </a:p>
      </dgm:t>
    </dgm:pt>
    <dgm:pt modelId="{3203EF66-3384-409E-9AB8-34B8DB6C9907}" type="sibTrans" cxnId="{0C7B8DD7-283C-427E-B638-459C927751E7}">
      <dgm:prSet/>
      <dgm:spPr/>
      <dgm:t>
        <a:bodyPr/>
        <a:lstStyle/>
        <a:p>
          <a:endParaRPr lang="en-US"/>
        </a:p>
      </dgm:t>
    </dgm:pt>
    <dgm:pt modelId="{98EF6E06-B06E-4D34-9735-4D7A3D5A4943}">
      <dgm:prSet/>
      <dgm:spPr/>
      <dgm:t>
        <a:bodyPr/>
        <a:lstStyle/>
        <a:p>
          <a:pPr>
            <a:defRPr b="1"/>
          </a:pPr>
          <a:r>
            <a:rPr lang="en-US"/>
            <a:t>May 2026</a:t>
          </a:r>
        </a:p>
      </dgm:t>
    </dgm:pt>
    <dgm:pt modelId="{56BFFDFE-C4AC-48D2-BF79-FDB2FB5E11F0}" type="parTrans" cxnId="{5DD02F81-F6FF-4605-A913-1B7886A191E2}">
      <dgm:prSet/>
      <dgm:spPr/>
      <dgm:t>
        <a:bodyPr/>
        <a:lstStyle/>
        <a:p>
          <a:endParaRPr lang="en-US"/>
        </a:p>
      </dgm:t>
    </dgm:pt>
    <dgm:pt modelId="{E48A15D5-0981-48AC-B733-5345FC713521}" type="sibTrans" cxnId="{5DD02F81-F6FF-4605-A913-1B7886A191E2}">
      <dgm:prSet/>
      <dgm:spPr/>
      <dgm:t>
        <a:bodyPr/>
        <a:lstStyle/>
        <a:p>
          <a:endParaRPr lang="en-US"/>
        </a:p>
      </dgm:t>
    </dgm:pt>
    <dgm:pt modelId="{798E34B6-E4FE-4E4C-AED2-90D19A30A60E}">
      <dgm:prSet/>
      <dgm:spPr/>
      <dgm:t>
        <a:bodyPr/>
        <a:lstStyle/>
        <a:p>
          <a:r>
            <a:rPr lang="en-US"/>
            <a:t>End-of-Year Celebration</a:t>
          </a:r>
        </a:p>
      </dgm:t>
    </dgm:pt>
    <dgm:pt modelId="{F37F6C8A-538A-4E18-9B0C-D71A2027DF1D}" type="parTrans" cxnId="{35E1CB10-31A0-43A8-8BE9-89B958BD23BB}">
      <dgm:prSet/>
      <dgm:spPr/>
      <dgm:t>
        <a:bodyPr/>
        <a:lstStyle/>
        <a:p>
          <a:endParaRPr lang="en-US"/>
        </a:p>
      </dgm:t>
    </dgm:pt>
    <dgm:pt modelId="{A90CE273-CE4A-4C22-9173-EC48A8472D4D}" type="sibTrans" cxnId="{35E1CB10-31A0-43A8-8BE9-89B958BD23BB}">
      <dgm:prSet/>
      <dgm:spPr/>
      <dgm:t>
        <a:bodyPr/>
        <a:lstStyle/>
        <a:p>
          <a:endParaRPr lang="en-US"/>
        </a:p>
      </dgm:t>
    </dgm:pt>
    <dgm:pt modelId="{F3740E93-DB56-495B-90FD-286F2C3C60A8}" type="pres">
      <dgm:prSet presAssocID="{5D6F691B-2A9E-4DC2-A2C6-96FDF60C8404}" presName="root" presStyleCnt="0">
        <dgm:presLayoutVars>
          <dgm:chMax/>
          <dgm:chPref/>
          <dgm:animLvl val="lvl"/>
        </dgm:presLayoutVars>
      </dgm:prSet>
      <dgm:spPr/>
    </dgm:pt>
    <dgm:pt modelId="{22A6A8C3-BAA5-4E08-9ED5-B91D73746282}" type="pres">
      <dgm:prSet presAssocID="{5D6F691B-2A9E-4DC2-A2C6-96FDF60C8404}" presName="divider" presStyleLbl="fgAccFollowNode1" presStyleIdx="0" presStyleCnt="1"/>
      <dgm:spPr>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tailEnd type="triangle" w="lg" len="lg"/>
        </a:ln>
        <a:effectLst/>
      </dgm:spPr>
    </dgm:pt>
    <dgm:pt modelId="{0A11C030-419E-412B-98CC-FB1C3E72F628}" type="pres">
      <dgm:prSet presAssocID="{5D6F691B-2A9E-4DC2-A2C6-96FDF60C8404}" presName="nodes" presStyleCnt="0">
        <dgm:presLayoutVars>
          <dgm:chMax/>
          <dgm:chPref/>
          <dgm:animLvl val="lvl"/>
        </dgm:presLayoutVars>
      </dgm:prSet>
      <dgm:spPr/>
    </dgm:pt>
    <dgm:pt modelId="{0CFB786B-9A60-4F29-977C-9788861FEE6A}" type="pres">
      <dgm:prSet presAssocID="{54E0EDF5-7603-4CCA-B6FB-25D907F23E91}" presName="composite" presStyleCnt="0"/>
      <dgm:spPr/>
    </dgm:pt>
    <dgm:pt modelId="{68E94AE1-B387-4EB2-8D30-5E40BA7FBE6A}" type="pres">
      <dgm:prSet presAssocID="{54E0EDF5-7603-4CCA-B6FB-25D907F23E91}" presName="L1TextContainer" presStyleLbl="revTx" presStyleIdx="0" presStyleCnt="8">
        <dgm:presLayoutVars>
          <dgm:chMax val="1"/>
          <dgm:chPref val="1"/>
          <dgm:bulletEnabled val="1"/>
        </dgm:presLayoutVars>
      </dgm:prSet>
      <dgm:spPr/>
    </dgm:pt>
    <dgm:pt modelId="{68F3192E-A45A-4A79-B432-0CE10C6CA3E1}" type="pres">
      <dgm:prSet presAssocID="{54E0EDF5-7603-4CCA-B6FB-25D907F23E91}" presName="L2TextContainerWrapper" presStyleCnt="0">
        <dgm:presLayoutVars>
          <dgm:chMax val="0"/>
          <dgm:chPref val="0"/>
          <dgm:bulletEnabled val="1"/>
        </dgm:presLayoutVars>
      </dgm:prSet>
      <dgm:spPr/>
    </dgm:pt>
    <dgm:pt modelId="{C44C08DD-2261-424B-9972-D6A524706DD7}" type="pres">
      <dgm:prSet presAssocID="{54E0EDF5-7603-4CCA-B6FB-25D907F23E91}" presName="L2TextContainer" presStyleLbl="bgAcc1" presStyleIdx="0" presStyleCnt="8"/>
      <dgm:spPr/>
    </dgm:pt>
    <dgm:pt modelId="{5F11A78B-A5AE-44CA-ABDD-6E2736F5F212}" type="pres">
      <dgm:prSet presAssocID="{54E0EDF5-7603-4CCA-B6FB-25D907F23E91}" presName="FlexibleEmptyPlaceHolder" presStyleCnt="0"/>
      <dgm:spPr/>
    </dgm:pt>
    <dgm:pt modelId="{94C4F4DB-4994-48E8-9C37-8CBEEF3C990B}" type="pres">
      <dgm:prSet presAssocID="{54E0EDF5-7603-4CCA-B6FB-25D907F23E91}" presName="ConnectLine" presStyleLbl="sibTrans1D1" presStyleIdx="0" presStyleCnt="8"/>
      <dgm:spPr>
        <a:noFill/>
        <a:ln w="9525" cap="rnd" cmpd="sng" algn="ctr">
          <a:solidFill>
            <a:schemeClr val="accent2">
              <a:hueOff val="0"/>
              <a:satOff val="0"/>
              <a:lumOff val="0"/>
              <a:alphaOff val="0"/>
            </a:schemeClr>
          </a:solidFill>
          <a:prstDash val="dash"/>
        </a:ln>
        <a:effectLst/>
      </dgm:spPr>
    </dgm:pt>
    <dgm:pt modelId="{CE99C008-9255-4E36-9B51-90807C1AC54D}" type="pres">
      <dgm:prSet presAssocID="{54E0EDF5-7603-4CCA-B6FB-25D907F23E91}" presName="ConnectorPoint" presStyleLbl="alignNode1" presStyleIdx="0" presStyleCnt="8"/>
      <dgm:spPr/>
    </dgm:pt>
    <dgm:pt modelId="{224F6CC8-CF09-4658-ADDD-7B0584AF1B45}" type="pres">
      <dgm:prSet presAssocID="{54E0EDF5-7603-4CCA-B6FB-25D907F23E91}" presName="EmptyPlaceHolder" presStyleCnt="0"/>
      <dgm:spPr/>
    </dgm:pt>
    <dgm:pt modelId="{918B8E1F-D28A-4433-AE67-D4EE9974F523}" type="pres">
      <dgm:prSet presAssocID="{79355D7C-A60D-4293-8FE0-06A580111272}" presName="spaceBetweenRectangles" presStyleCnt="0"/>
      <dgm:spPr/>
    </dgm:pt>
    <dgm:pt modelId="{006EB6AE-0E6E-4F75-A138-89C38D2B38B2}" type="pres">
      <dgm:prSet presAssocID="{31F00C94-BFC7-4984-8C5D-D4229904FF8A}" presName="composite" presStyleCnt="0"/>
      <dgm:spPr/>
    </dgm:pt>
    <dgm:pt modelId="{F2D907E1-72ED-4F65-9CCC-18D9125A842B}" type="pres">
      <dgm:prSet presAssocID="{31F00C94-BFC7-4984-8C5D-D4229904FF8A}" presName="L1TextContainer" presStyleLbl="revTx" presStyleIdx="1" presStyleCnt="8">
        <dgm:presLayoutVars>
          <dgm:chMax val="1"/>
          <dgm:chPref val="1"/>
          <dgm:bulletEnabled val="1"/>
        </dgm:presLayoutVars>
      </dgm:prSet>
      <dgm:spPr/>
    </dgm:pt>
    <dgm:pt modelId="{3653AED3-FB69-4663-849D-38F72918086E}" type="pres">
      <dgm:prSet presAssocID="{31F00C94-BFC7-4984-8C5D-D4229904FF8A}" presName="L2TextContainerWrapper" presStyleCnt="0">
        <dgm:presLayoutVars>
          <dgm:chMax val="0"/>
          <dgm:chPref val="0"/>
          <dgm:bulletEnabled val="1"/>
        </dgm:presLayoutVars>
      </dgm:prSet>
      <dgm:spPr/>
    </dgm:pt>
    <dgm:pt modelId="{200115A8-7C3A-4B2A-9E3A-FFB55C8D1750}" type="pres">
      <dgm:prSet presAssocID="{31F00C94-BFC7-4984-8C5D-D4229904FF8A}" presName="L2TextContainer" presStyleLbl="bgAcc1" presStyleIdx="1" presStyleCnt="8"/>
      <dgm:spPr/>
    </dgm:pt>
    <dgm:pt modelId="{764121B7-A698-4FBE-A3D2-CF9ABBF05DA5}" type="pres">
      <dgm:prSet presAssocID="{31F00C94-BFC7-4984-8C5D-D4229904FF8A}" presName="FlexibleEmptyPlaceHolder" presStyleCnt="0"/>
      <dgm:spPr/>
    </dgm:pt>
    <dgm:pt modelId="{E9A7ACE2-FED2-4CD6-95E0-7E3D8BC86F51}" type="pres">
      <dgm:prSet presAssocID="{31F00C94-BFC7-4984-8C5D-D4229904FF8A}" presName="ConnectLine" presStyleLbl="sibTrans1D1" presStyleIdx="1" presStyleCnt="8"/>
      <dgm:spPr>
        <a:noFill/>
        <a:ln w="9525" cap="rnd" cmpd="sng" algn="ctr">
          <a:solidFill>
            <a:schemeClr val="accent3">
              <a:hueOff val="0"/>
              <a:satOff val="0"/>
              <a:lumOff val="0"/>
              <a:alphaOff val="0"/>
            </a:schemeClr>
          </a:solidFill>
          <a:prstDash val="dash"/>
        </a:ln>
        <a:effectLst/>
      </dgm:spPr>
    </dgm:pt>
    <dgm:pt modelId="{09114F43-9932-4AB8-8020-8FB44D48269E}" type="pres">
      <dgm:prSet presAssocID="{31F00C94-BFC7-4984-8C5D-D4229904FF8A}" presName="ConnectorPoint" presStyleLbl="alignNode1" presStyleIdx="1" presStyleCnt="8"/>
      <dgm:spPr/>
    </dgm:pt>
    <dgm:pt modelId="{E8AA9DA8-92A1-4722-9A9D-7EF9C0230BE1}" type="pres">
      <dgm:prSet presAssocID="{31F00C94-BFC7-4984-8C5D-D4229904FF8A}" presName="EmptyPlaceHolder" presStyleCnt="0"/>
      <dgm:spPr/>
    </dgm:pt>
    <dgm:pt modelId="{559E5B65-738E-4BB5-BF21-22E83F68CC77}" type="pres">
      <dgm:prSet presAssocID="{86F18D98-71E6-4B11-96FE-CD42FF035EC1}" presName="spaceBetweenRectangles" presStyleCnt="0"/>
      <dgm:spPr/>
    </dgm:pt>
    <dgm:pt modelId="{B0B1894E-B656-4C64-A0B9-53F7E426D3EE}" type="pres">
      <dgm:prSet presAssocID="{8EA4F67C-161A-499B-BC78-14C0F77C6FEE}" presName="composite" presStyleCnt="0"/>
      <dgm:spPr/>
    </dgm:pt>
    <dgm:pt modelId="{DDABFC36-6462-461A-97D0-20A240228F12}" type="pres">
      <dgm:prSet presAssocID="{8EA4F67C-161A-499B-BC78-14C0F77C6FEE}" presName="L1TextContainer" presStyleLbl="revTx" presStyleIdx="2" presStyleCnt="8">
        <dgm:presLayoutVars>
          <dgm:chMax val="1"/>
          <dgm:chPref val="1"/>
          <dgm:bulletEnabled val="1"/>
        </dgm:presLayoutVars>
      </dgm:prSet>
      <dgm:spPr/>
    </dgm:pt>
    <dgm:pt modelId="{C5F57A13-1E6C-4D9D-BC5A-EA445F00D80C}" type="pres">
      <dgm:prSet presAssocID="{8EA4F67C-161A-499B-BC78-14C0F77C6FEE}" presName="L2TextContainerWrapper" presStyleCnt="0">
        <dgm:presLayoutVars>
          <dgm:chMax val="0"/>
          <dgm:chPref val="0"/>
          <dgm:bulletEnabled val="1"/>
        </dgm:presLayoutVars>
      </dgm:prSet>
      <dgm:spPr/>
    </dgm:pt>
    <dgm:pt modelId="{57AEAACF-D135-474F-BC4D-B3FB0EA84568}" type="pres">
      <dgm:prSet presAssocID="{8EA4F67C-161A-499B-BC78-14C0F77C6FEE}" presName="L2TextContainer" presStyleLbl="bgAcc1" presStyleIdx="2" presStyleCnt="8"/>
      <dgm:spPr/>
    </dgm:pt>
    <dgm:pt modelId="{E7CF5E71-6E92-4743-90B3-6528F607CDCD}" type="pres">
      <dgm:prSet presAssocID="{8EA4F67C-161A-499B-BC78-14C0F77C6FEE}" presName="FlexibleEmptyPlaceHolder" presStyleCnt="0"/>
      <dgm:spPr/>
    </dgm:pt>
    <dgm:pt modelId="{E90B140A-8FFE-4D5A-8A3D-325E045C0F52}" type="pres">
      <dgm:prSet presAssocID="{8EA4F67C-161A-499B-BC78-14C0F77C6FEE}" presName="ConnectLine" presStyleLbl="sibTrans1D1" presStyleIdx="2" presStyleCnt="8"/>
      <dgm:spPr>
        <a:noFill/>
        <a:ln w="9525" cap="rnd" cmpd="sng" algn="ctr">
          <a:solidFill>
            <a:schemeClr val="accent4">
              <a:hueOff val="0"/>
              <a:satOff val="0"/>
              <a:lumOff val="0"/>
              <a:alphaOff val="0"/>
            </a:schemeClr>
          </a:solidFill>
          <a:prstDash val="dash"/>
        </a:ln>
        <a:effectLst/>
      </dgm:spPr>
    </dgm:pt>
    <dgm:pt modelId="{6F59F214-63CD-4171-A2B1-C2CB002199C2}" type="pres">
      <dgm:prSet presAssocID="{8EA4F67C-161A-499B-BC78-14C0F77C6FEE}" presName="ConnectorPoint" presStyleLbl="alignNode1" presStyleIdx="2" presStyleCnt="8"/>
      <dgm:spPr/>
    </dgm:pt>
    <dgm:pt modelId="{654BB56C-FBD5-4E4A-9337-1672AFF85A4A}" type="pres">
      <dgm:prSet presAssocID="{8EA4F67C-161A-499B-BC78-14C0F77C6FEE}" presName="EmptyPlaceHolder" presStyleCnt="0"/>
      <dgm:spPr/>
    </dgm:pt>
    <dgm:pt modelId="{956FF3CF-8F2C-4183-9C1E-A28E97111403}" type="pres">
      <dgm:prSet presAssocID="{973B115C-6182-48C1-9513-F903E9DB7B12}" presName="spaceBetweenRectangles" presStyleCnt="0"/>
      <dgm:spPr/>
    </dgm:pt>
    <dgm:pt modelId="{484797D9-D125-45A5-945D-343DEF9E0577}" type="pres">
      <dgm:prSet presAssocID="{6EFEC298-AFCC-4FDA-99FB-D702D023D049}" presName="composite" presStyleCnt="0"/>
      <dgm:spPr/>
    </dgm:pt>
    <dgm:pt modelId="{CD0CC270-7469-4CA4-8286-B2EBC58BC982}" type="pres">
      <dgm:prSet presAssocID="{6EFEC298-AFCC-4FDA-99FB-D702D023D049}" presName="L1TextContainer" presStyleLbl="revTx" presStyleIdx="3" presStyleCnt="8">
        <dgm:presLayoutVars>
          <dgm:chMax val="1"/>
          <dgm:chPref val="1"/>
          <dgm:bulletEnabled val="1"/>
        </dgm:presLayoutVars>
      </dgm:prSet>
      <dgm:spPr/>
    </dgm:pt>
    <dgm:pt modelId="{7960CCEB-D26F-4DF6-9E2E-857C1EAD7463}" type="pres">
      <dgm:prSet presAssocID="{6EFEC298-AFCC-4FDA-99FB-D702D023D049}" presName="L2TextContainerWrapper" presStyleCnt="0">
        <dgm:presLayoutVars>
          <dgm:chMax val="0"/>
          <dgm:chPref val="0"/>
          <dgm:bulletEnabled val="1"/>
        </dgm:presLayoutVars>
      </dgm:prSet>
      <dgm:spPr/>
    </dgm:pt>
    <dgm:pt modelId="{7E93F471-8AA7-4FBA-ADD0-FB56EEE27E5A}" type="pres">
      <dgm:prSet presAssocID="{6EFEC298-AFCC-4FDA-99FB-D702D023D049}" presName="L2TextContainer" presStyleLbl="bgAcc1" presStyleIdx="3" presStyleCnt="8"/>
      <dgm:spPr/>
    </dgm:pt>
    <dgm:pt modelId="{37748ADA-4577-4AB1-88B7-C78D45998DEF}" type="pres">
      <dgm:prSet presAssocID="{6EFEC298-AFCC-4FDA-99FB-D702D023D049}" presName="FlexibleEmptyPlaceHolder" presStyleCnt="0"/>
      <dgm:spPr/>
    </dgm:pt>
    <dgm:pt modelId="{12D028BE-5C0F-4E54-81F9-B4CF07F26565}" type="pres">
      <dgm:prSet presAssocID="{6EFEC298-AFCC-4FDA-99FB-D702D023D049}" presName="ConnectLine" presStyleLbl="sibTrans1D1" presStyleIdx="3" presStyleCnt="8"/>
      <dgm:spPr>
        <a:noFill/>
        <a:ln w="9525" cap="rnd" cmpd="sng" algn="ctr">
          <a:solidFill>
            <a:schemeClr val="accent5">
              <a:hueOff val="0"/>
              <a:satOff val="0"/>
              <a:lumOff val="0"/>
              <a:alphaOff val="0"/>
            </a:schemeClr>
          </a:solidFill>
          <a:prstDash val="dash"/>
        </a:ln>
        <a:effectLst/>
      </dgm:spPr>
    </dgm:pt>
    <dgm:pt modelId="{293EF5DD-9E2A-4222-9F1B-9DD91CC6A8BA}" type="pres">
      <dgm:prSet presAssocID="{6EFEC298-AFCC-4FDA-99FB-D702D023D049}" presName="ConnectorPoint" presStyleLbl="alignNode1" presStyleIdx="3" presStyleCnt="8"/>
      <dgm:spPr/>
    </dgm:pt>
    <dgm:pt modelId="{40A5EEB9-EBE4-407D-A2D4-B958657ADEC7}" type="pres">
      <dgm:prSet presAssocID="{6EFEC298-AFCC-4FDA-99FB-D702D023D049}" presName="EmptyPlaceHolder" presStyleCnt="0"/>
      <dgm:spPr/>
    </dgm:pt>
    <dgm:pt modelId="{6EB03651-5259-4FCC-B3C8-075CB6F62404}" type="pres">
      <dgm:prSet presAssocID="{D13B88CB-4BD8-4B5C-89DA-FBD9D91D9BB3}" presName="spaceBetweenRectangles" presStyleCnt="0"/>
      <dgm:spPr/>
    </dgm:pt>
    <dgm:pt modelId="{91E04D82-B4C9-4439-8DDE-5494861B84FA}" type="pres">
      <dgm:prSet presAssocID="{A53E21AB-C3CA-4D19-A21A-64E35180B4F1}" presName="composite" presStyleCnt="0"/>
      <dgm:spPr/>
    </dgm:pt>
    <dgm:pt modelId="{3FEA1A19-B81A-4B6F-93E3-870A178142B9}" type="pres">
      <dgm:prSet presAssocID="{A53E21AB-C3CA-4D19-A21A-64E35180B4F1}" presName="L1TextContainer" presStyleLbl="revTx" presStyleIdx="4" presStyleCnt="8">
        <dgm:presLayoutVars>
          <dgm:chMax val="1"/>
          <dgm:chPref val="1"/>
          <dgm:bulletEnabled val="1"/>
        </dgm:presLayoutVars>
      </dgm:prSet>
      <dgm:spPr/>
    </dgm:pt>
    <dgm:pt modelId="{8C20312A-B6C4-451C-AB4D-CBC470D15E2F}" type="pres">
      <dgm:prSet presAssocID="{A53E21AB-C3CA-4D19-A21A-64E35180B4F1}" presName="L2TextContainerWrapper" presStyleCnt="0">
        <dgm:presLayoutVars>
          <dgm:chMax val="0"/>
          <dgm:chPref val="0"/>
          <dgm:bulletEnabled val="1"/>
        </dgm:presLayoutVars>
      </dgm:prSet>
      <dgm:spPr/>
    </dgm:pt>
    <dgm:pt modelId="{7321651A-B2C3-4DFD-8EA1-CBBBC57A7464}" type="pres">
      <dgm:prSet presAssocID="{A53E21AB-C3CA-4D19-A21A-64E35180B4F1}" presName="L2TextContainer" presStyleLbl="bgAcc1" presStyleIdx="4" presStyleCnt="8"/>
      <dgm:spPr/>
    </dgm:pt>
    <dgm:pt modelId="{3C42BC1B-F5AB-4560-A8CC-8F49042500D0}" type="pres">
      <dgm:prSet presAssocID="{A53E21AB-C3CA-4D19-A21A-64E35180B4F1}" presName="FlexibleEmptyPlaceHolder" presStyleCnt="0"/>
      <dgm:spPr/>
    </dgm:pt>
    <dgm:pt modelId="{9552D0ED-D6C4-4A56-84EC-F7CCCAF45AB2}" type="pres">
      <dgm:prSet presAssocID="{A53E21AB-C3CA-4D19-A21A-64E35180B4F1}" presName="ConnectLine" presStyleLbl="sibTrans1D1" presStyleIdx="4" presStyleCnt="8"/>
      <dgm:spPr>
        <a:noFill/>
        <a:ln w="9525" cap="rnd" cmpd="sng" algn="ctr">
          <a:solidFill>
            <a:schemeClr val="accent6">
              <a:hueOff val="0"/>
              <a:satOff val="0"/>
              <a:lumOff val="0"/>
              <a:alphaOff val="0"/>
            </a:schemeClr>
          </a:solidFill>
          <a:prstDash val="dash"/>
        </a:ln>
        <a:effectLst/>
      </dgm:spPr>
    </dgm:pt>
    <dgm:pt modelId="{875337C0-3514-453A-AE60-E44692673FD8}" type="pres">
      <dgm:prSet presAssocID="{A53E21AB-C3CA-4D19-A21A-64E35180B4F1}" presName="ConnectorPoint" presStyleLbl="alignNode1" presStyleIdx="4" presStyleCnt="8"/>
      <dgm:spPr/>
    </dgm:pt>
    <dgm:pt modelId="{A6C49DDA-7836-439B-B927-311D766AAB18}" type="pres">
      <dgm:prSet presAssocID="{A53E21AB-C3CA-4D19-A21A-64E35180B4F1}" presName="EmptyPlaceHolder" presStyleCnt="0"/>
      <dgm:spPr/>
    </dgm:pt>
    <dgm:pt modelId="{48190770-666E-4B11-9ACD-8AC8ABA2EC0C}" type="pres">
      <dgm:prSet presAssocID="{90A85414-6FE7-4816-B32D-CCE4FE452EB8}" presName="spaceBetweenRectangles" presStyleCnt="0"/>
      <dgm:spPr/>
    </dgm:pt>
    <dgm:pt modelId="{60383885-8035-4423-BE16-4F88E8D3FCF1}" type="pres">
      <dgm:prSet presAssocID="{6FD69F82-73CC-4FD9-956E-28C7A2A56CF2}" presName="composite" presStyleCnt="0"/>
      <dgm:spPr/>
    </dgm:pt>
    <dgm:pt modelId="{BFE1A1AD-1C77-48C8-B2B6-E17666F024E2}" type="pres">
      <dgm:prSet presAssocID="{6FD69F82-73CC-4FD9-956E-28C7A2A56CF2}" presName="L1TextContainer" presStyleLbl="revTx" presStyleIdx="5" presStyleCnt="8">
        <dgm:presLayoutVars>
          <dgm:chMax val="1"/>
          <dgm:chPref val="1"/>
          <dgm:bulletEnabled val="1"/>
        </dgm:presLayoutVars>
      </dgm:prSet>
      <dgm:spPr/>
    </dgm:pt>
    <dgm:pt modelId="{4ADC2FD7-799A-4D40-A062-B2DD13FF3E9E}" type="pres">
      <dgm:prSet presAssocID="{6FD69F82-73CC-4FD9-956E-28C7A2A56CF2}" presName="L2TextContainerWrapper" presStyleCnt="0">
        <dgm:presLayoutVars>
          <dgm:chMax val="0"/>
          <dgm:chPref val="0"/>
          <dgm:bulletEnabled val="1"/>
        </dgm:presLayoutVars>
      </dgm:prSet>
      <dgm:spPr/>
    </dgm:pt>
    <dgm:pt modelId="{94C8CADF-FA96-4BC5-8AE1-12D5191487D1}" type="pres">
      <dgm:prSet presAssocID="{6FD69F82-73CC-4FD9-956E-28C7A2A56CF2}" presName="L2TextContainer" presStyleLbl="bgAcc1" presStyleIdx="5" presStyleCnt="8"/>
      <dgm:spPr/>
    </dgm:pt>
    <dgm:pt modelId="{0383F72A-C596-4136-92AD-5CD5F274C743}" type="pres">
      <dgm:prSet presAssocID="{6FD69F82-73CC-4FD9-956E-28C7A2A56CF2}" presName="FlexibleEmptyPlaceHolder" presStyleCnt="0"/>
      <dgm:spPr/>
    </dgm:pt>
    <dgm:pt modelId="{AE5E0FD5-15F5-47D2-80AD-CCDF0E3A227F}" type="pres">
      <dgm:prSet presAssocID="{6FD69F82-73CC-4FD9-956E-28C7A2A56CF2}" presName="ConnectLine" presStyleLbl="sibTrans1D1" presStyleIdx="5" presStyleCnt="8"/>
      <dgm:spPr>
        <a:noFill/>
        <a:ln w="9525" cap="rnd" cmpd="sng" algn="ctr">
          <a:solidFill>
            <a:schemeClr val="accent2">
              <a:hueOff val="0"/>
              <a:satOff val="0"/>
              <a:lumOff val="0"/>
              <a:alphaOff val="0"/>
            </a:schemeClr>
          </a:solidFill>
          <a:prstDash val="dash"/>
        </a:ln>
        <a:effectLst/>
      </dgm:spPr>
    </dgm:pt>
    <dgm:pt modelId="{FC684E38-2C4C-4D87-9B9D-FC84251A6291}" type="pres">
      <dgm:prSet presAssocID="{6FD69F82-73CC-4FD9-956E-28C7A2A56CF2}" presName="ConnectorPoint" presStyleLbl="alignNode1" presStyleIdx="5" presStyleCnt="8"/>
      <dgm:spPr/>
    </dgm:pt>
    <dgm:pt modelId="{25E6AC05-38E9-4488-B217-61CCBB80F9D7}" type="pres">
      <dgm:prSet presAssocID="{6FD69F82-73CC-4FD9-956E-28C7A2A56CF2}" presName="EmptyPlaceHolder" presStyleCnt="0"/>
      <dgm:spPr/>
    </dgm:pt>
    <dgm:pt modelId="{65C868D4-6E82-4654-9A27-53D5AB6430D3}" type="pres">
      <dgm:prSet presAssocID="{99B3E52C-8014-4A02-8109-D1639D951521}" presName="spaceBetweenRectangles" presStyleCnt="0"/>
      <dgm:spPr/>
    </dgm:pt>
    <dgm:pt modelId="{B2A13A0E-8974-4202-AF53-28489BAE17CA}" type="pres">
      <dgm:prSet presAssocID="{1411D84B-16DF-4E06-9345-58BDF9A8179C}" presName="composite" presStyleCnt="0"/>
      <dgm:spPr/>
    </dgm:pt>
    <dgm:pt modelId="{5FF2763A-38C0-4734-8B18-3178A4E74FC0}" type="pres">
      <dgm:prSet presAssocID="{1411D84B-16DF-4E06-9345-58BDF9A8179C}" presName="L1TextContainer" presStyleLbl="revTx" presStyleIdx="6" presStyleCnt="8">
        <dgm:presLayoutVars>
          <dgm:chMax val="1"/>
          <dgm:chPref val="1"/>
          <dgm:bulletEnabled val="1"/>
        </dgm:presLayoutVars>
      </dgm:prSet>
      <dgm:spPr/>
    </dgm:pt>
    <dgm:pt modelId="{E4FC0C67-E130-4A66-BCDE-F630634B8ABE}" type="pres">
      <dgm:prSet presAssocID="{1411D84B-16DF-4E06-9345-58BDF9A8179C}" presName="L2TextContainerWrapper" presStyleCnt="0">
        <dgm:presLayoutVars>
          <dgm:chMax val="0"/>
          <dgm:chPref val="0"/>
          <dgm:bulletEnabled val="1"/>
        </dgm:presLayoutVars>
      </dgm:prSet>
      <dgm:spPr/>
    </dgm:pt>
    <dgm:pt modelId="{9474A509-49CD-47AA-B656-DBB98A69BC09}" type="pres">
      <dgm:prSet presAssocID="{1411D84B-16DF-4E06-9345-58BDF9A8179C}" presName="L2TextContainer" presStyleLbl="bgAcc1" presStyleIdx="6" presStyleCnt="8"/>
      <dgm:spPr/>
    </dgm:pt>
    <dgm:pt modelId="{F979EBE1-39E5-4E41-B0C1-9B0DA4C7A3A9}" type="pres">
      <dgm:prSet presAssocID="{1411D84B-16DF-4E06-9345-58BDF9A8179C}" presName="FlexibleEmptyPlaceHolder" presStyleCnt="0"/>
      <dgm:spPr/>
    </dgm:pt>
    <dgm:pt modelId="{6A013849-E736-45BB-8241-97F035FA531E}" type="pres">
      <dgm:prSet presAssocID="{1411D84B-16DF-4E06-9345-58BDF9A8179C}" presName="ConnectLine" presStyleLbl="sibTrans1D1" presStyleIdx="6" presStyleCnt="8"/>
      <dgm:spPr>
        <a:noFill/>
        <a:ln w="9525" cap="rnd" cmpd="sng" algn="ctr">
          <a:solidFill>
            <a:schemeClr val="accent3">
              <a:hueOff val="0"/>
              <a:satOff val="0"/>
              <a:lumOff val="0"/>
              <a:alphaOff val="0"/>
            </a:schemeClr>
          </a:solidFill>
          <a:prstDash val="dash"/>
        </a:ln>
        <a:effectLst/>
      </dgm:spPr>
    </dgm:pt>
    <dgm:pt modelId="{00DEAFD6-54C5-4246-A783-6D198E8F7417}" type="pres">
      <dgm:prSet presAssocID="{1411D84B-16DF-4E06-9345-58BDF9A8179C}" presName="ConnectorPoint" presStyleLbl="alignNode1" presStyleIdx="6" presStyleCnt="8"/>
      <dgm:spPr/>
    </dgm:pt>
    <dgm:pt modelId="{01773A82-ABB6-4234-9588-FF99F266CE18}" type="pres">
      <dgm:prSet presAssocID="{1411D84B-16DF-4E06-9345-58BDF9A8179C}" presName="EmptyPlaceHolder" presStyleCnt="0"/>
      <dgm:spPr/>
    </dgm:pt>
    <dgm:pt modelId="{7F4DCEAD-04F1-4FEF-A65F-D78C9AFBEFA1}" type="pres">
      <dgm:prSet presAssocID="{687E8297-F124-4631-8CCF-3D4ABFEC7762}" presName="spaceBetweenRectangles" presStyleCnt="0"/>
      <dgm:spPr/>
    </dgm:pt>
    <dgm:pt modelId="{072FE5E8-A6AD-4693-910F-C60872D6ED97}" type="pres">
      <dgm:prSet presAssocID="{98EF6E06-B06E-4D34-9735-4D7A3D5A4943}" presName="composite" presStyleCnt="0"/>
      <dgm:spPr/>
    </dgm:pt>
    <dgm:pt modelId="{EA81F512-EF23-44BC-BE59-7A163C40DACB}" type="pres">
      <dgm:prSet presAssocID="{98EF6E06-B06E-4D34-9735-4D7A3D5A4943}" presName="L1TextContainer" presStyleLbl="revTx" presStyleIdx="7" presStyleCnt="8">
        <dgm:presLayoutVars>
          <dgm:chMax val="1"/>
          <dgm:chPref val="1"/>
          <dgm:bulletEnabled val="1"/>
        </dgm:presLayoutVars>
      </dgm:prSet>
      <dgm:spPr/>
    </dgm:pt>
    <dgm:pt modelId="{0247D1D9-20B6-4D8C-B5C7-7E64EE7775CC}" type="pres">
      <dgm:prSet presAssocID="{98EF6E06-B06E-4D34-9735-4D7A3D5A4943}" presName="L2TextContainerWrapper" presStyleCnt="0">
        <dgm:presLayoutVars>
          <dgm:chMax val="0"/>
          <dgm:chPref val="0"/>
          <dgm:bulletEnabled val="1"/>
        </dgm:presLayoutVars>
      </dgm:prSet>
      <dgm:spPr/>
    </dgm:pt>
    <dgm:pt modelId="{FC2293BE-756D-48FA-9F43-1EE92F29DBD6}" type="pres">
      <dgm:prSet presAssocID="{98EF6E06-B06E-4D34-9735-4D7A3D5A4943}" presName="L2TextContainer" presStyleLbl="bgAcc1" presStyleIdx="7" presStyleCnt="8"/>
      <dgm:spPr/>
    </dgm:pt>
    <dgm:pt modelId="{8116D7ED-28DB-44CF-BEC2-FE44CEA41ACB}" type="pres">
      <dgm:prSet presAssocID="{98EF6E06-B06E-4D34-9735-4D7A3D5A4943}" presName="FlexibleEmptyPlaceHolder" presStyleCnt="0"/>
      <dgm:spPr/>
    </dgm:pt>
    <dgm:pt modelId="{4F91AF52-3045-4BEB-A078-217592B16EFA}" type="pres">
      <dgm:prSet presAssocID="{98EF6E06-B06E-4D34-9735-4D7A3D5A4943}" presName="ConnectLine" presStyleLbl="sibTrans1D1" presStyleIdx="7" presStyleCnt="8"/>
      <dgm:spPr>
        <a:noFill/>
        <a:ln w="9525" cap="rnd" cmpd="sng" algn="ctr">
          <a:solidFill>
            <a:schemeClr val="accent4">
              <a:hueOff val="0"/>
              <a:satOff val="0"/>
              <a:lumOff val="0"/>
              <a:alphaOff val="0"/>
            </a:schemeClr>
          </a:solidFill>
          <a:prstDash val="dash"/>
        </a:ln>
        <a:effectLst/>
      </dgm:spPr>
    </dgm:pt>
    <dgm:pt modelId="{B2CBB546-E054-44A8-A638-CEEED7B25FBA}" type="pres">
      <dgm:prSet presAssocID="{98EF6E06-B06E-4D34-9735-4D7A3D5A4943}" presName="ConnectorPoint" presStyleLbl="alignNode1" presStyleIdx="7" presStyleCnt="8"/>
      <dgm:spPr/>
    </dgm:pt>
    <dgm:pt modelId="{673A1FC5-98C7-4E23-A4A5-57721A27C145}" type="pres">
      <dgm:prSet presAssocID="{98EF6E06-B06E-4D34-9735-4D7A3D5A4943}" presName="EmptyPlaceHolder" presStyleCnt="0"/>
      <dgm:spPr/>
    </dgm:pt>
  </dgm:ptLst>
  <dgm:cxnLst>
    <dgm:cxn modelId="{97F1AF0E-E033-4376-ADB5-5AF9F007A27C}" type="presOf" srcId="{86B2DD9E-0D90-4E8F-99F0-8E1018F4FEFA}" destId="{7321651A-B2C3-4DFD-8EA1-CBBBC57A7464}" srcOrd="0" destOrd="0" presId="urn:microsoft.com/office/officeart/2016/7/layout/BasicTimeline"/>
    <dgm:cxn modelId="{35E1CB10-31A0-43A8-8BE9-89B958BD23BB}" srcId="{98EF6E06-B06E-4D34-9735-4D7A3D5A4943}" destId="{798E34B6-E4FE-4E4C-AED2-90D19A30A60E}" srcOrd="0" destOrd="0" parTransId="{F37F6C8A-538A-4E18-9B0C-D71A2027DF1D}" sibTransId="{A90CE273-CE4A-4C22-9173-EC48A8472D4D}"/>
    <dgm:cxn modelId="{A69B6520-B1F9-492F-9595-BA8662595F40}" srcId="{6EFEC298-AFCC-4FDA-99FB-D702D023D049}" destId="{42133B43-C096-42C3-A2BB-B809BFA5D521}" srcOrd="0" destOrd="0" parTransId="{46B3CB22-B603-4DDF-BD27-2B8088AB84F9}" sibTransId="{FF45AB2B-8FFC-45ED-A5F4-FC782CDF7C59}"/>
    <dgm:cxn modelId="{E29AB122-2201-4839-A8DE-DE931A4DA151}" srcId="{5D6F691B-2A9E-4DC2-A2C6-96FDF60C8404}" destId="{31F00C94-BFC7-4984-8C5D-D4229904FF8A}" srcOrd="1" destOrd="0" parTransId="{792B939C-DF3D-4502-9D69-66133C7CC495}" sibTransId="{86F18D98-71E6-4B11-96FE-CD42FF035EC1}"/>
    <dgm:cxn modelId="{2CFBE432-44DE-4E1D-A6AB-C9A4B6E43DB4}" type="presOf" srcId="{B9FA84BB-CE06-423D-B08F-2A3DF0766F6D}" destId="{9474A509-49CD-47AA-B656-DBB98A69BC09}" srcOrd="0" destOrd="0" presId="urn:microsoft.com/office/officeart/2016/7/layout/BasicTimeline"/>
    <dgm:cxn modelId="{F5322F37-8729-41E6-8C07-C89FB5159C94}" srcId="{5D6F691B-2A9E-4DC2-A2C6-96FDF60C8404}" destId="{1411D84B-16DF-4E06-9345-58BDF9A8179C}" srcOrd="6" destOrd="0" parTransId="{F9BEB3F2-E365-4A12-AE81-BD6C9D320AEB}" sibTransId="{687E8297-F124-4631-8CCF-3D4ABFEC7762}"/>
    <dgm:cxn modelId="{1D7F3C5B-8E07-4376-BE42-DD2378291B41}" type="presOf" srcId="{5D6F691B-2A9E-4DC2-A2C6-96FDF60C8404}" destId="{F3740E93-DB56-495B-90FD-286F2C3C60A8}" srcOrd="0" destOrd="0" presId="urn:microsoft.com/office/officeart/2016/7/layout/BasicTimeline"/>
    <dgm:cxn modelId="{D4728A41-401A-408A-BD39-4CEEE1559ABE}" type="presOf" srcId="{B274AF4F-B19B-43BB-AA9C-45160DCA581D}" destId="{C44C08DD-2261-424B-9972-D6A524706DD7}" srcOrd="0" destOrd="0" presId="urn:microsoft.com/office/officeart/2016/7/layout/BasicTimeline"/>
    <dgm:cxn modelId="{69E9C565-6E4C-40C0-BF2F-55FAC9D59454}" type="presOf" srcId="{54E0EDF5-7603-4CCA-B6FB-25D907F23E91}" destId="{68E94AE1-B387-4EB2-8D30-5E40BA7FBE6A}" srcOrd="0" destOrd="0" presId="urn:microsoft.com/office/officeart/2016/7/layout/BasicTimeline"/>
    <dgm:cxn modelId="{C3A7A84D-1B04-418C-B683-18311472FD53}" type="presOf" srcId="{42133B43-C096-42C3-A2BB-B809BFA5D521}" destId="{7E93F471-8AA7-4FBA-ADD0-FB56EEE27E5A}" srcOrd="0" destOrd="0" presId="urn:microsoft.com/office/officeart/2016/7/layout/BasicTimeline"/>
    <dgm:cxn modelId="{306D5278-80D0-41D4-8F28-D8248E029035}" srcId="{5D6F691B-2A9E-4DC2-A2C6-96FDF60C8404}" destId="{A53E21AB-C3CA-4D19-A21A-64E35180B4F1}" srcOrd="4" destOrd="0" parTransId="{A8B23AE0-4E6C-4387-8AC6-6E10447F2749}" sibTransId="{90A85414-6FE7-4816-B32D-CCE4FE452EB8}"/>
    <dgm:cxn modelId="{7292107E-289E-4E75-B8EB-BF3947A04071}" type="presOf" srcId="{6FD69F82-73CC-4FD9-956E-28C7A2A56CF2}" destId="{BFE1A1AD-1C77-48C8-B2B6-E17666F024E2}" srcOrd="0" destOrd="0" presId="urn:microsoft.com/office/officeart/2016/7/layout/BasicTimeline"/>
    <dgm:cxn modelId="{5DD02F81-F6FF-4605-A913-1B7886A191E2}" srcId="{5D6F691B-2A9E-4DC2-A2C6-96FDF60C8404}" destId="{98EF6E06-B06E-4D34-9735-4D7A3D5A4943}" srcOrd="7" destOrd="0" parTransId="{56BFFDFE-C4AC-48D2-BF79-FDB2FB5E11F0}" sibTransId="{E48A15D5-0981-48AC-B733-5345FC713521}"/>
    <dgm:cxn modelId="{2B5A1784-1643-442C-A41D-40F080FDD3FC}" type="presOf" srcId="{39750A6C-4F15-4715-A696-FF79DC3876B3}" destId="{57AEAACF-D135-474F-BC4D-B3FB0EA84568}" srcOrd="0" destOrd="0" presId="urn:microsoft.com/office/officeart/2016/7/layout/BasicTimeline"/>
    <dgm:cxn modelId="{17FDA187-A172-4831-B332-ECE08BEF5517}" srcId="{A53E21AB-C3CA-4D19-A21A-64E35180B4F1}" destId="{86B2DD9E-0D90-4E8F-99F0-8E1018F4FEFA}" srcOrd="0" destOrd="0" parTransId="{D4A40760-287A-474B-B6AE-3123C68AD54B}" sibTransId="{724837D7-25C7-44B2-8292-A1D1B1941CDF}"/>
    <dgm:cxn modelId="{BB22D18F-0D90-4A92-904A-1DCDA53A00CF}" srcId="{6FD69F82-73CC-4FD9-956E-28C7A2A56CF2}" destId="{BF586D0E-0697-4503-85A4-50478D1C9EF6}" srcOrd="0" destOrd="0" parTransId="{C8632C74-B4F8-4890-B76A-4D682215A75C}" sibTransId="{9B31BD9B-63FA-4D77-9FEF-4495DB3C8BD3}"/>
    <dgm:cxn modelId="{C834539A-3C37-4D89-821C-6DDA8491786F}" type="presOf" srcId="{98EF6E06-B06E-4D34-9735-4D7A3D5A4943}" destId="{EA81F512-EF23-44BC-BE59-7A163C40DACB}" srcOrd="0" destOrd="0" presId="urn:microsoft.com/office/officeart/2016/7/layout/BasicTimeline"/>
    <dgm:cxn modelId="{D258D4A1-6300-4E63-8AAF-DA3F71EAD213}" srcId="{5D6F691B-2A9E-4DC2-A2C6-96FDF60C8404}" destId="{6FD69F82-73CC-4FD9-956E-28C7A2A56CF2}" srcOrd="5" destOrd="0" parTransId="{EA9BD585-A1BD-4099-96A3-153D084A91DF}" sibTransId="{99B3E52C-8014-4A02-8109-D1639D951521}"/>
    <dgm:cxn modelId="{F46321B0-A5D7-4502-9CF1-6AD5A8F38A55}" type="presOf" srcId="{798E34B6-E4FE-4E4C-AED2-90D19A30A60E}" destId="{FC2293BE-756D-48FA-9F43-1EE92F29DBD6}" srcOrd="0" destOrd="0" presId="urn:microsoft.com/office/officeart/2016/7/layout/BasicTimeline"/>
    <dgm:cxn modelId="{7FCAC0B3-1AF0-4306-9497-E279C78075F2}" type="presOf" srcId="{9E907D2F-C574-4662-953E-0C495D158F2E}" destId="{200115A8-7C3A-4B2A-9E3A-FFB55C8D1750}" srcOrd="0" destOrd="0" presId="urn:microsoft.com/office/officeart/2016/7/layout/BasicTimeline"/>
    <dgm:cxn modelId="{5FE31AC2-98CD-4476-82C2-A90940C24184}" srcId="{8EA4F67C-161A-499B-BC78-14C0F77C6FEE}" destId="{39750A6C-4F15-4715-A696-FF79DC3876B3}" srcOrd="0" destOrd="0" parTransId="{02E135F3-4255-40C2-BA4A-525274129A17}" sibTransId="{D46952FF-F460-4B8E-BE91-A9C4ED6B27B6}"/>
    <dgm:cxn modelId="{FB9BEDCC-040B-4A69-BDD3-FD3A85CE4CA5}" type="presOf" srcId="{31F00C94-BFC7-4984-8C5D-D4229904FF8A}" destId="{F2D907E1-72ED-4F65-9CCC-18D9125A842B}" srcOrd="0" destOrd="0" presId="urn:microsoft.com/office/officeart/2016/7/layout/BasicTimeline"/>
    <dgm:cxn modelId="{86F959D1-A95D-472C-A123-AB7BACCE3ED0}" type="presOf" srcId="{8EA4F67C-161A-499B-BC78-14C0F77C6FEE}" destId="{DDABFC36-6462-461A-97D0-20A240228F12}" srcOrd="0" destOrd="0" presId="urn:microsoft.com/office/officeart/2016/7/layout/BasicTimeline"/>
    <dgm:cxn modelId="{47C796D5-3B0A-4196-883D-8312AC52CE09}" srcId="{5D6F691B-2A9E-4DC2-A2C6-96FDF60C8404}" destId="{54E0EDF5-7603-4CCA-B6FB-25D907F23E91}" srcOrd="0" destOrd="0" parTransId="{4A7484D2-1186-4CE9-9A53-5F11E9390123}" sibTransId="{79355D7C-A60D-4293-8FE0-06A580111272}"/>
    <dgm:cxn modelId="{0C7B8DD7-283C-427E-B638-459C927751E7}" srcId="{1411D84B-16DF-4E06-9345-58BDF9A8179C}" destId="{B9FA84BB-CE06-423D-B08F-2A3DF0766F6D}" srcOrd="0" destOrd="0" parTransId="{1E25BFC6-C941-431A-8A8F-D13C98F6C566}" sibTransId="{3203EF66-3384-409E-9AB8-34B8DB6C9907}"/>
    <dgm:cxn modelId="{1EFD0BDF-E8DE-41C6-998A-7E554DC6A150}" type="presOf" srcId="{6EFEC298-AFCC-4FDA-99FB-D702D023D049}" destId="{CD0CC270-7469-4CA4-8286-B2EBC58BC982}" srcOrd="0" destOrd="0" presId="urn:microsoft.com/office/officeart/2016/7/layout/BasicTimeline"/>
    <dgm:cxn modelId="{A2A0E9E8-0073-438D-A03A-2B284E7DE52F}" type="presOf" srcId="{A53E21AB-C3CA-4D19-A21A-64E35180B4F1}" destId="{3FEA1A19-B81A-4B6F-93E3-870A178142B9}" srcOrd="0" destOrd="0" presId="urn:microsoft.com/office/officeart/2016/7/layout/BasicTimeline"/>
    <dgm:cxn modelId="{2E9393E9-4FB7-4602-A036-FD433B91E045}" srcId="{31F00C94-BFC7-4984-8C5D-D4229904FF8A}" destId="{9E907D2F-C574-4662-953E-0C495D158F2E}" srcOrd="0" destOrd="0" parTransId="{6CB213EB-ABA6-465E-A0E2-46C5A0BF0F7E}" sibTransId="{77E5855E-D8F9-4F68-A9FB-1910842AA42C}"/>
    <dgm:cxn modelId="{2B1C49EB-CBD5-4C0F-B10C-07173401F545}" srcId="{54E0EDF5-7603-4CCA-B6FB-25D907F23E91}" destId="{B274AF4F-B19B-43BB-AA9C-45160DCA581D}" srcOrd="0" destOrd="0" parTransId="{D85E8D15-A5BE-478F-9095-4CBD177726A6}" sibTransId="{3E9175D7-40C7-4059-97AA-F25DCD5CCAD7}"/>
    <dgm:cxn modelId="{A55147EF-5EC4-47CA-B640-457DC4614FEF}" srcId="{5D6F691B-2A9E-4DC2-A2C6-96FDF60C8404}" destId="{8EA4F67C-161A-499B-BC78-14C0F77C6FEE}" srcOrd="2" destOrd="0" parTransId="{3569DE46-C799-495B-9CD0-CB18A2FBD39F}" sibTransId="{973B115C-6182-48C1-9513-F903E9DB7B12}"/>
    <dgm:cxn modelId="{ADA1F1EF-EB95-4EFA-AF1F-4FA32C583B87}" type="presOf" srcId="{BF586D0E-0697-4503-85A4-50478D1C9EF6}" destId="{94C8CADF-FA96-4BC5-8AE1-12D5191487D1}" srcOrd="0" destOrd="0" presId="urn:microsoft.com/office/officeart/2016/7/layout/BasicTimeline"/>
    <dgm:cxn modelId="{3F5473F4-CACB-4145-B8F1-4C245B519D94}" type="presOf" srcId="{1411D84B-16DF-4E06-9345-58BDF9A8179C}" destId="{5FF2763A-38C0-4734-8B18-3178A4E74FC0}" srcOrd="0" destOrd="0" presId="urn:microsoft.com/office/officeart/2016/7/layout/BasicTimeline"/>
    <dgm:cxn modelId="{E9EE15FA-CF7D-46F8-AECF-86CD794A687A}" srcId="{5D6F691B-2A9E-4DC2-A2C6-96FDF60C8404}" destId="{6EFEC298-AFCC-4FDA-99FB-D702D023D049}" srcOrd="3" destOrd="0" parTransId="{F1EF70C0-3132-47BE-B7B4-8D472BF2B1D5}" sibTransId="{D13B88CB-4BD8-4B5C-89DA-FBD9D91D9BB3}"/>
    <dgm:cxn modelId="{E951A993-C75F-4F84-94E9-CA0246339236}" type="presParOf" srcId="{F3740E93-DB56-495B-90FD-286F2C3C60A8}" destId="{22A6A8C3-BAA5-4E08-9ED5-B91D73746282}" srcOrd="0" destOrd="0" presId="urn:microsoft.com/office/officeart/2016/7/layout/BasicTimeline"/>
    <dgm:cxn modelId="{E1D2E71E-C7E7-45E8-8387-147D96ECDA25}" type="presParOf" srcId="{F3740E93-DB56-495B-90FD-286F2C3C60A8}" destId="{0A11C030-419E-412B-98CC-FB1C3E72F628}" srcOrd="1" destOrd="0" presId="urn:microsoft.com/office/officeart/2016/7/layout/BasicTimeline"/>
    <dgm:cxn modelId="{F457282A-6EBB-4BBC-8089-1D9F3863F5B3}" type="presParOf" srcId="{0A11C030-419E-412B-98CC-FB1C3E72F628}" destId="{0CFB786B-9A60-4F29-977C-9788861FEE6A}" srcOrd="0" destOrd="0" presId="urn:microsoft.com/office/officeart/2016/7/layout/BasicTimeline"/>
    <dgm:cxn modelId="{ADEE1D0F-54B4-44C9-98E4-03BBBD943079}" type="presParOf" srcId="{0CFB786B-9A60-4F29-977C-9788861FEE6A}" destId="{68E94AE1-B387-4EB2-8D30-5E40BA7FBE6A}" srcOrd="0" destOrd="0" presId="urn:microsoft.com/office/officeart/2016/7/layout/BasicTimeline"/>
    <dgm:cxn modelId="{6D60E321-1CA3-4E56-A06A-CC6EC5A05004}" type="presParOf" srcId="{0CFB786B-9A60-4F29-977C-9788861FEE6A}" destId="{68F3192E-A45A-4A79-B432-0CE10C6CA3E1}" srcOrd="1" destOrd="0" presId="urn:microsoft.com/office/officeart/2016/7/layout/BasicTimeline"/>
    <dgm:cxn modelId="{F76246E0-7496-436B-B28F-402F602CBBD5}" type="presParOf" srcId="{68F3192E-A45A-4A79-B432-0CE10C6CA3E1}" destId="{C44C08DD-2261-424B-9972-D6A524706DD7}" srcOrd="0" destOrd="0" presId="urn:microsoft.com/office/officeart/2016/7/layout/BasicTimeline"/>
    <dgm:cxn modelId="{912D2690-39F9-4268-A8CE-5049D00B8340}" type="presParOf" srcId="{68F3192E-A45A-4A79-B432-0CE10C6CA3E1}" destId="{5F11A78B-A5AE-44CA-ABDD-6E2736F5F212}" srcOrd="1" destOrd="0" presId="urn:microsoft.com/office/officeart/2016/7/layout/BasicTimeline"/>
    <dgm:cxn modelId="{60DF8569-9DFA-4ADB-8B43-D029E434C396}" type="presParOf" srcId="{0CFB786B-9A60-4F29-977C-9788861FEE6A}" destId="{94C4F4DB-4994-48E8-9C37-8CBEEF3C990B}" srcOrd="2" destOrd="0" presId="urn:microsoft.com/office/officeart/2016/7/layout/BasicTimeline"/>
    <dgm:cxn modelId="{F2213504-774B-4ABB-B39D-7DDD2A9A1C5D}" type="presParOf" srcId="{0CFB786B-9A60-4F29-977C-9788861FEE6A}" destId="{CE99C008-9255-4E36-9B51-90807C1AC54D}" srcOrd="3" destOrd="0" presId="urn:microsoft.com/office/officeart/2016/7/layout/BasicTimeline"/>
    <dgm:cxn modelId="{BB9C28AD-AB33-4FFD-93A2-47B88613C2C9}" type="presParOf" srcId="{0CFB786B-9A60-4F29-977C-9788861FEE6A}" destId="{224F6CC8-CF09-4658-ADDD-7B0584AF1B45}" srcOrd="4" destOrd="0" presId="urn:microsoft.com/office/officeart/2016/7/layout/BasicTimeline"/>
    <dgm:cxn modelId="{B156DEA6-1CFA-4B65-A9F8-39DAA65FE423}" type="presParOf" srcId="{0A11C030-419E-412B-98CC-FB1C3E72F628}" destId="{918B8E1F-D28A-4433-AE67-D4EE9974F523}" srcOrd="1" destOrd="0" presId="urn:microsoft.com/office/officeart/2016/7/layout/BasicTimeline"/>
    <dgm:cxn modelId="{F19475D7-9FB4-47B4-A398-D543510C4AA3}" type="presParOf" srcId="{0A11C030-419E-412B-98CC-FB1C3E72F628}" destId="{006EB6AE-0E6E-4F75-A138-89C38D2B38B2}" srcOrd="2" destOrd="0" presId="urn:microsoft.com/office/officeart/2016/7/layout/BasicTimeline"/>
    <dgm:cxn modelId="{9D6CDD10-CFF3-4B56-8951-32D2BAFCFFCE}" type="presParOf" srcId="{006EB6AE-0E6E-4F75-A138-89C38D2B38B2}" destId="{F2D907E1-72ED-4F65-9CCC-18D9125A842B}" srcOrd="0" destOrd="0" presId="urn:microsoft.com/office/officeart/2016/7/layout/BasicTimeline"/>
    <dgm:cxn modelId="{7C7FD252-BAB7-42DC-ACF6-662E028AEDDB}" type="presParOf" srcId="{006EB6AE-0E6E-4F75-A138-89C38D2B38B2}" destId="{3653AED3-FB69-4663-849D-38F72918086E}" srcOrd="1" destOrd="0" presId="urn:microsoft.com/office/officeart/2016/7/layout/BasicTimeline"/>
    <dgm:cxn modelId="{24164F73-9ECA-4382-A5A5-97E5696925FA}" type="presParOf" srcId="{3653AED3-FB69-4663-849D-38F72918086E}" destId="{200115A8-7C3A-4B2A-9E3A-FFB55C8D1750}" srcOrd="0" destOrd="0" presId="urn:microsoft.com/office/officeart/2016/7/layout/BasicTimeline"/>
    <dgm:cxn modelId="{DF655FBB-1995-401D-9CBC-8CA6886BAF2D}" type="presParOf" srcId="{3653AED3-FB69-4663-849D-38F72918086E}" destId="{764121B7-A698-4FBE-A3D2-CF9ABBF05DA5}" srcOrd="1" destOrd="0" presId="urn:microsoft.com/office/officeart/2016/7/layout/BasicTimeline"/>
    <dgm:cxn modelId="{2E065A04-A280-4EA3-ADF1-063B9026ED2A}" type="presParOf" srcId="{006EB6AE-0E6E-4F75-A138-89C38D2B38B2}" destId="{E9A7ACE2-FED2-4CD6-95E0-7E3D8BC86F51}" srcOrd="2" destOrd="0" presId="urn:microsoft.com/office/officeart/2016/7/layout/BasicTimeline"/>
    <dgm:cxn modelId="{F32E903D-3A13-4549-B0E8-D2F5C3A6B7BF}" type="presParOf" srcId="{006EB6AE-0E6E-4F75-A138-89C38D2B38B2}" destId="{09114F43-9932-4AB8-8020-8FB44D48269E}" srcOrd="3" destOrd="0" presId="urn:microsoft.com/office/officeart/2016/7/layout/BasicTimeline"/>
    <dgm:cxn modelId="{071C75AE-552E-41BC-85CE-B373B3D8818B}" type="presParOf" srcId="{006EB6AE-0E6E-4F75-A138-89C38D2B38B2}" destId="{E8AA9DA8-92A1-4722-9A9D-7EF9C0230BE1}" srcOrd="4" destOrd="0" presId="urn:microsoft.com/office/officeart/2016/7/layout/BasicTimeline"/>
    <dgm:cxn modelId="{F5C2270F-3F71-4B8C-8230-11009FDA7090}" type="presParOf" srcId="{0A11C030-419E-412B-98CC-FB1C3E72F628}" destId="{559E5B65-738E-4BB5-BF21-22E83F68CC77}" srcOrd="3" destOrd="0" presId="urn:microsoft.com/office/officeart/2016/7/layout/BasicTimeline"/>
    <dgm:cxn modelId="{18D57E15-AB72-4A35-81D3-EA26B80AB0D6}" type="presParOf" srcId="{0A11C030-419E-412B-98CC-FB1C3E72F628}" destId="{B0B1894E-B656-4C64-A0B9-53F7E426D3EE}" srcOrd="4" destOrd="0" presId="urn:microsoft.com/office/officeart/2016/7/layout/BasicTimeline"/>
    <dgm:cxn modelId="{345AFB28-8C58-4BAE-AB3B-74AB01F2F279}" type="presParOf" srcId="{B0B1894E-B656-4C64-A0B9-53F7E426D3EE}" destId="{DDABFC36-6462-461A-97D0-20A240228F12}" srcOrd="0" destOrd="0" presId="urn:microsoft.com/office/officeart/2016/7/layout/BasicTimeline"/>
    <dgm:cxn modelId="{79435332-3331-47A7-AD6C-EC9B94C3F246}" type="presParOf" srcId="{B0B1894E-B656-4C64-A0B9-53F7E426D3EE}" destId="{C5F57A13-1E6C-4D9D-BC5A-EA445F00D80C}" srcOrd="1" destOrd="0" presId="urn:microsoft.com/office/officeart/2016/7/layout/BasicTimeline"/>
    <dgm:cxn modelId="{DAA749BC-B8A6-498C-AA1F-4C856E7BE295}" type="presParOf" srcId="{C5F57A13-1E6C-4D9D-BC5A-EA445F00D80C}" destId="{57AEAACF-D135-474F-BC4D-B3FB0EA84568}" srcOrd="0" destOrd="0" presId="urn:microsoft.com/office/officeart/2016/7/layout/BasicTimeline"/>
    <dgm:cxn modelId="{DC6BE239-4614-430C-8CBA-3429440FE702}" type="presParOf" srcId="{C5F57A13-1E6C-4D9D-BC5A-EA445F00D80C}" destId="{E7CF5E71-6E92-4743-90B3-6528F607CDCD}" srcOrd="1" destOrd="0" presId="urn:microsoft.com/office/officeart/2016/7/layout/BasicTimeline"/>
    <dgm:cxn modelId="{F63439F1-1B40-4FD7-BC8F-46B2EC39C2F3}" type="presParOf" srcId="{B0B1894E-B656-4C64-A0B9-53F7E426D3EE}" destId="{E90B140A-8FFE-4D5A-8A3D-325E045C0F52}" srcOrd="2" destOrd="0" presId="urn:microsoft.com/office/officeart/2016/7/layout/BasicTimeline"/>
    <dgm:cxn modelId="{DF416CB4-519A-4D89-897C-2B269413D5BB}" type="presParOf" srcId="{B0B1894E-B656-4C64-A0B9-53F7E426D3EE}" destId="{6F59F214-63CD-4171-A2B1-C2CB002199C2}" srcOrd="3" destOrd="0" presId="urn:microsoft.com/office/officeart/2016/7/layout/BasicTimeline"/>
    <dgm:cxn modelId="{0D865113-5E1B-4040-95B0-51B01E06D004}" type="presParOf" srcId="{B0B1894E-B656-4C64-A0B9-53F7E426D3EE}" destId="{654BB56C-FBD5-4E4A-9337-1672AFF85A4A}" srcOrd="4" destOrd="0" presId="urn:microsoft.com/office/officeart/2016/7/layout/BasicTimeline"/>
    <dgm:cxn modelId="{A5E96C85-EC79-423E-8B14-F0E21F880437}" type="presParOf" srcId="{0A11C030-419E-412B-98CC-FB1C3E72F628}" destId="{956FF3CF-8F2C-4183-9C1E-A28E97111403}" srcOrd="5" destOrd="0" presId="urn:microsoft.com/office/officeart/2016/7/layout/BasicTimeline"/>
    <dgm:cxn modelId="{ED4D206A-E851-4257-8627-16BB67BA80FC}" type="presParOf" srcId="{0A11C030-419E-412B-98CC-FB1C3E72F628}" destId="{484797D9-D125-45A5-945D-343DEF9E0577}" srcOrd="6" destOrd="0" presId="urn:microsoft.com/office/officeart/2016/7/layout/BasicTimeline"/>
    <dgm:cxn modelId="{7A5043B5-8E43-4185-8D08-5EAA72B754AD}" type="presParOf" srcId="{484797D9-D125-45A5-945D-343DEF9E0577}" destId="{CD0CC270-7469-4CA4-8286-B2EBC58BC982}" srcOrd="0" destOrd="0" presId="urn:microsoft.com/office/officeart/2016/7/layout/BasicTimeline"/>
    <dgm:cxn modelId="{88E147A0-4FDC-460D-9100-8153CBF52C42}" type="presParOf" srcId="{484797D9-D125-45A5-945D-343DEF9E0577}" destId="{7960CCEB-D26F-4DF6-9E2E-857C1EAD7463}" srcOrd="1" destOrd="0" presId="urn:microsoft.com/office/officeart/2016/7/layout/BasicTimeline"/>
    <dgm:cxn modelId="{8E54492C-CB0B-4B31-A494-5D37624CBDF4}" type="presParOf" srcId="{7960CCEB-D26F-4DF6-9E2E-857C1EAD7463}" destId="{7E93F471-8AA7-4FBA-ADD0-FB56EEE27E5A}" srcOrd="0" destOrd="0" presId="urn:microsoft.com/office/officeart/2016/7/layout/BasicTimeline"/>
    <dgm:cxn modelId="{AD4CA4B7-CD28-4E5A-ACCB-05D8295132A5}" type="presParOf" srcId="{7960CCEB-D26F-4DF6-9E2E-857C1EAD7463}" destId="{37748ADA-4577-4AB1-88B7-C78D45998DEF}" srcOrd="1" destOrd="0" presId="urn:microsoft.com/office/officeart/2016/7/layout/BasicTimeline"/>
    <dgm:cxn modelId="{73126288-7770-4FFA-B3B1-F0CE1737B2C6}" type="presParOf" srcId="{484797D9-D125-45A5-945D-343DEF9E0577}" destId="{12D028BE-5C0F-4E54-81F9-B4CF07F26565}" srcOrd="2" destOrd="0" presId="urn:microsoft.com/office/officeart/2016/7/layout/BasicTimeline"/>
    <dgm:cxn modelId="{D9EEE45F-1828-472F-A3E4-F08DC6AB70EC}" type="presParOf" srcId="{484797D9-D125-45A5-945D-343DEF9E0577}" destId="{293EF5DD-9E2A-4222-9F1B-9DD91CC6A8BA}" srcOrd="3" destOrd="0" presId="urn:microsoft.com/office/officeart/2016/7/layout/BasicTimeline"/>
    <dgm:cxn modelId="{A4B1B5CD-2581-4007-9378-CFD42C6A1DE4}" type="presParOf" srcId="{484797D9-D125-45A5-945D-343DEF9E0577}" destId="{40A5EEB9-EBE4-407D-A2D4-B958657ADEC7}" srcOrd="4" destOrd="0" presId="urn:microsoft.com/office/officeart/2016/7/layout/BasicTimeline"/>
    <dgm:cxn modelId="{E219588B-EB9D-47EB-B6A8-F2DE1C54EBBE}" type="presParOf" srcId="{0A11C030-419E-412B-98CC-FB1C3E72F628}" destId="{6EB03651-5259-4FCC-B3C8-075CB6F62404}" srcOrd="7" destOrd="0" presId="urn:microsoft.com/office/officeart/2016/7/layout/BasicTimeline"/>
    <dgm:cxn modelId="{4DF70A39-61ED-4C54-8E9C-D58281A1978D}" type="presParOf" srcId="{0A11C030-419E-412B-98CC-FB1C3E72F628}" destId="{91E04D82-B4C9-4439-8DDE-5494861B84FA}" srcOrd="8" destOrd="0" presId="urn:microsoft.com/office/officeart/2016/7/layout/BasicTimeline"/>
    <dgm:cxn modelId="{4B96F14B-2525-4034-BF45-DD3F45CC5A67}" type="presParOf" srcId="{91E04D82-B4C9-4439-8DDE-5494861B84FA}" destId="{3FEA1A19-B81A-4B6F-93E3-870A178142B9}" srcOrd="0" destOrd="0" presId="urn:microsoft.com/office/officeart/2016/7/layout/BasicTimeline"/>
    <dgm:cxn modelId="{014F545B-3898-47A4-9FB1-744650E5FA59}" type="presParOf" srcId="{91E04D82-B4C9-4439-8DDE-5494861B84FA}" destId="{8C20312A-B6C4-451C-AB4D-CBC470D15E2F}" srcOrd="1" destOrd="0" presId="urn:microsoft.com/office/officeart/2016/7/layout/BasicTimeline"/>
    <dgm:cxn modelId="{3128F0CF-D345-4B71-B2D9-3905E1ED9238}" type="presParOf" srcId="{8C20312A-B6C4-451C-AB4D-CBC470D15E2F}" destId="{7321651A-B2C3-4DFD-8EA1-CBBBC57A7464}" srcOrd="0" destOrd="0" presId="urn:microsoft.com/office/officeart/2016/7/layout/BasicTimeline"/>
    <dgm:cxn modelId="{F3145424-A1F8-4DA4-985F-52646BB9380D}" type="presParOf" srcId="{8C20312A-B6C4-451C-AB4D-CBC470D15E2F}" destId="{3C42BC1B-F5AB-4560-A8CC-8F49042500D0}" srcOrd="1" destOrd="0" presId="urn:microsoft.com/office/officeart/2016/7/layout/BasicTimeline"/>
    <dgm:cxn modelId="{3AA70575-F146-40EB-9202-544BB16F0A0C}" type="presParOf" srcId="{91E04D82-B4C9-4439-8DDE-5494861B84FA}" destId="{9552D0ED-D6C4-4A56-84EC-F7CCCAF45AB2}" srcOrd="2" destOrd="0" presId="urn:microsoft.com/office/officeart/2016/7/layout/BasicTimeline"/>
    <dgm:cxn modelId="{3773984F-6121-4FC6-A7CD-1AC42E1AD411}" type="presParOf" srcId="{91E04D82-B4C9-4439-8DDE-5494861B84FA}" destId="{875337C0-3514-453A-AE60-E44692673FD8}" srcOrd="3" destOrd="0" presId="urn:microsoft.com/office/officeart/2016/7/layout/BasicTimeline"/>
    <dgm:cxn modelId="{BBF18046-3256-423A-9882-65D06681601B}" type="presParOf" srcId="{91E04D82-B4C9-4439-8DDE-5494861B84FA}" destId="{A6C49DDA-7836-439B-B927-311D766AAB18}" srcOrd="4" destOrd="0" presId="urn:microsoft.com/office/officeart/2016/7/layout/BasicTimeline"/>
    <dgm:cxn modelId="{DA942B20-B910-4BFC-B837-4183DD87A10F}" type="presParOf" srcId="{0A11C030-419E-412B-98CC-FB1C3E72F628}" destId="{48190770-666E-4B11-9ACD-8AC8ABA2EC0C}" srcOrd="9" destOrd="0" presId="urn:microsoft.com/office/officeart/2016/7/layout/BasicTimeline"/>
    <dgm:cxn modelId="{E838FDAB-D498-4ED5-9AEA-AE237D1CF431}" type="presParOf" srcId="{0A11C030-419E-412B-98CC-FB1C3E72F628}" destId="{60383885-8035-4423-BE16-4F88E8D3FCF1}" srcOrd="10" destOrd="0" presId="urn:microsoft.com/office/officeart/2016/7/layout/BasicTimeline"/>
    <dgm:cxn modelId="{F231C4AD-DD44-4AB3-839A-C2959C3E4164}" type="presParOf" srcId="{60383885-8035-4423-BE16-4F88E8D3FCF1}" destId="{BFE1A1AD-1C77-48C8-B2B6-E17666F024E2}" srcOrd="0" destOrd="0" presId="urn:microsoft.com/office/officeart/2016/7/layout/BasicTimeline"/>
    <dgm:cxn modelId="{AB7A154A-5287-49CA-A406-925BC29AF65A}" type="presParOf" srcId="{60383885-8035-4423-BE16-4F88E8D3FCF1}" destId="{4ADC2FD7-799A-4D40-A062-B2DD13FF3E9E}" srcOrd="1" destOrd="0" presId="urn:microsoft.com/office/officeart/2016/7/layout/BasicTimeline"/>
    <dgm:cxn modelId="{B4EDBC3C-E4A9-4105-B6C2-F5DFB8146FCD}" type="presParOf" srcId="{4ADC2FD7-799A-4D40-A062-B2DD13FF3E9E}" destId="{94C8CADF-FA96-4BC5-8AE1-12D5191487D1}" srcOrd="0" destOrd="0" presId="urn:microsoft.com/office/officeart/2016/7/layout/BasicTimeline"/>
    <dgm:cxn modelId="{75DBC874-A7F2-405F-AA4D-747AB0E531D9}" type="presParOf" srcId="{4ADC2FD7-799A-4D40-A062-B2DD13FF3E9E}" destId="{0383F72A-C596-4136-92AD-5CD5F274C743}" srcOrd="1" destOrd="0" presId="urn:microsoft.com/office/officeart/2016/7/layout/BasicTimeline"/>
    <dgm:cxn modelId="{C7991231-801B-41CB-BA64-335CFD495FF9}" type="presParOf" srcId="{60383885-8035-4423-BE16-4F88E8D3FCF1}" destId="{AE5E0FD5-15F5-47D2-80AD-CCDF0E3A227F}" srcOrd="2" destOrd="0" presId="urn:microsoft.com/office/officeart/2016/7/layout/BasicTimeline"/>
    <dgm:cxn modelId="{F8FC8599-A1D8-4F99-9CC7-8D8C611E72D6}" type="presParOf" srcId="{60383885-8035-4423-BE16-4F88E8D3FCF1}" destId="{FC684E38-2C4C-4D87-9B9D-FC84251A6291}" srcOrd="3" destOrd="0" presId="urn:microsoft.com/office/officeart/2016/7/layout/BasicTimeline"/>
    <dgm:cxn modelId="{5FA4C943-EA51-471F-B144-974EFFC4ECE5}" type="presParOf" srcId="{60383885-8035-4423-BE16-4F88E8D3FCF1}" destId="{25E6AC05-38E9-4488-B217-61CCBB80F9D7}" srcOrd="4" destOrd="0" presId="urn:microsoft.com/office/officeart/2016/7/layout/BasicTimeline"/>
    <dgm:cxn modelId="{F243F9F2-C5EC-4471-B18C-BEA1C4D2DB8E}" type="presParOf" srcId="{0A11C030-419E-412B-98CC-FB1C3E72F628}" destId="{65C868D4-6E82-4654-9A27-53D5AB6430D3}" srcOrd="11" destOrd="0" presId="urn:microsoft.com/office/officeart/2016/7/layout/BasicTimeline"/>
    <dgm:cxn modelId="{1DFC28E1-3232-46AF-8587-9C82EFCB1901}" type="presParOf" srcId="{0A11C030-419E-412B-98CC-FB1C3E72F628}" destId="{B2A13A0E-8974-4202-AF53-28489BAE17CA}" srcOrd="12" destOrd="0" presId="urn:microsoft.com/office/officeart/2016/7/layout/BasicTimeline"/>
    <dgm:cxn modelId="{1952527E-8E56-4428-A954-D41A823E727E}" type="presParOf" srcId="{B2A13A0E-8974-4202-AF53-28489BAE17CA}" destId="{5FF2763A-38C0-4734-8B18-3178A4E74FC0}" srcOrd="0" destOrd="0" presId="urn:microsoft.com/office/officeart/2016/7/layout/BasicTimeline"/>
    <dgm:cxn modelId="{FECEF2DC-87AC-4A0F-9B09-5EAAA01E1353}" type="presParOf" srcId="{B2A13A0E-8974-4202-AF53-28489BAE17CA}" destId="{E4FC0C67-E130-4A66-BCDE-F630634B8ABE}" srcOrd="1" destOrd="0" presId="urn:microsoft.com/office/officeart/2016/7/layout/BasicTimeline"/>
    <dgm:cxn modelId="{D0D6C630-CE36-4AF7-B73B-09D012B7E8E7}" type="presParOf" srcId="{E4FC0C67-E130-4A66-BCDE-F630634B8ABE}" destId="{9474A509-49CD-47AA-B656-DBB98A69BC09}" srcOrd="0" destOrd="0" presId="urn:microsoft.com/office/officeart/2016/7/layout/BasicTimeline"/>
    <dgm:cxn modelId="{CF5A1E3F-26E8-41D2-8B83-A0394CDA768A}" type="presParOf" srcId="{E4FC0C67-E130-4A66-BCDE-F630634B8ABE}" destId="{F979EBE1-39E5-4E41-B0C1-9B0DA4C7A3A9}" srcOrd="1" destOrd="0" presId="urn:microsoft.com/office/officeart/2016/7/layout/BasicTimeline"/>
    <dgm:cxn modelId="{77A8D93E-F4D2-4647-82AE-82413A07D014}" type="presParOf" srcId="{B2A13A0E-8974-4202-AF53-28489BAE17CA}" destId="{6A013849-E736-45BB-8241-97F035FA531E}" srcOrd="2" destOrd="0" presId="urn:microsoft.com/office/officeart/2016/7/layout/BasicTimeline"/>
    <dgm:cxn modelId="{4EB5C269-34B0-4F74-832B-E3F207C1AFEF}" type="presParOf" srcId="{B2A13A0E-8974-4202-AF53-28489BAE17CA}" destId="{00DEAFD6-54C5-4246-A783-6D198E8F7417}" srcOrd="3" destOrd="0" presId="urn:microsoft.com/office/officeart/2016/7/layout/BasicTimeline"/>
    <dgm:cxn modelId="{40F3C95A-28CA-4042-90EF-891CBCBE2B89}" type="presParOf" srcId="{B2A13A0E-8974-4202-AF53-28489BAE17CA}" destId="{01773A82-ABB6-4234-9588-FF99F266CE18}" srcOrd="4" destOrd="0" presId="urn:microsoft.com/office/officeart/2016/7/layout/BasicTimeline"/>
    <dgm:cxn modelId="{67A48682-AD99-481D-AAF8-27BC4A40FA5A}" type="presParOf" srcId="{0A11C030-419E-412B-98CC-FB1C3E72F628}" destId="{7F4DCEAD-04F1-4FEF-A65F-D78C9AFBEFA1}" srcOrd="13" destOrd="0" presId="urn:microsoft.com/office/officeart/2016/7/layout/BasicTimeline"/>
    <dgm:cxn modelId="{0D20A49F-890E-4DAA-B03D-E12FD4AE69D2}" type="presParOf" srcId="{0A11C030-419E-412B-98CC-FB1C3E72F628}" destId="{072FE5E8-A6AD-4693-910F-C60872D6ED97}" srcOrd="14" destOrd="0" presId="urn:microsoft.com/office/officeart/2016/7/layout/BasicTimeline"/>
    <dgm:cxn modelId="{0A856625-C493-4B84-A6FB-058282204C7C}" type="presParOf" srcId="{072FE5E8-A6AD-4693-910F-C60872D6ED97}" destId="{EA81F512-EF23-44BC-BE59-7A163C40DACB}" srcOrd="0" destOrd="0" presId="urn:microsoft.com/office/officeart/2016/7/layout/BasicTimeline"/>
    <dgm:cxn modelId="{CF1BF040-3792-448C-8CAE-04486E296024}" type="presParOf" srcId="{072FE5E8-A6AD-4693-910F-C60872D6ED97}" destId="{0247D1D9-20B6-4D8C-B5C7-7E64EE7775CC}" srcOrd="1" destOrd="0" presId="urn:microsoft.com/office/officeart/2016/7/layout/BasicTimeline"/>
    <dgm:cxn modelId="{C4E70A24-5314-4697-9448-9E10261F43CF}" type="presParOf" srcId="{0247D1D9-20B6-4D8C-B5C7-7E64EE7775CC}" destId="{FC2293BE-756D-48FA-9F43-1EE92F29DBD6}" srcOrd="0" destOrd="0" presId="urn:microsoft.com/office/officeart/2016/7/layout/BasicTimeline"/>
    <dgm:cxn modelId="{F18068A0-B09A-4888-AF39-8CB1CE6FCEC3}" type="presParOf" srcId="{0247D1D9-20B6-4D8C-B5C7-7E64EE7775CC}" destId="{8116D7ED-28DB-44CF-BEC2-FE44CEA41ACB}" srcOrd="1" destOrd="0" presId="urn:microsoft.com/office/officeart/2016/7/layout/BasicTimeline"/>
    <dgm:cxn modelId="{BC6C22FE-9F5C-4D35-8F81-BD7020A8C5D5}" type="presParOf" srcId="{072FE5E8-A6AD-4693-910F-C60872D6ED97}" destId="{4F91AF52-3045-4BEB-A078-217592B16EFA}" srcOrd="2" destOrd="0" presId="urn:microsoft.com/office/officeart/2016/7/layout/BasicTimeline"/>
    <dgm:cxn modelId="{09F8A52C-5B8A-4F39-88FB-8E07C8FD5840}" type="presParOf" srcId="{072FE5E8-A6AD-4693-910F-C60872D6ED97}" destId="{B2CBB546-E054-44A8-A638-CEEED7B25FBA}" srcOrd="3" destOrd="0" presId="urn:microsoft.com/office/officeart/2016/7/layout/BasicTimeline"/>
    <dgm:cxn modelId="{15284484-4F57-4C2F-AEFA-620BC5372D02}" type="presParOf" srcId="{072FE5E8-A6AD-4693-910F-C60872D6ED97}" destId="{673A1FC5-98C7-4E23-A4A5-57721A27C145}" srcOrd="4" destOrd="0" presId="urn:microsoft.com/office/officeart/2016/7/layout/Basic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E8CEC-B093-47C2-885C-5327252CA99E}">
      <dsp:nvSpPr>
        <dsp:cNvPr id="0" name=""/>
        <dsp:cNvSpPr/>
      </dsp:nvSpPr>
      <dsp:spPr>
        <a:xfrm>
          <a:off x="0" y="2177"/>
          <a:ext cx="4793456"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92FF3-2CEC-4899-A02E-FAE20FEB733A}">
      <dsp:nvSpPr>
        <dsp:cNvPr id="0" name=""/>
        <dsp:cNvSpPr/>
      </dsp:nvSpPr>
      <dsp:spPr>
        <a:xfrm>
          <a:off x="333853" y="250498"/>
          <a:ext cx="607006" cy="6070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DBA0A18-536F-40E2-B171-9C63FAE2CDA2}">
      <dsp:nvSpPr>
        <dsp:cNvPr id="0" name=""/>
        <dsp:cNvSpPr/>
      </dsp:nvSpPr>
      <dsp:spPr>
        <a:xfrm>
          <a:off x="1274714" y="2177"/>
          <a:ext cx="3518741"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622300">
            <a:lnSpc>
              <a:spcPct val="100000"/>
            </a:lnSpc>
            <a:spcBef>
              <a:spcPct val="0"/>
            </a:spcBef>
            <a:spcAft>
              <a:spcPct val="35000"/>
            </a:spcAft>
            <a:buNone/>
          </a:pPr>
          <a:r>
            <a:rPr lang="en-US" sz="1400" b="0" i="0" kern="1200" dirty="0"/>
            <a:t>Anecdotal data from principals and HR investigations show new Special Education teachers struggle with:</a:t>
          </a:r>
          <a:endParaRPr lang="en-US" sz="1400" kern="1200" dirty="0"/>
        </a:p>
      </dsp:txBody>
      <dsp:txXfrm>
        <a:off x="1274714" y="2177"/>
        <a:ext cx="3518741" cy="1103648"/>
      </dsp:txXfrm>
    </dsp:sp>
    <dsp:sp modelId="{C1E021E8-79F9-4CF0-899E-21B38EE4DC99}">
      <dsp:nvSpPr>
        <dsp:cNvPr id="0" name=""/>
        <dsp:cNvSpPr/>
      </dsp:nvSpPr>
      <dsp:spPr>
        <a:xfrm>
          <a:off x="0" y="1381738"/>
          <a:ext cx="4793456"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D7AC1D-22B0-4394-89E4-F0ABB4FB4587}">
      <dsp:nvSpPr>
        <dsp:cNvPr id="0" name=""/>
        <dsp:cNvSpPr/>
      </dsp:nvSpPr>
      <dsp:spPr>
        <a:xfrm>
          <a:off x="333853" y="1630059"/>
          <a:ext cx="607006" cy="6070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CB229F5-5BDB-4DFC-B4FD-ED1085EBB897}">
      <dsp:nvSpPr>
        <dsp:cNvPr id="0" name=""/>
        <dsp:cNvSpPr/>
      </dsp:nvSpPr>
      <dsp:spPr>
        <a:xfrm>
          <a:off x="1274714" y="1381738"/>
          <a:ext cx="3518741"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622300">
            <a:lnSpc>
              <a:spcPct val="100000"/>
            </a:lnSpc>
            <a:spcBef>
              <a:spcPct val="0"/>
            </a:spcBef>
            <a:spcAft>
              <a:spcPct val="35000"/>
            </a:spcAft>
            <a:buNone/>
          </a:pPr>
          <a:r>
            <a:rPr lang="en-US" sz="1400" b="0" i="0" kern="1200"/>
            <a:t>Classroom management</a:t>
          </a:r>
          <a:endParaRPr lang="en-US" sz="1400" kern="1200"/>
        </a:p>
      </dsp:txBody>
      <dsp:txXfrm>
        <a:off x="1274714" y="1381738"/>
        <a:ext cx="3518741" cy="1103648"/>
      </dsp:txXfrm>
    </dsp:sp>
    <dsp:sp modelId="{DF476DC4-1264-4A88-92A3-9A0D190784A3}">
      <dsp:nvSpPr>
        <dsp:cNvPr id="0" name=""/>
        <dsp:cNvSpPr/>
      </dsp:nvSpPr>
      <dsp:spPr>
        <a:xfrm>
          <a:off x="0" y="2761299"/>
          <a:ext cx="4793456"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27F793-FB77-4DB5-859B-2143C6EDBB32}">
      <dsp:nvSpPr>
        <dsp:cNvPr id="0" name=""/>
        <dsp:cNvSpPr/>
      </dsp:nvSpPr>
      <dsp:spPr>
        <a:xfrm>
          <a:off x="333853" y="3009620"/>
          <a:ext cx="607006" cy="6070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E2A2065-81C5-4209-B0A2-E9B169BC17ED}">
      <dsp:nvSpPr>
        <dsp:cNvPr id="0" name=""/>
        <dsp:cNvSpPr/>
      </dsp:nvSpPr>
      <dsp:spPr>
        <a:xfrm>
          <a:off x="1274714" y="2761299"/>
          <a:ext cx="3518741"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622300">
            <a:lnSpc>
              <a:spcPct val="100000"/>
            </a:lnSpc>
            <a:spcBef>
              <a:spcPct val="0"/>
            </a:spcBef>
            <a:spcAft>
              <a:spcPct val="35000"/>
            </a:spcAft>
            <a:buNone/>
          </a:pPr>
          <a:r>
            <a:rPr lang="en-US" sz="1400" b="0" i="0" kern="1200"/>
            <a:t>Instructional delivery</a:t>
          </a:r>
          <a:endParaRPr lang="en-US" sz="1400" kern="1200"/>
        </a:p>
      </dsp:txBody>
      <dsp:txXfrm>
        <a:off x="1274714" y="2761299"/>
        <a:ext cx="3518741" cy="1103648"/>
      </dsp:txXfrm>
    </dsp:sp>
    <dsp:sp modelId="{2DDA3191-A9DB-47BB-8F2A-43DCDBFE009D}">
      <dsp:nvSpPr>
        <dsp:cNvPr id="0" name=""/>
        <dsp:cNvSpPr/>
      </dsp:nvSpPr>
      <dsp:spPr>
        <a:xfrm>
          <a:off x="0" y="4140860"/>
          <a:ext cx="4793456"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143857-A589-453F-8FEE-29F4935BE94D}">
      <dsp:nvSpPr>
        <dsp:cNvPr id="0" name=""/>
        <dsp:cNvSpPr/>
      </dsp:nvSpPr>
      <dsp:spPr>
        <a:xfrm>
          <a:off x="333853" y="4389181"/>
          <a:ext cx="607006" cy="6070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7D730F0-2C20-4CD8-BBE5-CD7F6E81339D}">
      <dsp:nvSpPr>
        <dsp:cNvPr id="0" name=""/>
        <dsp:cNvSpPr/>
      </dsp:nvSpPr>
      <dsp:spPr>
        <a:xfrm>
          <a:off x="1274714" y="4140860"/>
          <a:ext cx="3518741"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622300">
            <a:lnSpc>
              <a:spcPct val="100000"/>
            </a:lnSpc>
            <a:spcBef>
              <a:spcPct val="0"/>
            </a:spcBef>
            <a:spcAft>
              <a:spcPct val="35000"/>
            </a:spcAft>
            <a:buNone/>
          </a:pPr>
          <a:r>
            <a:rPr lang="en-US" sz="1400" b="0" i="0" kern="1200"/>
            <a:t>Professional conduct</a:t>
          </a:r>
          <a:endParaRPr lang="en-US" sz="1400" kern="1200"/>
        </a:p>
      </dsp:txBody>
      <dsp:txXfrm>
        <a:off x="1274714" y="4140860"/>
        <a:ext cx="3518741" cy="11036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C3EDC-6E1A-410D-81F2-16AD69615604}">
      <dsp:nvSpPr>
        <dsp:cNvPr id="0" name=""/>
        <dsp:cNvSpPr/>
      </dsp:nvSpPr>
      <dsp:spPr>
        <a:xfrm>
          <a:off x="615352" y="509894"/>
          <a:ext cx="962410" cy="9624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01D9B41-32AB-4FDE-ACAA-DCEB03A28E10}">
      <dsp:nvSpPr>
        <dsp:cNvPr id="0" name=""/>
        <dsp:cNvSpPr/>
      </dsp:nvSpPr>
      <dsp:spPr>
        <a:xfrm>
          <a:off x="27213" y="1832788"/>
          <a:ext cx="2138689"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0" i="0" kern="1200"/>
            <a:t>School day subs- one day at a cost of$5,600 </a:t>
          </a:r>
          <a:endParaRPr lang="en-US" sz="1100" kern="1200"/>
        </a:p>
      </dsp:txBody>
      <dsp:txXfrm>
        <a:off x="27213" y="1832788"/>
        <a:ext cx="2138689" cy="1080000"/>
      </dsp:txXfrm>
    </dsp:sp>
    <dsp:sp modelId="{F9628954-5B34-49BA-8930-B6E9F6A62A83}">
      <dsp:nvSpPr>
        <dsp:cNvPr id="0" name=""/>
        <dsp:cNvSpPr/>
      </dsp:nvSpPr>
      <dsp:spPr>
        <a:xfrm>
          <a:off x="3128313" y="509894"/>
          <a:ext cx="962410" cy="9624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58D9F3B-6CE4-4F9B-8B83-5398B2C2F58C}">
      <dsp:nvSpPr>
        <dsp:cNvPr id="0" name=""/>
        <dsp:cNvSpPr/>
      </dsp:nvSpPr>
      <dsp:spPr>
        <a:xfrm>
          <a:off x="2540173" y="1832788"/>
          <a:ext cx="2138689"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0" i="0" kern="1200" dirty="0"/>
            <a:t>Books- Set of 50 to support the Educators</a:t>
          </a:r>
          <a:endParaRPr lang="en-US" sz="1100" kern="1200" dirty="0"/>
        </a:p>
      </dsp:txBody>
      <dsp:txXfrm>
        <a:off x="2540173" y="1832788"/>
        <a:ext cx="2138689" cy="1080000"/>
      </dsp:txXfrm>
    </dsp:sp>
    <dsp:sp modelId="{F8CCE434-4763-4C19-80CA-9D3AB220D544}">
      <dsp:nvSpPr>
        <dsp:cNvPr id="0" name=""/>
        <dsp:cNvSpPr/>
      </dsp:nvSpPr>
      <dsp:spPr>
        <a:xfrm>
          <a:off x="5641273" y="509894"/>
          <a:ext cx="962410" cy="9624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A1CEA7E-CF35-4733-BA0F-C5BD89BDEFB3}">
      <dsp:nvSpPr>
        <dsp:cNvPr id="0" name=""/>
        <dsp:cNvSpPr/>
      </dsp:nvSpPr>
      <dsp:spPr>
        <a:xfrm>
          <a:off x="5053134" y="1832788"/>
          <a:ext cx="2138689"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0" i="0" kern="1200"/>
            <a:t>The training was primarily provided from in-house personnel: Special Education Directors and Coordinators, Instructional Coaches, HR Leadership and the HR Personnel Investigator.</a:t>
          </a:r>
          <a:endParaRPr lang="en-US" sz="1100" kern="1200"/>
        </a:p>
      </dsp:txBody>
      <dsp:txXfrm>
        <a:off x="5053134" y="1832788"/>
        <a:ext cx="2138689" cy="108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8DEB4-DF9A-44D6-8401-4004A356BEA7}">
      <dsp:nvSpPr>
        <dsp:cNvPr id="0" name=""/>
        <dsp:cNvSpPr/>
      </dsp:nvSpPr>
      <dsp:spPr>
        <a:xfrm>
          <a:off x="0" y="2038568"/>
          <a:ext cx="4793456" cy="55165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Michele Stephens</a:t>
          </a:r>
        </a:p>
      </dsp:txBody>
      <dsp:txXfrm>
        <a:off x="26930" y="2065498"/>
        <a:ext cx="4739596" cy="497795"/>
      </dsp:txXfrm>
    </dsp:sp>
    <dsp:sp modelId="{7580ABC5-DCCB-4FBA-8A28-14BF5047E6A1}">
      <dsp:nvSpPr>
        <dsp:cNvPr id="0" name=""/>
        <dsp:cNvSpPr/>
      </dsp:nvSpPr>
      <dsp:spPr>
        <a:xfrm>
          <a:off x="0" y="2656463"/>
          <a:ext cx="4793456" cy="551655"/>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hlinkClick xmlns:r="http://schemas.openxmlformats.org/officeDocument/2006/relationships" r:id="rId1"/>
            </a:rPr>
            <a:t>mstephens@rockdale.k12.ga.us</a:t>
          </a:r>
          <a:endParaRPr lang="en-US" sz="2300" kern="1200"/>
        </a:p>
      </dsp:txBody>
      <dsp:txXfrm>
        <a:off x="26930" y="2683393"/>
        <a:ext cx="4739596" cy="4977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71754-0616-45D4-83B8-3736758D3A21}">
      <dsp:nvSpPr>
        <dsp:cNvPr id="0" name=""/>
        <dsp:cNvSpPr/>
      </dsp:nvSpPr>
      <dsp:spPr>
        <a:xfrm>
          <a:off x="0" y="329760"/>
          <a:ext cx="4793456" cy="2261902"/>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Thank you to the American Association of School Personnel Administartors (AASPA) and the Experience Management Community.  </a:t>
          </a:r>
          <a:endParaRPr lang="en-US" sz="2200" kern="1200"/>
        </a:p>
      </dsp:txBody>
      <dsp:txXfrm>
        <a:off x="110417" y="440177"/>
        <a:ext cx="4572622" cy="2041068"/>
      </dsp:txXfrm>
    </dsp:sp>
    <dsp:sp modelId="{C06F2541-7179-4763-A342-04F7C462D5D9}">
      <dsp:nvSpPr>
        <dsp:cNvPr id="0" name=""/>
        <dsp:cNvSpPr/>
      </dsp:nvSpPr>
      <dsp:spPr>
        <a:xfrm>
          <a:off x="0" y="2655023"/>
          <a:ext cx="4793456" cy="2261902"/>
        </a:xfrm>
        <a:prstGeom prst="roundRect">
          <a:avLst/>
        </a:prstGeom>
        <a:solidFill>
          <a:schemeClr val="accent5">
            <a:hueOff val="7310632"/>
            <a:satOff val="795"/>
            <a:lumOff val="-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A special thank you to my coach Dr. Naima Khandaker and my groupmates, Dr. Charles Ogdan and Lydia Gaddis ,for all of </a:t>
          </a:r>
          <a:r>
            <a:rPr lang="en-US" sz="2200" b="0" i="0" kern="1200"/>
            <a:t>your advice and the thoughtful feedback this year!</a:t>
          </a:r>
          <a:endParaRPr lang="en-US" sz="2200" kern="1200"/>
        </a:p>
      </dsp:txBody>
      <dsp:txXfrm>
        <a:off x="110417" y="2765440"/>
        <a:ext cx="4572622" cy="2041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36C9C-2780-43B8-A690-C88AC6231B26}">
      <dsp:nvSpPr>
        <dsp:cNvPr id="0" name=""/>
        <dsp:cNvSpPr/>
      </dsp:nvSpPr>
      <dsp:spPr>
        <a:xfrm>
          <a:off x="0" y="0"/>
          <a:ext cx="6136181" cy="1026804"/>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If we provide targeted support to new Special Education teachers,</a:t>
          </a:r>
          <a:endParaRPr lang="en-US" sz="2000" kern="1200"/>
        </a:p>
      </dsp:txBody>
      <dsp:txXfrm>
        <a:off x="30074" y="30074"/>
        <a:ext cx="5028179" cy="966656"/>
      </dsp:txXfrm>
    </dsp:sp>
    <dsp:sp modelId="{61700699-7938-4BF1-A0B0-259DA0519B67}">
      <dsp:nvSpPr>
        <dsp:cNvPr id="0" name=""/>
        <dsp:cNvSpPr/>
      </dsp:nvSpPr>
      <dsp:spPr>
        <a:xfrm>
          <a:off x="541427" y="1197939"/>
          <a:ext cx="6136181" cy="1026804"/>
        </a:xfrm>
        <a:prstGeom prst="roundRect">
          <a:avLst>
            <a:gd name="adj" fmla="val 10000"/>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Then they will be more successful and more likely to be retained.</a:t>
          </a:r>
          <a:endParaRPr lang="en-US" sz="2000" kern="1200"/>
        </a:p>
      </dsp:txBody>
      <dsp:txXfrm>
        <a:off x="571501" y="1228013"/>
        <a:ext cx="4867182" cy="966656"/>
      </dsp:txXfrm>
    </dsp:sp>
    <dsp:sp modelId="{7AC3CDEB-E6A6-424C-8218-9B3B067F5519}">
      <dsp:nvSpPr>
        <dsp:cNvPr id="0" name=""/>
        <dsp:cNvSpPr/>
      </dsp:nvSpPr>
      <dsp:spPr>
        <a:xfrm>
          <a:off x="1082855" y="2395878"/>
          <a:ext cx="6136181" cy="1026804"/>
        </a:xfrm>
        <a:prstGeom prst="roundRect">
          <a:avLst>
            <a:gd name="adj" fmla="val 10000"/>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Target Group: 30-40 first/second year Special Education teachers (SY25-26)</a:t>
          </a:r>
          <a:endParaRPr lang="en-US" sz="2000" kern="1200"/>
        </a:p>
      </dsp:txBody>
      <dsp:txXfrm>
        <a:off x="1112929" y="2425952"/>
        <a:ext cx="4867182" cy="966656"/>
      </dsp:txXfrm>
    </dsp:sp>
    <dsp:sp modelId="{5AC5BF0D-3E84-445D-8042-ECBCAAABD523}">
      <dsp:nvSpPr>
        <dsp:cNvPr id="0" name=""/>
        <dsp:cNvSpPr/>
      </dsp:nvSpPr>
      <dsp:spPr>
        <a:xfrm>
          <a:off x="5468758" y="778660"/>
          <a:ext cx="667423" cy="667423"/>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618928" y="778660"/>
        <a:ext cx="367083" cy="502236"/>
      </dsp:txXfrm>
    </dsp:sp>
    <dsp:sp modelId="{6D970A07-AB94-455D-9493-B52793889558}">
      <dsp:nvSpPr>
        <dsp:cNvPr id="0" name=""/>
        <dsp:cNvSpPr/>
      </dsp:nvSpPr>
      <dsp:spPr>
        <a:xfrm>
          <a:off x="6010186" y="1969754"/>
          <a:ext cx="667423" cy="667423"/>
        </a:xfrm>
        <a:prstGeom prst="downArrow">
          <a:avLst>
            <a:gd name="adj1" fmla="val 55000"/>
            <a:gd name="adj2" fmla="val 45000"/>
          </a:avLst>
        </a:prstGeom>
        <a:solidFill>
          <a:schemeClr val="accent2">
            <a:tint val="40000"/>
            <a:alpha val="90000"/>
            <a:hueOff val="1629769"/>
            <a:satOff val="-4713"/>
            <a:lumOff val="-100"/>
            <a:alphaOff val="0"/>
          </a:schemeClr>
        </a:solidFill>
        <a:ln w="9525" cap="rnd" cmpd="sng" algn="ctr">
          <a:solidFill>
            <a:schemeClr val="accent2">
              <a:tint val="40000"/>
              <a:alpha val="90000"/>
              <a:hueOff val="1629769"/>
              <a:satOff val="-4713"/>
              <a:lumOff val="-10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160356" y="1969754"/>
        <a:ext cx="367083" cy="502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2B5CF-9AA8-47DB-91F5-4CBCBC4AF4A5}">
      <dsp:nvSpPr>
        <dsp:cNvPr id="0" name=""/>
        <dsp:cNvSpPr/>
      </dsp:nvSpPr>
      <dsp:spPr>
        <a:xfrm>
          <a:off x="0" y="57263"/>
          <a:ext cx="4793456" cy="12355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For the 25-26SY, we hired 50 new (to the district) special education teachers.</a:t>
          </a:r>
          <a:endParaRPr lang="en-US" sz="2200" kern="1200" dirty="0"/>
        </a:p>
      </dsp:txBody>
      <dsp:txXfrm>
        <a:off x="60313" y="117576"/>
        <a:ext cx="4672830" cy="1114894"/>
      </dsp:txXfrm>
    </dsp:sp>
    <dsp:sp modelId="{04A09150-660D-4B88-ACF7-318B879FE6A4}">
      <dsp:nvSpPr>
        <dsp:cNvPr id="0" name=""/>
        <dsp:cNvSpPr/>
      </dsp:nvSpPr>
      <dsp:spPr>
        <a:xfrm>
          <a:off x="0" y="1356143"/>
          <a:ext cx="4793456" cy="1235520"/>
        </a:xfrm>
        <a:prstGeom prst="roundRect">
          <a:avLst/>
        </a:prstGeom>
        <a:solidFill>
          <a:schemeClr val="accent2">
            <a:hueOff val="451605"/>
            <a:satOff val="-2211"/>
            <a:lumOff val="124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22/50 were not certified at the time of hire.</a:t>
          </a:r>
          <a:endParaRPr lang="en-US" sz="2200" kern="1200" dirty="0"/>
        </a:p>
      </dsp:txBody>
      <dsp:txXfrm>
        <a:off x="60313" y="1416456"/>
        <a:ext cx="4672830" cy="1114894"/>
      </dsp:txXfrm>
    </dsp:sp>
    <dsp:sp modelId="{28D093B4-2AAA-4CD3-8C67-EB4394019F37}">
      <dsp:nvSpPr>
        <dsp:cNvPr id="0" name=""/>
        <dsp:cNvSpPr/>
      </dsp:nvSpPr>
      <dsp:spPr>
        <a:xfrm>
          <a:off x="0" y="2655023"/>
          <a:ext cx="4793456" cy="1235520"/>
        </a:xfrm>
        <a:prstGeom prst="roundRect">
          <a:avLst/>
        </a:prstGeom>
        <a:solidFill>
          <a:schemeClr val="accent2">
            <a:hueOff val="903209"/>
            <a:satOff val="-4421"/>
            <a:lumOff val="248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15/50 were first-year teachers. </a:t>
          </a:r>
          <a:endParaRPr lang="en-US" sz="2200" kern="1200"/>
        </a:p>
      </dsp:txBody>
      <dsp:txXfrm>
        <a:off x="60313" y="2715336"/>
        <a:ext cx="4672830" cy="1114894"/>
      </dsp:txXfrm>
    </dsp:sp>
    <dsp:sp modelId="{D36A97B9-550E-476F-BB4D-5FC322A523D5}">
      <dsp:nvSpPr>
        <dsp:cNvPr id="0" name=""/>
        <dsp:cNvSpPr/>
      </dsp:nvSpPr>
      <dsp:spPr>
        <a:xfrm>
          <a:off x="0" y="3953903"/>
          <a:ext cx="4793456" cy="1235520"/>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Only three of the 15 first-year teachers were certified at the time of hire.</a:t>
          </a:r>
          <a:endParaRPr lang="en-US" sz="2200" kern="1200"/>
        </a:p>
      </dsp:txBody>
      <dsp:txXfrm>
        <a:off x="60313" y="4014216"/>
        <a:ext cx="4672830" cy="11148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CD310-E7EF-4128-A48F-F1CD9EDEDBC6}">
      <dsp:nvSpPr>
        <dsp:cNvPr id="0" name=""/>
        <dsp:cNvSpPr/>
      </dsp:nvSpPr>
      <dsp:spPr>
        <a:xfrm>
          <a:off x="848448" y="2107"/>
          <a:ext cx="2629590" cy="157775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Conduct at least 3 PL sessions</a:t>
          </a:r>
          <a:endParaRPr lang="en-US" sz="2500" kern="1200" dirty="0"/>
        </a:p>
      </dsp:txBody>
      <dsp:txXfrm>
        <a:off x="848448" y="2107"/>
        <a:ext cx="2629590" cy="1577754"/>
      </dsp:txXfrm>
    </dsp:sp>
    <dsp:sp modelId="{FA3998D6-336D-4A63-B577-07A1C0253F26}">
      <dsp:nvSpPr>
        <dsp:cNvPr id="0" name=""/>
        <dsp:cNvSpPr/>
      </dsp:nvSpPr>
      <dsp:spPr>
        <a:xfrm>
          <a:off x="3740998" y="2107"/>
          <a:ext cx="2629590" cy="1577754"/>
        </a:xfrm>
        <a:prstGeom prst="rect">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Principal support and marketing</a:t>
          </a:r>
          <a:endParaRPr lang="en-US" sz="2500" kern="1200" dirty="0"/>
        </a:p>
      </dsp:txBody>
      <dsp:txXfrm>
        <a:off x="3740998" y="2107"/>
        <a:ext cx="2629590" cy="1577754"/>
      </dsp:txXfrm>
    </dsp:sp>
    <dsp:sp modelId="{46604E3A-21DB-4F38-898A-07D280EC70CB}">
      <dsp:nvSpPr>
        <dsp:cNvPr id="0" name=""/>
        <dsp:cNvSpPr/>
      </dsp:nvSpPr>
      <dsp:spPr>
        <a:xfrm>
          <a:off x="2294723" y="1842821"/>
          <a:ext cx="2629590" cy="1577754"/>
        </a:xfrm>
        <a:prstGeom prst="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80% attendance rate (formative)</a:t>
          </a:r>
          <a:endParaRPr lang="en-US" sz="2500" kern="1200"/>
        </a:p>
      </dsp:txBody>
      <dsp:txXfrm>
        <a:off x="2294723" y="1842821"/>
        <a:ext cx="2629590" cy="15777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DB7CA-EC6C-4C5D-AEC0-FCF715F9F53E}">
      <dsp:nvSpPr>
        <dsp:cNvPr id="0" name=""/>
        <dsp:cNvSpPr/>
      </dsp:nvSpPr>
      <dsp:spPr>
        <a:xfrm>
          <a:off x="0" y="961088"/>
          <a:ext cx="4793456" cy="50368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Professionalism (ongoing)</a:t>
          </a:r>
          <a:endParaRPr lang="en-US" sz="2100" kern="1200"/>
        </a:p>
      </dsp:txBody>
      <dsp:txXfrm>
        <a:off x="24588" y="985676"/>
        <a:ext cx="4744280" cy="454509"/>
      </dsp:txXfrm>
    </dsp:sp>
    <dsp:sp modelId="{3A71C999-962D-42A7-AD3C-00C97FC28586}">
      <dsp:nvSpPr>
        <dsp:cNvPr id="0" name=""/>
        <dsp:cNvSpPr/>
      </dsp:nvSpPr>
      <dsp:spPr>
        <a:xfrm>
          <a:off x="0" y="1525253"/>
          <a:ext cx="4793456" cy="503685"/>
        </a:xfrm>
        <a:prstGeom prst="roundRect">
          <a:avLst/>
        </a:prstGeom>
        <a:solidFill>
          <a:schemeClr val="accent2">
            <a:hueOff val="270963"/>
            <a:satOff val="-1326"/>
            <a:lumOff val="74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Organizational Structure</a:t>
          </a:r>
          <a:endParaRPr lang="en-US" sz="2100" kern="1200"/>
        </a:p>
      </dsp:txBody>
      <dsp:txXfrm>
        <a:off x="24588" y="1549841"/>
        <a:ext cx="4744280" cy="454509"/>
      </dsp:txXfrm>
    </dsp:sp>
    <dsp:sp modelId="{5C9516E8-1B70-4BE6-9505-3EA5C6EFAE01}">
      <dsp:nvSpPr>
        <dsp:cNvPr id="0" name=""/>
        <dsp:cNvSpPr/>
      </dsp:nvSpPr>
      <dsp:spPr>
        <a:xfrm>
          <a:off x="0" y="2089418"/>
          <a:ext cx="4793456" cy="503685"/>
        </a:xfrm>
        <a:prstGeom prst="roundRect">
          <a:avLst/>
        </a:prstGeom>
        <a:solidFill>
          <a:schemeClr val="accent2">
            <a:hueOff val="541926"/>
            <a:satOff val="-2653"/>
            <a:lumOff val="149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IEP Best Practices (ongoing)</a:t>
          </a:r>
          <a:endParaRPr lang="en-US" sz="2100" kern="1200"/>
        </a:p>
      </dsp:txBody>
      <dsp:txXfrm>
        <a:off x="24588" y="2114006"/>
        <a:ext cx="4744280" cy="454509"/>
      </dsp:txXfrm>
    </dsp:sp>
    <dsp:sp modelId="{85D96722-7B9E-4F8F-891A-A89832974A3E}">
      <dsp:nvSpPr>
        <dsp:cNvPr id="0" name=""/>
        <dsp:cNvSpPr/>
      </dsp:nvSpPr>
      <dsp:spPr>
        <a:xfrm>
          <a:off x="0" y="2653583"/>
          <a:ext cx="4793456" cy="503685"/>
        </a:xfrm>
        <a:prstGeom prst="roundRect">
          <a:avLst/>
        </a:prstGeom>
        <a:solidFill>
          <a:schemeClr val="accent2">
            <a:hueOff val="812888"/>
            <a:satOff val="-3979"/>
            <a:lumOff val="2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Classroom Management (ongoing)</a:t>
          </a:r>
          <a:endParaRPr lang="en-US" sz="2100" kern="1200"/>
        </a:p>
      </dsp:txBody>
      <dsp:txXfrm>
        <a:off x="24588" y="2678171"/>
        <a:ext cx="4744280" cy="454509"/>
      </dsp:txXfrm>
    </dsp:sp>
    <dsp:sp modelId="{6D68DA78-FD09-43BB-A828-ED0D69232441}">
      <dsp:nvSpPr>
        <dsp:cNvPr id="0" name=""/>
        <dsp:cNvSpPr/>
      </dsp:nvSpPr>
      <dsp:spPr>
        <a:xfrm>
          <a:off x="0" y="3217748"/>
          <a:ext cx="4793456" cy="503685"/>
        </a:xfrm>
        <a:prstGeom prst="roundRect">
          <a:avLst/>
        </a:prstGeom>
        <a:solidFill>
          <a:schemeClr val="accent2">
            <a:hueOff val="1083851"/>
            <a:satOff val="-5306"/>
            <a:lumOff val="298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Certification Plans</a:t>
          </a:r>
          <a:endParaRPr lang="en-US" sz="2100" kern="1200"/>
        </a:p>
      </dsp:txBody>
      <dsp:txXfrm>
        <a:off x="24588" y="3242336"/>
        <a:ext cx="4744280" cy="454509"/>
      </dsp:txXfrm>
    </dsp:sp>
    <dsp:sp modelId="{B156E0E3-2A3D-4CAA-93A6-FD3CA9710199}">
      <dsp:nvSpPr>
        <dsp:cNvPr id="0" name=""/>
        <dsp:cNvSpPr/>
      </dsp:nvSpPr>
      <dsp:spPr>
        <a:xfrm>
          <a:off x="0" y="3781913"/>
          <a:ext cx="4793456" cy="503685"/>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School Calendar Events</a:t>
          </a:r>
          <a:endParaRPr lang="en-US" sz="2100" kern="1200"/>
        </a:p>
      </dsp:txBody>
      <dsp:txXfrm>
        <a:off x="24588" y="3806501"/>
        <a:ext cx="4744280" cy="4545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6B68A-DA5E-4188-9BC5-61ACD5244088}">
      <dsp:nvSpPr>
        <dsp:cNvPr id="0" name=""/>
        <dsp:cNvSpPr/>
      </dsp:nvSpPr>
      <dsp:spPr>
        <a:xfrm>
          <a:off x="0" y="40941"/>
          <a:ext cx="7219037" cy="162864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Increase certification rate from 20% to 40% by the end of the school year. (Baseline SY25 19% to 28%)</a:t>
          </a:r>
        </a:p>
      </dsp:txBody>
      <dsp:txXfrm>
        <a:off x="79504" y="120445"/>
        <a:ext cx="7060029" cy="1469632"/>
      </dsp:txXfrm>
    </dsp:sp>
    <dsp:sp modelId="{2C842C95-738E-4856-A252-F71F2FAFE14E}">
      <dsp:nvSpPr>
        <dsp:cNvPr id="0" name=""/>
        <dsp:cNvSpPr/>
      </dsp:nvSpPr>
      <dsp:spPr>
        <a:xfrm>
          <a:off x="0" y="1753101"/>
          <a:ext cx="7219037" cy="1628640"/>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Monitor enrollment and progress in certification programs</a:t>
          </a:r>
        </a:p>
      </dsp:txBody>
      <dsp:txXfrm>
        <a:off x="79504" y="1832605"/>
        <a:ext cx="7060029" cy="14696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97EB4-ADCF-4357-AF82-BAA7CA690480}">
      <dsp:nvSpPr>
        <dsp:cNvPr id="0" name=""/>
        <dsp:cNvSpPr/>
      </dsp:nvSpPr>
      <dsp:spPr>
        <a:xfrm>
          <a:off x="0" y="293423"/>
          <a:ext cx="4793456" cy="22838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a:t>Supports district mission to improve teacher effectiveness and retention.</a:t>
          </a:r>
          <a:endParaRPr lang="en-US" sz="3200" kern="1200"/>
        </a:p>
      </dsp:txBody>
      <dsp:txXfrm>
        <a:off x="111488" y="404911"/>
        <a:ext cx="4570480" cy="2060864"/>
      </dsp:txXfrm>
    </dsp:sp>
    <dsp:sp modelId="{65B63D47-9E5F-4676-96F5-4580A95D8B0C}">
      <dsp:nvSpPr>
        <dsp:cNvPr id="0" name=""/>
        <dsp:cNvSpPr/>
      </dsp:nvSpPr>
      <dsp:spPr>
        <a:xfrm>
          <a:off x="0" y="2669423"/>
          <a:ext cx="4793456" cy="2283840"/>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a:t>Aligns with strategic goals for professional development and certification.</a:t>
          </a:r>
          <a:endParaRPr lang="en-US" sz="3200" kern="1200"/>
        </a:p>
      </dsp:txBody>
      <dsp:txXfrm>
        <a:off x="111488" y="2780911"/>
        <a:ext cx="4570480" cy="20608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514BA-00C8-4BAF-8AFF-BC68DA6914CF}">
      <dsp:nvSpPr>
        <dsp:cNvPr id="0" name=""/>
        <dsp:cNvSpPr/>
      </dsp:nvSpPr>
      <dsp:spPr>
        <a:xfrm>
          <a:off x="0" y="437730"/>
          <a:ext cx="3908984" cy="2540839"/>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Collaboration amongst the following groups</a:t>
          </a:r>
          <a:endParaRPr lang="en-US" sz="2000" kern="1200" dirty="0"/>
        </a:p>
        <a:p>
          <a:pPr marL="171450" lvl="1" indent="-171450" algn="l" defTabSz="711200">
            <a:lnSpc>
              <a:spcPct val="90000"/>
            </a:lnSpc>
            <a:spcBef>
              <a:spcPct val="0"/>
            </a:spcBef>
            <a:spcAft>
              <a:spcPct val="15000"/>
            </a:spcAft>
            <a:buChar char="•"/>
          </a:pPr>
          <a:r>
            <a:rPr lang="en-US" sz="1600" b="0" i="0" kern="1200" dirty="0"/>
            <a:t>Human Resources leadership</a:t>
          </a:r>
          <a:endParaRPr lang="en-US" sz="1600" kern="1200" dirty="0"/>
        </a:p>
        <a:p>
          <a:pPr marL="171450" lvl="1" indent="-171450" algn="l" defTabSz="711200">
            <a:lnSpc>
              <a:spcPct val="90000"/>
            </a:lnSpc>
            <a:spcBef>
              <a:spcPct val="0"/>
            </a:spcBef>
            <a:spcAft>
              <a:spcPct val="15000"/>
            </a:spcAft>
            <a:buChar char="•"/>
          </a:pPr>
          <a:r>
            <a:rPr lang="en-US" sz="1600" b="0" i="0" kern="1200"/>
            <a:t>Department of Exceptional Children leadership</a:t>
          </a:r>
          <a:endParaRPr lang="en-US" sz="1600" kern="1200"/>
        </a:p>
        <a:p>
          <a:pPr marL="171450" lvl="1" indent="-171450" algn="l" defTabSz="711200">
            <a:lnSpc>
              <a:spcPct val="90000"/>
            </a:lnSpc>
            <a:spcBef>
              <a:spcPct val="0"/>
            </a:spcBef>
            <a:spcAft>
              <a:spcPct val="15000"/>
            </a:spcAft>
            <a:buChar char="•"/>
          </a:pPr>
          <a:r>
            <a:rPr lang="en-US" sz="1600" b="0" i="0" kern="1200"/>
            <a:t>Department of Professional Learning leadership</a:t>
          </a:r>
          <a:endParaRPr lang="en-US" sz="1600" kern="1200"/>
        </a:p>
        <a:p>
          <a:pPr marL="171450" lvl="1" indent="-171450" algn="l" defTabSz="711200">
            <a:lnSpc>
              <a:spcPct val="90000"/>
            </a:lnSpc>
            <a:spcBef>
              <a:spcPct val="0"/>
            </a:spcBef>
            <a:spcAft>
              <a:spcPct val="15000"/>
            </a:spcAft>
            <a:buChar char="•"/>
          </a:pPr>
          <a:r>
            <a:rPr lang="en-US" sz="1600" b="0" i="0" kern="1200"/>
            <a:t>Community Partners</a:t>
          </a:r>
          <a:endParaRPr lang="en-US" sz="1600" kern="1200"/>
        </a:p>
      </dsp:txBody>
      <dsp:txXfrm>
        <a:off x="124034" y="561764"/>
        <a:ext cx="3660916" cy="22927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6A8C3-BAA5-4E08-9ED5-B91D73746282}">
      <dsp:nvSpPr>
        <dsp:cNvPr id="0" name=""/>
        <dsp:cNvSpPr/>
      </dsp:nvSpPr>
      <dsp:spPr>
        <a:xfrm>
          <a:off x="0" y="1711341"/>
          <a:ext cx="7219037" cy="0"/>
        </a:xfrm>
        <a:prstGeom prst="line">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tailEnd type="triangle" w="lg" len="lg"/>
        </a:ln>
        <a:effectLst/>
      </dsp:spPr>
      <dsp:style>
        <a:lnRef idx="1">
          <a:scrgbClr r="0" g="0" b="0"/>
        </a:lnRef>
        <a:fillRef idx="1">
          <a:scrgbClr r="0" g="0" b="0"/>
        </a:fillRef>
        <a:effectRef idx="0">
          <a:scrgbClr r="0" g="0" b="0"/>
        </a:effectRef>
        <a:fontRef idx="minor"/>
      </dsp:style>
    </dsp:sp>
    <dsp:sp modelId="{68E94AE1-B387-4EB2-8D30-5E40BA7FBE6A}">
      <dsp:nvSpPr>
        <dsp:cNvPr id="0" name=""/>
        <dsp:cNvSpPr/>
      </dsp:nvSpPr>
      <dsp:spPr>
        <a:xfrm>
          <a:off x="87717" y="1837980"/>
          <a:ext cx="1254730" cy="38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Apr. 2025</a:t>
          </a:r>
        </a:p>
      </dsp:txBody>
      <dsp:txXfrm>
        <a:off x="87717" y="1837980"/>
        <a:ext cx="1254730" cy="386763"/>
      </dsp:txXfrm>
    </dsp:sp>
    <dsp:sp modelId="{C44C08DD-2261-424B-9972-D6A524706DD7}">
      <dsp:nvSpPr>
        <dsp:cNvPr id="0" name=""/>
        <dsp:cNvSpPr/>
      </dsp:nvSpPr>
      <dsp:spPr>
        <a:xfrm>
          <a:off x="2167" y="440991"/>
          <a:ext cx="1425830" cy="620040"/>
        </a:xfrm>
        <a:prstGeom prst="round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Planning with Principals</a:t>
          </a:r>
        </a:p>
      </dsp:txBody>
      <dsp:txXfrm>
        <a:off x="32435" y="471259"/>
        <a:ext cx="1365294" cy="559504"/>
      </dsp:txXfrm>
    </dsp:sp>
    <dsp:sp modelId="{94C4F4DB-4994-48E8-9C37-8CBEEF3C990B}">
      <dsp:nvSpPr>
        <dsp:cNvPr id="0" name=""/>
        <dsp:cNvSpPr/>
      </dsp:nvSpPr>
      <dsp:spPr>
        <a:xfrm>
          <a:off x="715082" y="1061031"/>
          <a:ext cx="0" cy="650309"/>
        </a:xfrm>
        <a:prstGeom prst="line">
          <a:avLst/>
        </a:prstGeom>
        <a:noFill/>
        <a:ln w="9525"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2D907E1-72ED-4F65-9CCC-18D9125A842B}">
      <dsp:nvSpPr>
        <dsp:cNvPr id="0" name=""/>
        <dsp:cNvSpPr/>
      </dsp:nvSpPr>
      <dsp:spPr>
        <a:xfrm>
          <a:off x="914699" y="1197939"/>
          <a:ext cx="1254730" cy="38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May 2025</a:t>
          </a:r>
        </a:p>
      </dsp:txBody>
      <dsp:txXfrm>
        <a:off x="914699" y="1197939"/>
        <a:ext cx="1254730" cy="386763"/>
      </dsp:txXfrm>
    </dsp:sp>
    <dsp:sp modelId="{CE99C008-9255-4E36-9B51-90807C1AC54D}">
      <dsp:nvSpPr>
        <dsp:cNvPr id="0" name=""/>
        <dsp:cNvSpPr/>
      </dsp:nvSpPr>
      <dsp:spPr>
        <a:xfrm>
          <a:off x="689412" y="1685671"/>
          <a:ext cx="51340" cy="51340"/>
        </a:xfrm>
        <a:prstGeom prst="ellips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200115A8-7C3A-4B2A-9E3A-FFB55C8D1750}">
      <dsp:nvSpPr>
        <dsp:cNvPr id="0" name=""/>
        <dsp:cNvSpPr/>
      </dsp:nvSpPr>
      <dsp:spPr>
        <a:xfrm>
          <a:off x="829149" y="2361651"/>
          <a:ext cx="1425830" cy="1061031"/>
        </a:xfrm>
        <a:prstGeom prst="roundRect">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Planning with Exceptional Children and Teacher Induction</a:t>
          </a:r>
        </a:p>
      </dsp:txBody>
      <dsp:txXfrm>
        <a:off x="880944" y="2413446"/>
        <a:ext cx="1322240" cy="957441"/>
      </dsp:txXfrm>
    </dsp:sp>
    <dsp:sp modelId="{E9A7ACE2-FED2-4CD6-95E0-7E3D8BC86F51}">
      <dsp:nvSpPr>
        <dsp:cNvPr id="0" name=""/>
        <dsp:cNvSpPr/>
      </dsp:nvSpPr>
      <dsp:spPr>
        <a:xfrm>
          <a:off x="1542064" y="1711341"/>
          <a:ext cx="0" cy="650309"/>
        </a:xfrm>
        <a:prstGeom prst="line">
          <a:avLst/>
        </a:prstGeom>
        <a:noFill/>
        <a:ln w="9525" cap="rnd"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DABFC36-6462-461A-97D0-20A240228F12}">
      <dsp:nvSpPr>
        <dsp:cNvPr id="0" name=""/>
        <dsp:cNvSpPr/>
      </dsp:nvSpPr>
      <dsp:spPr>
        <a:xfrm>
          <a:off x="1741680" y="1837980"/>
          <a:ext cx="1254730" cy="38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July 2025</a:t>
          </a:r>
        </a:p>
      </dsp:txBody>
      <dsp:txXfrm>
        <a:off x="1741680" y="1837980"/>
        <a:ext cx="1254730" cy="386763"/>
      </dsp:txXfrm>
    </dsp:sp>
    <dsp:sp modelId="{09114F43-9932-4AB8-8020-8FB44D48269E}">
      <dsp:nvSpPr>
        <dsp:cNvPr id="0" name=""/>
        <dsp:cNvSpPr/>
      </dsp:nvSpPr>
      <dsp:spPr>
        <a:xfrm>
          <a:off x="1516394" y="1685671"/>
          <a:ext cx="51340" cy="51340"/>
        </a:xfrm>
        <a:prstGeom prst="ellips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7AEAACF-D135-474F-BC4D-B3FB0EA84568}">
      <dsp:nvSpPr>
        <dsp:cNvPr id="0" name=""/>
        <dsp:cNvSpPr/>
      </dsp:nvSpPr>
      <dsp:spPr>
        <a:xfrm>
          <a:off x="1656130" y="440991"/>
          <a:ext cx="1425830" cy="620040"/>
        </a:xfrm>
        <a:prstGeom prst="roundRect">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Pre-planning PL Session</a:t>
          </a:r>
        </a:p>
      </dsp:txBody>
      <dsp:txXfrm>
        <a:off x="1686398" y="471259"/>
        <a:ext cx="1365294" cy="559504"/>
      </dsp:txXfrm>
    </dsp:sp>
    <dsp:sp modelId="{E90B140A-8FFE-4D5A-8A3D-325E045C0F52}">
      <dsp:nvSpPr>
        <dsp:cNvPr id="0" name=""/>
        <dsp:cNvSpPr/>
      </dsp:nvSpPr>
      <dsp:spPr>
        <a:xfrm>
          <a:off x="2369046" y="1061031"/>
          <a:ext cx="0" cy="650309"/>
        </a:xfrm>
        <a:prstGeom prst="line">
          <a:avLst/>
        </a:prstGeom>
        <a:noFill/>
        <a:ln w="9525" cap="rnd"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D0CC270-7469-4CA4-8286-B2EBC58BC982}">
      <dsp:nvSpPr>
        <dsp:cNvPr id="0" name=""/>
        <dsp:cNvSpPr/>
      </dsp:nvSpPr>
      <dsp:spPr>
        <a:xfrm>
          <a:off x="2568662" y="1197939"/>
          <a:ext cx="1254730" cy="38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Aug. 2025</a:t>
          </a:r>
        </a:p>
      </dsp:txBody>
      <dsp:txXfrm>
        <a:off x="2568662" y="1197939"/>
        <a:ext cx="1254730" cy="386763"/>
      </dsp:txXfrm>
    </dsp:sp>
    <dsp:sp modelId="{6F59F214-63CD-4171-A2B1-C2CB002199C2}">
      <dsp:nvSpPr>
        <dsp:cNvPr id="0" name=""/>
        <dsp:cNvSpPr/>
      </dsp:nvSpPr>
      <dsp:spPr>
        <a:xfrm>
          <a:off x="2343376" y="1685671"/>
          <a:ext cx="51340" cy="51340"/>
        </a:xfrm>
        <a:prstGeom prst="ellips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w="9525" cap="rnd"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E93F471-8AA7-4FBA-ADD0-FB56EEE27E5A}">
      <dsp:nvSpPr>
        <dsp:cNvPr id="0" name=""/>
        <dsp:cNvSpPr/>
      </dsp:nvSpPr>
      <dsp:spPr>
        <a:xfrm>
          <a:off x="2483112" y="2361651"/>
          <a:ext cx="1425830" cy="802405"/>
        </a:xfrm>
        <a:prstGeom prst="roundRect">
          <a:avLst/>
        </a:prstGeom>
        <a:solidFill>
          <a:schemeClr val="lt1">
            <a:alpha val="9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Teacher Workday PL Session</a:t>
          </a:r>
        </a:p>
      </dsp:txBody>
      <dsp:txXfrm>
        <a:off x="2522282" y="2400821"/>
        <a:ext cx="1347490" cy="724065"/>
      </dsp:txXfrm>
    </dsp:sp>
    <dsp:sp modelId="{12D028BE-5C0F-4E54-81F9-B4CF07F26565}">
      <dsp:nvSpPr>
        <dsp:cNvPr id="0" name=""/>
        <dsp:cNvSpPr/>
      </dsp:nvSpPr>
      <dsp:spPr>
        <a:xfrm>
          <a:off x="3196027" y="1711341"/>
          <a:ext cx="0" cy="650309"/>
        </a:xfrm>
        <a:prstGeom prst="line">
          <a:avLst/>
        </a:prstGeom>
        <a:noFill/>
        <a:ln w="9525"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FEA1A19-B81A-4B6F-93E3-870A178142B9}">
      <dsp:nvSpPr>
        <dsp:cNvPr id="0" name=""/>
        <dsp:cNvSpPr/>
      </dsp:nvSpPr>
      <dsp:spPr>
        <a:xfrm>
          <a:off x="3395643" y="1837980"/>
          <a:ext cx="1254730" cy="38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Oct. 2025</a:t>
          </a:r>
        </a:p>
      </dsp:txBody>
      <dsp:txXfrm>
        <a:off x="3395643" y="1837980"/>
        <a:ext cx="1254730" cy="386763"/>
      </dsp:txXfrm>
    </dsp:sp>
    <dsp:sp modelId="{293EF5DD-9E2A-4222-9F1B-9DD91CC6A8BA}">
      <dsp:nvSpPr>
        <dsp:cNvPr id="0" name=""/>
        <dsp:cNvSpPr/>
      </dsp:nvSpPr>
      <dsp:spPr>
        <a:xfrm>
          <a:off x="3170357" y="1685671"/>
          <a:ext cx="51340" cy="51340"/>
        </a:xfrm>
        <a:prstGeom prst="ellipse">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w="9525" cap="rnd" cmpd="sng" algn="ctr">
          <a:solidFill>
            <a:schemeClr val="accent5">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321651A-B2C3-4DFD-8EA1-CBBBC57A7464}">
      <dsp:nvSpPr>
        <dsp:cNvPr id="0" name=""/>
        <dsp:cNvSpPr/>
      </dsp:nvSpPr>
      <dsp:spPr>
        <a:xfrm>
          <a:off x="3310094" y="440991"/>
          <a:ext cx="1425830" cy="620040"/>
        </a:xfrm>
        <a:prstGeom prst="roundRect">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Virtual PL Session</a:t>
          </a:r>
        </a:p>
      </dsp:txBody>
      <dsp:txXfrm>
        <a:off x="3340362" y="471259"/>
        <a:ext cx="1365294" cy="559504"/>
      </dsp:txXfrm>
    </dsp:sp>
    <dsp:sp modelId="{9552D0ED-D6C4-4A56-84EC-F7CCCAF45AB2}">
      <dsp:nvSpPr>
        <dsp:cNvPr id="0" name=""/>
        <dsp:cNvSpPr/>
      </dsp:nvSpPr>
      <dsp:spPr>
        <a:xfrm>
          <a:off x="4023009" y="1061031"/>
          <a:ext cx="0" cy="650309"/>
        </a:xfrm>
        <a:prstGeom prst="line">
          <a:avLst/>
        </a:prstGeom>
        <a:noFill/>
        <a:ln w="9525" cap="rnd"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FE1A1AD-1C77-48C8-B2B6-E17666F024E2}">
      <dsp:nvSpPr>
        <dsp:cNvPr id="0" name=""/>
        <dsp:cNvSpPr/>
      </dsp:nvSpPr>
      <dsp:spPr>
        <a:xfrm>
          <a:off x="4222625" y="1197939"/>
          <a:ext cx="1254730" cy="38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Jan. 2026</a:t>
          </a:r>
        </a:p>
      </dsp:txBody>
      <dsp:txXfrm>
        <a:off x="4222625" y="1197939"/>
        <a:ext cx="1254730" cy="386763"/>
      </dsp:txXfrm>
    </dsp:sp>
    <dsp:sp modelId="{875337C0-3514-453A-AE60-E44692673FD8}">
      <dsp:nvSpPr>
        <dsp:cNvPr id="0" name=""/>
        <dsp:cNvSpPr/>
      </dsp:nvSpPr>
      <dsp:spPr>
        <a:xfrm>
          <a:off x="3997339" y="1685671"/>
          <a:ext cx="51340" cy="51340"/>
        </a:xfrm>
        <a:prstGeom prst="ellipse">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w="9525" cap="rnd" cmpd="sng" algn="ctr">
          <a:solidFill>
            <a:schemeClr val="accent6">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4C8CADF-FA96-4BC5-8AE1-12D5191487D1}">
      <dsp:nvSpPr>
        <dsp:cNvPr id="0" name=""/>
        <dsp:cNvSpPr/>
      </dsp:nvSpPr>
      <dsp:spPr>
        <a:xfrm>
          <a:off x="4137075" y="2361651"/>
          <a:ext cx="1425830" cy="620040"/>
        </a:xfrm>
        <a:prstGeom prst="round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In-person PL Session</a:t>
          </a:r>
        </a:p>
      </dsp:txBody>
      <dsp:txXfrm>
        <a:off x="4167343" y="2391919"/>
        <a:ext cx="1365294" cy="559504"/>
      </dsp:txXfrm>
    </dsp:sp>
    <dsp:sp modelId="{AE5E0FD5-15F5-47D2-80AD-CCDF0E3A227F}">
      <dsp:nvSpPr>
        <dsp:cNvPr id="0" name=""/>
        <dsp:cNvSpPr/>
      </dsp:nvSpPr>
      <dsp:spPr>
        <a:xfrm>
          <a:off x="4849990" y="1711341"/>
          <a:ext cx="0" cy="650309"/>
        </a:xfrm>
        <a:prstGeom prst="line">
          <a:avLst/>
        </a:prstGeom>
        <a:noFill/>
        <a:ln w="9525"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FF2763A-38C0-4734-8B18-3178A4E74FC0}">
      <dsp:nvSpPr>
        <dsp:cNvPr id="0" name=""/>
        <dsp:cNvSpPr/>
      </dsp:nvSpPr>
      <dsp:spPr>
        <a:xfrm>
          <a:off x="5049607" y="1837980"/>
          <a:ext cx="1254730" cy="38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Mar. 2026</a:t>
          </a:r>
        </a:p>
      </dsp:txBody>
      <dsp:txXfrm>
        <a:off x="5049607" y="1837980"/>
        <a:ext cx="1254730" cy="386763"/>
      </dsp:txXfrm>
    </dsp:sp>
    <dsp:sp modelId="{FC684E38-2C4C-4D87-9B9D-FC84251A6291}">
      <dsp:nvSpPr>
        <dsp:cNvPr id="0" name=""/>
        <dsp:cNvSpPr/>
      </dsp:nvSpPr>
      <dsp:spPr>
        <a:xfrm>
          <a:off x="4824320" y="1685671"/>
          <a:ext cx="51340" cy="51340"/>
        </a:xfrm>
        <a:prstGeom prst="ellips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474A509-49CD-47AA-B656-DBB98A69BC09}">
      <dsp:nvSpPr>
        <dsp:cNvPr id="0" name=""/>
        <dsp:cNvSpPr/>
      </dsp:nvSpPr>
      <dsp:spPr>
        <a:xfrm>
          <a:off x="4964057" y="440991"/>
          <a:ext cx="1425830" cy="620040"/>
        </a:xfrm>
        <a:prstGeom prst="roundRect">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Virtual PL Session</a:t>
          </a:r>
        </a:p>
      </dsp:txBody>
      <dsp:txXfrm>
        <a:off x="4994325" y="471259"/>
        <a:ext cx="1365294" cy="559504"/>
      </dsp:txXfrm>
    </dsp:sp>
    <dsp:sp modelId="{6A013849-E736-45BB-8241-97F035FA531E}">
      <dsp:nvSpPr>
        <dsp:cNvPr id="0" name=""/>
        <dsp:cNvSpPr/>
      </dsp:nvSpPr>
      <dsp:spPr>
        <a:xfrm>
          <a:off x="5676972" y="1061031"/>
          <a:ext cx="0" cy="650309"/>
        </a:xfrm>
        <a:prstGeom prst="line">
          <a:avLst/>
        </a:prstGeom>
        <a:noFill/>
        <a:ln w="9525" cap="rnd"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A81F512-EF23-44BC-BE59-7A163C40DACB}">
      <dsp:nvSpPr>
        <dsp:cNvPr id="0" name=""/>
        <dsp:cNvSpPr/>
      </dsp:nvSpPr>
      <dsp:spPr>
        <a:xfrm>
          <a:off x="5876588" y="1197939"/>
          <a:ext cx="1254730" cy="38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May 2026</a:t>
          </a:r>
        </a:p>
      </dsp:txBody>
      <dsp:txXfrm>
        <a:off x="5876588" y="1197939"/>
        <a:ext cx="1254730" cy="386763"/>
      </dsp:txXfrm>
    </dsp:sp>
    <dsp:sp modelId="{00DEAFD6-54C5-4246-A783-6D198E8F7417}">
      <dsp:nvSpPr>
        <dsp:cNvPr id="0" name=""/>
        <dsp:cNvSpPr/>
      </dsp:nvSpPr>
      <dsp:spPr>
        <a:xfrm>
          <a:off x="5651302" y="1685671"/>
          <a:ext cx="51340" cy="51340"/>
        </a:xfrm>
        <a:prstGeom prst="ellips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C2293BE-756D-48FA-9F43-1EE92F29DBD6}">
      <dsp:nvSpPr>
        <dsp:cNvPr id="0" name=""/>
        <dsp:cNvSpPr/>
      </dsp:nvSpPr>
      <dsp:spPr>
        <a:xfrm>
          <a:off x="5791038" y="2361651"/>
          <a:ext cx="1425830" cy="620040"/>
        </a:xfrm>
        <a:prstGeom prst="roundRect">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End-of-Year Celebration</a:t>
          </a:r>
        </a:p>
      </dsp:txBody>
      <dsp:txXfrm>
        <a:off x="5821306" y="2391919"/>
        <a:ext cx="1365294" cy="559504"/>
      </dsp:txXfrm>
    </dsp:sp>
    <dsp:sp modelId="{4F91AF52-3045-4BEB-A078-217592B16EFA}">
      <dsp:nvSpPr>
        <dsp:cNvPr id="0" name=""/>
        <dsp:cNvSpPr/>
      </dsp:nvSpPr>
      <dsp:spPr>
        <a:xfrm>
          <a:off x="6503954" y="1711341"/>
          <a:ext cx="0" cy="650309"/>
        </a:xfrm>
        <a:prstGeom prst="line">
          <a:avLst/>
        </a:prstGeom>
        <a:noFill/>
        <a:ln w="9525" cap="rnd"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2CBB546-E054-44A8-A638-CEEED7B25FBA}">
      <dsp:nvSpPr>
        <dsp:cNvPr id="0" name=""/>
        <dsp:cNvSpPr/>
      </dsp:nvSpPr>
      <dsp:spPr>
        <a:xfrm>
          <a:off x="6478283" y="1685671"/>
          <a:ext cx="51340" cy="51340"/>
        </a:xfrm>
        <a:prstGeom prst="ellips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w="9525" cap="rnd"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27552B-863A-4225-9376-0FDE1081C3D3}" type="datetimeFigureOut">
              <a:rPr lang="en-US" smtClean="0"/>
              <a:t>12/2/2025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5A90DB9-4FED-486D-A56F-D3E1112E4DE8}" type="slidenum">
              <a:rPr lang="en-US" smtClean="0"/>
              <a:t>‹#›</a:t>
            </a:fld>
            <a:endParaRPr lang="en-US"/>
          </a:p>
        </p:txBody>
      </p:sp>
    </p:spTree>
    <p:extLst>
      <p:ext uri="{BB962C8B-B14F-4D97-AF65-F5344CB8AC3E}">
        <p14:creationId xmlns:p14="http://schemas.microsoft.com/office/powerpoint/2010/main" val="1274289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gapsc.com/ethics/ethicsquestionaire/frmEthicsQuestionaire.asp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A90DB9-4FED-486D-A56F-D3E1112E4DE8}" type="slidenum">
              <a:rPr lang="en-US" smtClean="0"/>
              <a:t>1</a:t>
            </a:fld>
            <a:endParaRPr lang="en-US"/>
          </a:p>
        </p:txBody>
      </p:sp>
    </p:spTree>
    <p:extLst>
      <p:ext uri="{BB962C8B-B14F-4D97-AF65-F5344CB8AC3E}">
        <p14:creationId xmlns:p14="http://schemas.microsoft.com/office/powerpoint/2010/main" val="2639920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a:t>
            </a:r>
          </a:p>
        </p:txBody>
      </p:sp>
      <p:sp>
        <p:nvSpPr>
          <p:cNvPr id="4" name="Slide Number Placeholder 3"/>
          <p:cNvSpPr>
            <a:spLocks noGrp="1"/>
          </p:cNvSpPr>
          <p:nvPr>
            <p:ph type="sldNum" sz="quarter" idx="5"/>
          </p:nvPr>
        </p:nvSpPr>
        <p:spPr/>
        <p:txBody>
          <a:bodyPr/>
          <a:lstStyle/>
          <a:p>
            <a:fld id="{E5A90DB9-4FED-486D-A56F-D3E1112E4DE8}" type="slidenum">
              <a:rPr lang="en-US" smtClean="0"/>
              <a:t>10</a:t>
            </a:fld>
            <a:endParaRPr lang="en-US"/>
          </a:p>
        </p:txBody>
      </p:sp>
    </p:spTree>
    <p:extLst>
      <p:ext uri="{BB962C8B-B14F-4D97-AF65-F5344CB8AC3E}">
        <p14:creationId xmlns:p14="http://schemas.microsoft.com/office/powerpoint/2010/main" val="2531053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A90DB9-4FED-486D-A56F-D3E1112E4DE8}" type="slidenum">
              <a:rPr lang="en-US" smtClean="0"/>
              <a:t>11</a:t>
            </a:fld>
            <a:endParaRPr lang="en-US"/>
          </a:p>
        </p:txBody>
      </p:sp>
    </p:spTree>
    <p:extLst>
      <p:ext uri="{BB962C8B-B14F-4D97-AF65-F5344CB8AC3E}">
        <p14:creationId xmlns:p14="http://schemas.microsoft.com/office/powerpoint/2010/main" val="1888653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appropriate apparel, adhering to the schedule;  LTECs, Coordinators, Directors- school based staff</a:t>
            </a:r>
          </a:p>
        </p:txBody>
      </p:sp>
      <p:sp>
        <p:nvSpPr>
          <p:cNvPr id="4" name="Slide Number Placeholder 3"/>
          <p:cNvSpPr>
            <a:spLocks noGrp="1"/>
          </p:cNvSpPr>
          <p:nvPr>
            <p:ph type="sldNum" sz="quarter" idx="5"/>
          </p:nvPr>
        </p:nvSpPr>
        <p:spPr/>
        <p:txBody>
          <a:bodyPr/>
          <a:lstStyle/>
          <a:p>
            <a:fld id="{E5A90DB9-4FED-486D-A56F-D3E1112E4DE8}" type="slidenum">
              <a:rPr lang="en-US" smtClean="0"/>
              <a:t>12</a:t>
            </a:fld>
            <a:endParaRPr lang="en-US"/>
          </a:p>
        </p:txBody>
      </p:sp>
    </p:spTree>
    <p:extLst>
      <p:ext uri="{BB962C8B-B14F-4D97-AF65-F5344CB8AC3E}">
        <p14:creationId xmlns:p14="http://schemas.microsoft.com/office/powerpoint/2010/main" val="156002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hire provisionally certified teachers.</a:t>
            </a:r>
          </a:p>
        </p:txBody>
      </p:sp>
      <p:sp>
        <p:nvSpPr>
          <p:cNvPr id="4" name="Slide Number Placeholder 3"/>
          <p:cNvSpPr>
            <a:spLocks noGrp="1"/>
          </p:cNvSpPr>
          <p:nvPr>
            <p:ph type="sldNum" sz="quarter" idx="5"/>
          </p:nvPr>
        </p:nvSpPr>
        <p:spPr/>
        <p:txBody>
          <a:bodyPr/>
          <a:lstStyle/>
          <a:p>
            <a:fld id="{E5A90DB9-4FED-486D-A56F-D3E1112E4DE8}" type="slidenum">
              <a:rPr lang="en-US" smtClean="0"/>
              <a:t>13</a:t>
            </a:fld>
            <a:endParaRPr lang="en-US"/>
          </a:p>
        </p:txBody>
      </p:sp>
    </p:spTree>
    <p:extLst>
      <p:ext uri="{BB962C8B-B14F-4D97-AF65-F5344CB8AC3E}">
        <p14:creationId xmlns:p14="http://schemas.microsoft.com/office/powerpoint/2010/main" val="487748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align with our strategic plan?</a:t>
            </a:r>
          </a:p>
        </p:txBody>
      </p:sp>
      <p:sp>
        <p:nvSpPr>
          <p:cNvPr id="4" name="Slide Number Placeholder 3"/>
          <p:cNvSpPr>
            <a:spLocks noGrp="1"/>
          </p:cNvSpPr>
          <p:nvPr>
            <p:ph type="sldNum" sz="quarter" idx="5"/>
          </p:nvPr>
        </p:nvSpPr>
        <p:spPr/>
        <p:txBody>
          <a:bodyPr/>
          <a:lstStyle/>
          <a:p>
            <a:fld id="{E5A90DB9-4FED-486D-A56F-D3E1112E4DE8}" type="slidenum">
              <a:rPr lang="en-US" smtClean="0"/>
              <a:t>14</a:t>
            </a:fld>
            <a:endParaRPr lang="en-US"/>
          </a:p>
        </p:txBody>
      </p:sp>
    </p:spTree>
    <p:extLst>
      <p:ext uri="{BB962C8B-B14F-4D97-AF65-F5344CB8AC3E}">
        <p14:creationId xmlns:p14="http://schemas.microsoft.com/office/powerpoint/2010/main" val="4020358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Georgia United Credit Union, University Partners</a:t>
            </a:r>
          </a:p>
        </p:txBody>
      </p:sp>
      <p:sp>
        <p:nvSpPr>
          <p:cNvPr id="4" name="Slide Number Placeholder 3"/>
          <p:cNvSpPr>
            <a:spLocks noGrp="1"/>
          </p:cNvSpPr>
          <p:nvPr>
            <p:ph type="sldNum" sz="quarter" idx="5"/>
          </p:nvPr>
        </p:nvSpPr>
        <p:spPr/>
        <p:txBody>
          <a:bodyPr/>
          <a:lstStyle/>
          <a:p>
            <a:fld id="{E5A90DB9-4FED-486D-A56F-D3E1112E4DE8}" type="slidenum">
              <a:rPr lang="en-US" smtClean="0"/>
              <a:t>15</a:t>
            </a:fld>
            <a:endParaRPr lang="en-US"/>
          </a:p>
        </p:txBody>
      </p:sp>
    </p:spTree>
    <p:extLst>
      <p:ext uri="{BB962C8B-B14F-4D97-AF65-F5344CB8AC3E}">
        <p14:creationId xmlns:p14="http://schemas.microsoft.com/office/powerpoint/2010/main" val="581462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Tyra Simon</a:t>
            </a:r>
          </a:p>
        </p:txBody>
      </p:sp>
      <p:sp>
        <p:nvSpPr>
          <p:cNvPr id="4" name="Slide Number Placeholder 3"/>
          <p:cNvSpPr>
            <a:spLocks noGrp="1"/>
          </p:cNvSpPr>
          <p:nvPr>
            <p:ph type="sldNum" sz="quarter" idx="5"/>
          </p:nvPr>
        </p:nvSpPr>
        <p:spPr/>
        <p:txBody>
          <a:bodyPr/>
          <a:lstStyle/>
          <a:p>
            <a:fld id="{E5A90DB9-4FED-486D-A56F-D3E1112E4DE8}" type="slidenum">
              <a:rPr lang="en-US" smtClean="0"/>
              <a:t>16</a:t>
            </a:fld>
            <a:endParaRPr lang="en-US"/>
          </a:p>
        </p:txBody>
      </p:sp>
    </p:spTree>
    <p:extLst>
      <p:ext uri="{BB962C8B-B14F-4D97-AF65-F5344CB8AC3E}">
        <p14:creationId xmlns:p14="http://schemas.microsoft.com/office/powerpoint/2010/main" val="325289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Dr. Tyra Simon, Director of Exceptional Children</a:t>
            </a:r>
          </a:p>
        </p:txBody>
      </p:sp>
      <p:sp>
        <p:nvSpPr>
          <p:cNvPr id="4" name="Slide Number Placeholder 3"/>
          <p:cNvSpPr>
            <a:spLocks noGrp="1"/>
          </p:cNvSpPr>
          <p:nvPr>
            <p:ph type="sldNum" sz="quarter" idx="5"/>
          </p:nvPr>
        </p:nvSpPr>
        <p:spPr/>
        <p:txBody>
          <a:bodyPr/>
          <a:lstStyle/>
          <a:p>
            <a:fld id="{339D21CC-DD94-204E-93C8-E1AAF3084C8D}" type="slidenum">
              <a:rPr lang="en-US" smtClean="0"/>
              <a:t>17</a:t>
            </a:fld>
            <a:endParaRPr lang="en-US"/>
          </a:p>
        </p:txBody>
      </p:sp>
    </p:spTree>
    <p:extLst>
      <p:ext uri="{BB962C8B-B14F-4D97-AF65-F5344CB8AC3E}">
        <p14:creationId xmlns:p14="http://schemas.microsoft.com/office/powerpoint/2010/main" val="1833048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Director Simon created this with her team. </a:t>
            </a:r>
          </a:p>
        </p:txBody>
      </p:sp>
      <p:sp>
        <p:nvSpPr>
          <p:cNvPr id="4" name="Slide Number Placeholder 3"/>
          <p:cNvSpPr>
            <a:spLocks noGrp="1"/>
          </p:cNvSpPr>
          <p:nvPr>
            <p:ph type="sldNum" sz="quarter" idx="5"/>
          </p:nvPr>
        </p:nvSpPr>
        <p:spPr/>
        <p:txBody>
          <a:bodyPr/>
          <a:lstStyle/>
          <a:p>
            <a:fld id="{E5A90DB9-4FED-486D-A56F-D3E1112E4DE8}" type="slidenum">
              <a:rPr lang="en-US" smtClean="0"/>
              <a:t>18</a:t>
            </a:fld>
            <a:endParaRPr lang="en-US"/>
          </a:p>
        </p:txBody>
      </p:sp>
    </p:spTree>
    <p:extLst>
      <p:ext uri="{BB962C8B-B14F-4D97-AF65-F5344CB8AC3E}">
        <p14:creationId xmlns:p14="http://schemas.microsoft.com/office/powerpoint/2010/main" val="647721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Simon, Director, reviewed this text. It was purchased by PL using Title II-A resources. Guiding the work of this cohort.</a:t>
            </a:r>
          </a:p>
        </p:txBody>
      </p:sp>
      <p:sp>
        <p:nvSpPr>
          <p:cNvPr id="4" name="Slide Number Placeholder 3"/>
          <p:cNvSpPr>
            <a:spLocks noGrp="1"/>
          </p:cNvSpPr>
          <p:nvPr>
            <p:ph type="sldNum" sz="quarter" idx="5"/>
          </p:nvPr>
        </p:nvSpPr>
        <p:spPr/>
        <p:txBody>
          <a:bodyPr/>
          <a:lstStyle/>
          <a:p>
            <a:fld id="{E5A90DB9-4FED-486D-A56F-D3E1112E4DE8}" type="slidenum">
              <a:rPr lang="en-US" smtClean="0"/>
              <a:t>19</a:t>
            </a:fld>
            <a:endParaRPr lang="en-US"/>
          </a:p>
        </p:txBody>
      </p:sp>
    </p:spTree>
    <p:extLst>
      <p:ext uri="{BB962C8B-B14F-4D97-AF65-F5344CB8AC3E}">
        <p14:creationId xmlns:p14="http://schemas.microsoft.com/office/powerpoint/2010/main" val="4294820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info re: counseling, special education and HR.</a:t>
            </a:r>
          </a:p>
        </p:txBody>
      </p:sp>
      <p:sp>
        <p:nvSpPr>
          <p:cNvPr id="4" name="Slide Number Placeholder 3"/>
          <p:cNvSpPr>
            <a:spLocks noGrp="1"/>
          </p:cNvSpPr>
          <p:nvPr>
            <p:ph type="sldNum" sz="quarter" idx="5"/>
          </p:nvPr>
        </p:nvSpPr>
        <p:spPr/>
        <p:txBody>
          <a:bodyPr/>
          <a:lstStyle/>
          <a:p>
            <a:fld id="{E5A90DB9-4FED-486D-A56F-D3E1112E4DE8}" type="slidenum">
              <a:rPr lang="en-US" smtClean="0"/>
              <a:t>2</a:t>
            </a:fld>
            <a:endParaRPr lang="en-US"/>
          </a:p>
        </p:txBody>
      </p:sp>
    </p:spTree>
    <p:extLst>
      <p:ext uri="{BB962C8B-B14F-4D97-AF65-F5344CB8AC3E}">
        <p14:creationId xmlns:p14="http://schemas.microsoft.com/office/powerpoint/2010/main" val="1711252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resource for teachers, but request permission.  Inclusion resources, Diff instruction resources, collaborative teaching resources, and Paraeducator resources.</a:t>
            </a:r>
          </a:p>
        </p:txBody>
      </p:sp>
      <p:sp>
        <p:nvSpPr>
          <p:cNvPr id="4" name="Slide Number Placeholder 3"/>
          <p:cNvSpPr>
            <a:spLocks noGrp="1"/>
          </p:cNvSpPr>
          <p:nvPr>
            <p:ph type="sldNum" sz="quarter" idx="5"/>
          </p:nvPr>
        </p:nvSpPr>
        <p:spPr/>
        <p:txBody>
          <a:bodyPr/>
          <a:lstStyle/>
          <a:p>
            <a:fld id="{E5A90DB9-4FED-486D-A56F-D3E1112E4DE8}" type="slidenum">
              <a:rPr lang="en-US" smtClean="0"/>
              <a:t>20</a:t>
            </a:fld>
            <a:endParaRPr lang="en-US"/>
          </a:p>
        </p:txBody>
      </p:sp>
    </p:spTree>
    <p:extLst>
      <p:ext uri="{BB962C8B-B14F-4D97-AF65-F5344CB8AC3E}">
        <p14:creationId xmlns:p14="http://schemas.microsoft.com/office/powerpoint/2010/main" val="1793328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dirty="0"/>
              <a:t>Georgia Professional Standards Commission (</a:t>
            </a:r>
            <a:r>
              <a:rPr lang="en-US" dirty="0" err="1"/>
              <a:t>GaPSC</a:t>
            </a:r>
            <a:r>
              <a:rPr lang="en-US" dirty="0"/>
              <a:t>)</a:t>
            </a:r>
          </a:p>
        </p:txBody>
      </p:sp>
      <p:sp>
        <p:nvSpPr>
          <p:cNvPr id="4" name="Slide Number Placeholder 3"/>
          <p:cNvSpPr>
            <a:spLocks noGrp="1"/>
          </p:cNvSpPr>
          <p:nvPr>
            <p:ph type="sldNum" sz="quarter" idx="5"/>
          </p:nvPr>
        </p:nvSpPr>
        <p:spPr/>
        <p:txBody>
          <a:bodyPr/>
          <a:lstStyle/>
          <a:p>
            <a:fld id="{17732C3C-A191-48C2-A7E8-9C96AF841A7A}" type="slidenum">
              <a:rPr lang="en-US" smtClean="0"/>
              <a:t>21</a:t>
            </a:fld>
            <a:endParaRPr lang="en-US"/>
          </a:p>
        </p:txBody>
      </p:sp>
    </p:spTree>
    <p:extLst>
      <p:ext uri="{BB962C8B-B14F-4D97-AF65-F5344CB8AC3E}">
        <p14:creationId xmlns:p14="http://schemas.microsoft.com/office/powerpoint/2010/main" val="1054157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dirty="0">
                <a:hlinkClick r:id="rId3"/>
              </a:rPr>
              <a:t>Ethics Questions</a:t>
            </a:r>
            <a:r>
              <a:rPr lang="en-US" dirty="0"/>
              <a:t> courtesy of the Georgia Professional Standards Commission</a:t>
            </a:r>
          </a:p>
        </p:txBody>
      </p:sp>
      <p:sp>
        <p:nvSpPr>
          <p:cNvPr id="4" name="Slide Number Placeholder 3"/>
          <p:cNvSpPr>
            <a:spLocks noGrp="1"/>
          </p:cNvSpPr>
          <p:nvPr>
            <p:ph type="sldNum" sz="quarter" idx="5"/>
          </p:nvPr>
        </p:nvSpPr>
        <p:spPr/>
        <p:txBody>
          <a:bodyPr/>
          <a:lstStyle/>
          <a:p>
            <a:fld id="{17732C3C-A191-48C2-A7E8-9C96AF841A7A}" type="slidenum">
              <a:rPr lang="en-US" smtClean="0"/>
              <a:t>22</a:t>
            </a:fld>
            <a:endParaRPr lang="en-US"/>
          </a:p>
        </p:txBody>
      </p:sp>
    </p:spTree>
    <p:extLst>
      <p:ext uri="{BB962C8B-B14F-4D97-AF65-F5344CB8AC3E}">
        <p14:creationId xmlns:p14="http://schemas.microsoft.com/office/powerpoint/2010/main" val="412435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Jamal Buster, HR Investigator</a:t>
            </a:r>
          </a:p>
        </p:txBody>
      </p:sp>
      <p:sp>
        <p:nvSpPr>
          <p:cNvPr id="4" name="Slide Number Placeholder 3"/>
          <p:cNvSpPr>
            <a:spLocks noGrp="1"/>
          </p:cNvSpPr>
          <p:nvPr>
            <p:ph type="sldNum" sz="quarter" idx="5"/>
          </p:nvPr>
        </p:nvSpPr>
        <p:spPr/>
        <p:txBody>
          <a:bodyPr/>
          <a:lstStyle/>
          <a:p>
            <a:fld id="{E5A90DB9-4FED-486D-A56F-D3E1112E4DE8}" type="slidenum">
              <a:rPr lang="en-US" smtClean="0"/>
              <a:t>23</a:t>
            </a:fld>
            <a:endParaRPr lang="en-US"/>
          </a:p>
        </p:txBody>
      </p:sp>
    </p:spTree>
    <p:extLst>
      <p:ext uri="{BB962C8B-B14F-4D97-AF65-F5344CB8AC3E}">
        <p14:creationId xmlns:p14="http://schemas.microsoft.com/office/powerpoint/2010/main" val="3736032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Conduct. Comparison of investigative reports from last year to this year? Through November</a:t>
            </a:r>
          </a:p>
        </p:txBody>
      </p:sp>
      <p:sp>
        <p:nvSpPr>
          <p:cNvPr id="4" name="Slide Number Placeholder 3"/>
          <p:cNvSpPr>
            <a:spLocks noGrp="1"/>
          </p:cNvSpPr>
          <p:nvPr>
            <p:ph type="sldNum" sz="quarter" idx="5"/>
          </p:nvPr>
        </p:nvSpPr>
        <p:spPr/>
        <p:txBody>
          <a:bodyPr/>
          <a:lstStyle/>
          <a:p>
            <a:fld id="{E5A90DB9-4FED-486D-A56F-D3E1112E4DE8}" type="slidenum">
              <a:rPr lang="en-US" smtClean="0"/>
              <a:t>24</a:t>
            </a:fld>
            <a:endParaRPr lang="en-US"/>
          </a:p>
        </p:txBody>
      </p:sp>
    </p:spTree>
    <p:extLst>
      <p:ext uri="{BB962C8B-B14F-4D97-AF65-F5344CB8AC3E}">
        <p14:creationId xmlns:p14="http://schemas.microsoft.com/office/powerpoint/2010/main" val="1391156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dirty="0"/>
              <a:t>Certification plans are </a:t>
            </a:r>
          </a:p>
        </p:txBody>
      </p:sp>
      <p:sp>
        <p:nvSpPr>
          <p:cNvPr id="4" name="Slide Number Placeholder 3"/>
          <p:cNvSpPr>
            <a:spLocks noGrp="1"/>
          </p:cNvSpPr>
          <p:nvPr>
            <p:ph type="sldNum" sz="quarter" idx="5"/>
          </p:nvPr>
        </p:nvSpPr>
        <p:spPr/>
        <p:txBody>
          <a:bodyPr/>
          <a:lstStyle/>
          <a:p>
            <a:fld id="{81F5C292-04B5-462D-AC4F-55C220B703C4}" type="slidenum">
              <a:rPr lang="en-US" smtClean="0"/>
              <a:t>25</a:t>
            </a:fld>
            <a:endParaRPr lang="en-US"/>
          </a:p>
        </p:txBody>
      </p:sp>
    </p:spTree>
    <p:extLst>
      <p:ext uri="{BB962C8B-B14F-4D97-AF65-F5344CB8AC3E}">
        <p14:creationId xmlns:p14="http://schemas.microsoft.com/office/powerpoint/2010/main" val="2743095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Progress needed to achieve second contract</a:t>
            </a:r>
          </a:p>
        </p:txBody>
      </p:sp>
      <p:sp>
        <p:nvSpPr>
          <p:cNvPr id="4" name="Slide Number Placeholder 3"/>
          <p:cNvSpPr>
            <a:spLocks noGrp="1"/>
          </p:cNvSpPr>
          <p:nvPr>
            <p:ph type="sldNum" sz="quarter" idx="5"/>
          </p:nvPr>
        </p:nvSpPr>
        <p:spPr/>
        <p:txBody>
          <a:bodyPr/>
          <a:lstStyle/>
          <a:p>
            <a:fld id="{E5A90DB9-4FED-486D-A56F-D3E1112E4DE8}" type="slidenum">
              <a:rPr lang="en-US" smtClean="0"/>
              <a:t>26</a:t>
            </a:fld>
            <a:endParaRPr lang="en-US"/>
          </a:p>
        </p:txBody>
      </p:sp>
    </p:spTree>
    <p:extLst>
      <p:ext uri="{BB962C8B-B14F-4D97-AF65-F5344CB8AC3E}">
        <p14:creationId xmlns:p14="http://schemas.microsoft.com/office/powerpoint/2010/main" val="1409400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Partner Fair</a:t>
            </a:r>
          </a:p>
        </p:txBody>
      </p:sp>
      <p:sp>
        <p:nvSpPr>
          <p:cNvPr id="4" name="Slide Number Placeholder 3"/>
          <p:cNvSpPr>
            <a:spLocks noGrp="1"/>
          </p:cNvSpPr>
          <p:nvPr>
            <p:ph type="sldNum" sz="quarter" idx="5"/>
          </p:nvPr>
        </p:nvSpPr>
        <p:spPr/>
        <p:txBody>
          <a:bodyPr/>
          <a:lstStyle/>
          <a:p>
            <a:fld id="{E5A90DB9-4FED-486D-A56F-D3E1112E4DE8}" type="slidenum">
              <a:rPr lang="en-US" smtClean="0"/>
              <a:t>27</a:t>
            </a:fld>
            <a:endParaRPr lang="en-US"/>
          </a:p>
        </p:txBody>
      </p:sp>
    </p:spTree>
    <p:extLst>
      <p:ext uri="{BB962C8B-B14F-4D97-AF65-F5344CB8AC3E}">
        <p14:creationId xmlns:p14="http://schemas.microsoft.com/office/powerpoint/2010/main" val="3409891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https://youtube.com/clip/UgkxM5N1iLRTtkflVj6153pUl6m5KUIpcY4-?si=tI09zssqZdBkbtgy</a:t>
            </a:r>
          </a:p>
          <a:p>
            <a:endParaRPr lang="en-US" dirty="0"/>
          </a:p>
          <a:p>
            <a:r>
              <a:rPr lang="en-US" dirty="0"/>
              <a:t>We are only halfway </a:t>
            </a:r>
            <a:r>
              <a:rPr lang="en-US" dirty="0" err="1"/>
              <a:t>thorugh</a:t>
            </a:r>
            <a:r>
              <a:rPr lang="en-US" dirty="0"/>
              <a:t>/.</a:t>
            </a:r>
          </a:p>
        </p:txBody>
      </p:sp>
      <p:sp>
        <p:nvSpPr>
          <p:cNvPr id="4" name="Slide Number Placeholder 3"/>
          <p:cNvSpPr>
            <a:spLocks noGrp="1"/>
          </p:cNvSpPr>
          <p:nvPr>
            <p:ph type="sldNum" sz="quarter" idx="5"/>
          </p:nvPr>
        </p:nvSpPr>
        <p:spPr/>
        <p:txBody>
          <a:bodyPr/>
          <a:lstStyle/>
          <a:p>
            <a:fld id="{E5A90DB9-4FED-486D-A56F-D3E1112E4DE8}" type="slidenum">
              <a:rPr lang="en-US" smtClean="0"/>
              <a:t>28</a:t>
            </a:fld>
            <a:endParaRPr lang="en-US"/>
          </a:p>
        </p:txBody>
      </p:sp>
    </p:spTree>
    <p:extLst>
      <p:ext uri="{BB962C8B-B14F-4D97-AF65-F5344CB8AC3E}">
        <p14:creationId xmlns:p14="http://schemas.microsoft.com/office/powerpoint/2010/main" val="58009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Planned primarily on days where students were out, no subs ; 40 subs at approx. $140 each</a:t>
            </a:r>
          </a:p>
          <a:p>
            <a:endParaRPr lang="en-US" dirty="0"/>
          </a:p>
          <a:p>
            <a:r>
              <a:rPr lang="en-US" dirty="0"/>
              <a:t>Books cost $29 each via the Council for Exceptional Children, but bulk pricing is available</a:t>
            </a:r>
          </a:p>
        </p:txBody>
      </p:sp>
      <p:sp>
        <p:nvSpPr>
          <p:cNvPr id="4" name="Slide Number Placeholder 3"/>
          <p:cNvSpPr>
            <a:spLocks noGrp="1"/>
          </p:cNvSpPr>
          <p:nvPr>
            <p:ph type="sldNum" sz="quarter" idx="5"/>
          </p:nvPr>
        </p:nvSpPr>
        <p:spPr/>
        <p:txBody>
          <a:bodyPr/>
          <a:lstStyle/>
          <a:p>
            <a:fld id="{E5A90DB9-4FED-486D-A56F-D3E1112E4DE8}" type="slidenum">
              <a:rPr lang="en-US" smtClean="0"/>
              <a:t>29</a:t>
            </a:fld>
            <a:endParaRPr lang="en-US"/>
          </a:p>
        </p:txBody>
      </p:sp>
    </p:spTree>
    <p:extLst>
      <p:ext uri="{BB962C8B-B14F-4D97-AF65-F5344CB8AC3E}">
        <p14:creationId xmlns:p14="http://schemas.microsoft.com/office/powerpoint/2010/main" val="21146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A90DB9-4FED-486D-A56F-D3E1112E4DE8}" type="slidenum">
              <a:rPr lang="en-US" smtClean="0"/>
              <a:t>3</a:t>
            </a:fld>
            <a:endParaRPr lang="en-US"/>
          </a:p>
        </p:txBody>
      </p:sp>
    </p:spTree>
    <p:extLst>
      <p:ext uri="{BB962C8B-B14F-4D97-AF65-F5344CB8AC3E}">
        <p14:creationId xmlns:p14="http://schemas.microsoft.com/office/powerpoint/2010/main" val="2948747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and Development--- surveys that we intend to</a:t>
            </a:r>
          </a:p>
        </p:txBody>
      </p:sp>
      <p:sp>
        <p:nvSpPr>
          <p:cNvPr id="4" name="Slide Number Placeholder 3"/>
          <p:cNvSpPr>
            <a:spLocks noGrp="1"/>
          </p:cNvSpPr>
          <p:nvPr>
            <p:ph type="sldNum" sz="quarter" idx="5"/>
          </p:nvPr>
        </p:nvSpPr>
        <p:spPr/>
        <p:txBody>
          <a:bodyPr/>
          <a:lstStyle/>
          <a:p>
            <a:fld id="{E5A90DB9-4FED-486D-A56F-D3E1112E4DE8}" type="slidenum">
              <a:rPr lang="en-US" smtClean="0"/>
              <a:t>30</a:t>
            </a:fld>
            <a:endParaRPr lang="en-US"/>
          </a:p>
        </p:txBody>
      </p:sp>
    </p:spTree>
    <p:extLst>
      <p:ext uri="{BB962C8B-B14F-4D97-AF65-F5344CB8AC3E}">
        <p14:creationId xmlns:p14="http://schemas.microsoft.com/office/powerpoint/2010/main" val="3658634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A90DB9-4FED-486D-A56F-D3E1112E4DE8}" type="slidenum">
              <a:rPr lang="en-US" smtClean="0"/>
              <a:t>31</a:t>
            </a:fld>
            <a:endParaRPr lang="en-US"/>
          </a:p>
        </p:txBody>
      </p:sp>
    </p:spTree>
    <p:extLst>
      <p:ext uri="{BB962C8B-B14F-4D97-AF65-F5344CB8AC3E}">
        <p14:creationId xmlns:p14="http://schemas.microsoft.com/office/powerpoint/2010/main" val="1569787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A90DB9-4FED-486D-A56F-D3E1112E4DE8}" type="slidenum">
              <a:rPr lang="en-US" smtClean="0"/>
              <a:t>32</a:t>
            </a:fld>
            <a:endParaRPr lang="en-US"/>
          </a:p>
        </p:txBody>
      </p:sp>
    </p:spTree>
    <p:extLst>
      <p:ext uri="{BB962C8B-B14F-4D97-AF65-F5344CB8AC3E}">
        <p14:creationId xmlns:p14="http://schemas.microsoft.com/office/powerpoint/2010/main" val="921220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A90DB9-4FED-486D-A56F-D3E1112E4DE8}" type="slidenum">
              <a:rPr lang="en-US" smtClean="0"/>
              <a:t>33</a:t>
            </a:fld>
            <a:endParaRPr lang="en-US"/>
          </a:p>
        </p:txBody>
      </p:sp>
    </p:spTree>
    <p:extLst>
      <p:ext uri="{BB962C8B-B14F-4D97-AF65-F5344CB8AC3E}">
        <p14:creationId xmlns:p14="http://schemas.microsoft.com/office/powerpoint/2010/main" val="57290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time… show the results</a:t>
            </a:r>
          </a:p>
        </p:txBody>
      </p:sp>
      <p:sp>
        <p:nvSpPr>
          <p:cNvPr id="4" name="Slide Number Placeholder 3"/>
          <p:cNvSpPr>
            <a:spLocks noGrp="1"/>
          </p:cNvSpPr>
          <p:nvPr>
            <p:ph type="sldNum" sz="quarter" idx="5"/>
          </p:nvPr>
        </p:nvSpPr>
        <p:spPr/>
        <p:txBody>
          <a:bodyPr/>
          <a:lstStyle/>
          <a:p>
            <a:fld id="{E5A90DB9-4FED-486D-A56F-D3E1112E4DE8}" type="slidenum">
              <a:rPr lang="en-US" smtClean="0"/>
              <a:t>4</a:t>
            </a:fld>
            <a:endParaRPr lang="en-US"/>
          </a:p>
        </p:txBody>
      </p:sp>
    </p:spTree>
    <p:extLst>
      <p:ext uri="{BB962C8B-B14F-4D97-AF65-F5344CB8AC3E}">
        <p14:creationId xmlns:p14="http://schemas.microsoft.com/office/powerpoint/2010/main" val="1299358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focus was on all new teachers, but that was a bit daunting from an HR standpoint.  This comprehensive professional development series is specifically designed to equip first-year Special Education teachers with the foundational knowledge and practical strategies necessary for a successful and impactful career. Recognizing the unique challenges faced by new educators in this critical field, the series aims to foster confidence, enhance pedagogical skills, and ensure effective support for students with diverse learning needs. Participants will engage in targeted learning experiences that address common areas of difficulty, promoting a proactive approach to classroom leadership and instructional excellence.</a:t>
            </a:r>
          </a:p>
          <a:p>
            <a:br>
              <a:rPr lang="en-US" dirty="0"/>
            </a:br>
            <a:endParaRPr lang="en-US" dirty="0"/>
          </a:p>
          <a:p>
            <a:r>
              <a:rPr lang="en-US" dirty="0"/>
              <a:t>Recent observations and internal data highlight a pressing need for specialized support for first-year Special Education teachers. Anecdotal evidence, corroborated by discussions with Building Principals and district Special Education Administration, indicates that many new teachers struggle with key aspects of their role, including **effective classroom management**, **differentiated instruction**, and **appropriate behavioral redirection strategies**. Furthermore, insights gleaned from Human Resources investigations reveal that a significant number of disciplinary actions against teachers stem from initial missteps in these very areas. This series directly addresses these identified gaps, providing timely intervention and robust training to mitigate potential challenges and cultivate a highly effective teaching workforce from the outset. By investing in our new Special Education teachers, we aim to reduce turnover, improve student outcomes, and uphold the highest standards of professional conduct and instructional quality.</a:t>
            </a:r>
          </a:p>
          <a:p>
            <a:endParaRPr lang="en-US" dirty="0"/>
          </a:p>
        </p:txBody>
      </p:sp>
      <p:sp>
        <p:nvSpPr>
          <p:cNvPr id="4" name="Slide Number Placeholder 3"/>
          <p:cNvSpPr>
            <a:spLocks noGrp="1"/>
          </p:cNvSpPr>
          <p:nvPr>
            <p:ph type="sldNum" sz="quarter" idx="5"/>
          </p:nvPr>
        </p:nvSpPr>
        <p:spPr/>
        <p:txBody>
          <a:bodyPr/>
          <a:lstStyle/>
          <a:p>
            <a:fld id="{E5A90DB9-4FED-486D-A56F-D3E1112E4DE8}" type="slidenum">
              <a:rPr lang="en-US" smtClean="0"/>
              <a:t>5</a:t>
            </a:fld>
            <a:endParaRPr lang="en-US"/>
          </a:p>
        </p:txBody>
      </p:sp>
    </p:spTree>
    <p:extLst>
      <p:ext uri="{BB962C8B-B14F-4D97-AF65-F5344CB8AC3E}">
        <p14:creationId xmlns:p14="http://schemas.microsoft.com/office/powerpoint/2010/main" val="709269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Theory of action statement</a:t>
            </a:r>
          </a:p>
        </p:txBody>
      </p:sp>
      <p:sp>
        <p:nvSpPr>
          <p:cNvPr id="4" name="Slide Number Placeholder 3"/>
          <p:cNvSpPr>
            <a:spLocks noGrp="1"/>
          </p:cNvSpPr>
          <p:nvPr>
            <p:ph type="sldNum" sz="quarter" idx="5"/>
          </p:nvPr>
        </p:nvSpPr>
        <p:spPr/>
        <p:txBody>
          <a:bodyPr/>
          <a:lstStyle/>
          <a:p>
            <a:fld id="{E5A90DB9-4FED-486D-A56F-D3E1112E4DE8}" type="slidenum">
              <a:rPr lang="en-US" smtClean="0"/>
              <a:t>6</a:t>
            </a:fld>
            <a:endParaRPr lang="en-US"/>
          </a:p>
        </p:txBody>
      </p:sp>
    </p:spTree>
    <p:extLst>
      <p:ext uri="{BB962C8B-B14F-4D97-AF65-F5344CB8AC3E}">
        <p14:creationId xmlns:p14="http://schemas.microsoft.com/office/powerpoint/2010/main" val="370291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A90DB9-4FED-486D-A56F-D3E1112E4DE8}" type="slidenum">
              <a:rPr lang="en-US" smtClean="0"/>
              <a:t>7</a:t>
            </a:fld>
            <a:endParaRPr lang="en-US"/>
          </a:p>
        </p:txBody>
      </p:sp>
    </p:spTree>
    <p:extLst>
      <p:ext uri="{BB962C8B-B14F-4D97-AF65-F5344CB8AC3E}">
        <p14:creationId xmlns:p14="http://schemas.microsoft.com/office/powerpoint/2010/main" val="1448356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Day after day, it's the same old thing. Teachers making poor judgment calls that land them in the hot seat. Sometimes that's a meeting with HR, sometimes that's looking for a new job altogether. It's gotten so bad that people don't even want to teach. "It's not worth it!" "These kids are terrible!" "I didn't like school the first time around." What are we to do? How are we going to serve our children? When we find teachers, how can we keep them? We have got to come up with a plan to support our new and struggling teachers!</a:t>
            </a:r>
          </a:p>
          <a:p>
            <a:endParaRPr lang="en-US" dirty="0"/>
          </a:p>
        </p:txBody>
      </p:sp>
      <p:sp>
        <p:nvSpPr>
          <p:cNvPr id="4" name="Slide Number Placeholder 3"/>
          <p:cNvSpPr>
            <a:spLocks noGrp="1"/>
          </p:cNvSpPr>
          <p:nvPr>
            <p:ph type="sldNum" sz="quarter" idx="5"/>
          </p:nvPr>
        </p:nvSpPr>
        <p:spPr/>
        <p:txBody>
          <a:bodyPr/>
          <a:lstStyle/>
          <a:p>
            <a:fld id="{E5A90DB9-4FED-486D-A56F-D3E1112E4DE8}" type="slidenum">
              <a:rPr lang="en-US" smtClean="0"/>
              <a:t>8</a:t>
            </a:fld>
            <a:endParaRPr lang="en-US"/>
          </a:p>
        </p:txBody>
      </p:sp>
    </p:spTree>
    <p:extLst>
      <p:ext uri="{BB962C8B-B14F-4D97-AF65-F5344CB8AC3E}">
        <p14:creationId xmlns:p14="http://schemas.microsoft.com/office/powerpoint/2010/main" val="1033207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time… show the results</a:t>
            </a:r>
          </a:p>
        </p:txBody>
      </p:sp>
      <p:sp>
        <p:nvSpPr>
          <p:cNvPr id="4" name="Slide Number Placeholder 3"/>
          <p:cNvSpPr>
            <a:spLocks noGrp="1"/>
          </p:cNvSpPr>
          <p:nvPr>
            <p:ph type="sldNum" sz="quarter" idx="5"/>
          </p:nvPr>
        </p:nvSpPr>
        <p:spPr/>
        <p:txBody>
          <a:bodyPr/>
          <a:lstStyle/>
          <a:p>
            <a:fld id="{E5A90DB9-4FED-486D-A56F-D3E1112E4DE8}" type="slidenum">
              <a:rPr lang="en-US" smtClean="0"/>
              <a:t>9</a:t>
            </a:fld>
            <a:endParaRPr lang="en-US"/>
          </a:p>
        </p:txBody>
      </p:sp>
    </p:spTree>
    <p:extLst>
      <p:ext uri="{BB962C8B-B14F-4D97-AF65-F5344CB8AC3E}">
        <p14:creationId xmlns:p14="http://schemas.microsoft.com/office/powerpoint/2010/main" val="3007307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7.svg"/><Relationship Id="rId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866441" y="2222624"/>
            <a:ext cx="5917677" cy="2554758"/>
          </a:xfrm>
        </p:spPr>
        <p:txBody>
          <a:bodyPr anchor="b"/>
          <a:lstStyle>
            <a:lvl1pPr>
              <a:defRPr sz="48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bwMode="gray">
          <a:xfrm>
            <a:off x="866441" y="4777380"/>
            <a:ext cx="5917677"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7419" y="1824010"/>
            <a:ext cx="990599" cy="240258"/>
          </a:xfrm>
        </p:spPr>
        <p:txBody>
          <a:bodyPr/>
          <a:lstStyle>
            <a:lvl1pPr algn="l">
              <a:defRPr sz="900" b="0" i="0">
                <a:solidFill>
                  <a:schemeClr val="bg1"/>
                </a:solidFill>
              </a:defRPr>
            </a:lvl1pPr>
          </a:lstStyle>
          <a:p>
            <a:fld id="{5BCAD085-E8A6-8845-BD4E-CB4CCA059FC4}" type="datetimeFigureOut">
              <a:rPr lang="en-US" smtClean="0"/>
              <a:t>12/2/2025</a:t>
            </a:fld>
            <a:endParaRPr lang="en-US"/>
          </a:p>
        </p:txBody>
      </p:sp>
      <p:sp>
        <p:nvSpPr>
          <p:cNvPr id="5" name="Footer Placeholder 4"/>
          <p:cNvSpPr>
            <a:spLocks noGrp="1"/>
          </p:cNvSpPr>
          <p:nvPr>
            <p:ph type="ftr" sz="quarter" idx="11"/>
          </p:nvPr>
        </p:nvSpPr>
        <p:spPr bwMode="gray">
          <a:xfrm rot="5400000">
            <a:off x="6246568" y="3264407"/>
            <a:ext cx="3859795" cy="228659"/>
          </a:xfrm>
        </p:spPr>
        <p:txBody>
          <a:bodyPr/>
          <a:lstStyle>
            <a:lvl1pPr>
              <a:defRPr sz="900" b="0" i="0">
                <a:solidFill>
                  <a:schemeClr val="bg1"/>
                </a:solidFill>
              </a:defRPr>
            </a:lvl1pPr>
          </a:lstStyle>
          <a:p>
            <a:endParaRPr lang="en-US"/>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199612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Rectangle 14"/>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3" y="4961453"/>
            <a:ext cx="642200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20" name="Rectangle 19"/>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12364" y="295730"/>
            <a:ext cx="738909"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576812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13"/>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lstStyle>
            <a:lvl1pPr>
              <a:defRPr sz="3600"/>
            </a:lvl1pPr>
          </a:lstStyle>
          <a:p>
            <a:r>
              <a:rPr lang="en-US"/>
              <a:t>Click to edit Master title style</a:t>
            </a:r>
            <a:endParaRPr lang="en-US" dirty="0"/>
          </a:p>
        </p:txBody>
      </p:sp>
      <p:sp>
        <p:nvSpPr>
          <p:cNvPr id="15" name="Text Placeholder 3"/>
          <p:cNvSpPr>
            <a:spLocks noGrp="1"/>
          </p:cNvSpPr>
          <p:nvPr>
            <p:ph type="body" sz="half" idx="13"/>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26442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4" name="Rectangle 13"/>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11" name="TextBox 10"/>
          <p:cNvSpPr txBox="1"/>
          <p:nvPr/>
        </p:nvSpPr>
        <p:spPr bwMode="gray">
          <a:xfrm>
            <a:off x="7033421" y="2893960"/>
            <a:ext cx="679240"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10" name="TextBox 9"/>
          <p:cNvSpPr txBox="1"/>
          <p:nvPr/>
        </p:nvSpPr>
        <p:spPr bwMode="gray">
          <a:xfrm>
            <a:off x="625840" y="590998"/>
            <a:ext cx="601591"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2" name="Title 1"/>
          <p:cNvSpPr>
            <a:spLocks noGrp="1"/>
          </p:cNvSpPr>
          <p:nvPr>
            <p:ph type="title"/>
          </p:nvPr>
        </p:nvSpPr>
        <p:spPr>
          <a:xfrm>
            <a:off x="1110763" y="914400"/>
            <a:ext cx="6177681" cy="28846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tx2">
                    <a:lumMod val="40000"/>
                    <a:lumOff val="6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78870" y="5000815"/>
            <a:ext cx="6422005" cy="101817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22" name="Rectangle 21"/>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585697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159399"/>
            <a:ext cx="6422004"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11" name="Rectangle 10"/>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638888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4852" y="921453"/>
            <a:ext cx="6423592" cy="715512"/>
          </a:xfrm>
        </p:spPr>
        <p:txBody>
          <a:bodyPr anchor="ct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1"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2"/>
            <a:ext cx="2313431"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8471" y="2485332"/>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2"/>
            <a:ext cx="2326750" cy="288836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2489200"/>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3820" y="3147162"/>
            <a:ext cx="2313740"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8710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BCAD085-E8A6-8845-BD4E-CB4CCA059FC4}"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925268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nchor="ct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80390" y="4179595"/>
            <a:ext cx="2295329" cy="65796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021261" y="2489200"/>
            <a:ext cx="2012937"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48208"/>
            <a:ext cx="2309279" cy="117667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30434" y="4179594"/>
            <a:ext cx="2291674"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16"/>
          </p:nvPr>
        </p:nvSpPr>
        <p:spPr>
          <a:xfrm>
            <a:off x="3550622" y="2486834"/>
            <a:ext cx="2025182" cy="144970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04318" y="4848209"/>
            <a:ext cx="2317790" cy="118837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4166523"/>
            <a:ext cx="2304671" cy="681684"/>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17"/>
          </p:nvPr>
        </p:nvSpPr>
        <p:spPr>
          <a:xfrm>
            <a:off x="6104946" y="2489200"/>
            <a:ext cx="2018838"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63820" y="4848209"/>
            <a:ext cx="2304671" cy="118942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9444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4843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BCAD085-E8A6-8845-BD4E-CB4CCA059FC4}"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359177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1"/>
          <p:cNvSpPr>
            <a:spLocks noGrp="1"/>
          </p:cNvSpPr>
          <p:nvPr>
            <p:ph type="title"/>
          </p:nvPr>
        </p:nvSpPr>
        <p:spPr>
          <a:xfrm>
            <a:off x="864852" y="921453"/>
            <a:ext cx="6423592" cy="715512"/>
          </a:xfrm>
        </p:spPr>
        <p:txBody>
          <a:bodyPr anchor="ctr"/>
          <a:lstStyle>
            <a:lvl1pPr>
              <a:defRPr sz="32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436644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0" name="Group 9"/>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119474" cy="4571999"/>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968979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mmary 1">
    <p:bg>
      <p:bgPr>
        <a:solidFill>
          <a:schemeClr val="accent1">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905615-9FD2-EBB3-89AB-555B373EBBEB}"/>
              </a:ext>
              <a:ext uri="{C183D7F6-B498-43B3-948B-1728B52AA6E4}">
                <adec:decorative xmlns:adec="http://schemas.microsoft.com/office/drawing/2017/decorative" val="1"/>
              </a:ext>
            </a:extLst>
          </p:cNvPr>
          <p:cNvSpPr/>
          <p:nvPr userDrawn="1"/>
        </p:nvSpPr>
        <p:spPr>
          <a:xfrm>
            <a:off x="3467966" y="414671"/>
            <a:ext cx="5349083" cy="6018027"/>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E2B638DB-3E00-7F4B-D4B7-9D7F0905639D}"/>
              </a:ext>
              <a:ext uri="{C183D7F6-B498-43B3-948B-1728B52AA6E4}">
                <adec:decorative xmlns:adec="http://schemas.microsoft.com/office/drawing/2017/decorative" val="1"/>
              </a:ext>
            </a:extLst>
          </p:cNvPr>
          <p:cNvSpPr/>
          <p:nvPr userDrawn="1"/>
        </p:nvSpPr>
        <p:spPr>
          <a:xfrm>
            <a:off x="330344" y="420624"/>
            <a:ext cx="3137622" cy="6016752"/>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310EED07-CDD5-9244-28FA-5195E67951C1}"/>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10800000">
            <a:off x="326951" y="422551"/>
            <a:ext cx="3137621" cy="6010146"/>
          </a:xfrm>
          <a:prstGeom prst="rect">
            <a:avLst/>
          </a:prstGeom>
        </p:spPr>
      </p:pic>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413038" y="924339"/>
            <a:ext cx="2992583" cy="5009322"/>
          </a:xfrm>
          <a:noFill/>
          <a:effectLst/>
        </p:spPr>
        <p:txBody>
          <a:bodyPr anchor="ctr"/>
          <a:lstStyle>
            <a:lvl1pPr algn="ctr">
              <a:defRPr sz="2700" spc="0" baseline="0">
                <a:solidFill>
                  <a:schemeClr val="tx1"/>
                </a:solidFill>
                <a:effectLst/>
              </a:defRPr>
            </a:lvl1pPr>
          </a:lstStyle>
          <a:p>
            <a:r>
              <a:rPr lang="en-US"/>
              <a:t>Click to add title</a:t>
            </a:r>
          </a:p>
        </p:txBody>
      </p:sp>
      <p:sp>
        <p:nvSpPr>
          <p:cNvPr id="3" name="Content Placeholder 9">
            <a:extLst>
              <a:ext uri="{FF2B5EF4-FFF2-40B4-BE49-F238E27FC236}">
                <a16:creationId xmlns:a16="http://schemas.microsoft.com/office/drawing/2014/main" id="{B5AB4E8D-8B32-8B00-8152-856C592BAB39}"/>
              </a:ext>
            </a:extLst>
          </p:cNvPr>
          <p:cNvSpPr>
            <a:spLocks noGrp="1"/>
          </p:cNvSpPr>
          <p:nvPr>
            <p:ph sz="quarter" idx="10" hasCustomPrompt="1"/>
          </p:nvPr>
        </p:nvSpPr>
        <p:spPr>
          <a:xfrm>
            <a:off x="4010095" y="924340"/>
            <a:ext cx="4263280" cy="5009322"/>
          </a:xfrm>
          <a:effectLst/>
        </p:spPr>
        <p:txBody>
          <a:bodyPr lIns="0" rIns="0" anchor="ctr"/>
          <a:lstStyle>
            <a:lvl1pPr marL="0" indent="0">
              <a:lnSpc>
                <a:spcPct val="150000"/>
              </a:lnSpc>
              <a:spcBef>
                <a:spcPts val="0"/>
              </a:spcBef>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1pPr>
            <a:lvl2pPr marL="3429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2pPr>
            <a:lvl3pPr marL="6858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3pPr>
            <a:lvl4pPr marL="10287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4pPr>
            <a:lvl5pPr marL="13716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692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tion 3">
    <p:bg>
      <p:bgPr>
        <a:solidFill>
          <a:schemeClr val="accent1">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A700F-42CA-D7A9-D709-C0017521B294}"/>
              </a:ext>
              <a:ext uri="{C183D7F6-B498-43B3-948B-1728B52AA6E4}">
                <adec:decorative xmlns:adec="http://schemas.microsoft.com/office/drawing/2017/decorative" val="1"/>
              </a:ext>
            </a:extLst>
          </p:cNvPr>
          <p:cNvSpPr/>
          <p:nvPr userDrawn="1"/>
        </p:nvSpPr>
        <p:spPr>
          <a:xfrm>
            <a:off x="326951" y="414671"/>
            <a:ext cx="8490098" cy="6018027"/>
          </a:xfrm>
          <a:prstGeom prst="rect">
            <a:avLst/>
          </a:prstGeom>
          <a:solidFill>
            <a:srgbClr val="F9E0B9"/>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Graphic 7">
            <a:extLst>
              <a:ext uri="{FF2B5EF4-FFF2-40B4-BE49-F238E27FC236}">
                <a16:creationId xmlns:a16="http://schemas.microsoft.com/office/drawing/2014/main" id="{961DA139-D8FD-A752-758D-4F836DFB252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353" t="-388" r="-1" b="-254"/>
          <a:stretch/>
        </p:blipFill>
        <p:spPr>
          <a:xfrm rot="16200000" flipH="1">
            <a:off x="-497535" y="2048341"/>
            <a:ext cx="5245922" cy="2750687"/>
          </a:xfrm>
          <a:prstGeom prst="rect">
            <a:avLst/>
          </a:prstGeom>
        </p:spPr>
      </p:pic>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4114137" y="1433220"/>
            <a:ext cx="4271327" cy="2092049"/>
          </a:xfrm>
          <a:noFill/>
          <a:effectLst/>
        </p:spPr>
        <p:txBody>
          <a:bodyPr anchor="b"/>
          <a:lstStyle>
            <a:lvl1pPr algn="ctr">
              <a:defRPr sz="2700" spc="0" baseline="0">
                <a:solidFill>
                  <a:schemeClr val="accent1">
                    <a:lumMod val="50000"/>
                  </a:schemeClr>
                </a:solidFill>
                <a:effectLst/>
              </a:defRPr>
            </a:lvl1pPr>
          </a:lstStyle>
          <a:p>
            <a:r>
              <a:rPr lang="en-US"/>
              <a:t>Click to add title</a:t>
            </a:r>
          </a:p>
        </p:txBody>
      </p:sp>
      <p:sp>
        <p:nvSpPr>
          <p:cNvPr id="7" name="Picture Placeholder 6">
            <a:extLst>
              <a:ext uri="{FF2B5EF4-FFF2-40B4-BE49-F238E27FC236}">
                <a16:creationId xmlns:a16="http://schemas.microsoft.com/office/drawing/2014/main" id="{C96F37D4-7152-EA75-8D7D-D8F7D6DD9C4C}"/>
              </a:ext>
            </a:extLst>
          </p:cNvPr>
          <p:cNvSpPr>
            <a:spLocks noGrp="1"/>
          </p:cNvSpPr>
          <p:nvPr>
            <p:ph type="pic" sz="quarter" idx="11"/>
          </p:nvPr>
        </p:nvSpPr>
        <p:spPr>
          <a:xfrm>
            <a:off x="1012574" y="1974707"/>
            <a:ext cx="2180844" cy="2907792"/>
          </a:xfrm>
          <a:solidFill>
            <a:srgbClr val="F9E0B9"/>
          </a:solidFill>
          <a:effectLst/>
        </p:spPr>
        <p:txBody>
          <a:bodyPr anchor="t"/>
          <a:lstStyle>
            <a:lvl1pPr marL="0" indent="0" algn="ctr">
              <a:buNone/>
              <a:defRPr>
                <a:solidFill>
                  <a:schemeClr val="accent1">
                    <a:lumMod val="50000"/>
                  </a:schemeClr>
                </a:solidFill>
              </a:defRPr>
            </a:lvl1pPr>
          </a:lstStyle>
          <a:p>
            <a:r>
              <a:rPr lang="en-US"/>
              <a:t>Click icon to add picture</a:t>
            </a:r>
          </a:p>
        </p:txBody>
      </p:sp>
      <p:sp>
        <p:nvSpPr>
          <p:cNvPr id="3" name="Content Placeholder 9">
            <a:extLst>
              <a:ext uri="{FF2B5EF4-FFF2-40B4-BE49-F238E27FC236}">
                <a16:creationId xmlns:a16="http://schemas.microsoft.com/office/drawing/2014/main" id="{AFBE5B12-0D10-DA99-093A-2C4FB738B21C}"/>
              </a:ext>
            </a:extLst>
          </p:cNvPr>
          <p:cNvSpPr>
            <a:spLocks noGrp="1"/>
          </p:cNvSpPr>
          <p:nvPr>
            <p:ph sz="quarter" idx="10" hasCustomPrompt="1"/>
          </p:nvPr>
        </p:nvSpPr>
        <p:spPr>
          <a:xfrm>
            <a:off x="4122592" y="3525269"/>
            <a:ext cx="4262872" cy="2595429"/>
          </a:xfrm>
          <a:effectLst/>
        </p:spPr>
        <p:txBody>
          <a:bodyPr anchor="t"/>
          <a:lstStyle>
            <a:lvl1pPr marL="0" indent="0" algn="ctr">
              <a:lnSpc>
                <a:spcPct val="150000"/>
              </a:lnSpc>
              <a:spcBef>
                <a:spcPts val="0"/>
              </a:spcBef>
              <a:buNone/>
              <a:defRPr b="1">
                <a:solidFill>
                  <a:schemeClr val="accent1">
                    <a:lumMod val="50000"/>
                  </a:schemeClr>
                </a:solidFill>
              </a:defRPr>
            </a:lvl1pPr>
            <a:lvl2pPr algn="ctr">
              <a:buClr>
                <a:schemeClr val="accent1">
                  <a:lumMod val="50000"/>
                </a:schemeClr>
              </a:buClr>
              <a:defRPr>
                <a:solidFill>
                  <a:schemeClr val="accent1">
                    <a:lumMod val="50000"/>
                  </a:schemeClr>
                </a:solidFill>
              </a:defRPr>
            </a:lvl2pPr>
            <a:lvl3pPr algn="ctr">
              <a:buClr>
                <a:schemeClr val="accent1">
                  <a:lumMod val="50000"/>
                </a:schemeClr>
              </a:buClr>
              <a:defRPr>
                <a:solidFill>
                  <a:schemeClr val="accent1">
                    <a:lumMod val="50000"/>
                  </a:schemeClr>
                </a:solidFill>
              </a:defRPr>
            </a:lvl3pPr>
            <a:lvl4pPr algn="ctr">
              <a:buClr>
                <a:schemeClr val="accent1">
                  <a:lumMod val="50000"/>
                </a:schemeClr>
              </a:buClr>
              <a:defRPr>
                <a:solidFill>
                  <a:schemeClr val="accent1">
                    <a:lumMod val="50000"/>
                  </a:schemeClr>
                </a:solidFill>
              </a:defRPr>
            </a:lvl4pPr>
            <a:lvl5pPr algn="ctr">
              <a:buClr>
                <a:schemeClr val="accent1">
                  <a:lumMod val="50000"/>
                </a:schemeClr>
              </a:buClr>
              <a:defRPr>
                <a:solidFill>
                  <a:schemeClr val="accent1">
                    <a:lumMod val="50000"/>
                  </a:schemeClr>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95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78427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1D7C89-8451-1944-C2B3-53AADAC99A01}"/>
              </a:ext>
              <a:ext uri="{C183D7F6-B498-43B3-948B-1728B52AA6E4}">
                <adec:decorative xmlns:adec="http://schemas.microsoft.com/office/drawing/2017/decorative" val="1"/>
              </a:ext>
            </a:extLst>
          </p:cNvPr>
          <p:cNvSpPr/>
          <p:nvPr userDrawn="1"/>
        </p:nvSpPr>
        <p:spPr>
          <a:xfrm>
            <a:off x="308758" y="422551"/>
            <a:ext cx="3167867" cy="6010146"/>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D26B15EB-5194-C74B-F881-D3DCBE854272}"/>
              </a:ext>
              <a:ext uri="{C183D7F6-B498-43B3-948B-1728B52AA6E4}">
                <adec:decorative xmlns:adec="http://schemas.microsoft.com/office/drawing/2017/decorative" val="1"/>
              </a:ext>
            </a:extLst>
          </p:cNvPr>
          <p:cNvSpPr/>
          <p:nvPr userDrawn="1"/>
        </p:nvSpPr>
        <p:spPr>
          <a:xfrm>
            <a:off x="3476625" y="422551"/>
            <a:ext cx="5358617" cy="6010146"/>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397451" y="633845"/>
            <a:ext cx="2992583" cy="2192482"/>
          </a:xfrm>
          <a:noFill/>
          <a:effectLst/>
        </p:spPr>
        <p:txBody>
          <a:bodyPr anchor="ctr"/>
          <a:lstStyle>
            <a:lvl1pPr algn="ctr">
              <a:defRPr sz="2700" spc="0" baseline="0">
                <a:solidFill>
                  <a:schemeClr val="accent1">
                    <a:lumMod val="50000"/>
                  </a:schemeClr>
                </a:solidFill>
                <a:effectLst/>
              </a:defRPr>
            </a:lvl1pPr>
          </a:lstStyle>
          <a:p>
            <a:r>
              <a:rPr lang="en-US"/>
              <a:t>Click to add title</a:t>
            </a:r>
          </a:p>
        </p:txBody>
      </p:sp>
      <p:sp>
        <p:nvSpPr>
          <p:cNvPr id="7" name="Content Placeholder 6">
            <a:extLst>
              <a:ext uri="{FF2B5EF4-FFF2-40B4-BE49-F238E27FC236}">
                <a16:creationId xmlns:a16="http://schemas.microsoft.com/office/drawing/2014/main" id="{B15614EF-4CFA-2D69-0F78-9D7409E2337E}"/>
              </a:ext>
            </a:extLst>
          </p:cNvPr>
          <p:cNvSpPr>
            <a:spLocks noGrp="1"/>
          </p:cNvSpPr>
          <p:nvPr>
            <p:ph sz="quarter" idx="11" hasCustomPrompt="1"/>
          </p:nvPr>
        </p:nvSpPr>
        <p:spPr>
          <a:xfrm>
            <a:off x="560567" y="3174531"/>
            <a:ext cx="2829467" cy="3122360"/>
          </a:xfrm>
          <a:effectLst/>
        </p:spPr>
        <p:txBody>
          <a:bodyPr rIns="274320" anchor="t"/>
          <a:lstStyle>
            <a:lvl1pPr marL="212598" indent="-212598">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1pPr>
            <a:lvl2pPr marL="557213" indent="-214313">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2pPr>
            <a:lvl3pPr marL="857250" indent="-171450">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3pPr>
            <a:lvl4pPr marL="1200150" indent="-171450">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4pPr>
            <a:lvl5pPr marL="1543050" indent="-171450">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7D6637B-A7C5-34FF-5B51-32392DAEABB2}"/>
              </a:ext>
            </a:extLst>
          </p:cNvPr>
          <p:cNvSpPr>
            <a:spLocks noGrp="1"/>
          </p:cNvSpPr>
          <p:nvPr>
            <p:ph sz="quarter" idx="10" hasCustomPrompt="1"/>
          </p:nvPr>
        </p:nvSpPr>
        <p:spPr>
          <a:xfrm>
            <a:off x="3928299" y="946206"/>
            <a:ext cx="4478265" cy="5161655"/>
          </a:xfrm>
        </p:spPr>
        <p:txBody>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640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2FB5-AEE2-41BC-A443-E99CC7B4D0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CB40E-4CA3-4C92-8856-754B70AF6B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3D371-B4E2-47E8-B652-F48C64055D31}"/>
              </a:ext>
            </a:extLst>
          </p:cNvPr>
          <p:cNvSpPr>
            <a:spLocks noGrp="1"/>
          </p:cNvSpPr>
          <p:nvPr>
            <p:ph type="dt" sz="half" idx="10"/>
          </p:nvPr>
        </p:nvSpPr>
        <p:spPr/>
        <p:txBody>
          <a:bodyPr/>
          <a:lstStyle/>
          <a:p>
            <a:fld id="{428075A5-3816-4660-8EAB-679F4A5D9A19}" type="datetimeFigureOut">
              <a:rPr lang="en-US" smtClean="0"/>
              <a:t>12/2/2025</a:t>
            </a:fld>
            <a:endParaRPr lang="en-US"/>
          </a:p>
        </p:txBody>
      </p:sp>
      <p:sp>
        <p:nvSpPr>
          <p:cNvPr id="5" name="Footer Placeholder 4">
            <a:extLst>
              <a:ext uri="{FF2B5EF4-FFF2-40B4-BE49-F238E27FC236}">
                <a16:creationId xmlns:a16="http://schemas.microsoft.com/office/drawing/2014/main" id="{F743C74B-8CC5-42B3-89BB-9CDD8AEBD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2AF8C-2883-474C-ACB1-8967624138D1}"/>
              </a:ext>
            </a:extLst>
          </p:cNvPr>
          <p:cNvSpPr>
            <a:spLocks noGrp="1"/>
          </p:cNvSpPr>
          <p:nvPr>
            <p:ph type="sldNum" sz="quarter" idx="12"/>
          </p:nvPr>
        </p:nvSpPr>
        <p:spPr/>
        <p:txBody>
          <a:bodyPr/>
          <a:lstStyle/>
          <a:p>
            <a:fld id="{AFB36388-E07A-4CA3-AB84-D3E0025AEE59}" type="slidenum">
              <a:rPr lang="en-US" smtClean="0"/>
              <a:t>‹#›</a:t>
            </a:fld>
            <a:endParaRPr lang="en-US"/>
          </a:p>
        </p:txBody>
      </p:sp>
    </p:spTree>
    <p:extLst>
      <p:ext uri="{BB962C8B-B14F-4D97-AF65-F5344CB8AC3E}">
        <p14:creationId xmlns:p14="http://schemas.microsoft.com/office/powerpoint/2010/main" val="2240105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B4A24E8-C109-4F3A-CEE5-84689AA13B22}"/>
              </a:ext>
            </a:extLst>
          </p:cNvPr>
          <p:cNvPicPr>
            <a:picLocks noChangeAspect="1"/>
          </p:cNvPicPr>
          <p:nvPr userDrawn="1"/>
        </p:nvPicPr>
        <p:blipFill>
          <a:blip r:embed="rId2">
            <a:extLst>
              <a:ext uri="{96DAC541-7B7A-43D3-8B79-37D633B846F1}">
                <asvg:svgBlip xmlns:asvg="http://schemas.microsoft.com/office/drawing/2016/SVG/main" r:embed="rId3"/>
              </a:ext>
            </a:extLst>
          </a:blip>
          <a:srcRect r="70949" b="27959"/>
          <a:stretch>
            <a:fillRect/>
          </a:stretch>
        </p:blipFill>
        <p:spPr>
          <a:xfrm>
            <a:off x="7372948" y="1496755"/>
            <a:ext cx="1771097" cy="5361246"/>
          </a:xfrm>
          <a:custGeom>
            <a:avLst/>
            <a:gdLst>
              <a:gd name="connsiteX0" fmla="*/ 0 w 2361462"/>
              <a:gd name="connsiteY0" fmla="*/ 0 h 5361246"/>
              <a:gd name="connsiteX1" fmla="*/ 2361462 w 2361462"/>
              <a:gd name="connsiteY1" fmla="*/ 0 h 5361246"/>
              <a:gd name="connsiteX2" fmla="*/ 2361462 w 2361462"/>
              <a:gd name="connsiteY2" fmla="*/ 5361246 h 5361246"/>
              <a:gd name="connsiteX3" fmla="*/ 0 w 2361462"/>
              <a:gd name="connsiteY3" fmla="*/ 5361246 h 5361246"/>
            </a:gdLst>
            <a:ahLst/>
            <a:cxnLst>
              <a:cxn ang="0">
                <a:pos x="connsiteX0" y="connsiteY0"/>
              </a:cxn>
              <a:cxn ang="0">
                <a:pos x="connsiteX1" y="connsiteY1"/>
              </a:cxn>
              <a:cxn ang="0">
                <a:pos x="connsiteX2" y="connsiteY2"/>
              </a:cxn>
              <a:cxn ang="0">
                <a:pos x="connsiteX3" y="connsiteY3"/>
              </a:cxn>
            </a:cxnLst>
            <a:rect l="l" t="t" r="r" b="b"/>
            <a:pathLst>
              <a:path w="2361462" h="5361246">
                <a:moveTo>
                  <a:pt x="0" y="0"/>
                </a:moveTo>
                <a:lnTo>
                  <a:pt x="2361462" y="0"/>
                </a:lnTo>
                <a:lnTo>
                  <a:pt x="2361462" y="5361246"/>
                </a:lnTo>
                <a:lnTo>
                  <a:pt x="0" y="5361246"/>
                </a:lnTo>
                <a:close/>
              </a:path>
            </a:pathLst>
          </a:custGeom>
        </p:spPr>
      </p:pic>
      <p:pic>
        <p:nvPicPr>
          <p:cNvPr id="10" name="Graphic 9">
            <a:extLst>
              <a:ext uri="{FF2B5EF4-FFF2-40B4-BE49-F238E27FC236}">
                <a16:creationId xmlns:a16="http://schemas.microsoft.com/office/drawing/2014/main" id="{69497D1C-2169-2658-B8BB-0495216A4BA3}"/>
              </a:ext>
            </a:extLst>
          </p:cNvPr>
          <p:cNvPicPr>
            <a:picLocks noChangeAspect="1"/>
          </p:cNvPicPr>
          <p:nvPr userDrawn="1"/>
        </p:nvPicPr>
        <p:blipFill>
          <a:blip r:embed="rId4">
            <a:extLst>
              <a:ext uri="{96DAC541-7B7A-43D3-8B79-37D633B846F1}">
                <asvg:svgBlip xmlns:asvg="http://schemas.microsoft.com/office/drawing/2016/SVG/main" r:embed="rId5"/>
              </a:ext>
            </a:extLst>
          </a:blip>
          <a:srcRect r="80421" b="19612"/>
          <a:stretch>
            <a:fillRect/>
          </a:stretch>
        </p:blipFill>
        <p:spPr>
          <a:xfrm>
            <a:off x="7764475" y="2036470"/>
            <a:ext cx="1379525" cy="4821530"/>
          </a:xfrm>
          <a:custGeom>
            <a:avLst/>
            <a:gdLst>
              <a:gd name="connsiteX0" fmla="*/ 0 w 1777810"/>
              <a:gd name="connsiteY0" fmla="*/ 0 h 4821530"/>
              <a:gd name="connsiteX1" fmla="*/ 1777810 w 1777810"/>
              <a:gd name="connsiteY1" fmla="*/ 0 h 4821530"/>
              <a:gd name="connsiteX2" fmla="*/ 1777810 w 1777810"/>
              <a:gd name="connsiteY2" fmla="*/ 4821530 h 4821530"/>
              <a:gd name="connsiteX3" fmla="*/ 0 w 1777810"/>
              <a:gd name="connsiteY3" fmla="*/ 4821530 h 4821530"/>
            </a:gdLst>
            <a:ahLst/>
            <a:cxnLst>
              <a:cxn ang="0">
                <a:pos x="connsiteX0" y="connsiteY0"/>
              </a:cxn>
              <a:cxn ang="0">
                <a:pos x="connsiteX1" y="connsiteY1"/>
              </a:cxn>
              <a:cxn ang="0">
                <a:pos x="connsiteX2" y="connsiteY2"/>
              </a:cxn>
              <a:cxn ang="0">
                <a:pos x="connsiteX3" y="connsiteY3"/>
              </a:cxn>
            </a:cxnLst>
            <a:rect l="l" t="t" r="r" b="b"/>
            <a:pathLst>
              <a:path w="1777810" h="4821530">
                <a:moveTo>
                  <a:pt x="0" y="0"/>
                </a:moveTo>
                <a:lnTo>
                  <a:pt x="1777810" y="0"/>
                </a:lnTo>
                <a:lnTo>
                  <a:pt x="1777810" y="4821530"/>
                </a:lnTo>
                <a:lnTo>
                  <a:pt x="0" y="4821530"/>
                </a:lnTo>
                <a:close/>
              </a:path>
            </a:pathLst>
          </a:custGeom>
        </p:spPr>
      </p:pic>
      <p:pic>
        <p:nvPicPr>
          <p:cNvPr id="12" name="Graphic 11">
            <a:extLst>
              <a:ext uri="{FF2B5EF4-FFF2-40B4-BE49-F238E27FC236}">
                <a16:creationId xmlns:a16="http://schemas.microsoft.com/office/drawing/2014/main" id="{CA85067D-406E-8FBD-CAD7-FC3FEDE4100F}"/>
              </a:ext>
            </a:extLst>
          </p:cNvPr>
          <p:cNvPicPr>
            <a:picLocks noChangeAspect="1"/>
          </p:cNvPicPr>
          <p:nvPr userDrawn="1"/>
        </p:nvPicPr>
        <p:blipFill>
          <a:blip r:embed="rId6">
            <a:extLst>
              <a:ext uri="{96DAC541-7B7A-43D3-8B79-37D633B846F1}">
                <asvg:svgBlip xmlns:asvg="http://schemas.microsoft.com/office/drawing/2016/SVG/main" r:embed="rId7"/>
              </a:ext>
            </a:extLst>
          </a:blip>
          <a:srcRect l="4427" r="11071"/>
          <a:stretch>
            <a:fillRect/>
          </a:stretch>
        </p:blipFill>
        <p:spPr>
          <a:xfrm>
            <a:off x="1" y="4917241"/>
            <a:ext cx="9144045" cy="522037"/>
          </a:xfrm>
          <a:custGeom>
            <a:avLst/>
            <a:gdLst>
              <a:gd name="connsiteX0" fmla="*/ 0 w 12192060"/>
              <a:gd name="connsiteY0" fmla="*/ 0 h 522037"/>
              <a:gd name="connsiteX1" fmla="*/ 12192060 w 12192060"/>
              <a:gd name="connsiteY1" fmla="*/ 0 h 522037"/>
              <a:gd name="connsiteX2" fmla="*/ 12192060 w 12192060"/>
              <a:gd name="connsiteY2" fmla="*/ 522037 h 522037"/>
              <a:gd name="connsiteX3" fmla="*/ 0 w 12192060"/>
              <a:gd name="connsiteY3" fmla="*/ 522037 h 522037"/>
            </a:gdLst>
            <a:ahLst/>
            <a:cxnLst>
              <a:cxn ang="0">
                <a:pos x="connsiteX0" y="connsiteY0"/>
              </a:cxn>
              <a:cxn ang="0">
                <a:pos x="connsiteX1" y="connsiteY1"/>
              </a:cxn>
              <a:cxn ang="0">
                <a:pos x="connsiteX2" y="connsiteY2"/>
              </a:cxn>
              <a:cxn ang="0">
                <a:pos x="connsiteX3" y="connsiteY3"/>
              </a:cxn>
            </a:cxnLst>
            <a:rect l="l" t="t" r="r" b="b"/>
            <a:pathLst>
              <a:path w="12192060" h="522037">
                <a:moveTo>
                  <a:pt x="0" y="0"/>
                </a:moveTo>
                <a:lnTo>
                  <a:pt x="12192060" y="0"/>
                </a:lnTo>
                <a:lnTo>
                  <a:pt x="12192060" y="522037"/>
                </a:lnTo>
                <a:lnTo>
                  <a:pt x="0" y="522037"/>
                </a:lnTo>
                <a:close/>
              </a:path>
            </a:pathLst>
          </a:custGeom>
        </p:spPr>
      </p:pic>
      <p:pic>
        <p:nvPicPr>
          <p:cNvPr id="14" name="Graphic 13">
            <a:extLst>
              <a:ext uri="{FF2B5EF4-FFF2-40B4-BE49-F238E27FC236}">
                <a16:creationId xmlns:a16="http://schemas.microsoft.com/office/drawing/2014/main" id="{CCC84229-A616-7DBF-80DE-339B893E9C39}"/>
              </a:ext>
            </a:extLst>
          </p:cNvPr>
          <p:cNvPicPr>
            <a:picLocks noChangeAspect="1"/>
          </p:cNvPicPr>
          <p:nvPr userDrawn="1"/>
        </p:nvPicPr>
        <p:blipFill>
          <a:blip r:embed="rId8">
            <a:extLst>
              <a:ext uri="{96DAC541-7B7A-43D3-8B79-37D633B846F1}">
                <asvg:svgBlip xmlns:asvg="http://schemas.microsoft.com/office/drawing/2016/SVG/main" r:embed="rId9"/>
              </a:ext>
            </a:extLst>
          </a:blip>
          <a:srcRect l="6010" t="41466"/>
          <a:stretch>
            <a:fillRect/>
          </a:stretch>
        </p:blipFill>
        <p:spPr>
          <a:xfrm>
            <a:off x="2" y="3"/>
            <a:ext cx="2825573" cy="1009819"/>
          </a:xfrm>
          <a:custGeom>
            <a:avLst/>
            <a:gdLst>
              <a:gd name="connsiteX0" fmla="*/ 0 w 3767431"/>
              <a:gd name="connsiteY0" fmla="*/ 0 h 1009819"/>
              <a:gd name="connsiteX1" fmla="*/ 3767431 w 3767431"/>
              <a:gd name="connsiteY1" fmla="*/ 0 h 1009819"/>
              <a:gd name="connsiteX2" fmla="*/ 3767431 w 3767431"/>
              <a:gd name="connsiteY2" fmla="*/ 1009819 h 1009819"/>
              <a:gd name="connsiteX3" fmla="*/ 0 w 3767431"/>
              <a:gd name="connsiteY3" fmla="*/ 1009819 h 1009819"/>
            </a:gdLst>
            <a:ahLst/>
            <a:cxnLst>
              <a:cxn ang="0">
                <a:pos x="connsiteX0" y="connsiteY0"/>
              </a:cxn>
              <a:cxn ang="0">
                <a:pos x="connsiteX1" y="connsiteY1"/>
              </a:cxn>
              <a:cxn ang="0">
                <a:pos x="connsiteX2" y="connsiteY2"/>
              </a:cxn>
              <a:cxn ang="0">
                <a:pos x="connsiteX3" y="connsiteY3"/>
              </a:cxn>
            </a:cxnLst>
            <a:rect l="l" t="t" r="r" b="b"/>
            <a:pathLst>
              <a:path w="3767431" h="1009819">
                <a:moveTo>
                  <a:pt x="0" y="0"/>
                </a:moveTo>
                <a:lnTo>
                  <a:pt x="3767431" y="0"/>
                </a:lnTo>
                <a:lnTo>
                  <a:pt x="3767431" y="1009819"/>
                </a:lnTo>
                <a:lnTo>
                  <a:pt x="0" y="1009819"/>
                </a:lnTo>
                <a:close/>
              </a:path>
            </a:pathLst>
          </a:custGeom>
        </p:spPr>
      </p:pic>
      <p:pic>
        <p:nvPicPr>
          <p:cNvPr id="16" name="Graphic 15">
            <a:extLst>
              <a:ext uri="{FF2B5EF4-FFF2-40B4-BE49-F238E27FC236}">
                <a16:creationId xmlns:a16="http://schemas.microsoft.com/office/drawing/2014/main" id="{AFF238C4-81CD-3A8B-6CD4-36EC3C74A82E}"/>
              </a:ext>
            </a:extLst>
          </p:cNvPr>
          <p:cNvPicPr>
            <a:picLocks noChangeAspect="1"/>
          </p:cNvPicPr>
          <p:nvPr userDrawn="1"/>
        </p:nvPicPr>
        <p:blipFill>
          <a:blip r:embed="rId6">
            <a:extLst>
              <a:ext uri="{96DAC541-7B7A-43D3-8B79-37D633B846F1}">
                <asvg:svgBlip xmlns:asvg="http://schemas.microsoft.com/office/drawing/2016/SVG/main" r:embed="rId7"/>
              </a:ext>
            </a:extLst>
          </a:blip>
          <a:srcRect l="4427" r="11071"/>
          <a:stretch>
            <a:fillRect/>
          </a:stretch>
        </p:blipFill>
        <p:spPr>
          <a:xfrm>
            <a:off x="1" y="5590420"/>
            <a:ext cx="9144045" cy="522037"/>
          </a:xfrm>
          <a:custGeom>
            <a:avLst/>
            <a:gdLst>
              <a:gd name="connsiteX0" fmla="*/ 0 w 12192060"/>
              <a:gd name="connsiteY0" fmla="*/ 0 h 522037"/>
              <a:gd name="connsiteX1" fmla="*/ 12192060 w 12192060"/>
              <a:gd name="connsiteY1" fmla="*/ 0 h 522037"/>
              <a:gd name="connsiteX2" fmla="*/ 12192060 w 12192060"/>
              <a:gd name="connsiteY2" fmla="*/ 522037 h 522037"/>
              <a:gd name="connsiteX3" fmla="*/ 0 w 12192060"/>
              <a:gd name="connsiteY3" fmla="*/ 522037 h 522037"/>
            </a:gdLst>
            <a:ahLst/>
            <a:cxnLst>
              <a:cxn ang="0">
                <a:pos x="connsiteX0" y="connsiteY0"/>
              </a:cxn>
              <a:cxn ang="0">
                <a:pos x="connsiteX1" y="connsiteY1"/>
              </a:cxn>
              <a:cxn ang="0">
                <a:pos x="connsiteX2" y="connsiteY2"/>
              </a:cxn>
              <a:cxn ang="0">
                <a:pos x="connsiteX3" y="connsiteY3"/>
              </a:cxn>
            </a:cxnLst>
            <a:rect l="l" t="t" r="r" b="b"/>
            <a:pathLst>
              <a:path w="12192060" h="522037">
                <a:moveTo>
                  <a:pt x="0" y="0"/>
                </a:moveTo>
                <a:lnTo>
                  <a:pt x="12192060" y="0"/>
                </a:lnTo>
                <a:lnTo>
                  <a:pt x="12192060" y="522037"/>
                </a:lnTo>
                <a:lnTo>
                  <a:pt x="0" y="522037"/>
                </a:lnTo>
                <a:close/>
              </a:path>
            </a:pathLst>
          </a:custGeom>
        </p:spPr>
      </p:pic>
      <p:sp>
        <p:nvSpPr>
          <p:cNvPr id="18" name="Oval 17">
            <a:extLst>
              <a:ext uri="{FF2B5EF4-FFF2-40B4-BE49-F238E27FC236}">
                <a16:creationId xmlns:a16="http://schemas.microsoft.com/office/drawing/2014/main" id="{63E3A363-145F-206F-266C-B9E2B0FAB7DD}"/>
              </a:ext>
            </a:extLst>
          </p:cNvPr>
          <p:cNvSpPr/>
          <p:nvPr userDrawn="1"/>
        </p:nvSpPr>
        <p:spPr>
          <a:xfrm>
            <a:off x="6937949" y="471606"/>
            <a:ext cx="1617823" cy="2157097"/>
          </a:xfrm>
          <a:prstGeom prst="ellipse">
            <a:avLst/>
          </a:prstGeom>
          <a:solidFill>
            <a:schemeClr val="accent4">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4"/>
              </a:solidFill>
            </a:endParaRPr>
          </a:p>
        </p:txBody>
      </p:sp>
      <p:sp>
        <p:nvSpPr>
          <p:cNvPr id="20" name="Oval 19">
            <a:extLst>
              <a:ext uri="{FF2B5EF4-FFF2-40B4-BE49-F238E27FC236}">
                <a16:creationId xmlns:a16="http://schemas.microsoft.com/office/drawing/2014/main" id="{3DE02E05-595A-16CF-6266-62538DFC16D0}"/>
              </a:ext>
            </a:extLst>
          </p:cNvPr>
          <p:cNvSpPr/>
          <p:nvPr userDrawn="1"/>
        </p:nvSpPr>
        <p:spPr>
          <a:xfrm>
            <a:off x="5955214" y="4985136"/>
            <a:ext cx="282434"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3D85649E-04BD-5186-BD79-8AA93DD3249B}"/>
              </a:ext>
            </a:extLst>
          </p:cNvPr>
          <p:cNvSpPr/>
          <p:nvPr userDrawn="1"/>
        </p:nvSpPr>
        <p:spPr>
          <a:xfrm>
            <a:off x="5955214" y="5679284"/>
            <a:ext cx="282434"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253DCF60-4DBD-60A8-147B-E448AF1810D5}"/>
              </a:ext>
            </a:extLst>
          </p:cNvPr>
          <p:cNvSpPr/>
          <p:nvPr userDrawn="1"/>
        </p:nvSpPr>
        <p:spPr>
          <a:xfrm>
            <a:off x="2197888" y="246835"/>
            <a:ext cx="282434"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69CAD9A-42EA-5081-7FB2-7E583DDE19E7}"/>
              </a:ext>
            </a:extLst>
          </p:cNvPr>
          <p:cNvSpPr>
            <a:spLocks noGrp="1"/>
          </p:cNvSpPr>
          <p:nvPr>
            <p:ph type="ctrTitle"/>
          </p:nvPr>
        </p:nvSpPr>
        <p:spPr>
          <a:xfrm>
            <a:off x="2043684" y="2359152"/>
            <a:ext cx="4896612" cy="1883664"/>
          </a:xfrm>
        </p:spPr>
        <p:txBody>
          <a:bodyPr anchor="t">
            <a:noAutofit/>
          </a:bodyPr>
          <a:lstStyle>
            <a:lvl1pPr algn="l">
              <a:defRPr sz="4425"/>
            </a:lvl1pPr>
          </a:lstStyle>
          <a:p>
            <a:r>
              <a:rPr lang="en-US"/>
              <a:t>Click to edit Master title style</a:t>
            </a:r>
          </a:p>
        </p:txBody>
      </p:sp>
      <p:sp>
        <p:nvSpPr>
          <p:cNvPr id="3" name="Subtitle 2">
            <a:extLst>
              <a:ext uri="{FF2B5EF4-FFF2-40B4-BE49-F238E27FC236}">
                <a16:creationId xmlns:a16="http://schemas.microsoft.com/office/drawing/2014/main" id="{55B3C71F-CB44-ACA0-AF0E-CD2A4DA71F09}"/>
              </a:ext>
            </a:extLst>
          </p:cNvPr>
          <p:cNvSpPr>
            <a:spLocks noGrp="1"/>
          </p:cNvSpPr>
          <p:nvPr>
            <p:ph type="subTitle" idx="1"/>
          </p:nvPr>
        </p:nvSpPr>
        <p:spPr>
          <a:xfrm>
            <a:off x="2043684" y="1947672"/>
            <a:ext cx="4457700" cy="41148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26" name="Graphic 25">
            <a:extLst>
              <a:ext uri="{FF2B5EF4-FFF2-40B4-BE49-F238E27FC236}">
                <a16:creationId xmlns:a16="http://schemas.microsoft.com/office/drawing/2014/main" id="{0FD1BB09-A7ED-BA2F-D5C0-000FA9FC246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13498771">
            <a:off x="929134" y="2129773"/>
            <a:ext cx="1126010" cy="1501346"/>
          </a:xfrm>
          <a:prstGeom prst="rect">
            <a:avLst/>
          </a:prstGeom>
        </p:spPr>
      </p:pic>
    </p:spTree>
    <p:extLst>
      <p:ext uri="{BB962C8B-B14F-4D97-AF65-F5344CB8AC3E}">
        <p14:creationId xmlns:p14="http://schemas.microsoft.com/office/powerpoint/2010/main" val="3714755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3" name="Freeform: Shape 22" hidden="1">
            <a:extLst>
              <a:ext uri="{FF2B5EF4-FFF2-40B4-BE49-F238E27FC236}">
                <a16:creationId xmlns:a16="http://schemas.microsoft.com/office/drawing/2014/main" id="{25EA7C35-FF1A-FBFD-05A2-718EB0D16B65}"/>
              </a:ext>
            </a:extLst>
          </p:cNvPr>
          <p:cNvSpPr/>
          <p:nvPr/>
        </p:nvSpPr>
        <p:spPr>
          <a:xfrm>
            <a:off x="175261" y="2011679"/>
            <a:ext cx="2396579" cy="3286867"/>
          </a:xfrm>
          <a:custGeom>
            <a:avLst/>
            <a:gdLst>
              <a:gd name="connsiteX0" fmla="*/ 2213 w 9357201"/>
              <a:gd name="connsiteY0" fmla="*/ -650 h 3276674"/>
              <a:gd name="connsiteX1" fmla="*/ 8009370 w 9357201"/>
              <a:gd name="connsiteY1" fmla="*/ -650 h 3276674"/>
              <a:gd name="connsiteX2" fmla="*/ 9359415 w 9357201"/>
              <a:gd name="connsiteY2" fmla="*/ 1355860 h 3276674"/>
              <a:gd name="connsiteX3" fmla="*/ 9359415 w 9357201"/>
              <a:gd name="connsiteY3" fmla="*/ 3276024 h 3276674"/>
              <a:gd name="connsiteX0" fmla="*/ 0 w 9357202"/>
              <a:gd name="connsiteY0" fmla="*/ 33 h 3276707"/>
              <a:gd name="connsiteX1" fmla="*/ 5765524 w 9357202"/>
              <a:gd name="connsiteY1" fmla="*/ 0 h 3276707"/>
              <a:gd name="connsiteX2" fmla="*/ 8007157 w 9357202"/>
              <a:gd name="connsiteY2" fmla="*/ 33 h 3276707"/>
              <a:gd name="connsiteX3" fmla="*/ 9357202 w 9357202"/>
              <a:gd name="connsiteY3" fmla="*/ 1356543 h 3276707"/>
              <a:gd name="connsiteX4" fmla="*/ 9357202 w 9357202"/>
              <a:gd name="connsiteY4" fmla="*/ 3276707 h 3276707"/>
              <a:gd name="connsiteX0" fmla="*/ 0 w 3591678"/>
              <a:gd name="connsiteY0" fmla="*/ 0 h 3276707"/>
              <a:gd name="connsiteX1" fmla="*/ 2241633 w 3591678"/>
              <a:gd name="connsiteY1" fmla="*/ 33 h 3276707"/>
              <a:gd name="connsiteX2" fmla="*/ 3591678 w 3591678"/>
              <a:gd name="connsiteY2" fmla="*/ 1356543 h 3276707"/>
              <a:gd name="connsiteX3" fmla="*/ 3591678 w 3591678"/>
              <a:gd name="connsiteY3" fmla="*/ 3276707 h 3276707"/>
              <a:gd name="connsiteX0" fmla="*/ 0 w 3408798"/>
              <a:gd name="connsiteY0" fmla="*/ 0 h 3276707"/>
              <a:gd name="connsiteX1" fmla="*/ 2058753 w 3408798"/>
              <a:gd name="connsiteY1" fmla="*/ 33 h 3276707"/>
              <a:gd name="connsiteX2" fmla="*/ 3408798 w 3408798"/>
              <a:gd name="connsiteY2" fmla="*/ 1356543 h 3276707"/>
              <a:gd name="connsiteX3" fmla="*/ 3408798 w 3408798"/>
              <a:gd name="connsiteY3" fmla="*/ 3276707 h 3276707"/>
              <a:gd name="connsiteX0" fmla="*/ 0 w 3225918"/>
              <a:gd name="connsiteY0" fmla="*/ 0 h 3286867"/>
              <a:gd name="connsiteX1" fmla="*/ 1875873 w 3225918"/>
              <a:gd name="connsiteY1" fmla="*/ 10193 h 3286867"/>
              <a:gd name="connsiteX2" fmla="*/ 3225918 w 3225918"/>
              <a:gd name="connsiteY2" fmla="*/ 1366703 h 3286867"/>
              <a:gd name="connsiteX3" fmla="*/ 3225918 w 3225918"/>
              <a:gd name="connsiteY3" fmla="*/ 3286867 h 3286867"/>
              <a:gd name="connsiteX0" fmla="*/ 0 w 3195438"/>
              <a:gd name="connsiteY0" fmla="*/ 0 h 3286867"/>
              <a:gd name="connsiteX1" fmla="*/ 1845393 w 3195438"/>
              <a:gd name="connsiteY1" fmla="*/ 10193 h 3286867"/>
              <a:gd name="connsiteX2" fmla="*/ 3195438 w 3195438"/>
              <a:gd name="connsiteY2" fmla="*/ 1366703 h 3286867"/>
              <a:gd name="connsiteX3" fmla="*/ 3195438 w 3195438"/>
              <a:gd name="connsiteY3" fmla="*/ 3286867 h 3286867"/>
            </a:gdLst>
            <a:ahLst/>
            <a:cxnLst>
              <a:cxn ang="0">
                <a:pos x="connsiteX0" y="connsiteY0"/>
              </a:cxn>
              <a:cxn ang="0">
                <a:pos x="connsiteX1" y="connsiteY1"/>
              </a:cxn>
              <a:cxn ang="0">
                <a:pos x="connsiteX2" y="connsiteY2"/>
              </a:cxn>
              <a:cxn ang="0">
                <a:pos x="connsiteX3" y="connsiteY3"/>
              </a:cxn>
            </a:cxnLst>
            <a:rect l="l" t="t" r="r" b="b"/>
            <a:pathLst>
              <a:path w="3195438" h="3286867">
                <a:moveTo>
                  <a:pt x="0" y="0"/>
                </a:moveTo>
                <a:lnTo>
                  <a:pt x="1845393" y="10193"/>
                </a:lnTo>
                <a:cubicBezTo>
                  <a:pt x="2591000" y="10193"/>
                  <a:pt x="3195438" y="617523"/>
                  <a:pt x="3195438" y="1366703"/>
                </a:cubicBezTo>
                <a:lnTo>
                  <a:pt x="3195438" y="3286867"/>
                </a:lnTo>
              </a:path>
            </a:pathLst>
          </a:custGeom>
          <a:noFill/>
          <a:ln w="510466" cap="sq">
            <a:solidFill>
              <a:srgbClr val="00AA59"/>
            </a:solidFill>
            <a:prstDash val="solid"/>
            <a:round/>
          </a:ln>
        </p:spPr>
        <p:txBody>
          <a:bodyPr rtlCol="0" anchor="ctr"/>
          <a:lstStyle/>
          <a:p>
            <a:endParaRPr lang="en-US" sz="1350"/>
          </a:p>
        </p:txBody>
      </p:sp>
      <p:sp>
        <p:nvSpPr>
          <p:cNvPr id="24" name="Freeform: Shape 23" hidden="1">
            <a:extLst>
              <a:ext uri="{FF2B5EF4-FFF2-40B4-BE49-F238E27FC236}">
                <a16:creationId xmlns:a16="http://schemas.microsoft.com/office/drawing/2014/main" id="{B09E8213-E4A1-3E30-9198-8B68ABEE82B8}"/>
              </a:ext>
            </a:extLst>
          </p:cNvPr>
          <p:cNvSpPr/>
          <p:nvPr/>
        </p:nvSpPr>
        <p:spPr>
          <a:xfrm>
            <a:off x="2571838" y="4725899"/>
            <a:ext cx="6383206" cy="1366196"/>
          </a:xfrm>
          <a:custGeom>
            <a:avLst/>
            <a:gdLst>
              <a:gd name="connsiteX0" fmla="*/ 10980107 w 10977893"/>
              <a:gd name="connsiteY0" fmla="*/ -650 h 1365979"/>
              <a:gd name="connsiteX1" fmla="*/ 10980107 w 10977893"/>
              <a:gd name="connsiteY1" fmla="*/ 789104 h 1365979"/>
              <a:gd name="connsiteX2" fmla="*/ 10357989 w 10977893"/>
              <a:gd name="connsiteY2" fmla="*/ 1365329 h 1365979"/>
              <a:gd name="connsiteX3" fmla="*/ 624331 w 10977893"/>
              <a:gd name="connsiteY3" fmla="*/ 1365329 h 1365979"/>
              <a:gd name="connsiteX4" fmla="*/ 2213 w 10977893"/>
              <a:gd name="connsiteY4" fmla="*/ 789104 h 1365979"/>
              <a:gd name="connsiteX5" fmla="*/ 2213 w 10977893"/>
              <a:gd name="connsiteY5" fmla="*/ -650 h 1365979"/>
              <a:gd name="connsiteX0" fmla="*/ 10977894 w 10977894"/>
              <a:gd name="connsiteY0" fmla="*/ 0 h 1365979"/>
              <a:gd name="connsiteX1" fmla="*/ 10977894 w 10977894"/>
              <a:gd name="connsiteY1" fmla="*/ 789754 h 1365979"/>
              <a:gd name="connsiteX2" fmla="*/ 10355776 w 10977894"/>
              <a:gd name="connsiteY2" fmla="*/ 1365979 h 1365979"/>
              <a:gd name="connsiteX3" fmla="*/ 8724301 w 10977894"/>
              <a:gd name="connsiteY3" fmla="*/ 1362386 h 1365979"/>
              <a:gd name="connsiteX4" fmla="*/ 622118 w 10977894"/>
              <a:gd name="connsiteY4" fmla="*/ 1365979 h 1365979"/>
              <a:gd name="connsiteX5" fmla="*/ 0 w 10977894"/>
              <a:gd name="connsiteY5" fmla="*/ 789754 h 1365979"/>
              <a:gd name="connsiteX6" fmla="*/ 0 w 10977894"/>
              <a:gd name="connsiteY6" fmla="*/ 0 h 1365979"/>
              <a:gd name="connsiteX0" fmla="*/ 10977894 w 10977894"/>
              <a:gd name="connsiteY0" fmla="*/ 789754 h 1365979"/>
              <a:gd name="connsiteX1" fmla="*/ 10355776 w 10977894"/>
              <a:gd name="connsiteY1" fmla="*/ 1365979 h 1365979"/>
              <a:gd name="connsiteX2" fmla="*/ 8724301 w 10977894"/>
              <a:gd name="connsiteY2" fmla="*/ 1362386 h 1365979"/>
              <a:gd name="connsiteX3" fmla="*/ 622118 w 10977894"/>
              <a:gd name="connsiteY3" fmla="*/ 1365979 h 1365979"/>
              <a:gd name="connsiteX4" fmla="*/ 0 w 10977894"/>
              <a:gd name="connsiteY4" fmla="*/ 789754 h 1365979"/>
              <a:gd name="connsiteX5" fmla="*/ 0 w 10977894"/>
              <a:gd name="connsiteY5" fmla="*/ 0 h 1365979"/>
              <a:gd name="connsiteX0" fmla="*/ 10355776 w 10355776"/>
              <a:gd name="connsiteY0" fmla="*/ 1365979 h 1365979"/>
              <a:gd name="connsiteX1" fmla="*/ 8724301 w 10355776"/>
              <a:gd name="connsiteY1" fmla="*/ 1362386 h 1365979"/>
              <a:gd name="connsiteX2" fmla="*/ 622118 w 10355776"/>
              <a:gd name="connsiteY2" fmla="*/ 1365979 h 1365979"/>
              <a:gd name="connsiteX3" fmla="*/ 0 w 10355776"/>
              <a:gd name="connsiteY3" fmla="*/ 789754 h 1365979"/>
              <a:gd name="connsiteX4" fmla="*/ 0 w 10355776"/>
              <a:gd name="connsiteY4" fmla="*/ 0 h 1365979"/>
              <a:gd name="connsiteX0" fmla="*/ 8724301 w 8724301"/>
              <a:gd name="connsiteY0" fmla="*/ 1362386 h 1365979"/>
              <a:gd name="connsiteX1" fmla="*/ 622118 w 8724301"/>
              <a:gd name="connsiteY1" fmla="*/ 1365979 h 1365979"/>
              <a:gd name="connsiteX2" fmla="*/ 0 w 8724301"/>
              <a:gd name="connsiteY2" fmla="*/ 789754 h 1365979"/>
              <a:gd name="connsiteX3" fmla="*/ 0 w 8724301"/>
              <a:gd name="connsiteY3" fmla="*/ 0 h 1365979"/>
              <a:gd name="connsiteX0" fmla="*/ 8510941 w 8510941"/>
              <a:gd name="connsiteY0" fmla="*/ 1366196 h 1366196"/>
              <a:gd name="connsiteX1" fmla="*/ 622118 w 8510941"/>
              <a:gd name="connsiteY1" fmla="*/ 1365979 h 1366196"/>
              <a:gd name="connsiteX2" fmla="*/ 0 w 8510941"/>
              <a:gd name="connsiteY2" fmla="*/ 789754 h 1366196"/>
              <a:gd name="connsiteX3" fmla="*/ 0 w 8510941"/>
              <a:gd name="connsiteY3" fmla="*/ 0 h 1366196"/>
            </a:gdLst>
            <a:ahLst/>
            <a:cxnLst>
              <a:cxn ang="0">
                <a:pos x="connsiteX0" y="connsiteY0"/>
              </a:cxn>
              <a:cxn ang="0">
                <a:pos x="connsiteX1" y="connsiteY1"/>
              </a:cxn>
              <a:cxn ang="0">
                <a:pos x="connsiteX2" y="connsiteY2"/>
              </a:cxn>
              <a:cxn ang="0">
                <a:pos x="connsiteX3" y="connsiteY3"/>
              </a:cxn>
            </a:cxnLst>
            <a:rect l="l" t="t" r="r" b="b"/>
            <a:pathLst>
              <a:path w="8510941" h="1366196">
                <a:moveTo>
                  <a:pt x="8510941" y="1366196"/>
                </a:moveTo>
                <a:lnTo>
                  <a:pt x="622118" y="1365979"/>
                </a:lnTo>
                <a:cubicBezTo>
                  <a:pt x="278520" y="1365979"/>
                  <a:pt x="0" y="1107979"/>
                  <a:pt x="0" y="789754"/>
                </a:cubicBezTo>
                <a:lnTo>
                  <a:pt x="0" y="0"/>
                </a:lnTo>
              </a:path>
            </a:pathLst>
          </a:custGeom>
          <a:noFill/>
          <a:ln w="510466" cap="sq">
            <a:solidFill>
              <a:srgbClr val="00AA59"/>
            </a:solidFill>
            <a:prstDash val="solid"/>
            <a:round/>
          </a:ln>
        </p:spPr>
        <p:txBody>
          <a:bodyPr rtlCol="0" anchor="ctr"/>
          <a:lstStyle/>
          <a:p>
            <a:endParaRPr lang="en-US" sz="1350"/>
          </a:p>
        </p:txBody>
      </p:sp>
      <p:pic>
        <p:nvPicPr>
          <p:cNvPr id="11" name="Graphic 10">
            <a:extLst>
              <a:ext uri="{FF2B5EF4-FFF2-40B4-BE49-F238E27FC236}">
                <a16:creationId xmlns:a16="http://schemas.microsoft.com/office/drawing/2014/main" id="{A67CFF6C-EDBA-8B95-5C93-0B4BB5939B8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9507" r="12032"/>
          <a:stretch/>
        </p:blipFill>
        <p:spPr>
          <a:xfrm>
            <a:off x="0" y="1779373"/>
            <a:ext cx="9144000" cy="4583992"/>
          </a:xfrm>
          <a:custGeom>
            <a:avLst/>
            <a:gdLst>
              <a:gd name="connsiteX0" fmla="*/ 0 w 12192000"/>
              <a:gd name="connsiteY0" fmla="*/ 0 h 4583992"/>
              <a:gd name="connsiteX1" fmla="*/ 12192000 w 12192000"/>
              <a:gd name="connsiteY1" fmla="*/ 0 h 4583992"/>
              <a:gd name="connsiteX2" fmla="*/ 12192000 w 12192000"/>
              <a:gd name="connsiteY2" fmla="*/ 2190264 h 4583992"/>
              <a:gd name="connsiteX3" fmla="*/ 12187938 w 12192000"/>
              <a:gd name="connsiteY3" fmla="*/ 2190264 h 4583992"/>
              <a:gd name="connsiteX4" fmla="*/ 12187938 w 12192000"/>
              <a:gd name="connsiteY4" fmla="*/ 4583992 h 4583992"/>
              <a:gd name="connsiteX5" fmla="*/ 0 w 12192000"/>
              <a:gd name="connsiteY5" fmla="*/ 4583992 h 45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583992">
                <a:moveTo>
                  <a:pt x="0" y="0"/>
                </a:moveTo>
                <a:lnTo>
                  <a:pt x="12192000" y="0"/>
                </a:lnTo>
                <a:lnTo>
                  <a:pt x="12192000" y="2190264"/>
                </a:lnTo>
                <a:lnTo>
                  <a:pt x="12187938" y="2190264"/>
                </a:lnTo>
                <a:lnTo>
                  <a:pt x="12187938" y="4583992"/>
                </a:lnTo>
                <a:lnTo>
                  <a:pt x="0" y="4583992"/>
                </a:lnTo>
                <a:close/>
              </a:path>
            </a:pathLst>
          </a:custGeom>
        </p:spPr>
      </p:pic>
      <p:sp>
        <p:nvSpPr>
          <p:cNvPr id="18" name="Oval 17">
            <a:extLst>
              <a:ext uri="{FF2B5EF4-FFF2-40B4-BE49-F238E27FC236}">
                <a16:creationId xmlns:a16="http://schemas.microsoft.com/office/drawing/2014/main" id="{1FEFD686-81C7-A517-F1C0-0C3D3EF340F2}"/>
              </a:ext>
            </a:extLst>
          </p:cNvPr>
          <p:cNvSpPr/>
          <p:nvPr/>
        </p:nvSpPr>
        <p:spPr>
          <a:xfrm>
            <a:off x="575438" y="3628116"/>
            <a:ext cx="1221206" cy="1628275"/>
          </a:xfrm>
          <a:prstGeom prst="ellipse">
            <a:avLst/>
          </a:prstGeom>
          <a:solidFill>
            <a:schemeClr val="accent4">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4"/>
              </a:solidFill>
            </a:endParaRPr>
          </a:p>
        </p:txBody>
      </p:sp>
      <p:pic>
        <p:nvPicPr>
          <p:cNvPr id="10" name="Graphic 9">
            <a:extLst>
              <a:ext uri="{FF2B5EF4-FFF2-40B4-BE49-F238E27FC236}">
                <a16:creationId xmlns:a16="http://schemas.microsoft.com/office/drawing/2014/main" id="{6032612E-888F-3F52-2DF9-1A7FC1C338A3}"/>
              </a:ext>
            </a:extLst>
          </p:cNvPr>
          <p:cNvPicPr>
            <a:picLocks noChangeAspect="1"/>
          </p:cNvPicPr>
          <p:nvPr/>
        </p:nvPicPr>
        <p:blipFill>
          <a:blip r:embed="rId4">
            <a:extLst>
              <a:ext uri="{96DAC541-7B7A-43D3-8B79-37D633B846F1}">
                <asvg:svgBlip xmlns:asvg="http://schemas.microsoft.com/office/drawing/2016/SVG/main" r:embed="rId5"/>
              </a:ext>
            </a:extLst>
          </a:blip>
          <a:srcRect b="72707"/>
          <a:stretch>
            <a:fillRect/>
          </a:stretch>
        </p:blipFill>
        <p:spPr>
          <a:xfrm>
            <a:off x="3986785" y="5020135"/>
            <a:ext cx="5038756" cy="1871772"/>
          </a:xfrm>
          <a:custGeom>
            <a:avLst/>
            <a:gdLst>
              <a:gd name="connsiteX0" fmla="*/ 0 w 6718341"/>
              <a:gd name="connsiteY0" fmla="*/ 0 h 1871772"/>
              <a:gd name="connsiteX1" fmla="*/ 6718341 w 6718341"/>
              <a:gd name="connsiteY1" fmla="*/ 0 h 1871772"/>
              <a:gd name="connsiteX2" fmla="*/ 6718341 w 6718341"/>
              <a:gd name="connsiteY2" fmla="*/ 1871772 h 1871772"/>
              <a:gd name="connsiteX3" fmla="*/ 0 w 6718341"/>
              <a:gd name="connsiteY3" fmla="*/ 1871772 h 1871772"/>
            </a:gdLst>
            <a:ahLst/>
            <a:cxnLst>
              <a:cxn ang="0">
                <a:pos x="connsiteX0" y="connsiteY0"/>
              </a:cxn>
              <a:cxn ang="0">
                <a:pos x="connsiteX1" y="connsiteY1"/>
              </a:cxn>
              <a:cxn ang="0">
                <a:pos x="connsiteX2" y="connsiteY2"/>
              </a:cxn>
              <a:cxn ang="0">
                <a:pos x="connsiteX3" y="connsiteY3"/>
              </a:cxn>
            </a:cxnLst>
            <a:rect l="l" t="t" r="r" b="b"/>
            <a:pathLst>
              <a:path w="6718341" h="1871772">
                <a:moveTo>
                  <a:pt x="0" y="0"/>
                </a:moveTo>
                <a:lnTo>
                  <a:pt x="6718341" y="0"/>
                </a:lnTo>
                <a:lnTo>
                  <a:pt x="6718341" y="1871772"/>
                </a:lnTo>
                <a:lnTo>
                  <a:pt x="0" y="1871772"/>
                </a:lnTo>
                <a:close/>
              </a:path>
            </a:pathLst>
          </a:custGeom>
        </p:spPr>
      </p:pic>
      <p:sp>
        <p:nvSpPr>
          <p:cNvPr id="12" name="Oval 11">
            <a:extLst>
              <a:ext uri="{FF2B5EF4-FFF2-40B4-BE49-F238E27FC236}">
                <a16:creationId xmlns:a16="http://schemas.microsoft.com/office/drawing/2014/main" id="{3CA6479C-DB58-C182-DA46-646A89A79A6F}"/>
              </a:ext>
            </a:extLst>
          </p:cNvPr>
          <p:cNvSpPr/>
          <p:nvPr/>
        </p:nvSpPr>
        <p:spPr>
          <a:xfrm>
            <a:off x="8602206" y="5904459"/>
            <a:ext cx="282434"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940F0BF7-907A-B0C3-5845-78EDA851891C}"/>
              </a:ext>
            </a:extLst>
          </p:cNvPr>
          <p:cNvSpPr/>
          <p:nvPr/>
        </p:nvSpPr>
        <p:spPr>
          <a:xfrm>
            <a:off x="2250650" y="2411480"/>
            <a:ext cx="282434"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Graphic 15">
            <a:extLst>
              <a:ext uri="{FF2B5EF4-FFF2-40B4-BE49-F238E27FC236}">
                <a16:creationId xmlns:a16="http://schemas.microsoft.com/office/drawing/2014/main" id="{5D287EAB-26E8-C8AF-6CB0-D37B7CB370E0}"/>
              </a:ext>
            </a:extLst>
          </p:cNvPr>
          <p:cNvPicPr>
            <a:picLocks noChangeAspect="1"/>
          </p:cNvPicPr>
          <p:nvPr/>
        </p:nvPicPr>
        <p:blipFill>
          <a:blip r:embed="rId6">
            <a:extLst>
              <a:ext uri="{96DAC541-7B7A-43D3-8B79-37D633B846F1}">
                <asvg:svgBlip xmlns:asvg="http://schemas.microsoft.com/office/drawing/2016/SVG/main" r:embed="rId7"/>
              </a:ext>
            </a:extLst>
          </a:blip>
          <a:srcRect l="14165" t="77500"/>
          <a:stretch>
            <a:fillRect/>
          </a:stretch>
        </p:blipFill>
        <p:spPr>
          <a:xfrm flipH="1">
            <a:off x="5799499" y="0"/>
            <a:ext cx="3344501" cy="1543022"/>
          </a:xfrm>
          <a:custGeom>
            <a:avLst/>
            <a:gdLst>
              <a:gd name="connsiteX0" fmla="*/ 0 w 4459335"/>
              <a:gd name="connsiteY0" fmla="*/ 0 h 1543022"/>
              <a:gd name="connsiteX1" fmla="*/ 4459335 w 4459335"/>
              <a:gd name="connsiteY1" fmla="*/ 0 h 1543022"/>
              <a:gd name="connsiteX2" fmla="*/ 4459335 w 4459335"/>
              <a:gd name="connsiteY2" fmla="*/ 1543022 h 1543022"/>
              <a:gd name="connsiteX3" fmla="*/ 0 w 4459335"/>
              <a:gd name="connsiteY3" fmla="*/ 1543022 h 1543022"/>
            </a:gdLst>
            <a:ahLst/>
            <a:cxnLst>
              <a:cxn ang="0">
                <a:pos x="connsiteX0" y="connsiteY0"/>
              </a:cxn>
              <a:cxn ang="0">
                <a:pos x="connsiteX1" y="connsiteY1"/>
              </a:cxn>
              <a:cxn ang="0">
                <a:pos x="connsiteX2" y="connsiteY2"/>
              </a:cxn>
              <a:cxn ang="0">
                <a:pos x="connsiteX3" y="connsiteY3"/>
              </a:cxn>
            </a:cxnLst>
            <a:rect l="l" t="t" r="r" b="b"/>
            <a:pathLst>
              <a:path w="4459335" h="1543022">
                <a:moveTo>
                  <a:pt x="0" y="0"/>
                </a:moveTo>
                <a:lnTo>
                  <a:pt x="4459335" y="0"/>
                </a:lnTo>
                <a:lnTo>
                  <a:pt x="4459335" y="1543022"/>
                </a:lnTo>
                <a:lnTo>
                  <a:pt x="0" y="1543022"/>
                </a:lnTo>
                <a:close/>
              </a:path>
            </a:pathLst>
          </a:custGeom>
        </p:spPr>
      </p:pic>
      <p:sp>
        <p:nvSpPr>
          <p:cNvPr id="2" name="Title 1">
            <a:extLst>
              <a:ext uri="{FF2B5EF4-FFF2-40B4-BE49-F238E27FC236}">
                <a16:creationId xmlns:a16="http://schemas.microsoft.com/office/drawing/2014/main" id="{5EF5323F-6D74-29FA-F04C-027DF28091E4}"/>
              </a:ext>
            </a:extLst>
          </p:cNvPr>
          <p:cNvSpPr>
            <a:spLocks noGrp="1"/>
          </p:cNvSpPr>
          <p:nvPr>
            <p:ph type="title"/>
          </p:nvPr>
        </p:nvSpPr>
        <p:spPr>
          <a:xfrm>
            <a:off x="4464558" y="2304288"/>
            <a:ext cx="4135374" cy="2432304"/>
          </a:xfrm>
        </p:spPr>
        <p:txBody>
          <a:bodyPr anchor="t">
            <a:noAutofit/>
          </a:bodyPr>
          <a:lstStyle>
            <a:lvl1pPr>
              <a:defRPr sz="4950"/>
            </a:lvl1pPr>
          </a:lstStyle>
          <a:p>
            <a:r>
              <a:rPr lang="en-US"/>
              <a:t>Click to edit Master title style</a:t>
            </a:r>
          </a:p>
        </p:txBody>
      </p:sp>
      <p:sp>
        <p:nvSpPr>
          <p:cNvPr id="3" name="Text Placeholder 2">
            <a:extLst>
              <a:ext uri="{FF2B5EF4-FFF2-40B4-BE49-F238E27FC236}">
                <a16:creationId xmlns:a16="http://schemas.microsoft.com/office/drawing/2014/main" id="{CE354F95-4CC9-871D-2B3D-873AB0B21342}"/>
              </a:ext>
            </a:extLst>
          </p:cNvPr>
          <p:cNvSpPr>
            <a:spLocks noGrp="1"/>
          </p:cNvSpPr>
          <p:nvPr>
            <p:ph type="body" idx="1"/>
          </p:nvPr>
        </p:nvSpPr>
        <p:spPr>
          <a:xfrm>
            <a:off x="4464558" y="1885193"/>
            <a:ext cx="4457700" cy="41148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1099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hasCustomPrompt="1"/>
          </p:nvPr>
        </p:nvSpPr>
        <p:spPr>
          <a:xfrm>
            <a:off x="866443" y="2257588"/>
            <a:ext cx="3101763" cy="3020343"/>
          </a:xfrm>
        </p:spPr>
        <p:txBody>
          <a:bodyPr anchor="ctr"/>
          <a:lstStyle>
            <a:lvl1pPr algn="l">
              <a:defRPr sz="3200" b="0" cap="none"/>
            </a:lvl1pPr>
          </a:lstStyle>
          <a:p>
            <a:r>
              <a:rPr lang="en-US" dirty="0"/>
              <a:t>Click to edit Master title style</a:t>
            </a:r>
            <a:br>
              <a:rPr lang="en-US" dirty="0"/>
            </a:br>
            <a:r>
              <a:rPr lang="en-US" dirty="0"/>
              <a:t>third</a:t>
            </a:r>
          </a:p>
        </p:txBody>
      </p:sp>
      <p:sp>
        <p:nvSpPr>
          <p:cNvPr id="3" name="Text Placeholder 2"/>
          <p:cNvSpPr>
            <a:spLocks noGrp="1"/>
          </p:cNvSpPr>
          <p:nvPr>
            <p:ph type="body" idx="1"/>
          </p:nvPr>
        </p:nvSpPr>
        <p:spPr>
          <a:xfrm>
            <a:off x="5119261" y="2257267"/>
            <a:ext cx="3054653" cy="3020345"/>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745644"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4280647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440" y="2489199"/>
            <a:ext cx="3636979" cy="353060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489199"/>
            <a:ext cx="3636981" cy="35532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4194678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1" y="3248040"/>
            <a:ext cx="3636978" cy="277176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0" y="2488750"/>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8040"/>
            <a:ext cx="3636980" cy="277390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69181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824417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11" name="Rectangle 10"/>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550832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13" name="Rectangle 12"/>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52881"/>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0" y="3086845"/>
            <a:ext cx="2712590" cy="2938036"/>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19" name="Rectangle 18"/>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4230365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21" name="Rectangle 2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51591" y="1343112"/>
            <a:ext cx="3001938" cy="1613085"/>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51592" y="3086100"/>
            <a:ext cx="3001938" cy="24511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80137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22.xml"/><Relationship Id="rId4" Type="http://schemas.openxmlformats.org/officeDocument/2006/relationships/image" Target="../media/image7.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23.xml"/><Relationship Id="rId4" Type="http://schemas.openxmlformats.org/officeDocument/2006/relationships/image" Target="../media/image7.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9" name="Rectangle 18"/>
            <p:cNvSpPr/>
            <p:nvPr/>
          </p:nvSpPr>
          <p:spPr>
            <a:xfrm>
              <a:off x="0" y="0"/>
              <a:ext cx="9144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6" name="Freeform 25"/>
            <p:cNvSpPr/>
            <p:nvPr/>
          </p:nvSpPr>
          <p:spPr bwMode="gray">
            <a:xfrm>
              <a:off x="485023" y="1856958"/>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txBody>
            <a:bodyPr/>
            <a:lstStyle/>
            <a:p>
              <a:endParaRPr lang="en-US"/>
            </a:p>
          </p:txBody>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 name="Title Placeholder 1"/>
          <p:cNvSpPr>
            <a:spLocks noGrp="1"/>
          </p:cNvSpPr>
          <p:nvPr>
            <p:ph type="title"/>
          </p:nvPr>
        </p:nvSpPr>
        <p:spPr bwMode="gray">
          <a:xfrm>
            <a:off x="866441"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441" y="2489201"/>
            <a:ext cx="6345260" cy="3530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60111" y="6377097"/>
            <a:ext cx="990599" cy="228659"/>
          </a:xfrm>
          <a:prstGeom prst="rect">
            <a:avLst/>
          </a:prstGeom>
        </p:spPr>
        <p:txBody>
          <a:bodyPr vert="horz" lIns="91440" tIns="45720" rIns="91440" bIns="45720" rtlCol="0" anchor="t" anchorCtr="0"/>
          <a:lstStyle>
            <a:lvl1pPr algn="r">
              <a:defRPr sz="900" b="1" i="0">
                <a:solidFill>
                  <a:schemeClr val="accent1"/>
                </a:solidFill>
              </a:defRPr>
            </a:lvl1pPr>
          </a:lstStyle>
          <a:p>
            <a:fld id="{5BCAD085-E8A6-8845-BD4E-CB4CCA059FC4}" type="datetimeFigureOut">
              <a:rPr lang="en-US" smtClean="0"/>
              <a:t>12/2/2025</a:t>
            </a:fld>
            <a:endParaRPr lang="en-US"/>
          </a:p>
        </p:txBody>
      </p:sp>
      <p:sp>
        <p:nvSpPr>
          <p:cNvPr id="5" name="Footer Placeholder 4"/>
          <p:cNvSpPr>
            <a:spLocks noGrp="1"/>
          </p:cNvSpPr>
          <p:nvPr>
            <p:ph type="ftr" sz="quarter" idx="3"/>
          </p:nvPr>
        </p:nvSpPr>
        <p:spPr>
          <a:xfrm>
            <a:off x="590842" y="6373195"/>
            <a:ext cx="3859795" cy="228659"/>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9" name="Rectangle 2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8385103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447188"/>
            <a:ext cx="7928999" cy="970450"/>
          </a:xfrm>
          <a:prstGeom prst="rect">
            <a:avLst/>
          </a:prstGeom>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07500" y="2184402"/>
            <a:ext cx="7922464" cy="3674397"/>
          </a:xfrm>
          <a:prstGeom prst="rect">
            <a:avLst/>
          </a:prstGeom>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38636" y="6041363"/>
            <a:ext cx="6483240" cy="365125"/>
          </a:xfrm>
          <a:prstGeom prst="rect">
            <a:avLst/>
          </a:prstGeom>
        </p:spPr>
        <p:txBody>
          <a:bodyPr vert="horz" lIns="91440" tIns="45720" rIns="91440" bIns="45720" rtlCol="0" anchor="b"/>
          <a:lstStyle>
            <a:lvl1pPr algn="l">
              <a:defRPr sz="675">
                <a:solidFill>
                  <a:schemeClr val="tx1"/>
                </a:solidFill>
              </a:defRPr>
            </a:lvl1pPr>
          </a:lstStyle>
          <a:p>
            <a:endParaRPr lang="en-US"/>
          </a:p>
        </p:txBody>
      </p:sp>
      <p:sp>
        <p:nvSpPr>
          <p:cNvPr id="4" name="Date Placeholder 3"/>
          <p:cNvSpPr>
            <a:spLocks noGrp="1"/>
          </p:cNvSpPr>
          <p:nvPr>
            <p:ph type="dt" sz="half" idx="2"/>
          </p:nvPr>
        </p:nvSpPr>
        <p:spPr>
          <a:xfrm>
            <a:off x="7000969" y="6041363"/>
            <a:ext cx="1007780" cy="365125"/>
          </a:xfrm>
          <a:prstGeom prst="rect">
            <a:avLst/>
          </a:prstGeom>
        </p:spPr>
        <p:txBody>
          <a:bodyPr vert="horz" lIns="91440" tIns="45720" rIns="91440" bIns="45720" rtlCol="0" anchor="b"/>
          <a:lstStyle>
            <a:lvl1pPr algn="r">
              <a:defRPr sz="675">
                <a:solidFill>
                  <a:schemeClr val="tx1"/>
                </a:solidFill>
              </a:defRPr>
            </a:lvl1pPr>
          </a:lstStyle>
          <a:p>
            <a:fld id="{86F7BD38-A805-4B2C-9BDF-D56E94387879}" type="datetime1">
              <a:rPr lang="en-US" smtClean="0"/>
              <a:t>12/2/2025</a:t>
            </a:fld>
            <a:endParaRPr lang="en-US"/>
          </a:p>
        </p:txBody>
      </p:sp>
      <p:sp>
        <p:nvSpPr>
          <p:cNvPr id="6" name="Slide Number Placeholder 5"/>
          <p:cNvSpPr>
            <a:spLocks noGrp="1"/>
          </p:cNvSpPr>
          <p:nvPr>
            <p:ph type="sldNum" sz="quarter" idx="4"/>
          </p:nvPr>
        </p:nvSpPr>
        <p:spPr>
          <a:xfrm>
            <a:off x="8008749" y="5915889"/>
            <a:ext cx="796616" cy="490599"/>
          </a:xfrm>
          <a:prstGeom prst="rect">
            <a:avLst/>
          </a:prstGeom>
        </p:spPr>
        <p:txBody>
          <a:bodyPr vert="horz" lIns="91440" tIns="45720" rIns="91440" bIns="10800" rtlCol="0" anchor="b"/>
          <a:lstStyle>
            <a:lvl1pPr algn="r">
              <a:defRPr sz="1500">
                <a:solidFill>
                  <a:schemeClr val="tx1"/>
                </a:solidFill>
              </a:defRPr>
            </a:lvl1pPr>
          </a:lstStyle>
          <a:p>
            <a:fld id="{D57F1E4F-1CFF-5643-939E-217C01CDF56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4" r:id="rId1"/>
    <p:sldLayoutId id="2147483672" r:id="rId2"/>
    <p:sldLayoutId id="2147483687" r:id="rId3"/>
  </p:sldLayoutIdLst>
  <p:hf sldNum="0" hdr="0" ftr="0" dt="0"/>
  <p:txStyles>
    <p:titleStyle>
      <a:lvl1pPr algn="l" defTabSz="457200" rtl="0" eaLnBrk="1" latinLnBrk="0" hangingPunct="1">
        <a:spcBef>
          <a:spcPct val="0"/>
        </a:spcBef>
        <a:buNone/>
        <a:defRPr sz="4000" b="1" kern="1200" baseline="0">
          <a:ln>
            <a:noFill/>
          </a:ln>
          <a:solidFill>
            <a:srgbClr val="FEFEFE"/>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1"/>
        </a:buClr>
        <a:buFont typeface="Arial" panose="020B0604020202020204" pitchFamily="34" charset="0"/>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1"/>
        </a:buClr>
        <a:buFont typeface="Arial" panose="020B0604020202020204" pitchFamily="34" charset="0"/>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1"/>
        </a:buClr>
        <a:buFont typeface="Arial" panose="020B0604020202020204" pitchFamily="34" charset="0"/>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8E3832-8364-4510-9C6A-EA07D22601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2787E-4142-4333-B2F9-0BAFCE68B9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C3E33-FEF4-417F-92EE-C5ED37CAC37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28075A5-3816-4660-8EAB-679F4A5D9A19}" type="datetimeFigureOut">
              <a:rPr lang="en-US" smtClean="0"/>
              <a:t>12/2/2025</a:t>
            </a:fld>
            <a:endParaRPr lang="en-US"/>
          </a:p>
        </p:txBody>
      </p:sp>
      <p:sp>
        <p:nvSpPr>
          <p:cNvPr id="5" name="Footer Placeholder 4">
            <a:extLst>
              <a:ext uri="{FF2B5EF4-FFF2-40B4-BE49-F238E27FC236}">
                <a16:creationId xmlns:a16="http://schemas.microsoft.com/office/drawing/2014/main" id="{A07E77E5-976E-4627-978C-DD1CFE5872E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CCE902-ED97-4BE6-94EE-72842093D12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B36388-E07A-4CA3-AB84-D3E0025AEE59}" type="slidenum">
              <a:rPr lang="en-US" smtClean="0"/>
              <a:t>‹#›</a:t>
            </a:fld>
            <a:endParaRPr lang="en-US"/>
          </a:p>
        </p:txBody>
      </p:sp>
    </p:spTree>
    <p:extLst>
      <p:ext uri="{BB962C8B-B14F-4D97-AF65-F5344CB8AC3E}">
        <p14:creationId xmlns:p14="http://schemas.microsoft.com/office/powerpoint/2010/main" val="1311303490"/>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1E197C-8454-08AA-A652-357480D9889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530FAC-6DFA-F32C-E62D-5C32C06A02DC}"/>
              </a:ext>
            </a:extLst>
          </p:cNvPr>
          <p:cNvSpPr>
            <a:spLocks noGrp="1"/>
          </p:cNvSpPr>
          <p:nvPr>
            <p:ph type="ftr" sz="quarter" idx="3"/>
          </p:nvPr>
        </p:nvSpPr>
        <p:spPr>
          <a:xfrm>
            <a:off x="549203" y="6234431"/>
            <a:ext cx="3086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7B62FF-DCC3-B0E5-E9C3-736A708235A7}"/>
              </a:ext>
            </a:extLst>
          </p:cNvPr>
          <p:cNvSpPr>
            <a:spLocks noGrp="1"/>
          </p:cNvSpPr>
          <p:nvPr>
            <p:ph type="sldNum" sz="quarter" idx="4"/>
          </p:nvPr>
        </p:nvSpPr>
        <p:spPr>
          <a:xfrm>
            <a:off x="1238927" y="809244"/>
            <a:ext cx="706374" cy="621792"/>
          </a:xfrm>
          <a:prstGeom prst="rect">
            <a:avLst/>
          </a:prstGeom>
        </p:spPr>
        <p:txBody>
          <a:bodyPr vert="horz" lIns="91440" tIns="45720" rIns="91440" bIns="45720" rtlCol="0" anchor="ctr"/>
          <a:lstStyle>
            <a:lvl1pPr algn="ctr">
              <a:defRPr sz="2400">
                <a:solidFill>
                  <a:schemeClr val="bg2"/>
                </a:solidFill>
              </a:defRPr>
            </a:lvl1pPr>
          </a:lstStyle>
          <a:p>
            <a:fld id="{CC43B8D3-9A08-F84C-9DD4-44948BA52D4B}" type="slidenum">
              <a:rPr lang="en-US" smtClean="0"/>
              <a:pPr/>
              <a:t>‹#›</a:t>
            </a:fld>
            <a:endParaRPr lang="en-US"/>
          </a:p>
        </p:txBody>
      </p:sp>
      <p:sp>
        <p:nvSpPr>
          <p:cNvPr id="25" name="Rectangle 24">
            <a:extLst>
              <a:ext uri="{FF2B5EF4-FFF2-40B4-BE49-F238E27FC236}">
                <a16:creationId xmlns:a16="http://schemas.microsoft.com/office/drawing/2014/main" id="{0EEFFBFB-5A27-2D81-3931-C98447651EF4}"/>
              </a:ext>
            </a:extLst>
          </p:cNvPr>
          <p:cNvSpPr/>
          <p:nvPr userDrawn="1"/>
        </p:nvSpPr>
        <p:spPr>
          <a:xfrm>
            <a:off x="549204" y="723900"/>
            <a:ext cx="8045983"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5495E283-E2C6-EE8C-5FC9-96FD9B2DC537}"/>
              </a:ext>
            </a:extLst>
          </p:cNvPr>
          <p:cNvSpPr/>
          <p:nvPr userDrawn="1"/>
        </p:nvSpPr>
        <p:spPr>
          <a:xfrm>
            <a:off x="549204" y="404734"/>
            <a:ext cx="8045983"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Connector 27">
            <a:extLst>
              <a:ext uri="{FF2B5EF4-FFF2-40B4-BE49-F238E27FC236}">
                <a16:creationId xmlns:a16="http://schemas.microsoft.com/office/drawing/2014/main" id="{6BEB7FA7-6E9C-81BB-8E55-A22BFF734E24}"/>
              </a:ext>
            </a:extLst>
          </p:cNvPr>
          <p:cNvCxnSpPr>
            <a:cxnSpLocks/>
          </p:cNvCxnSpPr>
          <p:nvPr userDrawn="1"/>
        </p:nvCxnSpPr>
        <p:spPr>
          <a:xfrm>
            <a:off x="1241298" y="722376"/>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77E78B78-C9C0-6811-5C24-BA7F4E6120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3498771">
            <a:off x="651393" y="778990"/>
            <a:ext cx="495292" cy="660389"/>
          </a:xfrm>
          <a:prstGeom prst="rect">
            <a:avLst/>
          </a:prstGeom>
        </p:spPr>
      </p:pic>
      <p:cxnSp>
        <p:nvCxnSpPr>
          <p:cNvPr id="32" name="Straight Connector 31">
            <a:extLst>
              <a:ext uri="{FF2B5EF4-FFF2-40B4-BE49-F238E27FC236}">
                <a16:creationId xmlns:a16="http://schemas.microsoft.com/office/drawing/2014/main" id="{9F9C8F7F-2A36-A3D8-7C9C-CFDFFF47B82A}"/>
              </a:ext>
            </a:extLst>
          </p:cNvPr>
          <p:cNvCxnSpPr>
            <a:cxnSpLocks/>
          </p:cNvCxnSpPr>
          <p:nvPr userDrawn="1"/>
        </p:nvCxnSpPr>
        <p:spPr>
          <a:xfrm>
            <a:off x="1945301" y="718779"/>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E59602F-1B68-185F-6DA7-FDDA1F06ACC2}"/>
              </a:ext>
            </a:extLst>
          </p:cNvPr>
          <p:cNvSpPr>
            <a:spLocks noGrp="1"/>
          </p:cNvSpPr>
          <p:nvPr>
            <p:ph type="title"/>
          </p:nvPr>
        </p:nvSpPr>
        <p:spPr>
          <a:xfrm>
            <a:off x="2023110" y="731520"/>
            <a:ext cx="6571685" cy="777240"/>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72648885"/>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1E197C-8454-08AA-A652-357480D9889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530FAC-6DFA-F32C-E62D-5C32C06A02DC}"/>
              </a:ext>
            </a:extLst>
          </p:cNvPr>
          <p:cNvSpPr>
            <a:spLocks noGrp="1"/>
          </p:cNvSpPr>
          <p:nvPr>
            <p:ph type="ftr" sz="quarter" idx="3"/>
          </p:nvPr>
        </p:nvSpPr>
        <p:spPr>
          <a:xfrm>
            <a:off x="549203" y="6234431"/>
            <a:ext cx="3086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7B62FF-DCC3-B0E5-E9C3-736A708235A7}"/>
              </a:ext>
            </a:extLst>
          </p:cNvPr>
          <p:cNvSpPr>
            <a:spLocks noGrp="1"/>
          </p:cNvSpPr>
          <p:nvPr>
            <p:ph type="sldNum" sz="quarter" idx="4"/>
          </p:nvPr>
        </p:nvSpPr>
        <p:spPr>
          <a:xfrm>
            <a:off x="1238927" y="809244"/>
            <a:ext cx="706374" cy="621792"/>
          </a:xfrm>
          <a:prstGeom prst="rect">
            <a:avLst/>
          </a:prstGeom>
        </p:spPr>
        <p:txBody>
          <a:bodyPr vert="horz" lIns="91440" tIns="45720" rIns="91440" bIns="45720" rtlCol="0" anchor="ctr"/>
          <a:lstStyle>
            <a:lvl1pPr algn="ctr">
              <a:defRPr sz="2400">
                <a:solidFill>
                  <a:schemeClr val="bg2"/>
                </a:solidFill>
              </a:defRPr>
            </a:lvl1pPr>
          </a:lstStyle>
          <a:p>
            <a:fld id="{CC43B8D3-9A08-F84C-9DD4-44948BA52D4B}" type="slidenum">
              <a:rPr lang="en-US" smtClean="0"/>
              <a:pPr/>
              <a:t>‹#›</a:t>
            </a:fld>
            <a:endParaRPr lang="en-US"/>
          </a:p>
        </p:txBody>
      </p:sp>
      <p:sp>
        <p:nvSpPr>
          <p:cNvPr id="25" name="Rectangle 24">
            <a:extLst>
              <a:ext uri="{FF2B5EF4-FFF2-40B4-BE49-F238E27FC236}">
                <a16:creationId xmlns:a16="http://schemas.microsoft.com/office/drawing/2014/main" id="{0EEFFBFB-5A27-2D81-3931-C98447651EF4}"/>
              </a:ext>
            </a:extLst>
          </p:cNvPr>
          <p:cNvSpPr/>
          <p:nvPr userDrawn="1"/>
        </p:nvSpPr>
        <p:spPr>
          <a:xfrm>
            <a:off x="549204" y="723900"/>
            <a:ext cx="8045983"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5495E283-E2C6-EE8C-5FC9-96FD9B2DC537}"/>
              </a:ext>
            </a:extLst>
          </p:cNvPr>
          <p:cNvSpPr/>
          <p:nvPr userDrawn="1"/>
        </p:nvSpPr>
        <p:spPr>
          <a:xfrm>
            <a:off x="549204" y="404734"/>
            <a:ext cx="8045983"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Connector 27">
            <a:extLst>
              <a:ext uri="{FF2B5EF4-FFF2-40B4-BE49-F238E27FC236}">
                <a16:creationId xmlns:a16="http://schemas.microsoft.com/office/drawing/2014/main" id="{6BEB7FA7-6E9C-81BB-8E55-A22BFF734E24}"/>
              </a:ext>
            </a:extLst>
          </p:cNvPr>
          <p:cNvCxnSpPr>
            <a:cxnSpLocks/>
          </p:cNvCxnSpPr>
          <p:nvPr userDrawn="1"/>
        </p:nvCxnSpPr>
        <p:spPr>
          <a:xfrm>
            <a:off x="1241298" y="722376"/>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77E78B78-C9C0-6811-5C24-BA7F4E6120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3498771">
            <a:off x="651393" y="778990"/>
            <a:ext cx="495292" cy="660389"/>
          </a:xfrm>
          <a:prstGeom prst="rect">
            <a:avLst/>
          </a:prstGeom>
        </p:spPr>
      </p:pic>
      <p:cxnSp>
        <p:nvCxnSpPr>
          <p:cNvPr id="32" name="Straight Connector 31">
            <a:extLst>
              <a:ext uri="{FF2B5EF4-FFF2-40B4-BE49-F238E27FC236}">
                <a16:creationId xmlns:a16="http://schemas.microsoft.com/office/drawing/2014/main" id="{9F9C8F7F-2A36-A3D8-7C9C-CFDFFF47B82A}"/>
              </a:ext>
            </a:extLst>
          </p:cNvPr>
          <p:cNvCxnSpPr>
            <a:cxnSpLocks/>
          </p:cNvCxnSpPr>
          <p:nvPr userDrawn="1"/>
        </p:nvCxnSpPr>
        <p:spPr>
          <a:xfrm>
            <a:off x="1945301" y="718779"/>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E59602F-1B68-185F-6DA7-FDDA1F06ACC2}"/>
              </a:ext>
            </a:extLst>
          </p:cNvPr>
          <p:cNvSpPr>
            <a:spLocks noGrp="1"/>
          </p:cNvSpPr>
          <p:nvPr>
            <p:ph type="title"/>
          </p:nvPr>
        </p:nvSpPr>
        <p:spPr>
          <a:xfrm>
            <a:off x="2023110" y="731520"/>
            <a:ext cx="6571685" cy="777240"/>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72648885"/>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tmp"/></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jpeg"/><Relationship Id="rId7" Type="http://schemas.openxmlformats.org/officeDocument/2006/relationships/diagramQuickStyle" Target="../diagrams/quickStyle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2.jp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jpeg"/><Relationship Id="rId7" Type="http://schemas.openxmlformats.org/officeDocument/2006/relationships/diagramQuickStyle" Target="../diagrams/quickStyle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2.jp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jpeg"/><Relationship Id="rId7" Type="http://schemas.openxmlformats.org/officeDocument/2006/relationships/diagramQuickStyle" Target="../diagrams/quickStyle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2.jpg"/><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jpeg"/><Relationship Id="rId7" Type="http://schemas.openxmlformats.org/officeDocument/2006/relationships/diagramQuickStyle" Target="../diagrams/quickStyle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2.jpg"/><Relationship Id="rId9" Type="http://schemas.microsoft.com/office/2007/relationships/diagramDrawing" Target="../diagrams/drawing7.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38.png"/><Relationship Id="rId7" Type="http://schemas.openxmlformats.org/officeDocument/2006/relationships/diagramQuickStyle" Target="../diagrams/quickStyle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2.jpg"/><Relationship Id="rId9" Type="http://schemas.microsoft.com/office/2007/relationships/diagramDrawing" Target="../diagrams/drawing8.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jpeg"/><Relationship Id="rId7" Type="http://schemas.openxmlformats.org/officeDocument/2006/relationships/diagramQuickStyle" Target="../diagrams/quickStyle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2.jpg"/><Relationship Id="rId9" Type="http://schemas.microsoft.com/office/2007/relationships/diagramDrawing" Target="../diagrams/drawing9.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stetsonassociates.com/resource-library/"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hyperlink" Target="https://www.gapsc.com/ethics/ethicsquestionaire/frmEthicsQuestionaire.aspx"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45.jpe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tmp"/><Relationship Id="rId4" Type="http://schemas.openxmlformats.org/officeDocument/2006/relationships/hyperlink" Target="https://youtube.com/clip/UgkxM5N1iLRTtkflVj6153pUl6m5KUIpcY4-?si=tI09zssqZdBkbtgy" TargetMode="External"/></Relationships>
</file>

<file path=ppt/slides/_rels/slide2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jpeg"/><Relationship Id="rId7" Type="http://schemas.openxmlformats.org/officeDocument/2006/relationships/diagramColors" Target="../diagrams/colors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jpeg"/><Relationship Id="rId7" Type="http://schemas.openxmlformats.org/officeDocument/2006/relationships/diagramColors" Target="../diagrams/colors1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jpeg"/><Relationship Id="rId7" Type="http://schemas.openxmlformats.org/officeDocument/2006/relationships/diagramColors" Target="../diagrams/colors1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2.jp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2.jp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tmp"/></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Supporting Early Career Educators: Teacher Induction Professionalism Series</a:t>
            </a:r>
          </a:p>
        </p:txBody>
      </p:sp>
      <p:sp>
        <p:nvSpPr>
          <p:cNvPr id="3" name="Subtitle 2"/>
          <p:cNvSpPr>
            <a:spLocks noGrp="1"/>
          </p:cNvSpPr>
          <p:nvPr>
            <p:ph type="subTitle" idx="1"/>
          </p:nvPr>
        </p:nvSpPr>
        <p:spPr/>
        <p:txBody>
          <a:bodyPr>
            <a:normAutofit fontScale="40000" lnSpcReduction="20000"/>
          </a:bodyPr>
          <a:lstStyle/>
          <a:p>
            <a:r>
              <a:rPr lang="en-US" dirty="0"/>
              <a:t>Michele Stephens</a:t>
            </a:r>
          </a:p>
          <a:p>
            <a:r>
              <a:rPr lang="en-US" dirty="0"/>
              <a:t>Chief Human Resources Officer</a:t>
            </a:r>
          </a:p>
          <a:p>
            <a:r>
              <a:rPr lang="en-US" dirty="0"/>
              <a:t>Rockdale county public schools</a:t>
            </a:r>
          </a:p>
          <a:p>
            <a:r>
              <a:rPr lang="en-US" dirty="0" err="1"/>
              <a:t>eHCLE</a:t>
            </a:r>
            <a:r>
              <a:rPr lang="en-US" dirty="0"/>
              <a:t> Capstone project</a:t>
            </a:r>
          </a:p>
        </p:txBody>
      </p:sp>
      <p:pic>
        <p:nvPicPr>
          <p:cNvPr id="4" name="Picture 3" descr="UploadedImage0.jpg"/>
          <p:cNvPicPr>
            <a:picLocks noChangeAspect="1"/>
          </p:cNvPicPr>
          <p:nvPr/>
        </p:nvPicPr>
        <p:blipFill>
          <a:blip r:embed="rId3"/>
          <a:stretch>
            <a:fillRect/>
          </a:stretch>
        </p:blipFill>
        <p:spPr>
          <a:xfrm>
            <a:off x="8046720" y="5760720"/>
            <a:ext cx="914400" cy="914400"/>
          </a:xfrm>
          <a:prstGeom prst="rect">
            <a:avLst/>
          </a:prstGeom>
        </p:spPr>
      </p:pic>
      <p:sp>
        <p:nvSpPr>
          <p:cNvPr id="5" name="Rectangle 4"/>
          <p:cNvSpPr/>
          <p:nvPr/>
        </p:nvSpPr>
        <p:spPr>
          <a:xfrm>
            <a:off x="182880" y="182880"/>
            <a:ext cx="914400" cy="3657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5DB545-0ECF-2CD0-B23B-B047027CB08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43A114B-CAF8-402E-A898-DEE2C2022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64E68BB1-DCF6-49AB-8FF1-7E68DCBCD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1059" y="1828800"/>
            <a:ext cx="211455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A9B8539-604B-420E-BA1B-0A2E64CD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1059" y="5870955"/>
            <a:ext cx="74295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7236CAA2-54C3-4136-B0CC-6837B14D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1"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191"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0" name="Rectangle 19">
            <a:extLst>
              <a:ext uri="{FF2B5EF4-FFF2-40B4-BE49-F238E27FC236}">
                <a16:creationId xmlns:a16="http://schemas.microsoft.com/office/drawing/2014/main" id="{F73C5439-21D4-46F3-9CF4-FF1CE786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8F60C17-B494-0B33-0C66-545DC53611D2}"/>
              </a:ext>
            </a:extLst>
          </p:cNvPr>
          <p:cNvSpPr>
            <a:spLocks noGrp="1"/>
          </p:cNvSpPr>
          <p:nvPr>
            <p:ph type="title"/>
          </p:nvPr>
        </p:nvSpPr>
        <p:spPr>
          <a:xfrm>
            <a:off x="6120579" y="1113062"/>
            <a:ext cx="2536723" cy="3281957"/>
          </a:xfrm>
        </p:spPr>
        <p:txBody>
          <a:bodyPr vert="horz" lIns="91440" tIns="45720" rIns="91440" bIns="45720" rtlCol="0" anchor="b">
            <a:normAutofit/>
          </a:bodyPr>
          <a:lstStyle/>
          <a:p>
            <a:pPr>
              <a:lnSpc>
                <a:spcPct val="90000"/>
              </a:lnSpc>
            </a:pPr>
            <a:r>
              <a:rPr lang="en-US" sz="5400">
                <a:solidFill>
                  <a:schemeClr val="bg2"/>
                </a:solidFill>
              </a:rPr>
              <a:t>Act 2: What’s  the Plan?</a:t>
            </a:r>
          </a:p>
        </p:txBody>
      </p:sp>
      <p:pic>
        <p:nvPicPr>
          <p:cNvPr id="5" name="Content Placeholder 4" descr="A screenshot of a computer&#10;&#10;AI-generated content may be incorrect.">
            <a:extLst>
              <a:ext uri="{FF2B5EF4-FFF2-40B4-BE49-F238E27FC236}">
                <a16:creationId xmlns:a16="http://schemas.microsoft.com/office/drawing/2014/main" id="{F85071F5-9424-C208-489E-0B401A765025}"/>
              </a:ext>
            </a:extLst>
          </p:cNvPr>
          <p:cNvPicPr>
            <a:picLocks noGrp="1" noChangeAspect="1"/>
          </p:cNvPicPr>
          <p:nvPr>
            <p:ph idx="1"/>
          </p:nvPr>
        </p:nvPicPr>
        <p:blipFill>
          <a:blip r:embed="rId4"/>
          <a:srcRect l="37643" t="27984" r="35680" b="9551"/>
          <a:stretch>
            <a:fillRect/>
          </a:stretch>
        </p:blipFill>
        <p:spPr>
          <a:xfrm>
            <a:off x="1420018" y="1113063"/>
            <a:ext cx="3677787" cy="4628758"/>
          </a:xfrm>
          <a:prstGeom prst="roundRect">
            <a:avLst>
              <a:gd name="adj" fmla="val 1329"/>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17240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98CD42C-2E98-437C-AF0D-ADB770381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Freeform 5">
            <a:extLst>
              <a:ext uri="{FF2B5EF4-FFF2-40B4-BE49-F238E27FC236}">
                <a16:creationId xmlns:a16="http://schemas.microsoft.com/office/drawing/2014/main" id="{3AA7B5C7-7348-4EFC-BEE4-5AA469D57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sp>
        <p:nvSpPr>
          <p:cNvPr id="2" name="Title 1"/>
          <p:cNvSpPr>
            <a:spLocks noGrp="1"/>
          </p:cNvSpPr>
          <p:nvPr>
            <p:ph type="title"/>
          </p:nvPr>
        </p:nvSpPr>
        <p:spPr>
          <a:xfrm>
            <a:off x="866215" y="973669"/>
            <a:ext cx="6619244" cy="706964"/>
          </a:xfrm>
        </p:spPr>
        <p:txBody>
          <a:bodyPr>
            <a:normAutofit/>
          </a:bodyPr>
          <a:lstStyle/>
          <a:p>
            <a:r>
              <a:rPr lang="en-US" sz="3000">
                <a:solidFill>
                  <a:srgbClr val="FFFFFF"/>
                </a:solidFill>
              </a:rPr>
              <a:t>Goal 1: Professional Development</a:t>
            </a:r>
          </a:p>
        </p:txBody>
      </p:sp>
      <p:sp>
        <p:nvSpPr>
          <p:cNvPr id="39" name="Rectangle 38">
            <a:extLst>
              <a:ext uri="{FF2B5EF4-FFF2-40B4-BE49-F238E27FC236}">
                <a16:creationId xmlns:a16="http://schemas.microsoft.com/office/drawing/2014/main" id="{A76BBD40-26F7-4779-A7E1-17EADF348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UploadedImage0.jpg"/>
          <p:cNvPicPr>
            <a:picLocks noChangeAspect="1"/>
          </p:cNvPicPr>
          <p:nvPr/>
        </p:nvPicPr>
        <p:blipFill>
          <a:blip r:embed="rId4"/>
          <a:stretch>
            <a:fillRect/>
          </a:stretch>
        </p:blipFill>
        <p:spPr>
          <a:xfrm>
            <a:off x="8046720" y="5760720"/>
            <a:ext cx="914400" cy="914400"/>
          </a:xfrm>
          <a:prstGeom prst="rect">
            <a:avLst/>
          </a:prstGeom>
        </p:spPr>
      </p:pic>
      <p:sp>
        <p:nvSpPr>
          <p:cNvPr id="5" name="Rectangle 4"/>
          <p:cNvSpPr/>
          <p:nvPr/>
        </p:nvSpPr>
        <p:spPr>
          <a:xfrm>
            <a:off x="182880" y="182880"/>
            <a:ext cx="914400" cy="3657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aphicFrame>
        <p:nvGraphicFramePr>
          <p:cNvPr id="22" name="Content Placeholder 2">
            <a:extLst>
              <a:ext uri="{FF2B5EF4-FFF2-40B4-BE49-F238E27FC236}">
                <a16:creationId xmlns:a16="http://schemas.microsoft.com/office/drawing/2014/main" id="{226B0F4E-9779-0563-C318-5000DB08D049}"/>
              </a:ext>
            </a:extLst>
          </p:cNvPr>
          <p:cNvGraphicFramePr>
            <a:graphicFrameLocks noGrp="1"/>
          </p:cNvGraphicFramePr>
          <p:nvPr>
            <p:ph idx="1"/>
            <p:extLst>
              <p:ext uri="{D42A27DB-BD31-4B8C-83A1-F6EECF244321}">
                <p14:modId xmlns:p14="http://schemas.microsoft.com/office/powerpoint/2010/main" val="268390374"/>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682CCCE-534D-4FC6-BF2B-9BEA2F2BB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BC664B74-EEBB-416C-9D86-AE1FECC02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52000483-C30E-42A1-8569-E1DE1F55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Freeform 5">
            <a:extLst>
              <a:ext uri="{FF2B5EF4-FFF2-40B4-BE49-F238E27FC236}">
                <a16:creationId xmlns:a16="http://schemas.microsoft.com/office/drawing/2014/main" id="{A5ACD7E0-6D9A-4803-8B9B-D4602DC48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34" name="Rectangle 33">
            <a:extLst>
              <a:ext uri="{FF2B5EF4-FFF2-40B4-BE49-F238E27FC236}">
                <a16:creationId xmlns:a16="http://schemas.microsoft.com/office/drawing/2014/main" id="{C238E92D-87E7-4B27-AD36-0E133005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285059" y="402165"/>
            <a:ext cx="45414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Freeform 5">
            <a:extLst>
              <a:ext uri="{FF2B5EF4-FFF2-40B4-BE49-F238E27FC236}">
                <a16:creationId xmlns:a16="http://schemas.microsoft.com/office/drawing/2014/main" id="{6D0B958C-B82E-4F4B-945B-6B038D655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915324" y="2958541"/>
            <a:ext cx="6053670" cy="940919"/>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38" name="Freeform 5">
            <a:extLst>
              <a:ext uri="{FF2B5EF4-FFF2-40B4-BE49-F238E27FC236}">
                <a16:creationId xmlns:a16="http://schemas.microsoft.com/office/drawing/2014/main" id="{E18F3B2A-BB9B-4FB6-B8A5-2A8E5DB93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p:cNvSpPr>
            <a:spLocks noGrp="1"/>
          </p:cNvSpPr>
          <p:nvPr>
            <p:ph type="title"/>
          </p:nvPr>
        </p:nvSpPr>
        <p:spPr>
          <a:xfrm>
            <a:off x="866216" y="973667"/>
            <a:ext cx="2206657" cy="4833745"/>
          </a:xfrm>
        </p:spPr>
        <p:txBody>
          <a:bodyPr>
            <a:normAutofit/>
          </a:bodyPr>
          <a:lstStyle/>
          <a:p>
            <a:r>
              <a:rPr lang="en-US" sz="2700">
                <a:solidFill>
                  <a:srgbClr val="EBEBEB"/>
                </a:solidFill>
              </a:rPr>
              <a:t>Professional Learning Topics</a:t>
            </a:r>
          </a:p>
        </p:txBody>
      </p:sp>
      <p:sp>
        <p:nvSpPr>
          <p:cNvPr id="40" name="Rectangle 39">
            <a:extLst>
              <a:ext uri="{FF2B5EF4-FFF2-40B4-BE49-F238E27FC236}">
                <a16:creationId xmlns:a16="http://schemas.microsoft.com/office/drawing/2014/main" id="{C4164AEF-861B-41D1-9ED5-B81051DA7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UploadedImage0.jpg"/>
          <p:cNvPicPr>
            <a:picLocks noChangeAspect="1"/>
          </p:cNvPicPr>
          <p:nvPr/>
        </p:nvPicPr>
        <p:blipFill>
          <a:blip r:embed="rId4"/>
          <a:stretch>
            <a:fillRect/>
          </a:stretch>
        </p:blipFill>
        <p:spPr>
          <a:xfrm>
            <a:off x="8046720" y="5760720"/>
            <a:ext cx="914400" cy="914400"/>
          </a:xfrm>
          <a:prstGeom prst="rect">
            <a:avLst/>
          </a:prstGeom>
        </p:spPr>
      </p:pic>
      <p:sp>
        <p:nvSpPr>
          <p:cNvPr id="5" name="Rectangle 4"/>
          <p:cNvSpPr/>
          <p:nvPr/>
        </p:nvSpPr>
        <p:spPr>
          <a:xfrm>
            <a:off x="182880" y="182880"/>
            <a:ext cx="914400" cy="3657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aphicFrame>
        <p:nvGraphicFramePr>
          <p:cNvPr id="22" name="Content Placeholder 2">
            <a:extLst>
              <a:ext uri="{FF2B5EF4-FFF2-40B4-BE49-F238E27FC236}">
                <a16:creationId xmlns:a16="http://schemas.microsoft.com/office/drawing/2014/main" id="{6DBF1F21-5A4C-6566-D274-6AE99091CD40}"/>
              </a:ext>
            </a:extLst>
          </p:cNvPr>
          <p:cNvGraphicFramePr>
            <a:graphicFrameLocks noGrp="1"/>
          </p:cNvGraphicFramePr>
          <p:nvPr>
            <p:ph idx="1"/>
            <p:extLst>
              <p:ext uri="{D42A27DB-BD31-4B8C-83A1-F6EECF244321}">
                <p14:modId xmlns:p14="http://schemas.microsoft.com/office/powerpoint/2010/main" val="304899929"/>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98CD42C-2E98-437C-AF0D-ADB770381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Freeform 5">
            <a:extLst>
              <a:ext uri="{FF2B5EF4-FFF2-40B4-BE49-F238E27FC236}">
                <a16:creationId xmlns:a16="http://schemas.microsoft.com/office/drawing/2014/main" id="{3AA7B5C7-7348-4EFC-BEE4-5AA469D57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sp>
        <p:nvSpPr>
          <p:cNvPr id="2" name="Title 1"/>
          <p:cNvSpPr>
            <a:spLocks noGrp="1"/>
          </p:cNvSpPr>
          <p:nvPr>
            <p:ph type="title"/>
          </p:nvPr>
        </p:nvSpPr>
        <p:spPr>
          <a:xfrm>
            <a:off x="866215" y="973669"/>
            <a:ext cx="6619244" cy="706964"/>
          </a:xfrm>
        </p:spPr>
        <p:txBody>
          <a:bodyPr>
            <a:normAutofit/>
          </a:bodyPr>
          <a:lstStyle/>
          <a:p>
            <a:pPr>
              <a:lnSpc>
                <a:spcPct val="90000"/>
              </a:lnSpc>
            </a:pPr>
            <a:r>
              <a:rPr lang="en-US" sz="2700">
                <a:solidFill>
                  <a:srgbClr val="FFFFFF"/>
                </a:solidFill>
              </a:rPr>
              <a:t>Goal 2: Increase Teacher Effectiveness</a:t>
            </a:r>
          </a:p>
        </p:txBody>
      </p:sp>
      <p:sp>
        <p:nvSpPr>
          <p:cNvPr id="30" name="Rectangle 29">
            <a:extLst>
              <a:ext uri="{FF2B5EF4-FFF2-40B4-BE49-F238E27FC236}">
                <a16:creationId xmlns:a16="http://schemas.microsoft.com/office/drawing/2014/main" id="{A76BBD40-26F7-4779-A7E1-17EADF348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UploadedImage0.jpg"/>
          <p:cNvPicPr>
            <a:picLocks noChangeAspect="1"/>
          </p:cNvPicPr>
          <p:nvPr/>
        </p:nvPicPr>
        <p:blipFill>
          <a:blip r:embed="rId4"/>
          <a:stretch>
            <a:fillRect/>
          </a:stretch>
        </p:blipFill>
        <p:spPr>
          <a:xfrm>
            <a:off x="8046720" y="5760720"/>
            <a:ext cx="914400" cy="914400"/>
          </a:xfrm>
          <a:prstGeom prst="rect">
            <a:avLst/>
          </a:prstGeom>
        </p:spPr>
      </p:pic>
      <p:sp>
        <p:nvSpPr>
          <p:cNvPr id="5" name="Rectangle 4"/>
          <p:cNvSpPr/>
          <p:nvPr/>
        </p:nvSpPr>
        <p:spPr>
          <a:xfrm>
            <a:off x="182880" y="182880"/>
            <a:ext cx="914400" cy="3657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aphicFrame>
        <p:nvGraphicFramePr>
          <p:cNvPr id="22" name="Content Placeholder 2">
            <a:extLst>
              <a:ext uri="{FF2B5EF4-FFF2-40B4-BE49-F238E27FC236}">
                <a16:creationId xmlns:a16="http://schemas.microsoft.com/office/drawing/2014/main" id="{5D83FE39-B66A-11D6-674E-DFB0F1A8FFD2}"/>
              </a:ext>
            </a:extLst>
          </p:cNvPr>
          <p:cNvGraphicFramePr>
            <a:graphicFrameLocks noGrp="1"/>
          </p:cNvGraphicFramePr>
          <p:nvPr>
            <p:ph idx="1"/>
            <p:extLst>
              <p:ext uri="{D42A27DB-BD31-4B8C-83A1-F6EECF244321}">
                <p14:modId xmlns:p14="http://schemas.microsoft.com/office/powerpoint/2010/main" val="4109208636"/>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682CCCE-534D-4FC6-BF2B-9BEA2F2BB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BC664B74-EEBB-416C-9D86-AE1FECC02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52000483-C30E-42A1-8569-E1DE1F55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Freeform 5">
            <a:extLst>
              <a:ext uri="{FF2B5EF4-FFF2-40B4-BE49-F238E27FC236}">
                <a16:creationId xmlns:a16="http://schemas.microsoft.com/office/drawing/2014/main" id="{A5ACD7E0-6D9A-4803-8B9B-D4602DC48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34" name="Rectangle 33">
            <a:extLst>
              <a:ext uri="{FF2B5EF4-FFF2-40B4-BE49-F238E27FC236}">
                <a16:creationId xmlns:a16="http://schemas.microsoft.com/office/drawing/2014/main" id="{C238E92D-87E7-4B27-AD36-0E133005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285059" y="402165"/>
            <a:ext cx="45414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Freeform 5">
            <a:extLst>
              <a:ext uri="{FF2B5EF4-FFF2-40B4-BE49-F238E27FC236}">
                <a16:creationId xmlns:a16="http://schemas.microsoft.com/office/drawing/2014/main" id="{6D0B958C-B82E-4F4B-945B-6B038D655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915324" y="2958541"/>
            <a:ext cx="6053670" cy="940919"/>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38" name="Freeform 5">
            <a:extLst>
              <a:ext uri="{FF2B5EF4-FFF2-40B4-BE49-F238E27FC236}">
                <a16:creationId xmlns:a16="http://schemas.microsoft.com/office/drawing/2014/main" id="{E18F3B2A-BB9B-4FB6-B8A5-2A8E5DB93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p:cNvSpPr>
            <a:spLocks noGrp="1"/>
          </p:cNvSpPr>
          <p:nvPr>
            <p:ph type="title"/>
          </p:nvPr>
        </p:nvSpPr>
        <p:spPr>
          <a:xfrm>
            <a:off x="866216" y="973667"/>
            <a:ext cx="2206657" cy="4833745"/>
          </a:xfrm>
        </p:spPr>
        <p:txBody>
          <a:bodyPr>
            <a:normAutofit/>
          </a:bodyPr>
          <a:lstStyle/>
          <a:p>
            <a:r>
              <a:rPr lang="en-US">
                <a:solidFill>
                  <a:srgbClr val="EBEBEB"/>
                </a:solidFill>
              </a:rPr>
              <a:t>Strategic Alignment</a:t>
            </a:r>
          </a:p>
        </p:txBody>
      </p:sp>
      <p:sp>
        <p:nvSpPr>
          <p:cNvPr id="40" name="Rectangle 39">
            <a:extLst>
              <a:ext uri="{FF2B5EF4-FFF2-40B4-BE49-F238E27FC236}">
                <a16:creationId xmlns:a16="http://schemas.microsoft.com/office/drawing/2014/main" id="{C4164AEF-861B-41D1-9ED5-B81051DA7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UploadedImage0.jpg"/>
          <p:cNvPicPr>
            <a:picLocks noChangeAspect="1"/>
          </p:cNvPicPr>
          <p:nvPr/>
        </p:nvPicPr>
        <p:blipFill>
          <a:blip r:embed="rId4"/>
          <a:stretch>
            <a:fillRect/>
          </a:stretch>
        </p:blipFill>
        <p:spPr>
          <a:xfrm>
            <a:off x="8046720" y="5760720"/>
            <a:ext cx="914400" cy="914400"/>
          </a:xfrm>
          <a:prstGeom prst="rect">
            <a:avLst/>
          </a:prstGeom>
        </p:spPr>
      </p:pic>
      <p:sp>
        <p:nvSpPr>
          <p:cNvPr id="5" name="Rectangle 4"/>
          <p:cNvSpPr/>
          <p:nvPr/>
        </p:nvSpPr>
        <p:spPr>
          <a:xfrm>
            <a:off x="182880" y="182880"/>
            <a:ext cx="914400" cy="3657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aphicFrame>
        <p:nvGraphicFramePr>
          <p:cNvPr id="22" name="Content Placeholder 2">
            <a:extLst>
              <a:ext uri="{FF2B5EF4-FFF2-40B4-BE49-F238E27FC236}">
                <a16:creationId xmlns:a16="http://schemas.microsoft.com/office/drawing/2014/main" id="{ADA5C06D-8837-9EF3-3EB9-5EC2C4BB3B37}"/>
              </a:ext>
            </a:extLst>
          </p:cNvPr>
          <p:cNvGraphicFramePr>
            <a:graphicFrameLocks noGrp="1"/>
          </p:cNvGraphicFramePr>
          <p:nvPr>
            <p:ph idx="1"/>
            <p:extLst>
              <p:ext uri="{D42A27DB-BD31-4B8C-83A1-F6EECF244321}">
                <p14:modId xmlns:p14="http://schemas.microsoft.com/office/powerpoint/2010/main" val="3710969083"/>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215" y="973669"/>
            <a:ext cx="6619244" cy="706964"/>
          </a:xfrm>
        </p:spPr>
        <p:txBody>
          <a:bodyPr>
            <a:normAutofit/>
          </a:bodyPr>
          <a:lstStyle/>
          <a:p>
            <a:pPr>
              <a:lnSpc>
                <a:spcPct val="90000"/>
              </a:lnSpc>
            </a:pPr>
            <a:r>
              <a:rPr lang="en-US" sz="2200"/>
              <a:t>Collaboration and Support: What did that look like?</a:t>
            </a:r>
          </a:p>
        </p:txBody>
      </p:sp>
      <p:pic>
        <p:nvPicPr>
          <p:cNvPr id="6" name="Picture 5" descr="A group of people putting their fists together&#10;&#10;AI-generated content may be incorrect.">
            <a:extLst>
              <a:ext uri="{FF2B5EF4-FFF2-40B4-BE49-F238E27FC236}">
                <a16:creationId xmlns:a16="http://schemas.microsoft.com/office/drawing/2014/main" id="{70E657C0-331F-3052-D6B9-21B8AF08E74B}"/>
              </a:ext>
            </a:extLst>
          </p:cNvPr>
          <p:cNvPicPr>
            <a:picLocks noChangeAspect="1"/>
          </p:cNvPicPr>
          <p:nvPr/>
        </p:nvPicPr>
        <p:blipFill>
          <a:blip r:embed="rId3"/>
          <a:srcRect l="17507" r="415" b="1"/>
          <a:stretch>
            <a:fillRect/>
          </a:stretch>
        </p:blipFill>
        <p:spPr>
          <a:xfrm>
            <a:off x="863600" y="2775951"/>
            <a:ext cx="3258768" cy="3067163"/>
          </a:xfrm>
          <a:prstGeom prst="roundRect">
            <a:avLst>
              <a:gd name="adj" fmla="val 1858"/>
            </a:avLst>
          </a:prstGeom>
          <a:effectLst>
            <a:outerShdw blurRad="50800" dist="50800" dir="5400000" algn="tl" rotWithShape="0">
              <a:srgbClr val="000000">
                <a:alpha val="43000"/>
              </a:srgbClr>
            </a:outerShdw>
          </a:effectLst>
        </p:spPr>
      </p:pic>
      <p:pic>
        <p:nvPicPr>
          <p:cNvPr id="4" name="Picture 3" descr="UploadedImage0.jpg"/>
          <p:cNvPicPr>
            <a:picLocks noChangeAspect="1"/>
          </p:cNvPicPr>
          <p:nvPr/>
        </p:nvPicPr>
        <p:blipFill>
          <a:blip r:embed="rId4"/>
          <a:stretch>
            <a:fillRect/>
          </a:stretch>
        </p:blipFill>
        <p:spPr>
          <a:xfrm>
            <a:off x="8046720" y="5760720"/>
            <a:ext cx="914400" cy="914400"/>
          </a:xfrm>
          <a:prstGeom prst="rect">
            <a:avLst/>
          </a:prstGeom>
        </p:spPr>
      </p:pic>
      <p:sp>
        <p:nvSpPr>
          <p:cNvPr id="5" name="Rectangle 4"/>
          <p:cNvSpPr/>
          <p:nvPr/>
        </p:nvSpPr>
        <p:spPr>
          <a:xfrm>
            <a:off x="182880" y="182880"/>
            <a:ext cx="914400" cy="3657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aphicFrame>
        <p:nvGraphicFramePr>
          <p:cNvPr id="22" name="Content Placeholder 2">
            <a:extLst>
              <a:ext uri="{FF2B5EF4-FFF2-40B4-BE49-F238E27FC236}">
                <a16:creationId xmlns:a16="http://schemas.microsoft.com/office/drawing/2014/main" id="{9B4C577D-D938-B761-E0AB-2AB1FB80A9C5}"/>
              </a:ext>
            </a:extLst>
          </p:cNvPr>
          <p:cNvGraphicFramePr>
            <a:graphicFrameLocks noGrp="1"/>
          </p:cNvGraphicFramePr>
          <p:nvPr>
            <p:ph idx="1"/>
            <p:extLst>
              <p:ext uri="{D42A27DB-BD31-4B8C-83A1-F6EECF244321}">
                <p14:modId xmlns:p14="http://schemas.microsoft.com/office/powerpoint/2010/main" val="3013922765"/>
              </p:ext>
            </p:extLst>
          </p:nvPr>
        </p:nvGraphicFramePr>
        <p:xfrm>
          <a:off x="4485715" y="2603500"/>
          <a:ext cx="3908984" cy="3416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98CD42C-2E98-437C-AF0D-ADB770381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Freeform 5">
            <a:extLst>
              <a:ext uri="{FF2B5EF4-FFF2-40B4-BE49-F238E27FC236}">
                <a16:creationId xmlns:a16="http://schemas.microsoft.com/office/drawing/2014/main" id="{3AA7B5C7-7348-4EFC-BEE4-5AA469D57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sp>
        <p:nvSpPr>
          <p:cNvPr id="2" name="Title 1"/>
          <p:cNvSpPr>
            <a:spLocks noGrp="1"/>
          </p:cNvSpPr>
          <p:nvPr>
            <p:ph type="title"/>
          </p:nvPr>
        </p:nvSpPr>
        <p:spPr>
          <a:xfrm>
            <a:off x="866215" y="973669"/>
            <a:ext cx="6619244" cy="706964"/>
          </a:xfrm>
        </p:spPr>
        <p:txBody>
          <a:bodyPr>
            <a:normAutofit/>
          </a:bodyPr>
          <a:lstStyle/>
          <a:p>
            <a:r>
              <a:rPr lang="en-US">
                <a:solidFill>
                  <a:srgbClr val="FFFFFF"/>
                </a:solidFill>
              </a:rPr>
              <a:t>Timeline of Key Activities</a:t>
            </a:r>
          </a:p>
        </p:txBody>
      </p:sp>
      <p:sp>
        <p:nvSpPr>
          <p:cNvPr id="35" name="Rectangle 34">
            <a:extLst>
              <a:ext uri="{FF2B5EF4-FFF2-40B4-BE49-F238E27FC236}">
                <a16:creationId xmlns:a16="http://schemas.microsoft.com/office/drawing/2014/main" id="{A76BBD40-26F7-4779-A7E1-17EADF348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UploadedImage0.jpg"/>
          <p:cNvPicPr>
            <a:picLocks noChangeAspect="1"/>
          </p:cNvPicPr>
          <p:nvPr/>
        </p:nvPicPr>
        <p:blipFill>
          <a:blip r:embed="rId4"/>
          <a:stretch>
            <a:fillRect/>
          </a:stretch>
        </p:blipFill>
        <p:spPr>
          <a:xfrm>
            <a:off x="8046720" y="5760720"/>
            <a:ext cx="914400" cy="914400"/>
          </a:xfrm>
          <a:prstGeom prst="rect">
            <a:avLst/>
          </a:prstGeom>
        </p:spPr>
      </p:pic>
      <p:sp>
        <p:nvSpPr>
          <p:cNvPr id="5" name="Rectangle 4"/>
          <p:cNvSpPr/>
          <p:nvPr/>
        </p:nvSpPr>
        <p:spPr>
          <a:xfrm>
            <a:off x="182880" y="182880"/>
            <a:ext cx="914400" cy="3657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aphicFrame>
        <p:nvGraphicFramePr>
          <p:cNvPr id="27" name="Content Placeholder 2">
            <a:extLst>
              <a:ext uri="{FF2B5EF4-FFF2-40B4-BE49-F238E27FC236}">
                <a16:creationId xmlns:a16="http://schemas.microsoft.com/office/drawing/2014/main" id="{6E664857-8721-C41F-43D3-61755409DEBA}"/>
              </a:ext>
            </a:extLst>
          </p:cNvPr>
          <p:cNvGraphicFramePr/>
          <p:nvPr>
            <p:extLst>
              <p:ext uri="{D42A27DB-BD31-4B8C-83A1-F6EECF244321}">
                <p14:modId xmlns:p14="http://schemas.microsoft.com/office/powerpoint/2010/main" val="1934290810"/>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8762-BFD9-B53C-F438-D440DBFDD2F9}"/>
              </a:ext>
            </a:extLst>
          </p:cNvPr>
          <p:cNvSpPr>
            <a:spLocks noGrp="1"/>
          </p:cNvSpPr>
          <p:nvPr>
            <p:ph type="ctrTitle"/>
          </p:nvPr>
        </p:nvSpPr>
        <p:spPr>
          <a:xfrm>
            <a:off x="2123694" y="2211027"/>
            <a:ext cx="4896612" cy="1412748"/>
          </a:xfrm>
        </p:spPr>
        <p:txBody>
          <a:bodyPr/>
          <a:lstStyle/>
          <a:p>
            <a:r>
              <a:rPr lang="en-US" sz="4500" b="1">
                <a:solidFill>
                  <a:srgbClr val="00B0F0"/>
                </a:solidFill>
                <a:latin typeface="Arial Black" panose="020B0A04020102020204" pitchFamily="34" charset="0"/>
              </a:rPr>
              <a:t>New Teacher Induction Cohort (NTIC) </a:t>
            </a:r>
          </a:p>
        </p:txBody>
      </p:sp>
      <p:sp>
        <p:nvSpPr>
          <p:cNvPr id="3" name="Subtitle 2">
            <a:extLst>
              <a:ext uri="{FF2B5EF4-FFF2-40B4-BE49-F238E27FC236}">
                <a16:creationId xmlns:a16="http://schemas.microsoft.com/office/drawing/2014/main" id="{A57451B7-2A25-8813-BC77-07DE3529FCEE}"/>
              </a:ext>
            </a:extLst>
          </p:cNvPr>
          <p:cNvSpPr>
            <a:spLocks noGrp="1"/>
          </p:cNvSpPr>
          <p:nvPr>
            <p:ph type="subTitle" idx="1"/>
          </p:nvPr>
        </p:nvSpPr>
        <p:spPr>
          <a:xfrm>
            <a:off x="297434" y="874437"/>
            <a:ext cx="4457700" cy="308610"/>
          </a:xfrm>
        </p:spPr>
        <p:txBody>
          <a:bodyPr vert="horz" lIns="68580" tIns="34290" rIns="68580" bIns="34290" rtlCol="0" anchor="t">
            <a:normAutofit fontScale="92500" lnSpcReduction="10000"/>
          </a:bodyPr>
          <a:lstStyle/>
          <a:p>
            <a:r>
              <a:rPr lang="en-US"/>
              <a:t>Session 1</a:t>
            </a:r>
          </a:p>
        </p:txBody>
      </p:sp>
      <p:pic>
        <p:nvPicPr>
          <p:cNvPr id="4" name="Picture 3">
            <a:extLst>
              <a:ext uri="{FF2B5EF4-FFF2-40B4-BE49-F238E27FC236}">
                <a16:creationId xmlns:a16="http://schemas.microsoft.com/office/drawing/2014/main" id="{72812E14-D7AC-B8C2-49FE-F2745AF58E82}"/>
              </a:ext>
            </a:extLst>
          </p:cNvPr>
          <p:cNvPicPr>
            <a:picLocks noChangeAspect="1"/>
          </p:cNvPicPr>
          <p:nvPr/>
        </p:nvPicPr>
        <p:blipFill>
          <a:blip r:embed="rId3"/>
          <a:stretch>
            <a:fillRect/>
          </a:stretch>
        </p:blipFill>
        <p:spPr>
          <a:xfrm>
            <a:off x="6501385" y="1183047"/>
            <a:ext cx="1832693" cy="1662347"/>
          </a:xfrm>
          <a:prstGeom prst="flowChartConnector">
            <a:avLst/>
          </a:prstGeom>
        </p:spPr>
      </p:pic>
      <p:pic>
        <p:nvPicPr>
          <p:cNvPr id="5" name="Picture 2" descr="Image 1, Picture">
            <a:extLst>
              <a:ext uri="{FF2B5EF4-FFF2-40B4-BE49-F238E27FC236}">
                <a16:creationId xmlns:a16="http://schemas.microsoft.com/office/drawing/2014/main" id="{D4E19CB7-9922-A164-6216-72D45588E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434" y="4651756"/>
            <a:ext cx="2038351" cy="6973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DD51BE-C36C-72B8-8D8B-4319798EA599}"/>
              </a:ext>
            </a:extLst>
          </p:cNvPr>
          <p:cNvSpPr txBox="1"/>
          <p:nvPr/>
        </p:nvSpPr>
        <p:spPr>
          <a:xfrm>
            <a:off x="5397501" y="5002838"/>
            <a:ext cx="4787900" cy="369332"/>
          </a:xfrm>
          <a:prstGeom prst="rect">
            <a:avLst/>
          </a:prstGeom>
          <a:noFill/>
        </p:spPr>
        <p:txBody>
          <a:bodyPr wrap="square">
            <a:spAutoFit/>
          </a:bodyPr>
          <a:lstStyle/>
          <a:p>
            <a:pPr algn="ctr"/>
            <a:r>
              <a:rPr lang="en-US" sz="1800" b="1">
                <a:ln w="22225">
                  <a:solidFill>
                    <a:schemeClr val="accent2"/>
                  </a:solidFill>
                  <a:prstDash val="solid"/>
                </a:ln>
                <a:solidFill>
                  <a:schemeClr val="accent2">
                    <a:lumMod val="40000"/>
                    <a:lumOff val="60000"/>
                  </a:schemeClr>
                </a:solidFill>
              </a:rPr>
              <a:t>August 11, 2025 </a:t>
            </a:r>
          </a:p>
        </p:txBody>
      </p:sp>
    </p:spTree>
    <p:extLst>
      <p:ext uri="{BB962C8B-B14F-4D97-AF65-F5344CB8AC3E}">
        <p14:creationId xmlns:p14="http://schemas.microsoft.com/office/powerpoint/2010/main" val="2827593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225A417-2092-29A0-D055-5254A5005F2B}"/>
              </a:ext>
            </a:extLst>
          </p:cNvPr>
          <p:cNvGraphicFramePr>
            <a:graphicFrameLocks noGrp="1"/>
          </p:cNvGraphicFramePr>
          <p:nvPr/>
        </p:nvGraphicFramePr>
        <p:xfrm>
          <a:off x="546100" y="1535848"/>
          <a:ext cx="8420099" cy="4498247"/>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258610970"/>
                    </a:ext>
                  </a:extLst>
                </a:gridCol>
                <a:gridCol w="5676899">
                  <a:extLst>
                    <a:ext uri="{9D8B030D-6E8A-4147-A177-3AD203B41FA5}">
                      <a16:colId xmlns:a16="http://schemas.microsoft.com/office/drawing/2014/main" val="828146540"/>
                    </a:ext>
                  </a:extLst>
                </a:gridCol>
              </a:tblGrid>
              <a:tr h="228600">
                <a:tc>
                  <a:txBody>
                    <a:bodyPr/>
                    <a:lstStyle/>
                    <a:p>
                      <a:endParaRPr lang="en-US" sz="1100" b="0"/>
                    </a:p>
                  </a:txBody>
                  <a:tcPr marL="68580" marR="68580" marT="34290" marB="34290"/>
                </a:tc>
                <a:tc>
                  <a:txBody>
                    <a:bodyPr/>
                    <a:lstStyle/>
                    <a:p>
                      <a:endParaRPr lang="en-US" sz="1100" b="0"/>
                    </a:p>
                  </a:txBody>
                  <a:tcPr marL="68580" marR="68580" marT="34290" marB="34290"/>
                </a:tc>
                <a:extLst>
                  <a:ext uri="{0D108BD9-81ED-4DB2-BD59-A6C34878D82A}">
                    <a16:rowId xmlns:a16="http://schemas.microsoft.com/office/drawing/2014/main" val="3919943047"/>
                  </a:ext>
                </a:extLst>
              </a:tr>
              <a:tr h="560070">
                <a:tc>
                  <a:txBody>
                    <a:bodyPr/>
                    <a:lstStyle/>
                    <a:p>
                      <a:pPr algn="l" rtl="0" fontAlgn="base">
                        <a:lnSpc>
                          <a:spcPts val="1466"/>
                        </a:lnSpc>
                        <a:spcBef>
                          <a:spcPts val="1200"/>
                        </a:spcBef>
                        <a:spcAft>
                          <a:spcPts val="1200"/>
                        </a:spcAft>
                        <a:buNone/>
                      </a:pPr>
                      <a:r>
                        <a:rPr lang="en-US" sz="1500" b="1" i="0">
                          <a:solidFill>
                            <a:srgbClr val="000000"/>
                          </a:solidFill>
                          <a:effectLst/>
                          <a:latin typeface="Aptos Display" panose="020B0004020202020204" pitchFamily="34" charset="0"/>
                        </a:rPr>
                        <a:t>8:30 AM – 8:45 AM | Welcome &amp; Introductions </a:t>
                      </a:r>
                    </a:p>
                  </a:txBody>
                  <a:tcPr marL="68580" marR="68580" marT="34290" marB="34290"/>
                </a:tc>
                <a:tc>
                  <a:txBody>
                    <a:bodyPr/>
                    <a:lstStyle/>
                    <a:p>
                      <a:pPr algn="l" rtl="0" fontAlgn="base">
                        <a:lnSpc>
                          <a:spcPts val="1466"/>
                        </a:lnSpc>
                        <a:buFont typeface="Arial" panose="020B0604020202020204" pitchFamily="34" charset="0"/>
                        <a:buChar char="•"/>
                      </a:pPr>
                      <a:r>
                        <a:rPr lang="en-US" sz="1400" b="0" i="0">
                          <a:solidFill>
                            <a:srgbClr val="000000"/>
                          </a:solidFill>
                          <a:effectLst/>
                          <a:latin typeface="Aptos Display" panose="020B0004020202020204" pitchFamily="34" charset="0"/>
                        </a:rPr>
                        <a:t>Opening remarks by Chief Michele Stephens &amp; Dr. Tyra M. Simon  </a:t>
                      </a:r>
                    </a:p>
                    <a:p>
                      <a:pPr algn="l" rtl="0" fontAlgn="base">
                        <a:lnSpc>
                          <a:spcPts val="1466"/>
                        </a:lnSpc>
                        <a:buFont typeface="Arial" panose="020B0604020202020204" pitchFamily="34" charset="0"/>
                        <a:buChar char="•"/>
                      </a:pPr>
                      <a:r>
                        <a:rPr lang="en-US" sz="1400" b="0" i="0">
                          <a:solidFill>
                            <a:srgbClr val="000000"/>
                          </a:solidFill>
                          <a:effectLst/>
                          <a:latin typeface="Aptos Display" panose="020B0004020202020204" pitchFamily="34" charset="0"/>
                        </a:rPr>
                        <a:t>Overview of the Cohort’s purpose and goals </a:t>
                      </a:r>
                    </a:p>
                    <a:p>
                      <a:endParaRPr lang="en-US" sz="1400" b="0">
                        <a:latin typeface="Aptos Display" panose="020B0004020202020204" pitchFamily="34" charset="0"/>
                      </a:endParaRPr>
                    </a:p>
                  </a:txBody>
                  <a:tcPr marL="68580" marR="68580" marT="34290" marB="34290"/>
                </a:tc>
                <a:extLst>
                  <a:ext uri="{0D108BD9-81ED-4DB2-BD59-A6C34878D82A}">
                    <a16:rowId xmlns:a16="http://schemas.microsoft.com/office/drawing/2014/main" val="3304204250"/>
                  </a:ext>
                </a:extLst>
              </a:tr>
              <a:tr h="525780">
                <a:tc>
                  <a:txBody>
                    <a:bodyPr/>
                    <a:lstStyle/>
                    <a:p>
                      <a:r>
                        <a:rPr lang="en-US" sz="1500" b="1" i="0" kern="1200">
                          <a:solidFill>
                            <a:schemeClr val="dk1"/>
                          </a:solidFill>
                          <a:effectLst/>
                          <a:latin typeface="Aptos Display" panose="020B0004020202020204" pitchFamily="34" charset="0"/>
                          <a:ea typeface="+mn-ea"/>
                          <a:cs typeface="+mn-cs"/>
                        </a:rPr>
                        <a:t>8:45 AM – 9:15 AM | Icebreaker Activity </a:t>
                      </a:r>
                      <a:endParaRPr lang="en-US" sz="1500" b="1">
                        <a:latin typeface="Aptos Display" panose="020B0004020202020204" pitchFamily="34" charset="0"/>
                      </a:endParaRPr>
                    </a:p>
                  </a:txBody>
                  <a:tcPr marL="68580" marR="68580" marT="34290" marB="34290"/>
                </a:tc>
                <a:tc>
                  <a:txBody>
                    <a:bodyPr/>
                    <a:lstStyle/>
                    <a:p>
                      <a:r>
                        <a:rPr lang="en-US" sz="1400" b="0" i="0" kern="1200">
                          <a:solidFill>
                            <a:schemeClr val="dk1"/>
                          </a:solidFill>
                          <a:effectLst/>
                          <a:latin typeface="Aptos Display" panose="020B0004020202020204" pitchFamily="34" charset="0"/>
                          <a:ea typeface="+mn-ea"/>
                          <a:cs typeface="+mn-cs"/>
                        </a:rPr>
                        <a:t>Building community among cohort members </a:t>
                      </a:r>
                      <a:endParaRPr lang="en-US" sz="1400" b="0">
                        <a:latin typeface="Aptos Display" panose="020B0004020202020204" pitchFamily="34" charset="0"/>
                      </a:endParaRPr>
                    </a:p>
                  </a:txBody>
                  <a:tcPr marL="68580" marR="68580" marT="34290" marB="34290"/>
                </a:tc>
                <a:extLst>
                  <a:ext uri="{0D108BD9-81ED-4DB2-BD59-A6C34878D82A}">
                    <a16:rowId xmlns:a16="http://schemas.microsoft.com/office/drawing/2014/main" val="583301433"/>
                  </a:ext>
                </a:extLst>
              </a:tr>
              <a:tr h="1313087">
                <a:tc>
                  <a:txBody>
                    <a:bodyPr/>
                    <a:lstStyle/>
                    <a:p>
                      <a:r>
                        <a:rPr lang="en-US" sz="1500" b="1" i="0" kern="1200">
                          <a:solidFill>
                            <a:schemeClr val="dk1"/>
                          </a:solidFill>
                          <a:effectLst/>
                          <a:latin typeface="Aptos Display" panose="020B0004020202020204" pitchFamily="34" charset="0"/>
                          <a:ea typeface="+mn-ea"/>
                          <a:cs typeface="+mn-cs"/>
                        </a:rPr>
                        <a:t>9:15 AM – 12:30 PM | Chapter One: “Welcome to Your Professional World”</a:t>
                      </a:r>
                      <a:endParaRPr lang="en-US" sz="1500" b="1">
                        <a:latin typeface="Aptos Display" panose="020B0004020202020204" pitchFamily="34" charset="0"/>
                      </a:endParaRPr>
                    </a:p>
                  </a:txBody>
                  <a:tcPr marL="68580" marR="68580" marT="34290" marB="34290"/>
                </a:tc>
                <a:tc>
                  <a:txBody>
                    <a:bodyPr/>
                    <a:lstStyle/>
                    <a:p>
                      <a:pPr rtl="0" fontAlgn="base"/>
                      <a:r>
                        <a:rPr lang="en-US" sz="1400" b="0" i="1" kern="1200">
                          <a:solidFill>
                            <a:schemeClr val="dk1"/>
                          </a:solidFill>
                          <a:effectLst/>
                          <a:latin typeface="Aptos Display" panose="020B0004020202020204" pitchFamily="34" charset="0"/>
                          <a:ea typeface="+mn-ea"/>
                          <a:cs typeface="+mn-cs"/>
                        </a:rPr>
                        <a:t>From</a:t>
                      </a:r>
                      <a:r>
                        <a:rPr lang="en-US" sz="1400" b="0" i="0" kern="1200">
                          <a:solidFill>
                            <a:schemeClr val="dk1"/>
                          </a:solidFill>
                          <a:effectLst/>
                          <a:latin typeface="Aptos Display" panose="020B0004020202020204" pitchFamily="34" charset="0"/>
                          <a:ea typeface="+mn-ea"/>
                          <a:cs typeface="+mn-cs"/>
                        </a:rPr>
                        <a:t> </a:t>
                      </a:r>
                      <a:r>
                        <a:rPr lang="en-US" sz="1400" b="0" i="1" kern="1200">
                          <a:solidFill>
                            <a:schemeClr val="dk1"/>
                          </a:solidFill>
                          <a:effectLst/>
                          <a:latin typeface="Aptos Display" panose="020B0004020202020204" pitchFamily="34" charset="0"/>
                          <a:ea typeface="+mn-ea"/>
                          <a:cs typeface="+mn-cs"/>
                        </a:rPr>
                        <a:t>the Survival Guide for New Special Education Teachers</a:t>
                      </a:r>
                      <a:r>
                        <a:rPr lang="en-US" sz="1400" b="0" i="0" kern="1200">
                          <a:solidFill>
                            <a:schemeClr val="dk1"/>
                          </a:solidFill>
                          <a:effectLst/>
                          <a:latin typeface="Aptos Display" panose="020B0004020202020204" pitchFamily="34" charset="0"/>
                          <a:ea typeface="+mn-ea"/>
                          <a:cs typeface="+mn-cs"/>
                        </a:rPr>
                        <a:t> </a:t>
                      </a:r>
                    </a:p>
                    <a:p>
                      <a:pPr rtl="0" fontAlgn="base"/>
                      <a:r>
                        <a:rPr lang="en-US" sz="1400" b="0" i="0" kern="1200">
                          <a:solidFill>
                            <a:schemeClr val="dk1"/>
                          </a:solidFill>
                          <a:effectLst/>
                          <a:latin typeface="Aptos Display" panose="020B0004020202020204" pitchFamily="34" charset="0"/>
                          <a:ea typeface="+mn-ea"/>
                          <a:cs typeface="+mn-cs"/>
                        </a:rPr>
                        <a:t>Understanding the role of a Special Education Professional </a:t>
                      </a:r>
                    </a:p>
                    <a:p>
                      <a:pPr rtl="0" fontAlgn="base"/>
                      <a:r>
                        <a:rPr lang="en-US" sz="1400" b="0" i="0" kern="1200">
                          <a:solidFill>
                            <a:schemeClr val="dk1"/>
                          </a:solidFill>
                          <a:effectLst/>
                          <a:latin typeface="Aptos Display" panose="020B0004020202020204" pitchFamily="34" charset="0"/>
                          <a:ea typeface="+mn-ea"/>
                          <a:cs typeface="+mn-cs"/>
                        </a:rPr>
                        <a:t>Setting expectations for professional growth  </a:t>
                      </a:r>
                    </a:p>
                    <a:p>
                      <a:pPr rtl="0" fontAlgn="base"/>
                      <a:r>
                        <a:rPr lang="en-US" sz="1400" b="0" i="0" kern="1200">
                          <a:solidFill>
                            <a:schemeClr val="dk1"/>
                          </a:solidFill>
                          <a:effectLst/>
                          <a:latin typeface="Aptos Display" panose="020B0004020202020204" pitchFamily="34" charset="0"/>
                          <a:ea typeface="+mn-ea"/>
                          <a:cs typeface="+mn-cs"/>
                        </a:rPr>
                        <a:t>Key skills for success in the first year aligning with the 5 Priorities: A. B. C. D &amp; E </a:t>
                      </a:r>
                    </a:p>
                  </a:txBody>
                  <a:tcPr marL="68580" marR="68580" marT="34290" marB="34290"/>
                </a:tc>
                <a:extLst>
                  <a:ext uri="{0D108BD9-81ED-4DB2-BD59-A6C34878D82A}">
                    <a16:rowId xmlns:a16="http://schemas.microsoft.com/office/drawing/2014/main" val="408069574"/>
                  </a:ext>
                </a:extLst>
              </a:tr>
              <a:tr h="297180">
                <a:tc>
                  <a:txBody>
                    <a:bodyPr/>
                    <a:lstStyle/>
                    <a:p>
                      <a:r>
                        <a:rPr lang="en-US" sz="1500" b="1" i="0" kern="1200">
                          <a:solidFill>
                            <a:schemeClr val="dk1"/>
                          </a:solidFill>
                          <a:effectLst/>
                          <a:latin typeface="Aptos Display" panose="020B0004020202020204" pitchFamily="34" charset="0"/>
                          <a:ea typeface="+mn-ea"/>
                          <a:cs typeface="+mn-cs"/>
                        </a:rPr>
                        <a:t>12:30 PM – 1:30 PM</a:t>
                      </a:r>
                      <a:endParaRPr lang="en-US" sz="1500" b="1">
                        <a:latin typeface="Aptos Display" panose="020B0004020202020204" pitchFamily="34" charset="0"/>
                      </a:endParaRPr>
                    </a:p>
                  </a:txBody>
                  <a:tcPr marL="68580" marR="68580" marT="34290" marB="34290"/>
                </a:tc>
                <a:tc>
                  <a:txBody>
                    <a:bodyPr/>
                    <a:lstStyle/>
                    <a:p>
                      <a:r>
                        <a:rPr lang="en-US" sz="1400" b="0" i="0" kern="1200">
                          <a:solidFill>
                            <a:schemeClr val="dk1"/>
                          </a:solidFill>
                          <a:effectLst/>
                          <a:latin typeface="Aptos Display" panose="020B0004020202020204" pitchFamily="34" charset="0"/>
                          <a:ea typeface="+mn-ea"/>
                          <a:cs typeface="+mn-cs"/>
                        </a:rPr>
                        <a:t>Lunch </a:t>
                      </a:r>
                      <a:r>
                        <a:rPr lang="en-US" sz="1400" b="0" i="1" kern="1200">
                          <a:solidFill>
                            <a:schemeClr val="dk1"/>
                          </a:solidFill>
                          <a:effectLst/>
                          <a:latin typeface="Aptos Display" panose="020B0004020202020204" pitchFamily="34" charset="0"/>
                          <a:ea typeface="+mn-ea"/>
                          <a:cs typeface="+mn-cs"/>
                        </a:rPr>
                        <a:t>(On Your Own)</a:t>
                      </a:r>
                      <a:r>
                        <a:rPr lang="en-US" sz="1400" b="0" i="0" kern="1200">
                          <a:solidFill>
                            <a:schemeClr val="dk1"/>
                          </a:solidFill>
                          <a:effectLst/>
                          <a:latin typeface="Aptos Display" panose="020B0004020202020204" pitchFamily="34" charset="0"/>
                          <a:ea typeface="+mn-ea"/>
                          <a:cs typeface="+mn-cs"/>
                        </a:rPr>
                        <a:t> </a:t>
                      </a:r>
                      <a:endParaRPr lang="en-US" sz="1400" b="0">
                        <a:latin typeface="Aptos Display" panose="020B0004020202020204" pitchFamily="34" charset="0"/>
                      </a:endParaRPr>
                    </a:p>
                  </a:txBody>
                  <a:tcPr marL="68580" marR="68580" marT="34290" marB="34290"/>
                </a:tc>
                <a:extLst>
                  <a:ext uri="{0D108BD9-81ED-4DB2-BD59-A6C34878D82A}">
                    <a16:rowId xmlns:a16="http://schemas.microsoft.com/office/drawing/2014/main" val="191466090"/>
                  </a:ext>
                </a:extLst>
              </a:tr>
              <a:tr h="754380">
                <a:tc>
                  <a:txBody>
                    <a:bodyPr/>
                    <a:lstStyle/>
                    <a:p>
                      <a:r>
                        <a:rPr lang="en-US" sz="1500" b="1" i="0" kern="1200">
                          <a:solidFill>
                            <a:schemeClr val="dk1"/>
                          </a:solidFill>
                          <a:effectLst/>
                          <a:latin typeface="Aptos Display" panose="020B0004020202020204" pitchFamily="34" charset="0"/>
                          <a:ea typeface="+mn-ea"/>
                          <a:cs typeface="+mn-cs"/>
                        </a:rPr>
                        <a:t>1:30 PM – 3:00 PM | Human Resources &amp; School Safety and Security </a:t>
                      </a:r>
                      <a:endParaRPr lang="en-US" sz="1500" b="1">
                        <a:latin typeface="Aptos Display" panose="020B0004020202020204" pitchFamily="34" charset="0"/>
                      </a:endParaRPr>
                    </a:p>
                  </a:txBody>
                  <a:tcPr marL="68580" marR="68580" marT="34290" marB="34290"/>
                </a:tc>
                <a:tc>
                  <a:txBody>
                    <a:bodyPr/>
                    <a:lstStyle/>
                    <a:p>
                      <a:pPr rtl="0" fontAlgn="base"/>
                      <a:r>
                        <a:rPr lang="en-US" sz="1400" b="0" i="0" kern="1200">
                          <a:solidFill>
                            <a:schemeClr val="dk1"/>
                          </a:solidFill>
                          <a:effectLst/>
                          <a:latin typeface="Aptos Display" panose="020B0004020202020204" pitchFamily="34" charset="0"/>
                          <a:ea typeface="+mn-ea"/>
                          <a:cs typeface="+mn-cs"/>
                        </a:rPr>
                        <a:t>HR Overview – Chief Michele Stephens </a:t>
                      </a:r>
                    </a:p>
                    <a:p>
                      <a:pPr rtl="0" fontAlgn="base"/>
                      <a:r>
                        <a:rPr lang="en-US" sz="1400" b="0" i="0" kern="1200">
                          <a:solidFill>
                            <a:schemeClr val="dk1"/>
                          </a:solidFill>
                          <a:effectLst/>
                          <a:latin typeface="Aptos Display" panose="020B0004020202020204" pitchFamily="34" charset="0"/>
                          <a:ea typeface="+mn-ea"/>
                          <a:cs typeface="+mn-cs"/>
                        </a:rPr>
                        <a:t>School Safety and Security Overview – Director Darren Greene </a:t>
                      </a:r>
                    </a:p>
                  </a:txBody>
                  <a:tcPr marL="68580" marR="68580" marT="34290" marB="34290"/>
                </a:tc>
                <a:extLst>
                  <a:ext uri="{0D108BD9-81ED-4DB2-BD59-A6C34878D82A}">
                    <a16:rowId xmlns:a16="http://schemas.microsoft.com/office/drawing/2014/main" val="3565782291"/>
                  </a:ext>
                </a:extLst>
              </a:tr>
              <a:tr h="685800">
                <a:tc>
                  <a:txBody>
                    <a:bodyPr/>
                    <a:lstStyle/>
                    <a:p>
                      <a:r>
                        <a:rPr lang="en-US" sz="1500" b="1" i="0" kern="1200">
                          <a:solidFill>
                            <a:schemeClr val="dk1"/>
                          </a:solidFill>
                          <a:effectLst/>
                          <a:latin typeface="Aptos Display" panose="020B0004020202020204" pitchFamily="34" charset="0"/>
                          <a:ea typeface="+mn-ea"/>
                          <a:cs typeface="+mn-cs"/>
                        </a:rPr>
                        <a:t>3:00 PM – 3:30 PM | Closing &amp; Next Steps </a:t>
                      </a:r>
                      <a:endParaRPr lang="en-US" sz="1500" b="1">
                        <a:latin typeface="Aptos Display" panose="020B0004020202020204" pitchFamily="34" charset="0"/>
                      </a:endParaRPr>
                    </a:p>
                  </a:txBody>
                  <a:tcPr marL="68580" marR="68580" marT="34290" marB="34290"/>
                </a:tc>
                <a:tc>
                  <a:txBody>
                    <a:bodyPr/>
                    <a:lstStyle/>
                    <a:p>
                      <a:pPr rtl="0" fontAlgn="base"/>
                      <a:r>
                        <a:rPr lang="en-US" sz="1400" b="0" i="0" kern="1200">
                          <a:solidFill>
                            <a:schemeClr val="dk1"/>
                          </a:solidFill>
                          <a:effectLst/>
                          <a:latin typeface="Aptos Display" panose="020B0004020202020204" pitchFamily="34" charset="0"/>
                          <a:ea typeface="+mn-ea"/>
                          <a:cs typeface="+mn-cs"/>
                        </a:rPr>
                        <a:t>Reflection on today’s learning </a:t>
                      </a:r>
                    </a:p>
                    <a:p>
                      <a:pPr rtl="0" fontAlgn="base"/>
                      <a:r>
                        <a:rPr lang="en-US" sz="1400" b="0" i="0" kern="1200">
                          <a:solidFill>
                            <a:schemeClr val="dk1"/>
                          </a:solidFill>
                          <a:effectLst/>
                          <a:latin typeface="Aptos Display" panose="020B0004020202020204" pitchFamily="34" charset="0"/>
                          <a:ea typeface="+mn-ea"/>
                          <a:cs typeface="+mn-cs"/>
                        </a:rPr>
                        <a:t>Overview of upcoming cohort sessions and topics </a:t>
                      </a:r>
                    </a:p>
                    <a:p>
                      <a:pPr rtl="0" fontAlgn="base"/>
                      <a:r>
                        <a:rPr lang="en-US" sz="1400" b="0" i="0" kern="1200">
                          <a:solidFill>
                            <a:schemeClr val="dk1"/>
                          </a:solidFill>
                          <a:effectLst/>
                          <a:latin typeface="Aptos Display" panose="020B0004020202020204" pitchFamily="34" charset="0"/>
                          <a:ea typeface="+mn-ea"/>
                          <a:cs typeface="+mn-cs"/>
                        </a:rPr>
                        <a:t>Q&amp;A </a:t>
                      </a:r>
                    </a:p>
                  </a:txBody>
                  <a:tcPr marL="68580" marR="68580" marT="34290" marB="34290"/>
                </a:tc>
                <a:extLst>
                  <a:ext uri="{0D108BD9-81ED-4DB2-BD59-A6C34878D82A}">
                    <a16:rowId xmlns:a16="http://schemas.microsoft.com/office/drawing/2014/main" val="3971594507"/>
                  </a:ext>
                </a:extLst>
              </a:tr>
            </a:tbl>
          </a:graphicData>
        </a:graphic>
      </p:graphicFrame>
      <p:sp>
        <p:nvSpPr>
          <p:cNvPr id="16" name="TextBox 15">
            <a:extLst>
              <a:ext uri="{FF2B5EF4-FFF2-40B4-BE49-F238E27FC236}">
                <a16:creationId xmlns:a16="http://schemas.microsoft.com/office/drawing/2014/main" id="{3E376FE8-8FC0-F8E6-AFEF-E3576C6B4AC2}"/>
              </a:ext>
            </a:extLst>
          </p:cNvPr>
          <p:cNvSpPr txBox="1"/>
          <p:nvPr/>
        </p:nvSpPr>
        <p:spPr>
          <a:xfrm>
            <a:off x="6375400" y="857250"/>
            <a:ext cx="2768600" cy="854080"/>
          </a:xfrm>
          <a:prstGeom prst="rect">
            <a:avLst/>
          </a:prstGeom>
          <a:noFill/>
        </p:spPr>
        <p:txBody>
          <a:bodyPr wrap="square">
            <a:spAutoFit/>
          </a:bodyPr>
          <a:lstStyle/>
          <a:p>
            <a:r>
              <a:rPr lang="en-US" sz="4950">
                <a:solidFill>
                  <a:srgbClr val="00B0F0"/>
                </a:solidFill>
              </a:rPr>
              <a:t>Agenda</a:t>
            </a:r>
          </a:p>
        </p:txBody>
      </p:sp>
    </p:spTree>
    <p:extLst>
      <p:ext uri="{BB962C8B-B14F-4D97-AF65-F5344CB8AC3E}">
        <p14:creationId xmlns:p14="http://schemas.microsoft.com/office/powerpoint/2010/main" val="452850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096C9E7D-92CD-F986-138E-5D993F1D0680}"/>
              </a:ext>
            </a:extLst>
          </p:cNvPr>
          <p:cNvSpPr>
            <a:spLocks noGrp="1"/>
          </p:cNvSpPr>
          <p:nvPr>
            <p:ph type="title"/>
          </p:nvPr>
        </p:nvSpPr>
        <p:spPr>
          <a:xfrm>
            <a:off x="413038" y="924339"/>
            <a:ext cx="2992583" cy="5009322"/>
          </a:xfrm>
        </p:spPr>
        <p:txBody>
          <a:bodyPr/>
          <a:lstStyle/>
          <a:p>
            <a:r>
              <a:rPr lang="en-US" dirty="0"/>
              <a:t>Resources Utilized: </a:t>
            </a:r>
          </a:p>
        </p:txBody>
      </p:sp>
      <p:pic>
        <p:nvPicPr>
          <p:cNvPr id="1026" name="Picture 2" descr="The Survival Guide for New Special Education Teachers: Catherine Creighton,  Clara Hauth: 9780865865068: Amazon.com: Books">
            <a:extLst>
              <a:ext uri="{FF2B5EF4-FFF2-40B4-BE49-F238E27FC236}">
                <a16:creationId xmlns:a16="http://schemas.microsoft.com/office/drawing/2014/main" id="{3C48979F-3549-B819-45F3-6A6D2A1238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84" r="13618" b="-2"/>
          <a:stretch>
            <a:fillRect/>
          </a:stretch>
        </p:blipFill>
        <p:spPr bwMode="auto">
          <a:xfrm>
            <a:off x="4315326" y="924340"/>
            <a:ext cx="3641558" cy="5009321"/>
          </a:xfrm>
          <a:prstGeom prst="rect">
            <a:avLst/>
          </a:prstGeom>
          <a:solidFill>
            <a:srgbClr val="FFFFFF"/>
          </a:solidFill>
          <a:effectLst/>
        </p:spPr>
      </p:pic>
    </p:spTree>
    <p:extLst>
      <p:ext uri="{BB962C8B-B14F-4D97-AF65-F5344CB8AC3E}">
        <p14:creationId xmlns:p14="http://schemas.microsoft.com/office/powerpoint/2010/main" val="1417762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7FCB-29EE-F4D3-A413-582FE3A8D6F4}"/>
              </a:ext>
            </a:extLst>
          </p:cNvPr>
          <p:cNvSpPr>
            <a:spLocks noGrp="1"/>
          </p:cNvSpPr>
          <p:nvPr>
            <p:ph type="title"/>
          </p:nvPr>
        </p:nvSpPr>
        <p:spPr/>
        <p:txBody>
          <a:bodyPr/>
          <a:lstStyle/>
          <a:p>
            <a:r>
              <a:rPr lang="en-US" dirty="0"/>
              <a:t>Presenter</a:t>
            </a:r>
          </a:p>
        </p:txBody>
      </p:sp>
      <p:pic>
        <p:nvPicPr>
          <p:cNvPr id="5" name="Content Placeholder 4" descr="A person smiling at the camera&#10;&#10;AI-generated content may be incorrect.">
            <a:extLst>
              <a:ext uri="{FF2B5EF4-FFF2-40B4-BE49-F238E27FC236}">
                <a16:creationId xmlns:a16="http://schemas.microsoft.com/office/drawing/2014/main" id="{E8E92C64-CD9B-AC02-D8A0-B86962F979D6}"/>
              </a:ext>
            </a:extLst>
          </p:cNvPr>
          <p:cNvPicPr>
            <a:picLocks noGrp="1" noChangeAspect="1"/>
          </p:cNvPicPr>
          <p:nvPr>
            <p:ph sz="half" idx="1"/>
          </p:nvPr>
        </p:nvPicPr>
        <p:blipFill>
          <a:blip r:embed="rId3"/>
          <a:stretch>
            <a:fillRect/>
          </a:stretch>
        </p:blipFill>
        <p:spPr>
          <a:xfrm>
            <a:off x="950531" y="2489200"/>
            <a:ext cx="3469450" cy="3530600"/>
          </a:xfrm>
        </p:spPr>
      </p:pic>
      <p:sp>
        <p:nvSpPr>
          <p:cNvPr id="6" name="Content Placeholder 5">
            <a:extLst>
              <a:ext uri="{FF2B5EF4-FFF2-40B4-BE49-F238E27FC236}">
                <a16:creationId xmlns:a16="http://schemas.microsoft.com/office/drawing/2014/main" id="{B3399452-6BFA-1EC1-FC8D-C6DEAE48E6AB}"/>
              </a:ext>
            </a:extLst>
          </p:cNvPr>
          <p:cNvSpPr>
            <a:spLocks noGrp="1"/>
          </p:cNvSpPr>
          <p:nvPr>
            <p:ph sz="half" idx="2"/>
          </p:nvPr>
        </p:nvSpPr>
        <p:spPr/>
        <p:txBody>
          <a:bodyPr/>
          <a:lstStyle/>
          <a:p>
            <a:r>
              <a:rPr lang="en-US" dirty="0"/>
              <a:t>Michele Stephens</a:t>
            </a:r>
          </a:p>
          <a:p>
            <a:r>
              <a:rPr lang="en-US" dirty="0"/>
              <a:t>Chief Human Resources Officer, Rockdale County Public Schools</a:t>
            </a:r>
          </a:p>
        </p:txBody>
      </p:sp>
    </p:spTree>
    <p:extLst>
      <p:ext uri="{BB962C8B-B14F-4D97-AF65-F5344CB8AC3E}">
        <p14:creationId xmlns:p14="http://schemas.microsoft.com/office/powerpoint/2010/main" val="2888995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CA52A7-58AA-AB05-2716-BD3E2CFDE023}"/>
              </a:ext>
            </a:extLst>
          </p:cNvPr>
          <p:cNvSpPr>
            <a:spLocks noGrp="1"/>
          </p:cNvSpPr>
          <p:nvPr>
            <p:ph type="title"/>
          </p:nvPr>
        </p:nvSpPr>
        <p:spPr/>
        <p:txBody>
          <a:bodyPr/>
          <a:lstStyle/>
          <a:p>
            <a:r>
              <a:rPr lang="en-US" dirty="0">
                <a:hlinkClick r:id="rId3"/>
              </a:rPr>
              <a:t>Stetson &amp; Associates, Inc.</a:t>
            </a:r>
            <a:endParaRPr lang="en-US" dirty="0"/>
          </a:p>
        </p:txBody>
      </p:sp>
      <p:pic>
        <p:nvPicPr>
          <p:cNvPr id="8" name="Content Placeholder 7">
            <a:extLst>
              <a:ext uri="{FF2B5EF4-FFF2-40B4-BE49-F238E27FC236}">
                <a16:creationId xmlns:a16="http://schemas.microsoft.com/office/drawing/2014/main" id="{2C26C03F-2B69-F156-585D-A36AFB7BD762}"/>
              </a:ext>
            </a:extLst>
          </p:cNvPr>
          <p:cNvPicPr>
            <a:picLocks noGrp="1" noChangeAspect="1"/>
          </p:cNvPicPr>
          <p:nvPr>
            <p:ph sz="quarter" idx="10"/>
          </p:nvPr>
        </p:nvPicPr>
        <p:blipFill>
          <a:blip r:embed="rId4"/>
          <a:stretch>
            <a:fillRect/>
          </a:stretch>
        </p:blipFill>
        <p:spPr>
          <a:xfrm>
            <a:off x="3583829" y="1527858"/>
            <a:ext cx="5022966" cy="3732836"/>
          </a:xfrm>
          <a:prstGeom prst="rect">
            <a:avLst/>
          </a:prstGeom>
          <a:effectLst/>
        </p:spPr>
      </p:pic>
    </p:spTree>
    <p:extLst>
      <p:ext uri="{BB962C8B-B14F-4D97-AF65-F5344CB8AC3E}">
        <p14:creationId xmlns:p14="http://schemas.microsoft.com/office/powerpoint/2010/main" val="4150873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ECA8A6-26C7-FE2F-5884-A9A5652053C6}"/>
              </a:ext>
            </a:extLst>
          </p:cNvPr>
          <p:cNvSpPr>
            <a:spLocks noGrp="1"/>
          </p:cNvSpPr>
          <p:nvPr>
            <p:ph type="title"/>
          </p:nvPr>
        </p:nvSpPr>
        <p:spPr>
          <a:xfrm>
            <a:off x="397451" y="1332634"/>
            <a:ext cx="2992583" cy="1644362"/>
          </a:xfrm>
        </p:spPr>
        <p:txBody>
          <a:bodyPr anchor="ctr">
            <a:normAutofit/>
          </a:bodyPr>
          <a:lstStyle/>
          <a:p>
            <a:r>
              <a:rPr lang="en-US" dirty="0"/>
              <a:t>The Georgia Code of Ethics for Educators</a:t>
            </a:r>
          </a:p>
        </p:txBody>
      </p:sp>
      <p:pic>
        <p:nvPicPr>
          <p:cNvPr id="8" name="Picture Placeholder 7" descr="A green circle with a curled corner">
            <a:extLst>
              <a:ext uri="{FF2B5EF4-FFF2-40B4-BE49-F238E27FC236}">
                <a16:creationId xmlns:a16="http://schemas.microsoft.com/office/drawing/2014/main" id="{8CCCEC06-31A4-216C-78F1-DF37E7A7CC34}"/>
              </a:ext>
            </a:extLst>
          </p:cNvPr>
          <p:cNvPicPr>
            <a:picLocks noGrp="1" noChangeAspect="1"/>
          </p:cNvPicPr>
          <p:nvPr>
            <p:ph sz="quarter" idx="11"/>
          </p:nvPr>
        </p:nvPicPr>
        <p:blipFill>
          <a:blip r:embed="rId3"/>
          <a:stretch/>
        </p:blipFill>
        <p:spPr>
          <a:xfrm>
            <a:off x="804416" y="3238148"/>
            <a:ext cx="2341770" cy="2341770"/>
          </a:xfrm>
          <a:noFill/>
        </p:spPr>
      </p:pic>
      <p:sp>
        <p:nvSpPr>
          <p:cNvPr id="5" name="Content Placeholder 4">
            <a:extLst>
              <a:ext uri="{FF2B5EF4-FFF2-40B4-BE49-F238E27FC236}">
                <a16:creationId xmlns:a16="http://schemas.microsoft.com/office/drawing/2014/main" id="{6F377941-FDA2-9332-B360-A8C727991812}"/>
              </a:ext>
            </a:extLst>
          </p:cNvPr>
          <p:cNvSpPr>
            <a:spLocks noGrp="1"/>
          </p:cNvSpPr>
          <p:nvPr>
            <p:ph sz="quarter" idx="10"/>
          </p:nvPr>
        </p:nvSpPr>
        <p:spPr>
          <a:xfrm>
            <a:off x="3928299" y="1566904"/>
            <a:ext cx="4478265" cy="3871241"/>
          </a:xfrm>
        </p:spPr>
        <p:txBody>
          <a:bodyPr anchor="ctr">
            <a:normAutofit fontScale="92500" lnSpcReduction="20000"/>
          </a:bodyPr>
          <a:lstStyle/>
          <a:p>
            <a:pPr lvl="0"/>
            <a:r>
              <a:rPr lang="en-US" noProof="0"/>
              <a:t>Standard 1: Legal Compliance</a:t>
            </a:r>
          </a:p>
          <a:p>
            <a:pPr lvl="0"/>
            <a:r>
              <a:rPr lang="en-US"/>
              <a:t>Standard 2: Conduct with Students</a:t>
            </a:r>
          </a:p>
          <a:p>
            <a:pPr lvl="0"/>
            <a:r>
              <a:rPr lang="en-US" noProof="0"/>
              <a:t>Standard 3: Alcohol or Drugs</a:t>
            </a:r>
          </a:p>
          <a:p>
            <a:pPr lvl="0"/>
            <a:r>
              <a:rPr lang="en-US"/>
              <a:t>Standard 4: Honesty</a:t>
            </a:r>
          </a:p>
          <a:p>
            <a:pPr lvl="0"/>
            <a:r>
              <a:rPr lang="en-US" noProof="0"/>
              <a:t>Standard 5: Public Funds and Property</a:t>
            </a:r>
          </a:p>
          <a:p>
            <a:pPr lvl="0"/>
            <a:r>
              <a:rPr lang="en-US"/>
              <a:t>Standard 6: Remunerative Conduct</a:t>
            </a:r>
          </a:p>
          <a:p>
            <a:pPr lvl="0"/>
            <a:r>
              <a:rPr lang="en-US" noProof="0"/>
              <a:t>Standard 7: Confidential Information</a:t>
            </a:r>
          </a:p>
          <a:p>
            <a:pPr lvl="0"/>
            <a:r>
              <a:rPr lang="en-US"/>
              <a:t>Standard 8: Required Reports</a:t>
            </a:r>
          </a:p>
          <a:p>
            <a:pPr lvl="0"/>
            <a:r>
              <a:rPr lang="en-US"/>
              <a:t>Standard 9: Professional Conduct</a:t>
            </a:r>
          </a:p>
          <a:p>
            <a:pPr lvl="0"/>
            <a:r>
              <a:rPr lang="en-US"/>
              <a:t>Standard 10: Testing</a:t>
            </a:r>
          </a:p>
          <a:p>
            <a:pPr lvl="0"/>
            <a:endParaRPr lang="en-US" noProof="0"/>
          </a:p>
        </p:txBody>
      </p:sp>
    </p:spTree>
    <p:extLst>
      <p:ext uri="{BB962C8B-B14F-4D97-AF65-F5344CB8AC3E}">
        <p14:creationId xmlns:p14="http://schemas.microsoft.com/office/powerpoint/2010/main" val="3937483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4365-FBEC-AFED-3ED0-01798F91BF16}"/>
              </a:ext>
            </a:extLst>
          </p:cNvPr>
          <p:cNvSpPr>
            <a:spLocks noGrp="1"/>
          </p:cNvSpPr>
          <p:nvPr>
            <p:ph type="title"/>
          </p:nvPr>
        </p:nvSpPr>
        <p:spPr/>
        <p:txBody>
          <a:bodyPr/>
          <a:lstStyle/>
          <a:p>
            <a:r>
              <a:rPr lang="en-US"/>
              <a:t>Educator Ethics Knowledge Quiz</a:t>
            </a:r>
          </a:p>
        </p:txBody>
      </p:sp>
      <p:sp>
        <p:nvSpPr>
          <p:cNvPr id="3" name="Content Placeholder 2">
            <a:extLst>
              <a:ext uri="{FF2B5EF4-FFF2-40B4-BE49-F238E27FC236}">
                <a16:creationId xmlns:a16="http://schemas.microsoft.com/office/drawing/2014/main" id="{541FB25F-0226-5ADA-3CE3-62CCFFD731AF}"/>
              </a:ext>
            </a:extLst>
          </p:cNvPr>
          <p:cNvSpPr>
            <a:spLocks noGrp="1"/>
          </p:cNvSpPr>
          <p:nvPr>
            <p:ph sz="quarter" idx="11"/>
          </p:nvPr>
        </p:nvSpPr>
        <p:spPr/>
        <p:txBody>
          <a:bodyPr/>
          <a:lstStyle/>
          <a:p>
            <a:r>
              <a:rPr lang="en-US">
                <a:hlinkClick r:id="rId3"/>
              </a:rPr>
              <a:t>Violation or NOT???</a:t>
            </a:r>
            <a:endParaRPr lang="en-US"/>
          </a:p>
        </p:txBody>
      </p:sp>
      <p:pic>
        <p:nvPicPr>
          <p:cNvPr id="6" name="Content Placeholder 5">
            <a:hlinkClick r:id="rId3"/>
            <a:extLst>
              <a:ext uri="{FF2B5EF4-FFF2-40B4-BE49-F238E27FC236}">
                <a16:creationId xmlns:a16="http://schemas.microsoft.com/office/drawing/2014/main" id="{50B38D99-BDF0-0BA1-95DC-F1E3FA84C7C2}"/>
              </a:ext>
            </a:extLst>
          </p:cNvPr>
          <p:cNvPicPr>
            <a:picLocks noGrp="1" noChangeAspect="1"/>
          </p:cNvPicPr>
          <p:nvPr>
            <p:ph sz="quarter" idx="10"/>
          </p:nvPr>
        </p:nvPicPr>
        <p:blipFill>
          <a:blip r:embed="rId4"/>
          <a:stretch>
            <a:fillRect/>
          </a:stretch>
        </p:blipFill>
        <p:spPr>
          <a:xfrm>
            <a:off x="4431417" y="2106740"/>
            <a:ext cx="3472041" cy="2790968"/>
          </a:xfrm>
          <a:prstGeom prst="rect">
            <a:avLst/>
          </a:prstGeom>
          <a:effectLst/>
        </p:spPr>
      </p:pic>
      <p:pic>
        <p:nvPicPr>
          <p:cNvPr id="8" name="Picture 7" descr="A yellow emoji with a finger on his chin&#10;&#10;AI-generated content may be incorrect.">
            <a:extLst>
              <a:ext uri="{FF2B5EF4-FFF2-40B4-BE49-F238E27FC236}">
                <a16:creationId xmlns:a16="http://schemas.microsoft.com/office/drawing/2014/main" id="{F61278F8-82B4-4BEA-C3C4-E4E06E9FDBC9}"/>
              </a:ext>
            </a:extLst>
          </p:cNvPr>
          <p:cNvPicPr>
            <a:picLocks noChangeAspect="1"/>
          </p:cNvPicPr>
          <p:nvPr/>
        </p:nvPicPr>
        <p:blipFill>
          <a:blip r:embed="rId5"/>
          <a:stretch>
            <a:fillRect/>
          </a:stretch>
        </p:blipFill>
        <p:spPr>
          <a:xfrm>
            <a:off x="850199" y="3840433"/>
            <a:ext cx="1828800" cy="1057275"/>
          </a:xfrm>
          <a:prstGeom prst="rect">
            <a:avLst/>
          </a:prstGeom>
        </p:spPr>
      </p:pic>
    </p:spTree>
    <p:extLst>
      <p:ext uri="{BB962C8B-B14F-4D97-AF65-F5344CB8AC3E}">
        <p14:creationId xmlns:p14="http://schemas.microsoft.com/office/powerpoint/2010/main" val="1257398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7DD7-3263-857A-6A6C-A7F48F56C960}"/>
              </a:ext>
            </a:extLst>
          </p:cNvPr>
          <p:cNvSpPr>
            <a:spLocks noGrp="1"/>
          </p:cNvSpPr>
          <p:nvPr>
            <p:ph type="title"/>
          </p:nvPr>
        </p:nvSpPr>
        <p:spPr/>
        <p:txBody>
          <a:bodyPr/>
          <a:lstStyle/>
          <a:p>
            <a:r>
              <a:rPr lang="en-US" dirty="0"/>
              <a:t>Best Practices in the Classroom</a:t>
            </a:r>
          </a:p>
        </p:txBody>
      </p:sp>
      <p:sp>
        <p:nvSpPr>
          <p:cNvPr id="3" name="Content Placeholder 2">
            <a:extLst>
              <a:ext uri="{FF2B5EF4-FFF2-40B4-BE49-F238E27FC236}">
                <a16:creationId xmlns:a16="http://schemas.microsoft.com/office/drawing/2014/main" id="{EAC3FE76-C15C-62E0-A770-723D478C281B}"/>
              </a:ext>
            </a:extLst>
          </p:cNvPr>
          <p:cNvSpPr>
            <a:spLocks noGrp="1"/>
          </p:cNvSpPr>
          <p:nvPr>
            <p:ph sz="quarter" idx="10"/>
          </p:nvPr>
        </p:nvSpPr>
        <p:spPr/>
        <p:txBody>
          <a:bodyPr>
            <a:normAutofit fontScale="85000" lnSpcReduction="10000"/>
          </a:bodyPr>
          <a:lstStyle/>
          <a:p>
            <a:pPr marL="214313" indent="-214313">
              <a:buFont typeface="Wingdings" panose="05000000000000000000" pitchFamily="2" charset="2"/>
              <a:buChar char="ü"/>
            </a:pPr>
            <a:r>
              <a:rPr lang="en-US"/>
              <a:t>Practice emotional balance </a:t>
            </a:r>
          </a:p>
          <a:p>
            <a:pPr marL="214313" indent="-214313">
              <a:buFont typeface="Wingdings" panose="05000000000000000000" pitchFamily="2" charset="2"/>
              <a:buChar char="ü"/>
            </a:pPr>
            <a:r>
              <a:rPr lang="en-US"/>
              <a:t>Collaborate on challenging situations</a:t>
            </a:r>
          </a:p>
          <a:p>
            <a:pPr marL="214313" indent="-214313">
              <a:buFont typeface="Wingdings" panose="05000000000000000000" pitchFamily="2" charset="2"/>
              <a:buChar char="ü"/>
            </a:pPr>
            <a:r>
              <a:rPr lang="en-US"/>
              <a:t>Refrain from unnecessary physical contact</a:t>
            </a:r>
          </a:p>
          <a:p>
            <a:pPr marL="214313" indent="-214313">
              <a:buFont typeface="Wingdings" panose="05000000000000000000" pitchFamily="2" charset="2"/>
              <a:buChar char="ü"/>
            </a:pPr>
            <a:r>
              <a:rPr lang="en-US"/>
              <a:t> Recognize when it’s time to take a break</a:t>
            </a:r>
          </a:p>
          <a:p>
            <a:pPr marL="214313" indent="-214313">
              <a:buFont typeface="Wingdings" panose="05000000000000000000" pitchFamily="2" charset="2"/>
              <a:buChar char="ü"/>
            </a:pPr>
            <a:r>
              <a:rPr lang="en-US"/>
              <a:t>Avoid punitive responses</a:t>
            </a:r>
          </a:p>
          <a:p>
            <a:pPr marL="214313" indent="-214313">
              <a:buFont typeface="Wingdings" panose="05000000000000000000" pitchFamily="2" charset="2"/>
              <a:buChar char="ü"/>
            </a:pPr>
            <a:r>
              <a:rPr lang="en-US"/>
              <a:t>Focus on de-escalation rather than escalation</a:t>
            </a:r>
          </a:p>
          <a:p>
            <a:pPr marL="214313" indent="-214313">
              <a:buFont typeface="Wingdings" panose="05000000000000000000" pitchFamily="2" charset="2"/>
              <a:buChar char="ü"/>
            </a:pPr>
            <a:r>
              <a:rPr lang="en-US"/>
              <a:t> Ensure compliance with fidelity</a:t>
            </a:r>
          </a:p>
          <a:p>
            <a:pPr marL="214313" indent="-214313">
              <a:buFont typeface="Wingdings" panose="05000000000000000000" pitchFamily="2" charset="2"/>
              <a:buChar char="ü"/>
            </a:pPr>
            <a:r>
              <a:rPr lang="en-US"/>
              <a:t>Use positive verbal and non-verbal communication </a:t>
            </a:r>
          </a:p>
          <a:p>
            <a:pPr marL="214313" indent="-214313">
              <a:buFont typeface="Wingdings" panose="05000000000000000000" pitchFamily="2" charset="2"/>
              <a:buChar char="ü"/>
            </a:pPr>
            <a:r>
              <a:rPr lang="en-US"/>
              <a:t>Don’t hesitate to ask for help</a:t>
            </a:r>
          </a:p>
          <a:p>
            <a:pPr marL="214313" indent="-214313">
              <a:buFont typeface="Wingdings" panose="05000000000000000000" pitchFamily="2" charset="2"/>
              <a:buChar char="ü"/>
            </a:pPr>
            <a:r>
              <a:rPr lang="en-US"/>
              <a:t>Rely on your training when times get tough. </a:t>
            </a:r>
          </a:p>
        </p:txBody>
      </p:sp>
    </p:spTree>
    <p:extLst>
      <p:ext uri="{BB962C8B-B14F-4D97-AF65-F5344CB8AC3E}">
        <p14:creationId xmlns:p14="http://schemas.microsoft.com/office/powerpoint/2010/main" val="2250334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F3BD-1787-6C34-B9AB-65CD49FB9311}"/>
              </a:ext>
            </a:extLst>
          </p:cNvPr>
          <p:cNvSpPr>
            <a:spLocks noGrp="1"/>
          </p:cNvSpPr>
          <p:nvPr>
            <p:ph type="title"/>
          </p:nvPr>
        </p:nvSpPr>
        <p:spPr/>
        <p:txBody>
          <a:bodyPr/>
          <a:lstStyle/>
          <a:p>
            <a:r>
              <a:rPr lang="en-US"/>
              <a:t>HR Investigations </a:t>
            </a:r>
            <a:r>
              <a:rPr lang="en-US" dirty="0"/>
              <a:t>(through November)</a:t>
            </a:r>
          </a:p>
        </p:txBody>
      </p:sp>
      <p:sp>
        <p:nvSpPr>
          <p:cNvPr id="5" name="Text Placeholder 4">
            <a:extLst>
              <a:ext uri="{FF2B5EF4-FFF2-40B4-BE49-F238E27FC236}">
                <a16:creationId xmlns:a16="http://schemas.microsoft.com/office/drawing/2014/main" id="{ACABD80A-E032-0DE8-786A-D26BE6804C20}"/>
              </a:ext>
            </a:extLst>
          </p:cNvPr>
          <p:cNvSpPr>
            <a:spLocks noGrp="1"/>
          </p:cNvSpPr>
          <p:nvPr>
            <p:ph type="body" idx="1"/>
          </p:nvPr>
        </p:nvSpPr>
        <p:spPr/>
        <p:txBody>
          <a:bodyPr/>
          <a:lstStyle/>
          <a:p>
            <a:r>
              <a:rPr lang="en-US" dirty="0"/>
              <a:t>2024-2025 SY</a:t>
            </a:r>
          </a:p>
        </p:txBody>
      </p:sp>
      <p:sp>
        <p:nvSpPr>
          <p:cNvPr id="4" name="Content Placeholder 3">
            <a:extLst>
              <a:ext uri="{FF2B5EF4-FFF2-40B4-BE49-F238E27FC236}">
                <a16:creationId xmlns:a16="http://schemas.microsoft.com/office/drawing/2014/main" id="{B141FE2B-C3DF-3F18-38A8-68D1FF3E9A43}"/>
              </a:ext>
            </a:extLst>
          </p:cNvPr>
          <p:cNvSpPr>
            <a:spLocks noGrp="1"/>
          </p:cNvSpPr>
          <p:nvPr>
            <p:ph sz="half" idx="2"/>
          </p:nvPr>
        </p:nvSpPr>
        <p:spPr/>
        <p:txBody>
          <a:bodyPr/>
          <a:lstStyle/>
          <a:p>
            <a:r>
              <a:rPr lang="en-US" dirty="0"/>
              <a:t>15 teacher investigations</a:t>
            </a:r>
          </a:p>
          <a:p>
            <a:r>
              <a:rPr lang="en-US" dirty="0"/>
              <a:t>13 substantiated allegations</a:t>
            </a:r>
          </a:p>
          <a:p>
            <a:r>
              <a:rPr lang="en-US" dirty="0"/>
              <a:t>Special Education teachers- 2 substantiated</a:t>
            </a:r>
          </a:p>
        </p:txBody>
      </p:sp>
      <p:sp>
        <p:nvSpPr>
          <p:cNvPr id="6" name="Text Placeholder 5">
            <a:extLst>
              <a:ext uri="{FF2B5EF4-FFF2-40B4-BE49-F238E27FC236}">
                <a16:creationId xmlns:a16="http://schemas.microsoft.com/office/drawing/2014/main" id="{17C555F5-56F8-B31B-DECF-5060F3C50B0C}"/>
              </a:ext>
            </a:extLst>
          </p:cNvPr>
          <p:cNvSpPr>
            <a:spLocks noGrp="1"/>
          </p:cNvSpPr>
          <p:nvPr>
            <p:ph type="body" sz="quarter" idx="3"/>
          </p:nvPr>
        </p:nvSpPr>
        <p:spPr/>
        <p:txBody>
          <a:bodyPr/>
          <a:lstStyle/>
          <a:p>
            <a:r>
              <a:rPr lang="en-US" dirty="0"/>
              <a:t>2025-2026 SY</a:t>
            </a:r>
          </a:p>
        </p:txBody>
      </p:sp>
      <p:sp>
        <p:nvSpPr>
          <p:cNvPr id="7" name="Content Placeholder 6">
            <a:extLst>
              <a:ext uri="{FF2B5EF4-FFF2-40B4-BE49-F238E27FC236}">
                <a16:creationId xmlns:a16="http://schemas.microsoft.com/office/drawing/2014/main" id="{B9ACF00D-6CC6-2030-E92A-E89A873B5CD5}"/>
              </a:ext>
            </a:extLst>
          </p:cNvPr>
          <p:cNvSpPr>
            <a:spLocks noGrp="1"/>
          </p:cNvSpPr>
          <p:nvPr>
            <p:ph sz="quarter" idx="4"/>
          </p:nvPr>
        </p:nvSpPr>
        <p:spPr/>
        <p:txBody>
          <a:bodyPr/>
          <a:lstStyle/>
          <a:p>
            <a:r>
              <a:rPr lang="en-US" dirty="0"/>
              <a:t>15 teacher investigations (Date 11/11)</a:t>
            </a:r>
          </a:p>
          <a:p>
            <a:r>
              <a:rPr lang="en-US" dirty="0"/>
              <a:t>10 substantiated allegations</a:t>
            </a:r>
          </a:p>
          <a:p>
            <a:r>
              <a:rPr lang="en-US" dirty="0"/>
              <a:t>Special Education teachers- 4 substantiated including one from  the cohort</a:t>
            </a:r>
          </a:p>
        </p:txBody>
      </p:sp>
    </p:spTree>
    <p:extLst>
      <p:ext uri="{BB962C8B-B14F-4D97-AF65-F5344CB8AC3E}">
        <p14:creationId xmlns:p14="http://schemas.microsoft.com/office/powerpoint/2010/main" val="639316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F8427-24AE-4063-93DB-893AD3624E61}"/>
              </a:ext>
            </a:extLst>
          </p:cNvPr>
          <p:cNvSpPr>
            <a:spLocks noGrp="1"/>
          </p:cNvSpPr>
          <p:nvPr>
            <p:ph type="title"/>
          </p:nvPr>
        </p:nvSpPr>
        <p:spPr>
          <a:xfrm>
            <a:off x="840699" y="687480"/>
            <a:ext cx="5605629" cy="994172"/>
          </a:xfrm>
        </p:spPr>
        <p:txBody>
          <a:bodyPr>
            <a:normAutofit/>
          </a:bodyPr>
          <a:lstStyle/>
          <a:p>
            <a:r>
              <a:rPr lang="en-US" sz="3000">
                <a:latin typeface="Cambria" panose="02040503050406030204" pitchFamily="18" charset="0"/>
                <a:ea typeface="Cambria" panose="02040503050406030204" pitchFamily="18" charset="0"/>
              </a:rPr>
              <a:t>Certification Plan paired with  Professional Learning Plans</a:t>
            </a:r>
          </a:p>
        </p:txBody>
      </p:sp>
      <p:sp>
        <p:nvSpPr>
          <p:cNvPr id="23" name="Content Placeholder 2">
            <a:extLst>
              <a:ext uri="{FF2B5EF4-FFF2-40B4-BE49-F238E27FC236}">
                <a16:creationId xmlns:a16="http://schemas.microsoft.com/office/drawing/2014/main" id="{9F472614-8B1C-416A-9482-CBCB7104E10C}"/>
              </a:ext>
            </a:extLst>
          </p:cNvPr>
          <p:cNvSpPr>
            <a:spLocks noGrp="1"/>
          </p:cNvSpPr>
          <p:nvPr>
            <p:ph idx="1"/>
          </p:nvPr>
        </p:nvSpPr>
        <p:spPr>
          <a:xfrm>
            <a:off x="852321" y="2227943"/>
            <a:ext cx="5033221" cy="3788227"/>
          </a:xfrm>
        </p:spPr>
        <p:txBody>
          <a:bodyPr anchor="ctr">
            <a:normAutofit/>
          </a:bodyPr>
          <a:lstStyle/>
          <a:p>
            <a:pPr marL="0" indent="0">
              <a:buNone/>
            </a:pPr>
            <a:r>
              <a:rPr lang="en-US" sz="1300" dirty="0"/>
              <a:t>The certification plan should be uploaded along with the Professional Learning Plan (PLP). </a:t>
            </a:r>
          </a:p>
          <a:p>
            <a:pPr marL="0" indent="0">
              <a:buNone/>
            </a:pPr>
            <a:endParaRPr lang="en-US" sz="1300" dirty="0"/>
          </a:p>
          <a:p>
            <a:pPr>
              <a:buFont typeface="Wingdings" panose="05000000000000000000" pitchFamily="2" charset="2"/>
              <a:buChar char="Ø"/>
            </a:pPr>
            <a:r>
              <a:rPr lang="en-US" sz="1300" dirty="0"/>
              <a:t>Who needs a PLP?  </a:t>
            </a:r>
          </a:p>
          <a:p>
            <a:pPr lvl="1"/>
            <a:r>
              <a:rPr lang="en-US" sz="1300" dirty="0"/>
              <a:t>Induction level teacher or administrator </a:t>
            </a:r>
          </a:p>
          <a:p>
            <a:pPr lvl="1"/>
            <a:r>
              <a:rPr lang="en-US" sz="1300" dirty="0"/>
              <a:t>Educator returning to the profession after an absence of one or more years </a:t>
            </a:r>
          </a:p>
          <a:p>
            <a:pPr lvl="1"/>
            <a:r>
              <a:rPr lang="en-US" sz="1300" dirty="0"/>
              <a:t>Educator who is new to Georgia </a:t>
            </a:r>
          </a:p>
          <a:p>
            <a:pPr lvl="1"/>
            <a:r>
              <a:rPr lang="en-US" sz="1300" dirty="0"/>
              <a:t>Educator who is working in a field that requires a non-renewable certificate </a:t>
            </a:r>
          </a:p>
          <a:p>
            <a:pPr lvl="1"/>
            <a:r>
              <a:rPr lang="en-US" sz="1300" dirty="0"/>
              <a:t>Educator who is working in a certification field in which the educator has not worked before or has not worked in Georgia for a long period of time even though the educator is certified in this field </a:t>
            </a:r>
          </a:p>
          <a:p>
            <a:pPr lvl="1"/>
            <a:r>
              <a:rPr lang="en-US" sz="1300" dirty="0"/>
              <a:t>Educator whose summative evaluation rating is Level I or II (out of four)</a:t>
            </a:r>
          </a:p>
        </p:txBody>
      </p:sp>
      <p:sp>
        <p:nvSpPr>
          <p:cNvPr id="28" name="Rectangle 2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rgbClr val="52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60B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A picture containing drawing&#10;&#10;Description automatically generated">
            <a:extLst>
              <a:ext uri="{FF2B5EF4-FFF2-40B4-BE49-F238E27FC236}">
                <a16:creationId xmlns:a16="http://schemas.microsoft.com/office/drawing/2014/main" id="{AF912D37-597B-4604-A004-BF4D49655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168" y="2865141"/>
            <a:ext cx="809048" cy="1143455"/>
          </a:xfrm>
          <a:prstGeom prst="rect">
            <a:avLst/>
          </a:prstGeom>
        </p:spPr>
      </p:pic>
    </p:spTree>
    <p:extLst>
      <p:ext uri="{BB962C8B-B14F-4D97-AF65-F5344CB8AC3E}">
        <p14:creationId xmlns:p14="http://schemas.microsoft.com/office/powerpoint/2010/main" val="58236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F74B70D-E49D-D776-2DB9-7D37CC77D4A3}"/>
              </a:ext>
            </a:extLst>
          </p:cNvPr>
          <p:cNvSpPr>
            <a:spLocks noGrp="1"/>
          </p:cNvSpPr>
          <p:nvPr>
            <p:ph type="title"/>
          </p:nvPr>
        </p:nvSpPr>
        <p:spPr>
          <a:xfrm>
            <a:off x="397451" y="633845"/>
            <a:ext cx="2992583" cy="2192482"/>
          </a:xfrm>
        </p:spPr>
        <p:txBody>
          <a:bodyPr anchor="ctr">
            <a:normAutofit/>
          </a:bodyPr>
          <a:lstStyle/>
          <a:p>
            <a:r>
              <a:rPr lang="en-US"/>
              <a:t>Certification Plan Process</a:t>
            </a:r>
          </a:p>
        </p:txBody>
      </p:sp>
      <p:pic>
        <p:nvPicPr>
          <p:cNvPr id="4098" name="Picture 2" descr="Progress Stock Illustrations – 952,873 ...">
            <a:extLst>
              <a:ext uri="{FF2B5EF4-FFF2-40B4-BE49-F238E27FC236}">
                <a16:creationId xmlns:a16="http://schemas.microsoft.com/office/drawing/2014/main" id="{0B8A8C66-974B-4317-F364-823E70CAC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60" r="9197"/>
          <a:stretch>
            <a:fillRect/>
          </a:stretch>
        </p:blipFill>
        <p:spPr bwMode="auto">
          <a:xfrm>
            <a:off x="560567" y="3174531"/>
            <a:ext cx="2829467" cy="3122360"/>
          </a:xfrm>
          <a:prstGeom prst="rect">
            <a:avLst/>
          </a:prstGeom>
          <a:solidFill>
            <a:srgbClr val="FFFFFF"/>
          </a:solidFill>
          <a:effectLst/>
        </p:spPr>
      </p:pic>
      <p:sp>
        <p:nvSpPr>
          <p:cNvPr id="13" name="Content Placeholder 3">
            <a:extLst>
              <a:ext uri="{FF2B5EF4-FFF2-40B4-BE49-F238E27FC236}">
                <a16:creationId xmlns:a16="http://schemas.microsoft.com/office/drawing/2014/main" id="{47BE272A-A352-D17E-E3F3-C0985613758E}"/>
              </a:ext>
            </a:extLst>
          </p:cNvPr>
          <p:cNvSpPr>
            <a:spLocks noGrp="1"/>
          </p:cNvSpPr>
          <p:nvPr>
            <p:ph sz="quarter" idx="10"/>
          </p:nvPr>
        </p:nvSpPr>
        <p:spPr>
          <a:xfrm>
            <a:off x="3928299" y="946206"/>
            <a:ext cx="4478265" cy="5161655"/>
          </a:xfrm>
        </p:spPr>
        <p:txBody>
          <a:bodyPr anchor="ctr">
            <a:normAutofit lnSpcReduction="10000"/>
          </a:bodyPr>
          <a:lstStyle/>
          <a:p>
            <a:pPr marL="214313" indent="-214313">
              <a:buFont typeface="Arial" panose="020B0604020202020204" pitchFamily="34" charset="0"/>
              <a:buChar char="•"/>
            </a:pPr>
            <a:r>
              <a:rPr lang="en-US" dirty="0"/>
              <a:t>You will meet with your Principal, or Assistant Principal, to create plan to that addresses:</a:t>
            </a:r>
          </a:p>
          <a:p>
            <a:pPr marL="771525" lvl="1"/>
            <a:r>
              <a:rPr lang="en-US" sz="1800" dirty="0"/>
              <a:t>GACE Testing requirements (i.e. Registration, score reports)</a:t>
            </a:r>
          </a:p>
          <a:p>
            <a:pPr marL="771525" lvl="1"/>
            <a:r>
              <a:rPr lang="en-US" sz="1800" dirty="0"/>
              <a:t>University program enrollment, transcripts</a:t>
            </a:r>
          </a:p>
          <a:p>
            <a:pPr marL="771525" lvl="1"/>
            <a:r>
              <a:rPr lang="en-US" sz="1800" dirty="0"/>
              <a:t>Completion of a University program or Georgia Teacher Academy for Preparation and Pedagogy(GaTAPP) acceptance/completion</a:t>
            </a:r>
          </a:p>
          <a:p>
            <a:pPr lvl="1" indent="0">
              <a:buNone/>
            </a:pPr>
            <a:endParaRPr lang="en-US" sz="1800" dirty="0"/>
          </a:p>
          <a:p>
            <a:pPr marL="214313" indent="-214313">
              <a:buFont typeface="Arial" panose="020B0604020202020204" pitchFamily="34" charset="0"/>
              <a:buChar char="•"/>
            </a:pPr>
            <a:r>
              <a:rPr lang="en-US" dirty="0"/>
              <a:t>These meetings will occur 3-4 times a year to monitor your progress </a:t>
            </a:r>
            <a:r>
              <a:rPr lang="en-US" u="sng" dirty="0"/>
              <a:t>prior to the issuance of a teacher contract</a:t>
            </a:r>
            <a:r>
              <a:rPr lang="en-US" dirty="0"/>
              <a:t>.</a:t>
            </a:r>
          </a:p>
          <a:p>
            <a:pPr lvl="1" indent="0">
              <a:buNone/>
            </a:pPr>
            <a:endParaRPr lang="en-US" sz="1800" dirty="0"/>
          </a:p>
        </p:txBody>
      </p:sp>
    </p:spTree>
    <p:extLst>
      <p:ext uri="{BB962C8B-B14F-4D97-AF65-F5344CB8AC3E}">
        <p14:creationId xmlns:p14="http://schemas.microsoft.com/office/powerpoint/2010/main" val="3191981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C60E-A8A1-6B0F-323F-17187E715C86}"/>
              </a:ext>
            </a:extLst>
          </p:cNvPr>
          <p:cNvSpPr>
            <a:spLocks noGrp="1"/>
          </p:cNvSpPr>
          <p:nvPr>
            <p:ph type="title"/>
          </p:nvPr>
        </p:nvSpPr>
        <p:spPr/>
        <p:txBody>
          <a:bodyPr/>
          <a:lstStyle/>
          <a:p>
            <a:r>
              <a:rPr lang="en-US" dirty="0"/>
              <a:t>Connecting our  Educators to Universities</a:t>
            </a:r>
          </a:p>
        </p:txBody>
      </p:sp>
      <p:pic>
        <p:nvPicPr>
          <p:cNvPr id="6" name="UPFmovie">
            <a:hlinkClick r:id="" action="ppaction://media"/>
            <a:extLst>
              <a:ext uri="{FF2B5EF4-FFF2-40B4-BE49-F238E27FC236}">
                <a16:creationId xmlns:a16="http://schemas.microsoft.com/office/drawing/2014/main" id="{3C1C4F7A-25CB-D9A6-69B6-BA3FD2C56C22}"/>
              </a:ext>
            </a:extLst>
          </p:cNvPr>
          <p:cNvPicPr>
            <a:picLocks noGrp="1" noChangeAspect="1"/>
          </p:cNvPicPr>
          <p:nvPr>
            <p:ph sz="quarter" idx="11"/>
            <a:videoFile r:link="rId2"/>
            <p:extLst>
              <p:ext uri="{DAA4B4D4-6D71-4841-9C94-3DE7FCFB9230}">
                <p14:media xmlns:p14="http://schemas.microsoft.com/office/powerpoint/2010/main" r:embed="rId1"/>
              </p:ext>
            </p:extLst>
          </p:nvPr>
        </p:nvPicPr>
        <p:blipFill>
          <a:blip r:embed="rId5"/>
          <a:stretch>
            <a:fillRect/>
          </a:stretch>
        </p:blipFill>
        <p:spPr>
          <a:xfrm>
            <a:off x="560388" y="3933825"/>
            <a:ext cx="2828925" cy="1603375"/>
          </a:xfrm>
        </p:spPr>
      </p:pic>
      <p:pic>
        <p:nvPicPr>
          <p:cNvPr id="5" name="Content Placeholder 4">
            <a:extLst>
              <a:ext uri="{FF2B5EF4-FFF2-40B4-BE49-F238E27FC236}">
                <a16:creationId xmlns:a16="http://schemas.microsoft.com/office/drawing/2014/main" id="{A016438C-0ED2-F9C5-3204-E20DB73A0085}"/>
              </a:ext>
            </a:extLst>
          </p:cNvPr>
          <p:cNvPicPr>
            <a:picLocks noGrp="1" noChangeAspect="1"/>
          </p:cNvPicPr>
          <p:nvPr>
            <p:ph sz="quarter" idx="10"/>
          </p:nvPr>
        </p:nvPicPr>
        <p:blipFill>
          <a:blip r:embed="rId6"/>
          <a:stretch>
            <a:fillRect/>
          </a:stretch>
        </p:blipFill>
        <p:spPr>
          <a:xfrm>
            <a:off x="4232077" y="946150"/>
            <a:ext cx="3870722" cy="5160963"/>
          </a:xfrm>
          <a:prstGeom prst="rect">
            <a:avLst/>
          </a:prstGeom>
        </p:spPr>
      </p:pic>
    </p:spTree>
    <p:extLst>
      <p:ext uri="{BB962C8B-B14F-4D97-AF65-F5344CB8AC3E}">
        <p14:creationId xmlns:p14="http://schemas.microsoft.com/office/powerpoint/2010/main" val="5134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94EFFD-484B-04F3-531B-510694207F7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43A114B-CAF8-402E-A898-DEE2C2022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64E68BB1-DCF6-49AB-8FF1-7E68DCBCD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1059" y="1828800"/>
            <a:ext cx="211455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A9B8539-604B-420E-BA1B-0A2E64CD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1059" y="5870955"/>
            <a:ext cx="74295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7236CAA2-54C3-4136-B0CC-6837B14D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1"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191"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0" name="Rectangle 19">
            <a:extLst>
              <a:ext uri="{FF2B5EF4-FFF2-40B4-BE49-F238E27FC236}">
                <a16:creationId xmlns:a16="http://schemas.microsoft.com/office/drawing/2014/main" id="{F73C5439-21D4-46F3-9CF4-FF1CE786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73DCBDD-7E91-159C-A8EC-44407E9FB14A}"/>
              </a:ext>
            </a:extLst>
          </p:cNvPr>
          <p:cNvSpPr>
            <a:spLocks noGrp="1"/>
          </p:cNvSpPr>
          <p:nvPr>
            <p:ph type="title"/>
          </p:nvPr>
        </p:nvSpPr>
        <p:spPr>
          <a:xfrm>
            <a:off x="6120579" y="1113062"/>
            <a:ext cx="2536723" cy="3281957"/>
          </a:xfrm>
        </p:spPr>
        <p:txBody>
          <a:bodyPr vert="horz" lIns="91440" tIns="45720" rIns="91440" bIns="45720" rtlCol="0" anchor="b">
            <a:normAutofit/>
          </a:bodyPr>
          <a:lstStyle/>
          <a:p>
            <a:pPr>
              <a:lnSpc>
                <a:spcPct val="90000"/>
              </a:lnSpc>
            </a:pPr>
            <a:r>
              <a:rPr lang="en-US" sz="3000">
                <a:solidFill>
                  <a:schemeClr val="bg2"/>
                </a:solidFill>
              </a:rPr>
              <a:t>Act 3: Shiny, Happy Teachers Holding Hands … Hopefully</a:t>
            </a:r>
          </a:p>
        </p:txBody>
      </p:sp>
      <p:pic>
        <p:nvPicPr>
          <p:cNvPr id="5" name="Content Placeholder 4" descr="A screen shot of a computer&#10;&#10;AI-generated content may be incorrect.">
            <a:hlinkClick r:id="rId4"/>
            <a:extLst>
              <a:ext uri="{FF2B5EF4-FFF2-40B4-BE49-F238E27FC236}">
                <a16:creationId xmlns:a16="http://schemas.microsoft.com/office/drawing/2014/main" id="{CB2819B0-A1A3-3E36-AAA7-D474CD4C9079}"/>
              </a:ext>
            </a:extLst>
          </p:cNvPr>
          <p:cNvPicPr>
            <a:picLocks noGrp="1" noChangeAspect="1"/>
          </p:cNvPicPr>
          <p:nvPr>
            <p:ph idx="1"/>
          </p:nvPr>
        </p:nvPicPr>
        <p:blipFill>
          <a:blip r:embed="rId5"/>
          <a:srcRect l="37598" t="28425" r="35952" b="8280"/>
          <a:stretch>
            <a:fillRect/>
          </a:stretch>
        </p:blipFill>
        <p:spPr>
          <a:xfrm>
            <a:off x="1459574" y="1113063"/>
            <a:ext cx="3598676" cy="4628758"/>
          </a:xfrm>
          <a:prstGeom prst="roundRect">
            <a:avLst>
              <a:gd name="adj" fmla="val 1329"/>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173949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8CD42C-2E98-437C-AF0D-ADB770381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Freeform 5">
            <a:extLst>
              <a:ext uri="{FF2B5EF4-FFF2-40B4-BE49-F238E27FC236}">
                <a16:creationId xmlns:a16="http://schemas.microsoft.com/office/drawing/2014/main" id="{3AA7B5C7-7348-4EFC-BEE4-5AA469D57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sp>
        <p:nvSpPr>
          <p:cNvPr id="2" name="Title 1">
            <a:extLst>
              <a:ext uri="{FF2B5EF4-FFF2-40B4-BE49-F238E27FC236}">
                <a16:creationId xmlns:a16="http://schemas.microsoft.com/office/drawing/2014/main" id="{94921005-E891-F98E-0DEA-43DCF03D371A}"/>
              </a:ext>
            </a:extLst>
          </p:cNvPr>
          <p:cNvSpPr>
            <a:spLocks noGrp="1"/>
          </p:cNvSpPr>
          <p:nvPr>
            <p:ph type="title"/>
          </p:nvPr>
        </p:nvSpPr>
        <p:spPr>
          <a:xfrm>
            <a:off x="866215" y="973669"/>
            <a:ext cx="6619244" cy="706964"/>
          </a:xfrm>
        </p:spPr>
        <p:txBody>
          <a:bodyPr>
            <a:normAutofit/>
          </a:bodyPr>
          <a:lstStyle/>
          <a:p>
            <a:r>
              <a:rPr lang="en-US">
                <a:solidFill>
                  <a:srgbClr val="FFFFFF"/>
                </a:solidFill>
              </a:rPr>
              <a:t>What’s the cost involved?</a:t>
            </a:r>
          </a:p>
        </p:txBody>
      </p:sp>
      <p:sp>
        <p:nvSpPr>
          <p:cNvPr id="13" name="Rectangle 12">
            <a:extLst>
              <a:ext uri="{FF2B5EF4-FFF2-40B4-BE49-F238E27FC236}">
                <a16:creationId xmlns:a16="http://schemas.microsoft.com/office/drawing/2014/main" id="{A76BBD40-26F7-4779-A7E1-17EADF348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76FF1AAB-64D6-32D6-C39F-56551AB14599}"/>
              </a:ext>
            </a:extLst>
          </p:cNvPr>
          <p:cNvGraphicFramePr>
            <a:graphicFrameLocks noGrp="1"/>
          </p:cNvGraphicFramePr>
          <p:nvPr>
            <p:ph idx="1"/>
            <p:extLst>
              <p:ext uri="{D42A27DB-BD31-4B8C-83A1-F6EECF244321}">
                <p14:modId xmlns:p14="http://schemas.microsoft.com/office/powerpoint/2010/main" val="727651208"/>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7029356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8F1B44-F396-4193-AE11-9D5E5ECAA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6" name="Group 15">
            <a:extLst>
              <a:ext uri="{FF2B5EF4-FFF2-40B4-BE49-F238E27FC236}">
                <a16:creationId xmlns:a16="http://schemas.microsoft.com/office/drawing/2014/main" id="{8A9B6836-D32C-4F9C-B65B-801023361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9144001" cy="6856413"/>
            <a:chOff x="0" y="1587"/>
            <a:chExt cx="12192000" cy="6856413"/>
          </a:xfrm>
        </p:grpSpPr>
        <p:sp>
          <p:nvSpPr>
            <p:cNvPr id="17" name="Oval 16">
              <a:extLst>
                <a:ext uri="{FF2B5EF4-FFF2-40B4-BE49-F238E27FC236}">
                  <a16:creationId xmlns:a16="http://schemas.microsoft.com/office/drawing/2014/main" id="{01FDFCED-E54B-408A-8E95-6140929A8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id="{9CB46B6F-BE17-4645-8EC7-70218D9D1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096550E4-E748-4721-BE84-185E1860BF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5">
              <a:extLst>
                <a:ext uri="{FF2B5EF4-FFF2-40B4-BE49-F238E27FC236}">
                  <a16:creationId xmlns:a16="http://schemas.microsoft.com/office/drawing/2014/main" id="{D881B11C-8E0B-40B8-A894-9BB9FF2E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21" name="Freeform 5">
              <a:extLst>
                <a:ext uri="{FF2B5EF4-FFF2-40B4-BE49-F238E27FC236}">
                  <a16:creationId xmlns:a16="http://schemas.microsoft.com/office/drawing/2014/main" id="{5305ABBC-C4B0-4260-AE2F-93099262EC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2" name="Freeform 5">
              <a:extLst>
                <a:ext uri="{FF2B5EF4-FFF2-40B4-BE49-F238E27FC236}">
                  <a16:creationId xmlns:a16="http://schemas.microsoft.com/office/drawing/2014/main" id="{000E4B86-B483-499C-9602-46AEEF0B00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a:extLst>
              <a:ext uri="{FF2B5EF4-FFF2-40B4-BE49-F238E27FC236}">
                <a16:creationId xmlns:a16="http://schemas.microsoft.com/office/drawing/2014/main" id="{8540E666-5CB9-48B2-B9A2-CE5AD7599B5E}"/>
              </a:ext>
            </a:extLst>
          </p:cNvPr>
          <p:cNvSpPr>
            <a:spLocks noGrp="1"/>
          </p:cNvSpPr>
          <p:nvPr>
            <p:ph type="title"/>
          </p:nvPr>
        </p:nvSpPr>
        <p:spPr>
          <a:xfrm>
            <a:off x="479323" y="629265"/>
            <a:ext cx="3849329" cy="1622322"/>
          </a:xfrm>
        </p:spPr>
        <p:txBody>
          <a:bodyPr>
            <a:normAutofit/>
          </a:bodyPr>
          <a:lstStyle/>
          <a:p>
            <a:r>
              <a:rPr lang="en-US" dirty="0"/>
              <a:t>About RCPS</a:t>
            </a:r>
            <a:br>
              <a:rPr lang="en-US" dirty="0"/>
            </a:br>
            <a:endParaRPr lang="en-US" dirty="0"/>
          </a:p>
        </p:txBody>
      </p:sp>
      <p:sp>
        <p:nvSpPr>
          <p:cNvPr id="9" name="Content Placeholder 8">
            <a:extLst>
              <a:ext uri="{FF2B5EF4-FFF2-40B4-BE49-F238E27FC236}">
                <a16:creationId xmlns:a16="http://schemas.microsoft.com/office/drawing/2014/main" id="{2BE4BAF4-949E-BFBD-8284-95DB3E139A39}"/>
              </a:ext>
            </a:extLst>
          </p:cNvPr>
          <p:cNvSpPr>
            <a:spLocks noGrp="1"/>
          </p:cNvSpPr>
          <p:nvPr>
            <p:ph idx="1"/>
          </p:nvPr>
        </p:nvSpPr>
        <p:spPr>
          <a:xfrm>
            <a:off x="479323" y="2418735"/>
            <a:ext cx="3849329" cy="3811742"/>
          </a:xfrm>
        </p:spPr>
        <p:txBody>
          <a:bodyPr anchor="ctr">
            <a:normAutofit/>
          </a:bodyPr>
          <a:lstStyle/>
          <a:p>
            <a:r>
              <a:rPr lang="en-US">
                <a:solidFill>
                  <a:schemeClr val="bg1"/>
                </a:solidFill>
              </a:rPr>
              <a:t>Located in Metro Atlanta</a:t>
            </a:r>
          </a:p>
          <a:p>
            <a:r>
              <a:rPr lang="en-US">
                <a:solidFill>
                  <a:schemeClr val="bg1"/>
                </a:solidFill>
              </a:rPr>
              <a:t>Enrollment of approximately 15, 000 students</a:t>
            </a:r>
          </a:p>
          <a:p>
            <a:r>
              <a:rPr lang="en-US">
                <a:solidFill>
                  <a:schemeClr val="bg1"/>
                </a:solidFill>
              </a:rPr>
              <a:t>3 traditional High Schools, 4 middle schools and 11 elementary schools</a:t>
            </a:r>
          </a:p>
          <a:p>
            <a:r>
              <a:rPr lang="en-US">
                <a:solidFill>
                  <a:schemeClr val="bg1"/>
                </a:solidFill>
              </a:rPr>
              <a:t>Rockdale Career Academy, Rockdale Magnet School and EPIC Center</a:t>
            </a:r>
          </a:p>
          <a:p>
            <a:endParaRPr lang="en-US">
              <a:solidFill>
                <a:schemeClr val="bg1"/>
              </a:solidFill>
            </a:endParaRPr>
          </a:p>
        </p:txBody>
      </p:sp>
      <p:pic>
        <p:nvPicPr>
          <p:cNvPr id="5" name="Content Placeholder 4">
            <a:extLst>
              <a:ext uri="{FF2B5EF4-FFF2-40B4-BE49-F238E27FC236}">
                <a16:creationId xmlns:a16="http://schemas.microsoft.com/office/drawing/2014/main" id="{83DCC63A-0FA5-EBE7-D49E-51609FB231DF}"/>
              </a:ext>
            </a:extLst>
          </p:cNvPr>
          <p:cNvPicPr>
            <a:picLocks noChangeAspect="1"/>
          </p:cNvPicPr>
          <p:nvPr/>
        </p:nvPicPr>
        <p:blipFill>
          <a:blip r:embed="rId4"/>
          <a:stretch>
            <a:fillRect/>
          </a:stretch>
        </p:blipFill>
        <p:spPr>
          <a:xfrm>
            <a:off x="5036127" y="1334845"/>
            <a:ext cx="3621530" cy="1330912"/>
          </a:xfrm>
          <a:prstGeom prst="rect">
            <a:avLst/>
          </a:prstGeom>
        </p:spPr>
      </p:pic>
      <p:sp>
        <p:nvSpPr>
          <p:cNvPr id="24" name="Rectangle 23">
            <a:extLst>
              <a:ext uri="{FF2B5EF4-FFF2-40B4-BE49-F238E27FC236}">
                <a16:creationId xmlns:a16="http://schemas.microsoft.com/office/drawing/2014/main" id="{F3075F69-BD3F-42CD-B3E9-4A817B315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group of children looking down&#10;&#10;AI-generated content may be incorrect.">
            <a:extLst>
              <a:ext uri="{FF2B5EF4-FFF2-40B4-BE49-F238E27FC236}">
                <a16:creationId xmlns:a16="http://schemas.microsoft.com/office/drawing/2014/main" id="{82E89370-E777-C4D8-160D-5692E0AB63D7}"/>
              </a:ext>
            </a:extLst>
          </p:cNvPr>
          <p:cNvPicPr>
            <a:picLocks noChangeAspect="1"/>
          </p:cNvPicPr>
          <p:nvPr/>
        </p:nvPicPr>
        <p:blipFill>
          <a:blip r:embed="rId5"/>
          <a:stretch>
            <a:fillRect/>
          </a:stretch>
        </p:blipFill>
        <p:spPr>
          <a:xfrm>
            <a:off x="5034681" y="3666595"/>
            <a:ext cx="3621531" cy="2417371"/>
          </a:xfrm>
          <a:prstGeom prst="rect">
            <a:avLst/>
          </a:prstGeom>
        </p:spPr>
      </p:pic>
      <p:sp>
        <p:nvSpPr>
          <p:cNvPr id="6" name="AutoShape 2" descr="Image preview">
            <a:extLst>
              <a:ext uri="{FF2B5EF4-FFF2-40B4-BE49-F238E27FC236}">
                <a16:creationId xmlns:a16="http://schemas.microsoft.com/office/drawing/2014/main" id="{25BC8A76-FF0B-94AA-B2F8-566FF9EDADC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preview">
            <a:extLst>
              <a:ext uri="{FF2B5EF4-FFF2-40B4-BE49-F238E27FC236}">
                <a16:creationId xmlns:a16="http://schemas.microsoft.com/office/drawing/2014/main" id="{14E89792-932D-4296-FDBD-F5F32EF2FEA1}"/>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79478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EF0B0C38-1259-4AEC-B522-265C67B7E1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1" y="0"/>
            <a:ext cx="9145191" cy="6861555"/>
            <a:chOff x="-1588" y="0"/>
            <a:chExt cx="12193588" cy="6861555"/>
          </a:xfrm>
        </p:grpSpPr>
        <p:sp>
          <p:nvSpPr>
            <p:cNvPr id="26" name="Rectangle 25">
              <a:extLst>
                <a:ext uri="{FF2B5EF4-FFF2-40B4-BE49-F238E27FC236}">
                  <a16:creationId xmlns:a16="http://schemas.microsoft.com/office/drawing/2014/main" id="{DF920FA7-F746-4E88-8DF5-E0F327F87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Oval 26">
              <a:extLst>
                <a:ext uri="{FF2B5EF4-FFF2-40B4-BE49-F238E27FC236}">
                  <a16:creationId xmlns:a16="http://schemas.microsoft.com/office/drawing/2014/main" id="{9928A430-0B4B-469C-A5BF-259B1B882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C14068A5-EB61-44D9-8AEE-2053AB6DCC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FA83CADC-6A30-4966-97A2-7890A1BAEB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Freeform 5">
              <a:extLst>
                <a:ext uri="{FF2B5EF4-FFF2-40B4-BE49-F238E27FC236}">
                  <a16:creationId xmlns:a16="http://schemas.microsoft.com/office/drawing/2014/main" id="{E8B22A6D-1F5E-4819-9D42-B2DB82B6B4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2" name="Rectangle 31">
            <a:extLst>
              <a:ext uri="{FF2B5EF4-FFF2-40B4-BE49-F238E27FC236}">
                <a16:creationId xmlns:a16="http://schemas.microsoft.com/office/drawing/2014/main" id="{19A1B461-788F-4C1B-B9FD-002300488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A024655-F8F8-DAB1-AE08-DD809AD4ED83}"/>
              </a:ext>
            </a:extLst>
          </p:cNvPr>
          <p:cNvSpPr>
            <a:spLocks noGrp="1"/>
          </p:cNvSpPr>
          <p:nvPr>
            <p:ph type="title"/>
          </p:nvPr>
        </p:nvSpPr>
        <p:spPr>
          <a:xfrm>
            <a:off x="832323" y="4834467"/>
            <a:ext cx="6653136" cy="586380"/>
          </a:xfrm>
        </p:spPr>
        <p:txBody>
          <a:bodyPr vert="horz" lIns="91440" tIns="45720" rIns="91440" bIns="45720" rtlCol="0" anchor="b">
            <a:normAutofit/>
          </a:bodyPr>
          <a:lstStyle/>
          <a:p>
            <a:r>
              <a:rPr lang="en-US" sz="3100">
                <a:solidFill>
                  <a:schemeClr val="bg2"/>
                </a:solidFill>
              </a:rPr>
              <a:t>Alignment with eHCLE Standards</a:t>
            </a:r>
          </a:p>
        </p:txBody>
      </p:sp>
      <p:sp>
        <p:nvSpPr>
          <p:cNvPr id="34" name="Rectangle 33">
            <a:extLst>
              <a:ext uri="{FF2B5EF4-FFF2-40B4-BE49-F238E27FC236}">
                <a16:creationId xmlns:a16="http://schemas.microsoft.com/office/drawing/2014/main" id="{9BF44C90-0C3B-4C2C-A3FC-EA6FFDF03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23" y="1143000"/>
            <a:ext cx="6653136" cy="3429006"/>
          </a:xfrm>
          <a:prstGeom prst="rect">
            <a:avLst/>
          </a:prstGeom>
          <a:solidFill>
            <a:srgbClr val="FFFFFE"/>
          </a:solidFill>
          <a:ln w="15875">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386EDE6-F7A7-5338-BF49-A2C3648E3015}"/>
              </a:ext>
            </a:extLst>
          </p:cNvPr>
          <p:cNvPicPr>
            <a:picLocks noChangeAspect="1"/>
          </p:cNvPicPr>
          <p:nvPr/>
        </p:nvPicPr>
        <p:blipFill>
          <a:blip r:embed="rId4"/>
          <a:stretch>
            <a:fillRect/>
          </a:stretch>
        </p:blipFill>
        <p:spPr>
          <a:xfrm>
            <a:off x="955118" y="1333043"/>
            <a:ext cx="2424690" cy="2352580"/>
          </a:xfrm>
          <a:prstGeom prst="rect">
            <a:avLst/>
          </a:prstGeom>
          <a:ln w="15875">
            <a:noFill/>
          </a:ln>
          <a:effectLst/>
        </p:spPr>
      </p:pic>
      <p:pic>
        <p:nvPicPr>
          <p:cNvPr id="5" name="Content Placeholder 4">
            <a:extLst>
              <a:ext uri="{FF2B5EF4-FFF2-40B4-BE49-F238E27FC236}">
                <a16:creationId xmlns:a16="http://schemas.microsoft.com/office/drawing/2014/main" id="{6082C239-2AE5-1291-5AD1-1EBB5B6A9E67}"/>
              </a:ext>
            </a:extLst>
          </p:cNvPr>
          <p:cNvPicPr>
            <a:picLocks noGrp="1" noChangeAspect="1"/>
          </p:cNvPicPr>
          <p:nvPr>
            <p:ph idx="1"/>
          </p:nvPr>
        </p:nvPicPr>
        <p:blipFill>
          <a:blip r:embed="rId5"/>
          <a:stretch>
            <a:fillRect/>
          </a:stretch>
        </p:blipFill>
        <p:spPr>
          <a:xfrm>
            <a:off x="3284696" y="2141316"/>
            <a:ext cx="4077968" cy="1539433"/>
          </a:xfrm>
          <a:prstGeom prst="rect">
            <a:avLst/>
          </a:prstGeom>
          <a:ln w="15875">
            <a:noFill/>
          </a:ln>
          <a:effectLst/>
        </p:spPr>
      </p:pic>
    </p:spTree>
    <p:extLst>
      <p:ext uri="{BB962C8B-B14F-4D97-AF65-F5344CB8AC3E}">
        <p14:creationId xmlns:p14="http://schemas.microsoft.com/office/powerpoint/2010/main" val="1085026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3EF4D9DB-B070-6364-C792-40E1B95AF9B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5118ED-C985-4C22-CFAA-A5454DA5C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449B250-D8A2-342C-3327-0FD36508F7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3" name="Rectangle 12">
              <a:extLst>
                <a:ext uri="{FF2B5EF4-FFF2-40B4-BE49-F238E27FC236}">
                  <a16:creationId xmlns:a16="http://schemas.microsoft.com/office/drawing/2014/main" id="{6FC6EA72-84E4-75C5-F43E-1849DC9711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AC47C328-24DC-5DC0-C4A1-B1411EE04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A8646F6F-55A6-81A9-8ADA-DEE7FB52E7E3}"/>
              </a:ext>
            </a:extLst>
          </p:cNvPr>
          <p:cNvSpPr>
            <a:spLocks noGrp="1"/>
          </p:cNvSpPr>
          <p:nvPr>
            <p:ph type="title"/>
          </p:nvPr>
        </p:nvSpPr>
        <p:spPr>
          <a:xfrm>
            <a:off x="627185" y="1085549"/>
            <a:ext cx="2573210" cy="4686903"/>
          </a:xfrm>
        </p:spPr>
        <p:txBody>
          <a:bodyPr anchor="ctr">
            <a:normAutofit/>
          </a:bodyPr>
          <a:lstStyle/>
          <a:p>
            <a:pPr algn="r"/>
            <a:r>
              <a:rPr lang="en-US" dirty="0">
                <a:solidFill>
                  <a:schemeClr val="tx1"/>
                </a:solidFill>
              </a:rPr>
              <a:t>Data Collection and Analysis</a:t>
            </a:r>
          </a:p>
        </p:txBody>
      </p:sp>
      <p:cxnSp>
        <p:nvCxnSpPr>
          <p:cNvPr id="16" name="Straight Connector 15">
            <a:extLst>
              <a:ext uri="{FF2B5EF4-FFF2-40B4-BE49-F238E27FC236}">
                <a16:creationId xmlns:a16="http://schemas.microsoft.com/office/drawing/2014/main" id="{E992759C-4C0A-7B46-404F-256406BC27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7A6E571-7D5B-4379-1A17-85CBC974828C}"/>
              </a:ext>
            </a:extLst>
          </p:cNvPr>
          <p:cNvSpPr>
            <a:spLocks noGrp="1"/>
          </p:cNvSpPr>
          <p:nvPr>
            <p:ph idx="1"/>
          </p:nvPr>
        </p:nvSpPr>
        <p:spPr>
          <a:xfrm>
            <a:off x="3426106" y="1085549"/>
            <a:ext cx="4539723" cy="4686903"/>
          </a:xfrm>
        </p:spPr>
        <p:txBody>
          <a:bodyPr anchor="ctr">
            <a:normAutofit/>
          </a:bodyPr>
          <a:lstStyle/>
          <a:p>
            <a:r>
              <a:rPr lang="en-US" dirty="0">
                <a:solidFill>
                  <a:schemeClr val="tx1"/>
                </a:solidFill>
              </a:rPr>
              <a:t>Sources: </a:t>
            </a:r>
          </a:p>
          <a:p>
            <a:pPr lvl="1">
              <a:buFont typeface="Arial" panose="020B0604020202020204" pitchFamily="34" charset="0"/>
              <a:buChar char="•"/>
            </a:pPr>
            <a:r>
              <a:rPr lang="en-US" dirty="0">
                <a:solidFill>
                  <a:schemeClr val="tx1"/>
                </a:solidFill>
              </a:rPr>
              <a:t>Retention data</a:t>
            </a:r>
          </a:p>
          <a:p>
            <a:pPr lvl="1">
              <a:buFont typeface="Arial" panose="020B0604020202020204" pitchFamily="34" charset="0"/>
              <a:buChar char="•"/>
            </a:pPr>
            <a:r>
              <a:rPr lang="en-US" dirty="0">
                <a:solidFill>
                  <a:schemeClr val="tx1"/>
                </a:solidFill>
              </a:rPr>
              <a:t>Evaluations</a:t>
            </a:r>
          </a:p>
          <a:p>
            <a:pPr lvl="1">
              <a:buFont typeface="Arial" panose="020B0604020202020204" pitchFamily="34" charset="0"/>
              <a:buChar char="•"/>
            </a:pPr>
            <a:r>
              <a:rPr lang="en-US" dirty="0">
                <a:solidFill>
                  <a:schemeClr val="tx1"/>
                </a:solidFill>
              </a:rPr>
              <a:t>Certification progress</a:t>
            </a:r>
          </a:p>
          <a:p>
            <a:pPr lvl="1">
              <a:buFont typeface="Arial" panose="020B0604020202020204" pitchFamily="34" charset="0"/>
              <a:buChar char="•"/>
            </a:pPr>
            <a:r>
              <a:rPr lang="en-US" dirty="0">
                <a:solidFill>
                  <a:schemeClr val="tx1"/>
                </a:solidFill>
              </a:rPr>
              <a:t>Principal input</a:t>
            </a:r>
          </a:p>
          <a:p>
            <a:r>
              <a:rPr lang="en-US" dirty="0">
                <a:solidFill>
                  <a:schemeClr val="tx1"/>
                </a:solidFill>
              </a:rPr>
              <a:t>Analysis: </a:t>
            </a:r>
          </a:p>
          <a:p>
            <a:pPr lvl="1">
              <a:buFont typeface="Arial" panose="020B0604020202020204" pitchFamily="34" charset="0"/>
              <a:buChar char="•"/>
            </a:pPr>
            <a:r>
              <a:rPr lang="en-US" dirty="0">
                <a:solidFill>
                  <a:schemeClr val="tx1"/>
                </a:solidFill>
              </a:rPr>
              <a:t>Mid-year and end-of-year surveys</a:t>
            </a:r>
          </a:p>
          <a:p>
            <a:pPr lvl="1">
              <a:buFont typeface="Arial" panose="020B0604020202020204" pitchFamily="34" charset="0"/>
              <a:buChar char="•"/>
            </a:pPr>
            <a:r>
              <a:rPr lang="en-US" dirty="0">
                <a:solidFill>
                  <a:schemeClr val="tx1"/>
                </a:solidFill>
              </a:rPr>
              <a:t>Certification tracking</a:t>
            </a:r>
          </a:p>
          <a:p>
            <a:pPr lvl="1">
              <a:buFont typeface="Arial" panose="020B0604020202020204" pitchFamily="34" charset="0"/>
              <a:buChar char="•"/>
            </a:pPr>
            <a:r>
              <a:rPr lang="en-US" dirty="0">
                <a:solidFill>
                  <a:schemeClr val="tx1"/>
                </a:solidFill>
              </a:rPr>
              <a:t>Teacher surveys analyzed after each session to inform planning</a:t>
            </a:r>
          </a:p>
          <a:p>
            <a:pPr marL="402336" lvl="1" indent="0">
              <a:buNone/>
            </a:pPr>
            <a:endParaRPr lang="en-US" dirty="0">
              <a:solidFill>
                <a:schemeClr val="tx1"/>
              </a:solidFill>
            </a:endParaRPr>
          </a:p>
        </p:txBody>
      </p:sp>
      <p:sp>
        <p:nvSpPr>
          <p:cNvPr id="18" name="Footer Placeholder 4">
            <a:extLst>
              <a:ext uri="{FF2B5EF4-FFF2-40B4-BE49-F238E27FC236}">
                <a16:creationId xmlns:a16="http://schemas.microsoft.com/office/drawing/2014/main" id="{85228819-7A54-3943-39A5-2AD368E60947}"/>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20832" y="6391838"/>
            <a:ext cx="2894846"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20" name="Date Placeholder 3">
            <a:extLst>
              <a:ext uri="{FF2B5EF4-FFF2-40B4-BE49-F238E27FC236}">
                <a16:creationId xmlns:a16="http://schemas.microsoft.com/office/drawing/2014/main" id="{089B9044-1071-BA06-064D-C93CB8AC424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89140" y="6391839"/>
            <a:ext cx="2248228"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pic>
        <p:nvPicPr>
          <p:cNvPr id="4" name="Picture 3" descr="UploadedImage0.jpg">
            <a:extLst>
              <a:ext uri="{FF2B5EF4-FFF2-40B4-BE49-F238E27FC236}">
                <a16:creationId xmlns:a16="http://schemas.microsoft.com/office/drawing/2014/main" id="{D54EC1EF-D00C-D7CC-71E9-21EED8614D86}"/>
              </a:ext>
            </a:extLst>
          </p:cNvPr>
          <p:cNvPicPr>
            <a:picLocks noChangeAspect="1"/>
          </p:cNvPicPr>
          <p:nvPr/>
        </p:nvPicPr>
        <p:blipFill>
          <a:blip r:embed="rId4"/>
          <a:stretch>
            <a:fillRect/>
          </a:stretch>
        </p:blipFill>
        <p:spPr>
          <a:xfrm>
            <a:off x="8046720" y="5760720"/>
            <a:ext cx="914400" cy="914400"/>
          </a:xfrm>
          <a:prstGeom prst="rect">
            <a:avLst/>
          </a:prstGeom>
        </p:spPr>
      </p:pic>
      <p:sp>
        <p:nvSpPr>
          <p:cNvPr id="5" name="Rectangle 4">
            <a:extLst>
              <a:ext uri="{FF2B5EF4-FFF2-40B4-BE49-F238E27FC236}">
                <a16:creationId xmlns:a16="http://schemas.microsoft.com/office/drawing/2014/main" id="{83A69118-9AB6-5AEC-EA37-00C2DCEC5902}"/>
              </a:ext>
            </a:extLst>
          </p:cNvPr>
          <p:cNvSpPr/>
          <p:nvPr/>
        </p:nvSpPr>
        <p:spPr>
          <a:xfrm>
            <a:off x="182880" y="182880"/>
            <a:ext cx="914400" cy="3657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99621987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82CCCE-534D-4FC6-BF2B-9BEA2F2BB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BC664B74-EEBB-416C-9D86-AE1FECC02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52000483-C30E-42A1-8569-E1DE1F55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A5ACD7E0-6D9A-4803-8B9B-D4602DC48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Rectangle 16">
            <a:extLst>
              <a:ext uri="{FF2B5EF4-FFF2-40B4-BE49-F238E27FC236}">
                <a16:creationId xmlns:a16="http://schemas.microsoft.com/office/drawing/2014/main" id="{C238E92D-87E7-4B27-AD36-0E133005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285059" y="402165"/>
            <a:ext cx="45414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5">
            <a:extLst>
              <a:ext uri="{FF2B5EF4-FFF2-40B4-BE49-F238E27FC236}">
                <a16:creationId xmlns:a16="http://schemas.microsoft.com/office/drawing/2014/main" id="{6D0B958C-B82E-4F4B-945B-6B038D655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915324" y="2958541"/>
            <a:ext cx="6053670" cy="940919"/>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21" name="Freeform 5">
            <a:extLst>
              <a:ext uri="{FF2B5EF4-FFF2-40B4-BE49-F238E27FC236}">
                <a16:creationId xmlns:a16="http://schemas.microsoft.com/office/drawing/2014/main" id="{E18F3B2A-BB9B-4FB6-B8A5-2A8E5DB93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4D9C7162-8452-1734-0F4E-197CB04DB4C6}"/>
              </a:ext>
            </a:extLst>
          </p:cNvPr>
          <p:cNvSpPr>
            <a:spLocks noGrp="1"/>
          </p:cNvSpPr>
          <p:nvPr>
            <p:ph type="title"/>
          </p:nvPr>
        </p:nvSpPr>
        <p:spPr>
          <a:xfrm>
            <a:off x="866216" y="973667"/>
            <a:ext cx="2206657" cy="4833745"/>
          </a:xfrm>
        </p:spPr>
        <p:txBody>
          <a:bodyPr>
            <a:normAutofit/>
          </a:bodyPr>
          <a:lstStyle/>
          <a:p>
            <a:r>
              <a:rPr lang="en-US" sz="3000" dirty="0">
                <a:solidFill>
                  <a:srgbClr val="EBEBEB"/>
                </a:solidFill>
              </a:rPr>
              <a:t>Questions?</a:t>
            </a:r>
            <a:br>
              <a:rPr lang="en-US" sz="3000" dirty="0">
                <a:solidFill>
                  <a:srgbClr val="EBEBEB"/>
                </a:solidFill>
              </a:rPr>
            </a:br>
            <a:br>
              <a:rPr lang="en-US" sz="3000" dirty="0">
                <a:solidFill>
                  <a:srgbClr val="EBEBEB"/>
                </a:solidFill>
              </a:rPr>
            </a:br>
            <a:endParaRPr lang="en-US" sz="3000" dirty="0">
              <a:solidFill>
                <a:srgbClr val="EBEBEB"/>
              </a:solidFill>
            </a:endParaRPr>
          </a:p>
        </p:txBody>
      </p:sp>
      <p:sp>
        <p:nvSpPr>
          <p:cNvPr id="23" name="Rectangle 22">
            <a:extLst>
              <a:ext uri="{FF2B5EF4-FFF2-40B4-BE49-F238E27FC236}">
                <a16:creationId xmlns:a16="http://schemas.microsoft.com/office/drawing/2014/main" id="{C4164AEF-861B-41D1-9ED5-B81051DA7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127A2A38-CBAC-2A53-B62E-3156AA29E11A}"/>
              </a:ext>
            </a:extLst>
          </p:cNvPr>
          <p:cNvGraphicFramePr>
            <a:graphicFrameLocks noGrp="1"/>
          </p:cNvGraphicFramePr>
          <p:nvPr>
            <p:ph idx="1"/>
            <p:extLst>
              <p:ext uri="{D42A27DB-BD31-4B8C-83A1-F6EECF244321}">
                <p14:modId xmlns:p14="http://schemas.microsoft.com/office/powerpoint/2010/main" val="3297713790"/>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9495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682CCCE-534D-4FC6-BF2B-9BEA2F2BB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BC664B74-EEBB-416C-9D86-AE1FECC02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Oval 31">
            <a:extLst>
              <a:ext uri="{FF2B5EF4-FFF2-40B4-BE49-F238E27FC236}">
                <a16:creationId xmlns:a16="http://schemas.microsoft.com/office/drawing/2014/main" id="{52000483-C30E-42A1-8569-E1DE1F55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Freeform 5">
            <a:extLst>
              <a:ext uri="{FF2B5EF4-FFF2-40B4-BE49-F238E27FC236}">
                <a16:creationId xmlns:a16="http://schemas.microsoft.com/office/drawing/2014/main" id="{A5ACD7E0-6D9A-4803-8B9B-D4602DC48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36" name="Rectangle 35">
            <a:extLst>
              <a:ext uri="{FF2B5EF4-FFF2-40B4-BE49-F238E27FC236}">
                <a16:creationId xmlns:a16="http://schemas.microsoft.com/office/drawing/2014/main" id="{C238E92D-87E7-4B27-AD36-0E133005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285059" y="402165"/>
            <a:ext cx="45414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5">
            <a:extLst>
              <a:ext uri="{FF2B5EF4-FFF2-40B4-BE49-F238E27FC236}">
                <a16:creationId xmlns:a16="http://schemas.microsoft.com/office/drawing/2014/main" id="{6D0B958C-B82E-4F4B-945B-6B038D655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915324" y="2958541"/>
            <a:ext cx="6053670" cy="940919"/>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40" name="Freeform 5">
            <a:extLst>
              <a:ext uri="{FF2B5EF4-FFF2-40B4-BE49-F238E27FC236}">
                <a16:creationId xmlns:a16="http://schemas.microsoft.com/office/drawing/2014/main" id="{E18F3B2A-BB9B-4FB6-B8A5-2A8E5DB93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64E9C84B-616E-5B60-F7E5-A4329CA269EB}"/>
              </a:ext>
            </a:extLst>
          </p:cNvPr>
          <p:cNvSpPr>
            <a:spLocks noGrp="1"/>
          </p:cNvSpPr>
          <p:nvPr>
            <p:ph type="title"/>
          </p:nvPr>
        </p:nvSpPr>
        <p:spPr>
          <a:xfrm>
            <a:off x="866216" y="973667"/>
            <a:ext cx="2712007" cy="4833745"/>
          </a:xfrm>
        </p:spPr>
        <p:txBody>
          <a:bodyPr>
            <a:normAutofit/>
          </a:bodyPr>
          <a:lstStyle/>
          <a:p>
            <a:r>
              <a:rPr lang="en-US" sz="2200">
                <a:solidFill>
                  <a:srgbClr val="EBEBEB"/>
                </a:solidFill>
              </a:rPr>
              <a:t>Note of Appreciation</a:t>
            </a:r>
          </a:p>
        </p:txBody>
      </p:sp>
      <p:sp>
        <p:nvSpPr>
          <p:cNvPr id="42" name="Rectangle 41">
            <a:extLst>
              <a:ext uri="{FF2B5EF4-FFF2-40B4-BE49-F238E27FC236}">
                <a16:creationId xmlns:a16="http://schemas.microsoft.com/office/drawing/2014/main" id="{C4164AEF-861B-41D1-9ED5-B81051DA7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22" name="Content Placeholder 2">
            <a:extLst>
              <a:ext uri="{FF2B5EF4-FFF2-40B4-BE49-F238E27FC236}">
                <a16:creationId xmlns:a16="http://schemas.microsoft.com/office/drawing/2014/main" id="{365E2243-4F9F-9978-551D-0D68197934DC}"/>
              </a:ext>
            </a:extLst>
          </p:cNvPr>
          <p:cNvGraphicFramePr>
            <a:graphicFrameLocks noGrp="1"/>
          </p:cNvGraphicFramePr>
          <p:nvPr>
            <p:ph idx="1"/>
            <p:extLst>
              <p:ext uri="{D42A27DB-BD31-4B8C-83A1-F6EECF244321}">
                <p14:modId xmlns:p14="http://schemas.microsoft.com/office/powerpoint/2010/main" val="1504792019"/>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22686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1" name="Rectangle 1060">
            <a:extLst>
              <a:ext uri="{FF2B5EF4-FFF2-40B4-BE49-F238E27FC236}">
                <a16:creationId xmlns:a16="http://schemas.microsoft.com/office/drawing/2014/main" id="{C43A114B-CAF8-402E-A898-DEE2C2022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63" name="Oval 1062">
            <a:extLst>
              <a:ext uri="{FF2B5EF4-FFF2-40B4-BE49-F238E27FC236}">
                <a16:creationId xmlns:a16="http://schemas.microsoft.com/office/drawing/2014/main" id="{64E68BB1-DCF6-49AB-8FF1-7E68DCBCD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1059" y="1828800"/>
            <a:ext cx="211455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5" name="Oval 1064">
            <a:extLst>
              <a:ext uri="{FF2B5EF4-FFF2-40B4-BE49-F238E27FC236}">
                <a16:creationId xmlns:a16="http://schemas.microsoft.com/office/drawing/2014/main" id="{DA9B8539-604B-420E-BA1B-0A2E64CD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1059" y="5870955"/>
            <a:ext cx="74295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7" name="Oval 1066">
            <a:extLst>
              <a:ext uri="{FF2B5EF4-FFF2-40B4-BE49-F238E27FC236}">
                <a16:creationId xmlns:a16="http://schemas.microsoft.com/office/drawing/2014/main" id="{7236CAA2-54C3-4136-B0CC-6837B14D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1"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9"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191"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1071" name="Rectangle 1070">
            <a:extLst>
              <a:ext uri="{FF2B5EF4-FFF2-40B4-BE49-F238E27FC236}">
                <a16:creationId xmlns:a16="http://schemas.microsoft.com/office/drawing/2014/main" id="{F73C5439-21D4-46F3-9CF4-FF1CE786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144A34C-4F40-8D47-99A4-F70778458855}"/>
              </a:ext>
            </a:extLst>
          </p:cNvPr>
          <p:cNvSpPr>
            <a:spLocks noGrp="1"/>
          </p:cNvSpPr>
          <p:nvPr>
            <p:ph type="title"/>
          </p:nvPr>
        </p:nvSpPr>
        <p:spPr>
          <a:xfrm>
            <a:off x="6120579" y="1113062"/>
            <a:ext cx="2536723" cy="3281957"/>
          </a:xfrm>
        </p:spPr>
        <p:txBody>
          <a:bodyPr vert="horz" lIns="91440" tIns="45720" rIns="91440" bIns="45720" rtlCol="0" anchor="b">
            <a:normAutofit/>
          </a:bodyPr>
          <a:lstStyle/>
          <a:p>
            <a:pPr>
              <a:lnSpc>
                <a:spcPct val="90000"/>
              </a:lnSpc>
            </a:pPr>
            <a:r>
              <a:rPr lang="en-US" sz="3800">
                <a:solidFill>
                  <a:schemeClr val="bg2"/>
                </a:solidFill>
              </a:rPr>
              <a:t>Who are you guys? </a:t>
            </a:r>
            <a:r>
              <a:rPr lang="en-US" sz="3800">
                <a:solidFill>
                  <a:schemeClr val="bg2"/>
                </a:solidFill>
                <a:sym typeface="Wingdings" panose="05000000000000000000" pitchFamily="2" charset="2"/>
              </a:rPr>
              <a:t>  Where are you from?</a:t>
            </a:r>
            <a:br>
              <a:rPr lang="en-US" sz="3800">
                <a:solidFill>
                  <a:schemeClr val="bg2"/>
                </a:solidFill>
                <a:sym typeface="Wingdings" panose="05000000000000000000" pitchFamily="2" charset="2"/>
              </a:rPr>
            </a:br>
            <a:endParaRPr lang="en-US" sz="3800">
              <a:solidFill>
                <a:schemeClr val="bg2"/>
              </a:solidFill>
            </a:endParaRPr>
          </a:p>
        </p:txBody>
      </p:sp>
      <p:pic>
        <p:nvPicPr>
          <p:cNvPr id="1026" name="Picture 2" descr="United States Map Unfinished Wood Cut ...">
            <a:extLst>
              <a:ext uri="{FF2B5EF4-FFF2-40B4-BE49-F238E27FC236}">
                <a16:creationId xmlns:a16="http://schemas.microsoft.com/office/drawing/2014/main" id="{8633358B-59DA-029A-A12B-D4921E9BE52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832322" y="1518780"/>
            <a:ext cx="4853180" cy="3817323"/>
          </a:xfrm>
          <a:prstGeom prst="roundRect">
            <a:avLst>
              <a:gd name="adj" fmla="val 1329"/>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19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8682CCCE-534D-4FC6-BF2B-9BEA2F2BB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7" name="Oval 46">
            <a:extLst>
              <a:ext uri="{FF2B5EF4-FFF2-40B4-BE49-F238E27FC236}">
                <a16:creationId xmlns:a16="http://schemas.microsoft.com/office/drawing/2014/main" id="{BC664B74-EEBB-416C-9D86-AE1FECC02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Oval 48">
            <a:extLst>
              <a:ext uri="{FF2B5EF4-FFF2-40B4-BE49-F238E27FC236}">
                <a16:creationId xmlns:a16="http://schemas.microsoft.com/office/drawing/2014/main" id="{52000483-C30E-42A1-8569-E1DE1F55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Freeform 5">
            <a:extLst>
              <a:ext uri="{FF2B5EF4-FFF2-40B4-BE49-F238E27FC236}">
                <a16:creationId xmlns:a16="http://schemas.microsoft.com/office/drawing/2014/main" id="{A5ACD7E0-6D9A-4803-8B9B-D4602DC48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53" name="Rectangle 52">
            <a:extLst>
              <a:ext uri="{FF2B5EF4-FFF2-40B4-BE49-F238E27FC236}">
                <a16:creationId xmlns:a16="http://schemas.microsoft.com/office/drawing/2014/main" id="{C238E92D-87E7-4B27-AD36-0E133005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285059" y="402165"/>
            <a:ext cx="45414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Freeform 5">
            <a:extLst>
              <a:ext uri="{FF2B5EF4-FFF2-40B4-BE49-F238E27FC236}">
                <a16:creationId xmlns:a16="http://schemas.microsoft.com/office/drawing/2014/main" id="{6D0B958C-B82E-4F4B-945B-6B038D655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915324" y="2958541"/>
            <a:ext cx="6053670" cy="940919"/>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57" name="Freeform 5">
            <a:extLst>
              <a:ext uri="{FF2B5EF4-FFF2-40B4-BE49-F238E27FC236}">
                <a16:creationId xmlns:a16="http://schemas.microsoft.com/office/drawing/2014/main" id="{E18F3B2A-BB9B-4FB6-B8A5-2A8E5DB93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p:cNvSpPr>
            <a:spLocks noGrp="1"/>
          </p:cNvSpPr>
          <p:nvPr>
            <p:ph type="title"/>
          </p:nvPr>
        </p:nvSpPr>
        <p:spPr>
          <a:xfrm>
            <a:off x="866216" y="973667"/>
            <a:ext cx="2206657" cy="4833745"/>
          </a:xfrm>
        </p:spPr>
        <p:txBody>
          <a:bodyPr>
            <a:normAutofit/>
          </a:bodyPr>
          <a:lstStyle/>
          <a:p>
            <a:r>
              <a:rPr lang="en-US" sz="2200">
                <a:solidFill>
                  <a:srgbClr val="EBEBEB"/>
                </a:solidFill>
              </a:rPr>
              <a:t>Organizational Needs</a:t>
            </a:r>
          </a:p>
        </p:txBody>
      </p:sp>
      <p:sp>
        <p:nvSpPr>
          <p:cNvPr id="59" name="Rectangle 58">
            <a:extLst>
              <a:ext uri="{FF2B5EF4-FFF2-40B4-BE49-F238E27FC236}">
                <a16:creationId xmlns:a16="http://schemas.microsoft.com/office/drawing/2014/main" id="{C4164AEF-861B-41D1-9ED5-B81051DA7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UploadedImage0.jpg"/>
          <p:cNvPicPr>
            <a:picLocks noChangeAspect="1"/>
          </p:cNvPicPr>
          <p:nvPr/>
        </p:nvPicPr>
        <p:blipFill>
          <a:blip r:embed="rId4"/>
          <a:stretch>
            <a:fillRect/>
          </a:stretch>
        </p:blipFill>
        <p:spPr>
          <a:xfrm>
            <a:off x="8046720" y="5760720"/>
            <a:ext cx="914400" cy="914400"/>
          </a:xfrm>
          <a:prstGeom prst="rect">
            <a:avLst/>
          </a:prstGeom>
        </p:spPr>
      </p:pic>
      <p:sp>
        <p:nvSpPr>
          <p:cNvPr id="5" name="Rectangle 4"/>
          <p:cNvSpPr/>
          <p:nvPr/>
        </p:nvSpPr>
        <p:spPr>
          <a:xfrm>
            <a:off x="182880" y="182880"/>
            <a:ext cx="914400" cy="3657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aphicFrame>
        <p:nvGraphicFramePr>
          <p:cNvPr id="22" name="Content Placeholder 2">
            <a:extLst>
              <a:ext uri="{FF2B5EF4-FFF2-40B4-BE49-F238E27FC236}">
                <a16:creationId xmlns:a16="http://schemas.microsoft.com/office/drawing/2014/main" id="{C1586A64-7890-2E5F-E3C2-9A97B343A767}"/>
              </a:ext>
            </a:extLst>
          </p:cNvPr>
          <p:cNvGraphicFramePr>
            <a:graphicFrameLocks noGrp="1"/>
          </p:cNvGraphicFramePr>
          <p:nvPr>
            <p:ph idx="1"/>
            <p:extLst>
              <p:ext uri="{D42A27DB-BD31-4B8C-83A1-F6EECF244321}">
                <p14:modId xmlns:p14="http://schemas.microsoft.com/office/powerpoint/2010/main" val="3939911548"/>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98CD42C-2E98-437C-AF0D-ADB770381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Freeform 5">
            <a:extLst>
              <a:ext uri="{FF2B5EF4-FFF2-40B4-BE49-F238E27FC236}">
                <a16:creationId xmlns:a16="http://schemas.microsoft.com/office/drawing/2014/main" id="{3AA7B5C7-7348-4EFC-BEE4-5AA469D57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sp>
        <p:nvSpPr>
          <p:cNvPr id="2" name="Title 1"/>
          <p:cNvSpPr>
            <a:spLocks noGrp="1"/>
          </p:cNvSpPr>
          <p:nvPr>
            <p:ph type="title"/>
          </p:nvPr>
        </p:nvSpPr>
        <p:spPr>
          <a:xfrm>
            <a:off x="866215" y="973669"/>
            <a:ext cx="6619244" cy="706964"/>
          </a:xfrm>
        </p:spPr>
        <p:txBody>
          <a:bodyPr>
            <a:normAutofit/>
          </a:bodyPr>
          <a:lstStyle/>
          <a:p>
            <a:r>
              <a:rPr lang="en-US">
                <a:solidFill>
                  <a:srgbClr val="FFFFFF"/>
                </a:solidFill>
              </a:rPr>
              <a:t>Why?</a:t>
            </a:r>
          </a:p>
        </p:txBody>
      </p:sp>
      <p:sp>
        <p:nvSpPr>
          <p:cNvPr id="34" name="Rectangle 33">
            <a:extLst>
              <a:ext uri="{FF2B5EF4-FFF2-40B4-BE49-F238E27FC236}">
                <a16:creationId xmlns:a16="http://schemas.microsoft.com/office/drawing/2014/main" id="{A76BBD40-26F7-4779-A7E1-17EADF348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UploadedImage0.jpg"/>
          <p:cNvPicPr>
            <a:picLocks noChangeAspect="1"/>
          </p:cNvPicPr>
          <p:nvPr/>
        </p:nvPicPr>
        <p:blipFill>
          <a:blip r:embed="rId4"/>
          <a:stretch>
            <a:fillRect/>
          </a:stretch>
        </p:blipFill>
        <p:spPr>
          <a:xfrm>
            <a:off x="8046720" y="5760720"/>
            <a:ext cx="914400" cy="914400"/>
          </a:xfrm>
          <a:prstGeom prst="rect">
            <a:avLst/>
          </a:prstGeom>
        </p:spPr>
      </p:pic>
      <p:sp>
        <p:nvSpPr>
          <p:cNvPr id="5" name="Rectangle 4"/>
          <p:cNvSpPr/>
          <p:nvPr/>
        </p:nvSpPr>
        <p:spPr>
          <a:xfrm>
            <a:off x="182880" y="182880"/>
            <a:ext cx="914400" cy="3657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aphicFrame>
        <p:nvGraphicFramePr>
          <p:cNvPr id="7" name="Content Placeholder 2">
            <a:extLst>
              <a:ext uri="{FF2B5EF4-FFF2-40B4-BE49-F238E27FC236}">
                <a16:creationId xmlns:a16="http://schemas.microsoft.com/office/drawing/2014/main" id="{154302F8-2F82-10C5-EFCA-C80EC32B9AA4}"/>
              </a:ext>
            </a:extLst>
          </p:cNvPr>
          <p:cNvGraphicFramePr>
            <a:graphicFrameLocks noGrp="1"/>
          </p:cNvGraphicFramePr>
          <p:nvPr>
            <p:ph idx="1"/>
            <p:extLst>
              <p:ext uri="{D42A27DB-BD31-4B8C-83A1-F6EECF244321}">
                <p14:modId xmlns:p14="http://schemas.microsoft.com/office/powerpoint/2010/main" val="4098972748"/>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682CCCE-534D-4FC6-BF2B-9BEA2F2BB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3" name="Oval 42">
            <a:extLst>
              <a:ext uri="{FF2B5EF4-FFF2-40B4-BE49-F238E27FC236}">
                <a16:creationId xmlns:a16="http://schemas.microsoft.com/office/drawing/2014/main" id="{BC664B74-EEBB-416C-9D86-AE1FECC02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Oval 43">
            <a:extLst>
              <a:ext uri="{FF2B5EF4-FFF2-40B4-BE49-F238E27FC236}">
                <a16:creationId xmlns:a16="http://schemas.microsoft.com/office/drawing/2014/main" id="{52000483-C30E-42A1-8569-E1DE1F55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Freeform 5">
            <a:extLst>
              <a:ext uri="{FF2B5EF4-FFF2-40B4-BE49-F238E27FC236}">
                <a16:creationId xmlns:a16="http://schemas.microsoft.com/office/drawing/2014/main" id="{A5ACD7E0-6D9A-4803-8B9B-D4602DC48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46" name="Rectangle 45">
            <a:extLst>
              <a:ext uri="{FF2B5EF4-FFF2-40B4-BE49-F238E27FC236}">
                <a16:creationId xmlns:a16="http://schemas.microsoft.com/office/drawing/2014/main" id="{C238E92D-87E7-4B27-AD36-0E133005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285059" y="402165"/>
            <a:ext cx="45414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Freeform 5">
            <a:extLst>
              <a:ext uri="{FF2B5EF4-FFF2-40B4-BE49-F238E27FC236}">
                <a16:creationId xmlns:a16="http://schemas.microsoft.com/office/drawing/2014/main" id="{6D0B958C-B82E-4F4B-945B-6B038D655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915324" y="2958541"/>
            <a:ext cx="6053670" cy="940919"/>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48" name="Freeform 5">
            <a:extLst>
              <a:ext uri="{FF2B5EF4-FFF2-40B4-BE49-F238E27FC236}">
                <a16:creationId xmlns:a16="http://schemas.microsoft.com/office/drawing/2014/main" id="{E18F3B2A-BB9B-4FB6-B8A5-2A8E5DB93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A0E56566-6269-48FD-83B4-9761FE60DA9C}"/>
              </a:ext>
            </a:extLst>
          </p:cNvPr>
          <p:cNvSpPr>
            <a:spLocks noGrp="1"/>
          </p:cNvSpPr>
          <p:nvPr>
            <p:ph type="title"/>
          </p:nvPr>
        </p:nvSpPr>
        <p:spPr>
          <a:xfrm>
            <a:off x="866216" y="973667"/>
            <a:ext cx="2206657" cy="4833745"/>
          </a:xfrm>
        </p:spPr>
        <p:txBody>
          <a:bodyPr>
            <a:normAutofit/>
          </a:bodyPr>
          <a:lstStyle/>
          <a:p>
            <a:r>
              <a:rPr lang="en-US">
                <a:solidFill>
                  <a:srgbClr val="EBEBEB"/>
                </a:solidFill>
              </a:rPr>
              <a:t>Special Education New Hires</a:t>
            </a:r>
          </a:p>
        </p:txBody>
      </p:sp>
      <p:sp>
        <p:nvSpPr>
          <p:cNvPr id="49" name="Rectangle 48">
            <a:extLst>
              <a:ext uri="{FF2B5EF4-FFF2-40B4-BE49-F238E27FC236}">
                <a16:creationId xmlns:a16="http://schemas.microsoft.com/office/drawing/2014/main" id="{C4164AEF-861B-41D1-9ED5-B81051DA7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0" name="Content Placeholder 2">
            <a:extLst>
              <a:ext uri="{FF2B5EF4-FFF2-40B4-BE49-F238E27FC236}">
                <a16:creationId xmlns:a16="http://schemas.microsoft.com/office/drawing/2014/main" id="{81CA4ECC-C4B1-BF23-B83D-5D4EB6058A9E}"/>
              </a:ext>
            </a:extLst>
          </p:cNvPr>
          <p:cNvGraphicFramePr>
            <a:graphicFrameLocks noGrp="1"/>
          </p:cNvGraphicFramePr>
          <p:nvPr>
            <p:ph idx="1"/>
            <p:extLst>
              <p:ext uri="{D42A27DB-BD31-4B8C-83A1-F6EECF244321}">
                <p14:modId xmlns:p14="http://schemas.microsoft.com/office/powerpoint/2010/main" val="655246988"/>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8300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43A114B-CAF8-402E-A898-DEE2C2022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64E68BB1-DCF6-49AB-8FF1-7E68DCBCD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1059" y="1828800"/>
            <a:ext cx="211455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id="{DA9B8539-604B-420E-BA1B-0A2E64CD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1059" y="5870955"/>
            <a:ext cx="74295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7236CAA2-54C3-4136-B0CC-6837B14D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1"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191"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4" name="Rectangle 23">
            <a:extLst>
              <a:ext uri="{FF2B5EF4-FFF2-40B4-BE49-F238E27FC236}">
                <a16:creationId xmlns:a16="http://schemas.microsoft.com/office/drawing/2014/main" id="{F73C5439-21D4-46F3-9CF4-FF1CE786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299FA46-A55A-BEEB-F7A5-2B5AF6284869}"/>
              </a:ext>
            </a:extLst>
          </p:cNvPr>
          <p:cNvSpPr>
            <a:spLocks noGrp="1"/>
          </p:cNvSpPr>
          <p:nvPr>
            <p:ph type="title"/>
          </p:nvPr>
        </p:nvSpPr>
        <p:spPr>
          <a:xfrm>
            <a:off x="6120579" y="1113062"/>
            <a:ext cx="2536723" cy="3281957"/>
          </a:xfrm>
        </p:spPr>
        <p:txBody>
          <a:bodyPr vert="horz" lIns="91440" tIns="45720" rIns="91440" bIns="45720" rtlCol="0" anchor="b">
            <a:normAutofit/>
          </a:bodyPr>
          <a:lstStyle/>
          <a:p>
            <a:pPr>
              <a:lnSpc>
                <a:spcPct val="90000"/>
              </a:lnSpc>
            </a:pPr>
            <a:r>
              <a:rPr lang="en-US" sz="3000" dirty="0">
                <a:solidFill>
                  <a:schemeClr val="bg2"/>
                </a:solidFill>
              </a:rPr>
              <a:t>Act 1: Adventures in Struggling </a:t>
            </a:r>
            <a:r>
              <a:rPr lang="en-US" sz="3000" dirty="0" err="1">
                <a:solidFill>
                  <a:schemeClr val="bg2"/>
                </a:solidFill>
              </a:rPr>
              <a:t>Teacherland</a:t>
            </a:r>
            <a:r>
              <a:rPr lang="en-US" sz="3000" dirty="0">
                <a:solidFill>
                  <a:schemeClr val="bg2"/>
                </a:solidFill>
              </a:rPr>
              <a:t> </a:t>
            </a:r>
          </a:p>
        </p:txBody>
      </p:sp>
      <p:pic>
        <p:nvPicPr>
          <p:cNvPr id="9" name="Content Placeholder 8" descr="A screen shot of a computer&#10;&#10;AI-generated content may be incorrect.">
            <a:extLst>
              <a:ext uri="{FF2B5EF4-FFF2-40B4-BE49-F238E27FC236}">
                <a16:creationId xmlns:a16="http://schemas.microsoft.com/office/drawing/2014/main" id="{DF893546-8697-582E-B4BC-CA51091D13AF}"/>
              </a:ext>
            </a:extLst>
          </p:cNvPr>
          <p:cNvPicPr>
            <a:picLocks noGrp="1" noChangeAspect="1"/>
          </p:cNvPicPr>
          <p:nvPr>
            <p:ph idx="1"/>
          </p:nvPr>
        </p:nvPicPr>
        <p:blipFill rotWithShape="1">
          <a:blip r:embed="rId4"/>
          <a:srcRect l="38125" t="29039" r="35843" b="9383"/>
          <a:stretch>
            <a:fillRect/>
          </a:stretch>
        </p:blipFill>
        <p:spPr bwMode="auto">
          <a:xfrm>
            <a:off x="1438633" y="1113063"/>
            <a:ext cx="3640558" cy="4628758"/>
          </a:xfrm>
          <a:prstGeom prst="roundRect">
            <a:avLst>
              <a:gd name="adj" fmla="val 1329"/>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998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C43A114B-CAF8-402E-A898-DEE2C2022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57" name="Oval 2056">
            <a:extLst>
              <a:ext uri="{FF2B5EF4-FFF2-40B4-BE49-F238E27FC236}">
                <a16:creationId xmlns:a16="http://schemas.microsoft.com/office/drawing/2014/main" id="{64E68BB1-DCF6-49AB-8FF1-7E68DCBCD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1059" y="1828800"/>
            <a:ext cx="211455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59" name="Oval 2058">
            <a:extLst>
              <a:ext uri="{FF2B5EF4-FFF2-40B4-BE49-F238E27FC236}">
                <a16:creationId xmlns:a16="http://schemas.microsoft.com/office/drawing/2014/main" id="{DA9B8539-604B-420E-BA1B-0A2E64CD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1059" y="5870955"/>
            <a:ext cx="74295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1" name="Oval 2060">
            <a:extLst>
              <a:ext uri="{FF2B5EF4-FFF2-40B4-BE49-F238E27FC236}">
                <a16:creationId xmlns:a16="http://schemas.microsoft.com/office/drawing/2014/main" id="{7236CAA2-54C3-4136-B0CC-6837B14D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1"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3"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191"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065" name="Rectangle 2064">
            <a:extLst>
              <a:ext uri="{FF2B5EF4-FFF2-40B4-BE49-F238E27FC236}">
                <a16:creationId xmlns:a16="http://schemas.microsoft.com/office/drawing/2014/main" id="{F73C5439-21D4-46F3-9CF4-FF1CE786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CDAB50A-0ECA-B1FA-CD38-5D69942C2205}"/>
              </a:ext>
            </a:extLst>
          </p:cNvPr>
          <p:cNvSpPr>
            <a:spLocks noGrp="1"/>
          </p:cNvSpPr>
          <p:nvPr>
            <p:ph type="title"/>
          </p:nvPr>
        </p:nvSpPr>
        <p:spPr>
          <a:xfrm>
            <a:off x="6120579" y="1113062"/>
            <a:ext cx="2536723" cy="3281957"/>
          </a:xfrm>
        </p:spPr>
        <p:txBody>
          <a:bodyPr vert="horz" lIns="91440" tIns="45720" rIns="91440" bIns="45720" rtlCol="0" anchor="b">
            <a:normAutofit/>
          </a:bodyPr>
          <a:lstStyle/>
          <a:p>
            <a:pPr>
              <a:lnSpc>
                <a:spcPct val="90000"/>
              </a:lnSpc>
            </a:pPr>
            <a:r>
              <a:rPr lang="en-US" sz="5400" dirty="0">
                <a:solidFill>
                  <a:schemeClr val="bg2"/>
                </a:solidFill>
              </a:rPr>
              <a:t>Who feels my pain?</a:t>
            </a:r>
          </a:p>
        </p:txBody>
      </p:sp>
      <p:pic>
        <p:nvPicPr>
          <p:cNvPr id="2050" name="Picture 2">
            <a:extLst>
              <a:ext uri="{FF2B5EF4-FFF2-40B4-BE49-F238E27FC236}">
                <a16:creationId xmlns:a16="http://schemas.microsoft.com/office/drawing/2014/main" id="{5801F0D5-C5EC-D4EA-6AF4-C7F2C874C6A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944533" y="1113063"/>
            <a:ext cx="4628758" cy="4628758"/>
          </a:xfrm>
          <a:prstGeom prst="roundRect">
            <a:avLst>
              <a:gd name="adj" fmla="val 1329"/>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7716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TM11381587_Win32_SL_v6" id="{5005B820-A0B7-49EA-8569-DCF0CD2DBB9D}" vid="{2E48C80D-E25D-44C4-BCFD-F1465E9B61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5">
      <a:dk1>
        <a:srgbClr val="231F20"/>
      </a:dk1>
      <a:lt1>
        <a:srgbClr val="FFFFFF"/>
      </a:lt1>
      <a:dk2>
        <a:srgbClr val="231F20"/>
      </a:dk2>
      <a:lt2>
        <a:srgbClr val="FFFFFF"/>
      </a:lt2>
      <a:accent1>
        <a:srgbClr val="FC2834"/>
      </a:accent1>
      <a:accent2>
        <a:srgbClr val="43AAC7"/>
      </a:accent2>
      <a:accent3>
        <a:srgbClr val="00B0F0"/>
      </a:accent3>
      <a:accent4>
        <a:srgbClr val="D9EEF3"/>
      </a:accent4>
      <a:accent5>
        <a:srgbClr val="B3DDE8"/>
      </a:accent5>
      <a:accent6>
        <a:srgbClr val="3266A6"/>
      </a:accent6>
      <a:hlink>
        <a:srgbClr val="FC2734"/>
      </a:hlink>
      <a:folHlink>
        <a:srgbClr val="42AAC7"/>
      </a:folHlink>
    </a:clrScheme>
    <a:fontScheme name="Custom 26">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politan_Design_Win32_SW_v11" id="{D7435ACC-9DD3-4D5B-A984-7326EB7AF7CB}" vid="{7C01AFE1-C5EE-47B6-A71D-62A9F78E446F}"/>
    </a:ext>
  </a:extLst>
</a:theme>
</file>

<file path=ppt/theme/theme5.xml><?xml version="1.0" encoding="utf-8"?>
<a:theme xmlns:a="http://schemas.openxmlformats.org/drawingml/2006/main" name="Office Theme">
  <a:themeElements>
    <a:clrScheme name="Custom 5">
      <a:dk1>
        <a:srgbClr val="231F20"/>
      </a:dk1>
      <a:lt1>
        <a:srgbClr val="FFFFFF"/>
      </a:lt1>
      <a:dk2>
        <a:srgbClr val="231F20"/>
      </a:dk2>
      <a:lt2>
        <a:srgbClr val="FFFFFF"/>
      </a:lt2>
      <a:accent1>
        <a:srgbClr val="FC2834"/>
      </a:accent1>
      <a:accent2>
        <a:srgbClr val="43AAC7"/>
      </a:accent2>
      <a:accent3>
        <a:srgbClr val="00B0F0"/>
      </a:accent3>
      <a:accent4>
        <a:srgbClr val="D9EEF3"/>
      </a:accent4>
      <a:accent5>
        <a:srgbClr val="B3DDE8"/>
      </a:accent5>
      <a:accent6>
        <a:srgbClr val="3266A6"/>
      </a:accent6>
      <a:hlink>
        <a:srgbClr val="FC2734"/>
      </a:hlink>
      <a:folHlink>
        <a:srgbClr val="42AAC7"/>
      </a:folHlink>
    </a:clrScheme>
    <a:fontScheme name="Custom 26">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politan_Design_Win32_SW_v11" id="{D7435ACC-9DD3-4D5B-A984-7326EB7AF7CB}" vid="{7C01AFE1-C5EE-47B6-A71D-62A9F78E446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0eb4b65-fdea-474c-ade5-298d6f7c6266}" enabled="1" method="Standard" siteId="{bfd25eb8-3dfc-4e5c-adab-ad073f23ac72}" removed="0"/>
</clbl:labelList>
</file>

<file path=docProps/app.xml><?xml version="1.0" encoding="utf-8"?>
<Properties xmlns="http://schemas.openxmlformats.org/officeDocument/2006/extended-properties" xmlns:vt="http://schemas.openxmlformats.org/officeDocument/2006/docPropsVTypes">
  <Template>Ion Boardroom</Template>
  <TotalTime>3357</TotalTime>
  <Words>1794</Words>
  <Application>Microsoft Office PowerPoint</Application>
  <PresentationFormat>On-screen Show (4:3)</PresentationFormat>
  <Paragraphs>235</Paragraphs>
  <Slides>33</Slides>
  <Notes>33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33</vt:i4>
      </vt:variant>
    </vt:vector>
  </HeadingPairs>
  <TitlesOfParts>
    <vt:vector size="49" baseType="lpstr">
      <vt:lpstr>Aptos</vt:lpstr>
      <vt:lpstr>Aptos Display</vt:lpstr>
      <vt:lpstr>Arial</vt:lpstr>
      <vt:lpstr>Arial Black</vt:lpstr>
      <vt:lpstr>Calibri</vt:lpstr>
      <vt:lpstr>Calibri Light</vt:lpstr>
      <vt:lpstr>Cambria</vt:lpstr>
      <vt:lpstr>Century Gothic</vt:lpstr>
      <vt:lpstr>Wingdings</vt:lpstr>
      <vt:lpstr>Wingdings 2</vt:lpstr>
      <vt:lpstr>Wingdings 3</vt:lpstr>
      <vt:lpstr>Ion Boardroom</vt:lpstr>
      <vt:lpstr>Quotable</vt:lpstr>
      <vt:lpstr>Office Theme</vt:lpstr>
      <vt:lpstr>Office Theme</vt:lpstr>
      <vt:lpstr>Office Theme</vt:lpstr>
      <vt:lpstr>Supporting Early Career Educators: Teacher Induction Professionalism Series</vt:lpstr>
      <vt:lpstr>Presenter</vt:lpstr>
      <vt:lpstr>About RCPS </vt:lpstr>
      <vt:lpstr>Who are you guys?   Where are you from? </vt:lpstr>
      <vt:lpstr>Organizational Needs</vt:lpstr>
      <vt:lpstr>Why?</vt:lpstr>
      <vt:lpstr>Special Education New Hires</vt:lpstr>
      <vt:lpstr>Act 1: Adventures in Struggling Teacherland </vt:lpstr>
      <vt:lpstr>Who feels my pain?</vt:lpstr>
      <vt:lpstr>Act 2: What’s  the Plan?</vt:lpstr>
      <vt:lpstr>Goal 1: Professional Development</vt:lpstr>
      <vt:lpstr>Professional Learning Topics</vt:lpstr>
      <vt:lpstr>Goal 2: Increase Teacher Effectiveness</vt:lpstr>
      <vt:lpstr>Strategic Alignment</vt:lpstr>
      <vt:lpstr>Collaboration and Support: What did that look like?</vt:lpstr>
      <vt:lpstr>Timeline of Key Activities</vt:lpstr>
      <vt:lpstr>New Teacher Induction Cohort (NTIC) </vt:lpstr>
      <vt:lpstr>PowerPoint Presentation</vt:lpstr>
      <vt:lpstr>Resources Utilized: </vt:lpstr>
      <vt:lpstr>Stetson &amp; Associates, Inc.</vt:lpstr>
      <vt:lpstr>The Georgia Code of Ethics for Educators</vt:lpstr>
      <vt:lpstr>Educator Ethics Knowledge Quiz</vt:lpstr>
      <vt:lpstr>Best Practices in the Classroom</vt:lpstr>
      <vt:lpstr>HR Investigations (through November)</vt:lpstr>
      <vt:lpstr>Certification Plan paired with  Professional Learning Plans</vt:lpstr>
      <vt:lpstr>Certification Plan Process</vt:lpstr>
      <vt:lpstr>Connecting our  Educators to Universities</vt:lpstr>
      <vt:lpstr>Act 3: Shiny, Happy Teachers Holding Hands … Hopefully</vt:lpstr>
      <vt:lpstr>What’s the cost involved?</vt:lpstr>
      <vt:lpstr>Alignment with eHCLE Standards</vt:lpstr>
      <vt:lpstr>Data Collection and Analysis</vt:lpstr>
      <vt:lpstr>Questions?  </vt:lpstr>
      <vt:lpstr>Note of Appreciation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Michele Stephens</dc:creator>
  <cp:keywords/>
  <dc:description>generated using python-pptx</dc:description>
  <cp:lastModifiedBy>Michele Stephens</cp:lastModifiedBy>
  <cp:revision>6</cp:revision>
  <cp:lastPrinted>2025-12-01T19:44:22Z</cp:lastPrinted>
  <dcterms:created xsi:type="dcterms:W3CDTF">2013-01-27T09:14:16Z</dcterms:created>
  <dcterms:modified xsi:type="dcterms:W3CDTF">2025-12-02T19:23:44Z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0eb4b65-fdea-474c-ade5-298d6f7c6266_Enabled">
    <vt:lpwstr>true</vt:lpwstr>
  </property>
  <property fmtid="{D5CDD505-2E9C-101B-9397-08002B2CF9AE}" pid="3" name="MSIP_Label_80eb4b65-fdea-474c-ade5-298d6f7c6266_SetDate">
    <vt:lpwstr>2025-07-18T16:50:15Z</vt:lpwstr>
  </property>
  <property fmtid="{D5CDD505-2E9C-101B-9397-08002B2CF9AE}" pid="4" name="MSIP_Label_80eb4b65-fdea-474c-ade5-298d6f7c6266_Method">
    <vt:lpwstr>Standard</vt:lpwstr>
  </property>
  <property fmtid="{D5CDD505-2E9C-101B-9397-08002B2CF9AE}" pid="5" name="MSIP_Label_80eb4b65-fdea-474c-ade5-298d6f7c6266_Name">
    <vt:lpwstr>80eb4b65-fdea-474c-ade5-298d6f7c6266</vt:lpwstr>
  </property>
  <property fmtid="{D5CDD505-2E9C-101B-9397-08002B2CF9AE}" pid="6" name="MSIP_Label_80eb4b65-fdea-474c-ade5-298d6f7c6266_SiteId">
    <vt:lpwstr>bfd25eb8-3dfc-4e5c-adab-ad073f23ac72</vt:lpwstr>
  </property>
  <property fmtid="{D5CDD505-2E9C-101B-9397-08002B2CF9AE}" pid="7" name="MSIP_Label_80eb4b65-fdea-474c-ade5-298d6f7c6266_ActionId">
    <vt:lpwstr>78907e84-8996-451c-823c-907f50088977</vt:lpwstr>
  </property>
  <property fmtid="{D5CDD505-2E9C-101B-9397-08002B2CF9AE}" pid="8" name="MSIP_Label_80eb4b65-fdea-474c-ade5-298d6f7c6266_ContentBits">
    <vt:lpwstr>0</vt:lpwstr>
  </property>
  <property fmtid="{D5CDD505-2E9C-101B-9397-08002B2CF9AE}" pid="9" name="MSIP_Label_80eb4b65-fdea-474c-ade5-298d6f7c6266_Tag">
    <vt:lpwstr>10, 3, 0, 1</vt:lpwstr>
  </property>
</Properties>
</file>