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44"/>
  </p:notesMasterIdLst>
  <p:sldIdLst>
    <p:sldId id="256" r:id="rId5"/>
    <p:sldId id="258" r:id="rId6"/>
    <p:sldId id="300" r:id="rId7"/>
    <p:sldId id="265" r:id="rId8"/>
    <p:sldId id="259" r:id="rId9"/>
    <p:sldId id="260" r:id="rId10"/>
    <p:sldId id="287" r:id="rId11"/>
    <p:sldId id="295" r:id="rId12"/>
    <p:sldId id="263" r:id="rId13"/>
    <p:sldId id="261" r:id="rId14"/>
    <p:sldId id="266" r:id="rId15"/>
    <p:sldId id="4402" r:id="rId16"/>
    <p:sldId id="4403" r:id="rId17"/>
    <p:sldId id="317" r:id="rId18"/>
    <p:sldId id="293" r:id="rId19"/>
    <p:sldId id="307" r:id="rId20"/>
    <p:sldId id="271" r:id="rId21"/>
    <p:sldId id="262" r:id="rId22"/>
    <p:sldId id="4405" r:id="rId23"/>
    <p:sldId id="280" r:id="rId24"/>
    <p:sldId id="315" r:id="rId25"/>
    <p:sldId id="4404" r:id="rId26"/>
    <p:sldId id="314" r:id="rId27"/>
    <p:sldId id="316" r:id="rId28"/>
    <p:sldId id="308" r:id="rId29"/>
    <p:sldId id="277" r:id="rId30"/>
    <p:sldId id="310" r:id="rId31"/>
    <p:sldId id="282" r:id="rId32"/>
    <p:sldId id="4399" r:id="rId33"/>
    <p:sldId id="4400" r:id="rId34"/>
    <p:sldId id="309" r:id="rId35"/>
    <p:sldId id="272" r:id="rId36"/>
    <p:sldId id="274" r:id="rId37"/>
    <p:sldId id="285" r:id="rId38"/>
    <p:sldId id="4401" r:id="rId39"/>
    <p:sldId id="4406" r:id="rId40"/>
    <p:sldId id="4407" r:id="rId41"/>
    <p:sldId id="311" r:id="rId42"/>
    <p:sldId id="313"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Heynoski" initials="KH" lastIdx="2" clrIdx="0">
    <p:extLst>
      <p:ext uri="{19B8F6BF-5375-455C-9EA6-DF929625EA0E}">
        <p15:presenceInfo xmlns:p15="http://schemas.microsoft.com/office/powerpoint/2012/main" userId="Kate Heyno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B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19" autoAdjust="0"/>
  </p:normalViewPr>
  <p:slideViewPr>
    <p:cSldViewPr snapToGrid="0">
      <p:cViewPr varScale="1">
        <p:scale>
          <a:sx n="97" d="100"/>
          <a:sy n="97" d="100"/>
        </p:scale>
        <p:origin x="9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Heynoski" userId="d0348198-fcff-4531-ba7a-8983606bb8f1" providerId="ADAL" clId="{CC92CBAB-4AB4-40B4-A7AA-E478A6300B73}"/>
    <pc:docChg chg="modSld">
      <pc:chgData name="Kate Heynoski" userId="d0348198-fcff-4531-ba7a-8983606bb8f1" providerId="ADAL" clId="{CC92CBAB-4AB4-40B4-A7AA-E478A6300B73}" dt="2021-05-12T15:13:24.868" v="40" actId="20577"/>
      <pc:docMkLst>
        <pc:docMk/>
      </pc:docMkLst>
      <pc:sldChg chg="modSp mod">
        <pc:chgData name="Kate Heynoski" userId="d0348198-fcff-4531-ba7a-8983606bb8f1" providerId="ADAL" clId="{CC92CBAB-4AB4-40B4-A7AA-E478A6300B73}" dt="2021-05-12T15:13:24.868" v="40" actId="20577"/>
        <pc:sldMkLst>
          <pc:docMk/>
          <pc:sldMk cId="3492410952" sldId="256"/>
        </pc:sldMkLst>
        <pc:spChg chg="mod">
          <ac:chgData name="Kate Heynoski" userId="d0348198-fcff-4531-ba7a-8983606bb8f1" providerId="ADAL" clId="{CC92CBAB-4AB4-40B4-A7AA-E478A6300B73}" dt="2021-05-12T15:13:24.868" v="40" actId="20577"/>
          <ac:spMkLst>
            <pc:docMk/>
            <pc:sldMk cId="3492410952" sldId="256"/>
            <ac:spMk id="3" creationId="{E87C337A-5F9A-47BC-AA54-F0E19A77E488}"/>
          </ac:spMkLst>
        </pc:spChg>
      </pc:sldChg>
      <pc:sldChg chg="modSp mod">
        <pc:chgData name="Kate Heynoski" userId="d0348198-fcff-4531-ba7a-8983606bb8f1" providerId="ADAL" clId="{CC92CBAB-4AB4-40B4-A7AA-E478A6300B73}" dt="2021-05-12T15:12:10.945" v="35" actId="122"/>
        <pc:sldMkLst>
          <pc:docMk/>
          <pc:sldMk cId="2756324940" sldId="295"/>
        </pc:sldMkLst>
        <pc:spChg chg="mod">
          <ac:chgData name="Kate Heynoski" userId="d0348198-fcff-4531-ba7a-8983606bb8f1" providerId="ADAL" clId="{CC92CBAB-4AB4-40B4-A7AA-E478A6300B73}" dt="2021-05-12T15:12:10.945" v="35" actId="122"/>
          <ac:spMkLst>
            <pc:docMk/>
            <pc:sldMk cId="2756324940" sldId="295"/>
            <ac:spMk id="12" creationId="{0D3587D5-11AB-4731-96B3-40F121CC4659}"/>
          </ac:spMkLst>
        </pc:spChg>
      </pc:sldChg>
    </pc:docChg>
  </pc:docChgLst>
  <pc:docChgLst>
    <pc:chgData name="Kate Heynoski" userId="d0348198-fcff-4531-ba7a-8983606bb8f1" providerId="ADAL" clId="{9ECF2FA3-FE96-40D2-BD1D-DC3B0DA66A38}"/>
    <pc:docChg chg="undo redo custSel addSld delSld modSld sldOrd">
      <pc:chgData name="Kate Heynoski" userId="d0348198-fcff-4531-ba7a-8983606bb8f1" providerId="ADAL" clId="{9ECF2FA3-FE96-40D2-BD1D-DC3B0DA66A38}" dt="2021-02-12T02:11:02.140" v="6091" actId="478"/>
      <pc:docMkLst>
        <pc:docMk/>
      </pc:docMkLst>
      <pc:sldChg chg="modSp mod">
        <pc:chgData name="Kate Heynoski" userId="d0348198-fcff-4531-ba7a-8983606bb8f1" providerId="ADAL" clId="{9ECF2FA3-FE96-40D2-BD1D-DC3B0DA66A38}" dt="2021-02-05T13:40:31.618" v="45" actId="20577"/>
        <pc:sldMkLst>
          <pc:docMk/>
          <pc:sldMk cId="3492410952" sldId="256"/>
        </pc:sldMkLst>
        <pc:spChg chg="mod">
          <ac:chgData name="Kate Heynoski" userId="d0348198-fcff-4531-ba7a-8983606bb8f1" providerId="ADAL" clId="{9ECF2FA3-FE96-40D2-BD1D-DC3B0DA66A38}" dt="2021-02-05T13:39:41.465" v="30" actId="20577"/>
          <ac:spMkLst>
            <pc:docMk/>
            <pc:sldMk cId="3492410952" sldId="256"/>
            <ac:spMk id="2" creationId="{E8D33663-35FB-4043-95C8-2FF26E301BB7}"/>
          </ac:spMkLst>
        </pc:spChg>
        <pc:spChg chg="mod">
          <ac:chgData name="Kate Heynoski" userId="d0348198-fcff-4531-ba7a-8983606bb8f1" providerId="ADAL" clId="{9ECF2FA3-FE96-40D2-BD1D-DC3B0DA66A38}" dt="2021-02-05T13:40:31.618" v="45" actId="20577"/>
          <ac:spMkLst>
            <pc:docMk/>
            <pc:sldMk cId="3492410952" sldId="256"/>
            <ac:spMk id="3" creationId="{E87C337A-5F9A-47BC-AA54-F0E19A77E488}"/>
          </ac:spMkLst>
        </pc:spChg>
      </pc:sldChg>
      <pc:sldChg chg="addSp delSp modSp mod">
        <pc:chgData name="Kate Heynoski" userId="d0348198-fcff-4531-ba7a-8983606bb8f1" providerId="ADAL" clId="{9ECF2FA3-FE96-40D2-BD1D-DC3B0DA66A38}" dt="2021-02-12T02:11:02.140" v="6091" actId="478"/>
        <pc:sldMkLst>
          <pc:docMk/>
          <pc:sldMk cId="2869148342" sldId="258"/>
        </pc:sldMkLst>
        <pc:spChg chg="mod">
          <ac:chgData name="Kate Heynoski" userId="d0348198-fcff-4531-ba7a-8983606bb8f1" providerId="ADAL" clId="{9ECF2FA3-FE96-40D2-BD1D-DC3B0DA66A38}" dt="2021-02-05T13:47:04.846" v="235" actId="20577"/>
          <ac:spMkLst>
            <pc:docMk/>
            <pc:sldMk cId="2869148342" sldId="258"/>
            <ac:spMk id="3" creationId="{89E2C23C-0A59-4AD6-93DC-F69B71212EDE}"/>
          </ac:spMkLst>
        </pc:spChg>
        <pc:picChg chg="add mod modCrop">
          <ac:chgData name="Kate Heynoski" userId="d0348198-fcff-4531-ba7a-8983606bb8f1" providerId="ADAL" clId="{9ECF2FA3-FE96-40D2-BD1D-DC3B0DA66A38}" dt="2021-02-05T13:45:01.689" v="60" actId="1038"/>
          <ac:picMkLst>
            <pc:docMk/>
            <pc:sldMk cId="2869148342" sldId="258"/>
            <ac:picMk id="4" creationId="{4434B54B-DB60-429A-B56A-69B1579FC3BE}"/>
          </ac:picMkLst>
        </pc:picChg>
        <pc:picChg chg="del mod">
          <ac:chgData name="Kate Heynoski" userId="d0348198-fcff-4531-ba7a-8983606bb8f1" providerId="ADAL" clId="{9ECF2FA3-FE96-40D2-BD1D-DC3B0DA66A38}" dt="2021-02-12T02:11:02.140" v="6091" actId="478"/>
          <ac:picMkLst>
            <pc:docMk/>
            <pc:sldMk cId="2869148342" sldId="258"/>
            <ac:picMk id="5" creationId="{151EA471-7C3E-47F6-8B82-B78AA9831C90}"/>
          </ac:picMkLst>
        </pc:picChg>
        <pc:picChg chg="del mod">
          <ac:chgData name="Kate Heynoski" userId="d0348198-fcff-4531-ba7a-8983606bb8f1" providerId="ADAL" clId="{9ECF2FA3-FE96-40D2-BD1D-DC3B0DA66A38}" dt="2021-02-05T13:44:37.915" v="53" actId="478"/>
          <ac:picMkLst>
            <pc:docMk/>
            <pc:sldMk cId="2869148342" sldId="258"/>
            <ac:picMk id="2050" creationId="{B84C3D5C-7255-4E1C-9DE4-92FAC3E42E51}"/>
          </ac:picMkLst>
        </pc:picChg>
      </pc:sldChg>
      <pc:sldChg chg="addSp delSp modSp mod">
        <pc:chgData name="Kate Heynoski" userId="d0348198-fcff-4531-ba7a-8983606bb8f1" providerId="ADAL" clId="{9ECF2FA3-FE96-40D2-BD1D-DC3B0DA66A38}" dt="2021-02-09T05:34:42.432" v="2738" actId="1076"/>
        <pc:sldMkLst>
          <pc:docMk/>
          <pc:sldMk cId="33880117" sldId="260"/>
        </pc:sldMkLst>
        <pc:spChg chg="mod">
          <ac:chgData name="Kate Heynoski" userId="d0348198-fcff-4531-ba7a-8983606bb8f1" providerId="ADAL" clId="{9ECF2FA3-FE96-40D2-BD1D-DC3B0DA66A38}" dt="2021-02-09T05:34:13.185" v="2736" actId="948"/>
          <ac:spMkLst>
            <pc:docMk/>
            <pc:sldMk cId="33880117" sldId="260"/>
            <ac:spMk id="3" creationId="{89E2C23C-0A59-4AD6-93DC-F69B71212EDE}"/>
          </ac:spMkLst>
        </pc:spChg>
        <pc:spChg chg="add mod">
          <ac:chgData name="Kate Heynoski" userId="d0348198-fcff-4531-ba7a-8983606bb8f1" providerId="ADAL" clId="{9ECF2FA3-FE96-40D2-BD1D-DC3B0DA66A38}" dt="2021-02-09T05:33:29.097" v="2730" actId="1076"/>
          <ac:spMkLst>
            <pc:docMk/>
            <pc:sldMk cId="33880117" sldId="260"/>
            <ac:spMk id="7" creationId="{7F9DF824-5442-423F-9860-4F9ABBEEA5DA}"/>
          </ac:spMkLst>
        </pc:spChg>
        <pc:picChg chg="add mod modCrop">
          <ac:chgData name="Kate Heynoski" userId="d0348198-fcff-4531-ba7a-8983606bb8f1" providerId="ADAL" clId="{9ECF2FA3-FE96-40D2-BD1D-DC3B0DA66A38}" dt="2021-02-09T05:34:42.432" v="2738" actId="1076"/>
          <ac:picMkLst>
            <pc:docMk/>
            <pc:sldMk cId="33880117" sldId="260"/>
            <ac:picMk id="2" creationId="{745946CC-79AA-4E63-8017-07DD438D4EEB}"/>
          </ac:picMkLst>
        </pc:picChg>
        <pc:picChg chg="add mod ord">
          <ac:chgData name="Kate Heynoski" userId="d0348198-fcff-4531-ba7a-8983606bb8f1" providerId="ADAL" clId="{9ECF2FA3-FE96-40D2-BD1D-DC3B0DA66A38}" dt="2021-02-09T05:34:32.936" v="2737" actId="1076"/>
          <ac:picMkLst>
            <pc:docMk/>
            <pc:sldMk cId="33880117" sldId="260"/>
            <ac:picMk id="4" creationId="{F85E6C4C-453D-4889-832B-D59A65B2A5C2}"/>
          </ac:picMkLst>
        </pc:picChg>
        <pc:picChg chg="add del mod">
          <ac:chgData name="Kate Heynoski" userId="d0348198-fcff-4531-ba7a-8983606bb8f1" providerId="ADAL" clId="{9ECF2FA3-FE96-40D2-BD1D-DC3B0DA66A38}" dt="2021-02-09T05:28:24.993" v="2679" actId="478"/>
          <ac:picMkLst>
            <pc:docMk/>
            <pc:sldMk cId="33880117" sldId="260"/>
            <ac:picMk id="6" creationId="{F485F222-B628-408A-A006-A7FE562C4CD2}"/>
          </ac:picMkLst>
        </pc:picChg>
        <pc:picChg chg="del">
          <ac:chgData name="Kate Heynoski" userId="d0348198-fcff-4531-ba7a-8983606bb8f1" providerId="ADAL" clId="{9ECF2FA3-FE96-40D2-BD1D-DC3B0DA66A38}" dt="2021-02-05T13:48:40.528" v="266" actId="478"/>
          <ac:picMkLst>
            <pc:docMk/>
            <pc:sldMk cId="33880117" sldId="260"/>
            <ac:picMk id="6146" creationId="{59D58070-FD9B-40F5-AAA4-80CF0B01C2DB}"/>
          </ac:picMkLst>
        </pc:picChg>
      </pc:sldChg>
      <pc:sldChg chg="modSp mod">
        <pc:chgData name="Kate Heynoski" userId="d0348198-fcff-4531-ba7a-8983606bb8f1" providerId="ADAL" clId="{9ECF2FA3-FE96-40D2-BD1D-DC3B0DA66A38}" dt="2021-02-07T01:27:00.583" v="606" actId="113"/>
        <pc:sldMkLst>
          <pc:docMk/>
          <pc:sldMk cId="4275382552" sldId="261"/>
        </pc:sldMkLst>
        <pc:spChg chg="mod">
          <ac:chgData name="Kate Heynoski" userId="d0348198-fcff-4531-ba7a-8983606bb8f1" providerId="ADAL" clId="{9ECF2FA3-FE96-40D2-BD1D-DC3B0DA66A38}" dt="2021-02-07T01:16:54.385" v="551" actId="20577"/>
          <ac:spMkLst>
            <pc:docMk/>
            <pc:sldMk cId="4275382552" sldId="261"/>
            <ac:spMk id="7" creationId="{C7D987A8-7679-4431-816E-C9BEB17BED5A}"/>
          </ac:spMkLst>
        </pc:spChg>
        <pc:graphicFrameChg chg="mod modGraphic">
          <ac:chgData name="Kate Heynoski" userId="d0348198-fcff-4531-ba7a-8983606bb8f1" providerId="ADAL" clId="{9ECF2FA3-FE96-40D2-BD1D-DC3B0DA66A38}" dt="2021-02-07T01:27:00.583" v="606" actId="113"/>
          <ac:graphicFrameMkLst>
            <pc:docMk/>
            <pc:sldMk cId="4275382552" sldId="261"/>
            <ac:graphicFrameMk id="2" creationId="{B7F8C101-BF4F-404C-B807-F04CB371A6EE}"/>
          </ac:graphicFrameMkLst>
        </pc:graphicFrameChg>
      </pc:sldChg>
      <pc:sldChg chg="modSp mod">
        <pc:chgData name="Kate Heynoski" userId="d0348198-fcff-4531-ba7a-8983606bb8f1" providerId="ADAL" clId="{9ECF2FA3-FE96-40D2-BD1D-DC3B0DA66A38}" dt="2021-02-07T01:50:30.503" v="738" actId="20577"/>
        <pc:sldMkLst>
          <pc:docMk/>
          <pc:sldMk cId="1697746807" sldId="262"/>
        </pc:sldMkLst>
        <pc:spChg chg="mod">
          <ac:chgData name="Kate Heynoski" userId="d0348198-fcff-4531-ba7a-8983606bb8f1" providerId="ADAL" clId="{9ECF2FA3-FE96-40D2-BD1D-DC3B0DA66A38}" dt="2021-02-07T01:50:30.503" v="738" actId="20577"/>
          <ac:spMkLst>
            <pc:docMk/>
            <pc:sldMk cId="1697746807" sldId="262"/>
            <ac:spMk id="7" creationId="{C7D987A8-7679-4431-816E-C9BEB17BED5A}"/>
          </ac:spMkLst>
        </pc:spChg>
        <pc:graphicFrameChg chg="mod modGraphic">
          <ac:chgData name="Kate Heynoski" userId="d0348198-fcff-4531-ba7a-8983606bb8f1" providerId="ADAL" clId="{9ECF2FA3-FE96-40D2-BD1D-DC3B0DA66A38}" dt="2021-02-07T01:42:53.148" v="714" actId="14100"/>
          <ac:graphicFrameMkLst>
            <pc:docMk/>
            <pc:sldMk cId="1697746807" sldId="262"/>
            <ac:graphicFrameMk id="2" creationId="{B7F8C101-BF4F-404C-B807-F04CB371A6EE}"/>
          </ac:graphicFrameMkLst>
        </pc:graphicFrameChg>
      </pc:sldChg>
      <pc:sldChg chg="modSp mod">
        <pc:chgData name="Kate Heynoski" userId="d0348198-fcff-4531-ba7a-8983606bb8f1" providerId="ADAL" clId="{9ECF2FA3-FE96-40D2-BD1D-DC3B0DA66A38}" dt="2021-02-07T01:12:09.141" v="541" actId="27636"/>
        <pc:sldMkLst>
          <pc:docMk/>
          <pc:sldMk cId="833623473" sldId="263"/>
        </pc:sldMkLst>
        <pc:spChg chg="mod">
          <ac:chgData name="Kate Heynoski" userId="d0348198-fcff-4531-ba7a-8983606bb8f1" providerId="ADAL" clId="{9ECF2FA3-FE96-40D2-BD1D-DC3B0DA66A38}" dt="2021-02-07T01:02:10.915" v="537" actId="14100"/>
          <ac:spMkLst>
            <pc:docMk/>
            <pc:sldMk cId="833623473" sldId="263"/>
            <ac:spMk id="3" creationId="{8F1EA810-B2D8-41E8-BE52-1FF93581D841}"/>
          </ac:spMkLst>
        </pc:spChg>
        <pc:spChg chg="mod">
          <ac:chgData name="Kate Heynoski" userId="d0348198-fcff-4531-ba7a-8983606bb8f1" providerId="ADAL" clId="{9ECF2FA3-FE96-40D2-BD1D-DC3B0DA66A38}" dt="2021-02-07T01:12:09.141" v="541" actId="27636"/>
          <ac:spMkLst>
            <pc:docMk/>
            <pc:sldMk cId="833623473" sldId="263"/>
            <ac:spMk id="4" creationId="{04FDD4D6-2AA5-414C-85B7-E2ABA7B429AC}"/>
          </ac:spMkLst>
        </pc:spChg>
      </pc:sldChg>
      <pc:sldChg chg="modSp mod">
        <pc:chgData name="Kate Heynoski" userId="d0348198-fcff-4531-ba7a-8983606bb8f1" providerId="ADAL" clId="{9ECF2FA3-FE96-40D2-BD1D-DC3B0DA66A38}" dt="2021-02-05T13:47:59.848" v="247" actId="20577"/>
        <pc:sldMkLst>
          <pc:docMk/>
          <pc:sldMk cId="1217013444" sldId="265"/>
        </pc:sldMkLst>
        <pc:spChg chg="mod">
          <ac:chgData name="Kate Heynoski" userId="d0348198-fcff-4531-ba7a-8983606bb8f1" providerId="ADAL" clId="{9ECF2FA3-FE96-40D2-BD1D-DC3B0DA66A38}" dt="2021-02-05T13:47:59.848" v="247" actId="20577"/>
          <ac:spMkLst>
            <pc:docMk/>
            <pc:sldMk cId="1217013444" sldId="265"/>
            <ac:spMk id="3" creationId="{89E2C23C-0A59-4AD6-93DC-F69B71212EDE}"/>
          </ac:spMkLst>
        </pc:spChg>
      </pc:sldChg>
      <pc:sldChg chg="addSp delSp modSp mod ord">
        <pc:chgData name="Kate Heynoski" userId="d0348198-fcff-4531-ba7a-8983606bb8f1" providerId="ADAL" clId="{9ECF2FA3-FE96-40D2-BD1D-DC3B0DA66A38}" dt="2021-02-07T18:40:45.819" v="2077"/>
        <pc:sldMkLst>
          <pc:docMk/>
          <pc:sldMk cId="2607982309" sldId="266"/>
        </pc:sldMkLst>
        <pc:spChg chg="del">
          <ac:chgData name="Kate Heynoski" userId="d0348198-fcff-4531-ba7a-8983606bb8f1" providerId="ADAL" clId="{9ECF2FA3-FE96-40D2-BD1D-DC3B0DA66A38}" dt="2021-02-07T01:29:29.578" v="611" actId="478"/>
          <ac:spMkLst>
            <pc:docMk/>
            <pc:sldMk cId="2607982309" sldId="266"/>
            <ac:spMk id="2" creationId="{DF53220A-F9CD-41DA-9DC5-78D861342299}"/>
          </ac:spMkLst>
        </pc:spChg>
        <pc:spChg chg="del">
          <ac:chgData name="Kate Heynoski" userId="d0348198-fcff-4531-ba7a-8983606bb8f1" providerId="ADAL" clId="{9ECF2FA3-FE96-40D2-BD1D-DC3B0DA66A38}" dt="2021-02-07T01:29:29.578" v="611" actId="478"/>
          <ac:spMkLst>
            <pc:docMk/>
            <pc:sldMk cId="2607982309" sldId="266"/>
            <ac:spMk id="4" creationId="{C9D7DBFB-6E11-4377-9E99-0EB6F4BD43B0}"/>
          </ac:spMkLst>
        </pc:spChg>
        <pc:spChg chg="add mod">
          <ac:chgData name="Kate Heynoski" userId="d0348198-fcff-4531-ba7a-8983606bb8f1" providerId="ADAL" clId="{9ECF2FA3-FE96-40D2-BD1D-DC3B0DA66A38}" dt="2021-02-07T18:06:03.067" v="2053" actId="207"/>
          <ac:spMkLst>
            <pc:docMk/>
            <pc:sldMk cId="2607982309" sldId="266"/>
            <ac:spMk id="5" creationId="{E16005F1-FF3E-49D2-9665-12466CCBDF52}"/>
          </ac:spMkLst>
        </pc:spChg>
        <pc:spChg chg="add mod">
          <ac:chgData name="Kate Heynoski" userId="d0348198-fcff-4531-ba7a-8983606bb8f1" providerId="ADAL" clId="{9ECF2FA3-FE96-40D2-BD1D-DC3B0DA66A38}" dt="2021-02-07T18:04:15.213" v="2050" actId="1076"/>
          <ac:spMkLst>
            <pc:docMk/>
            <pc:sldMk cId="2607982309" sldId="266"/>
            <ac:spMk id="6" creationId="{B49D0DD0-3AB0-4CA2-A210-7D688C72A7FA}"/>
          </ac:spMkLst>
        </pc:spChg>
        <pc:spChg chg="mod">
          <ac:chgData name="Kate Heynoski" userId="d0348198-fcff-4531-ba7a-8983606bb8f1" providerId="ADAL" clId="{9ECF2FA3-FE96-40D2-BD1D-DC3B0DA66A38}" dt="2021-02-07T01:28:33.290" v="610" actId="27636"/>
          <ac:spMkLst>
            <pc:docMk/>
            <pc:sldMk cId="2607982309" sldId="266"/>
            <ac:spMk id="7" creationId="{C7D987A8-7679-4431-816E-C9BEB17BED5A}"/>
          </ac:spMkLst>
        </pc:spChg>
        <pc:spChg chg="del">
          <ac:chgData name="Kate Heynoski" userId="d0348198-fcff-4531-ba7a-8983606bb8f1" providerId="ADAL" clId="{9ECF2FA3-FE96-40D2-BD1D-DC3B0DA66A38}" dt="2021-02-07T01:29:29.578" v="611" actId="478"/>
          <ac:spMkLst>
            <pc:docMk/>
            <pc:sldMk cId="2607982309" sldId="266"/>
            <ac:spMk id="8" creationId="{6AF1001D-7219-4718-A12C-3DA754CFAAA3}"/>
          </ac:spMkLst>
        </pc:spChg>
        <pc:spChg chg="add mod">
          <ac:chgData name="Kate Heynoski" userId="d0348198-fcff-4531-ba7a-8983606bb8f1" providerId="ADAL" clId="{9ECF2FA3-FE96-40D2-BD1D-DC3B0DA66A38}" dt="2021-02-07T18:05:58.751" v="2052" actId="207"/>
          <ac:spMkLst>
            <pc:docMk/>
            <pc:sldMk cId="2607982309" sldId="266"/>
            <ac:spMk id="8" creationId="{D9590CFA-CEC5-43ED-AE44-29C4D7C4817C}"/>
          </ac:spMkLst>
        </pc:spChg>
        <pc:spChg chg="add mod">
          <ac:chgData name="Kate Heynoski" userId="d0348198-fcff-4531-ba7a-8983606bb8f1" providerId="ADAL" clId="{9ECF2FA3-FE96-40D2-BD1D-DC3B0DA66A38}" dt="2021-02-07T18:06:26.886" v="2073" actId="20577"/>
          <ac:spMkLst>
            <pc:docMk/>
            <pc:sldMk cId="2607982309" sldId="266"/>
            <ac:spMk id="10" creationId="{551641A9-A78B-4495-8FCF-078A11B4DCBD}"/>
          </ac:spMkLst>
        </pc:spChg>
        <pc:spChg chg="del">
          <ac:chgData name="Kate Heynoski" userId="d0348198-fcff-4531-ba7a-8983606bb8f1" providerId="ADAL" clId="{9ECF2FA3-FE96-40D2-BD1D-DC3B0DA66A38}" dt="2021-02-07T01:29:29.578" v="611" actId="478"/>
          <ac:spMkLst>
            <pc:docMk/>
            <pc:sldMk cId="2607982309" sldId="266"/>
            <ac:spMk id="10" creationId="{6EFCF4FB-D626-410F-92AD-B60905F29DC9}"/>
          </ac:spMkLst>
        </pc:spChg>
        <pc:spChg chg="del">
          <ac:chgData name="Kate Heynoski" userId="d0348198-fcff-4531-ba7a-8983606bb8f1" providerId="ADAL" clId="{9ECF2FA3-FE96-40D2-BD1D-DC3B0DA66A38}" dt="2021-02-07T01:29:29.578" v="611" actId="478"/>
          <ac:spMkLst>
            <pc:docMk/>
            <pc:sldMk cId="2607982309" sldId="266"/>
            <ac:spMk id="11" creationId="{3FDA832B-7874-46D2-9CC0-32B01EDD6CAE}"/>
          </ac:spMkLst>
        </pc:spChg>
        <pc:spChg chg="add mod">
          <ac:chgData name="Kate Heynoski" userId="d0348198-fcff-4531-ba7a-8983606bb8f1" providerId="ADAL" clId="{9ECF2FA3-FE96-40D2-BD1D-DC3B0DA66A38}" dt="2021-02-07T18:04:15.213" v="2050" actId="1076"/>
          <ac:spMkLst>
            <pc:docMk/>
            <pc:sldMk cId="2607982309" sldId="266"/>
            <ac:spMk id="11" creationId="{5BF58A72-9057-4685-9F8F-A888D9A90114}"/>
          </ac:spMkLst>
        </pc:spChg>
        <pc:spChg chg="del">
          <ac:chgData name="Kate Heynoski" userId="d0348198-fcff-4531-ba7a-8983606bb8f1" providerId="ADAL" clId="{9ECF2FA3-FE96-40D2-BD1D-DC3B0DA66A38}" dt="2021-02-07T01:29:29.578" v="611" actId="478"/>
          <ac:spMkLst>
            <pc:docMk/>
            <pc:sldMk cId="2607982309" sldId="266"/>
            <ac:spMk id="12" creationId="{066B8A68-F68B-41E0-9C20-F465CAE704BB}"/>
          </ac:spMkLst>
        </pc:spChg>
        <pc:spChg chg="del">
          <ac:chgData name="Kate Heynoski" userId="d0348198-fcff-4531-ba7a-8983606bb8f1" providerId="ADAL" clId="{9ECF2FA3-FE96-40D2-BD1D-DC3B0DA66A38}" dt="2021-02-07T01:29:29.578" v="611" actId="478"/>
          <ac:spMkLst>
            <pc:docMk/>
            <pc:sldMk cId="2607982309" sldId="266"/>
            <ac:spMk id="13" creationId="{976999A6-07D9-4401-8627-B5FF5305A437}"/>
          </ac:spMkLst>
        </pc:spChg>
        <pc:spChg chg="del">
          <ac:chgData name="Kate Heynoski" userId="d0348198-fcff-4531-ba7a-8983606bb8f1" providerId="ADAL" clId="{9ECF2FA3-FE96-40D2-BD1D-DC3B0DA66A38}" dt="2021-02-07T01:29:29.578" v="611" actId="478"/>
          <ac:spMkLst>
            <pc:docMk/>
            <pc:sldMk cId="2607982309" sldId="266"/>
            <ac:spMk id="14" creationId="{A9FD0F9C-379C-48E2-B38A-E954CADA5A78}"/>
          </ac:spMkLst>
        </pc:spChg>
        <pc:spChg chg="del">
          <ac:chgData name="Kate Heynoski" userId="d0348198-fcff-4531-ba7a-8983606bb8f1" providerId="ADAL" clId="{9ECF2FA3-FE96-40D2-BD1D-DC3B0DA66A38}" dt="2021-02-07T01:29:29.578" v="611" actId="478"/>
          <ac:spMkLst>
            <pc:docMk/>
            <pc:sldMk cId="2607982309" sldId="266"/>
            <ac:spMk id="15" creationId="{C30DCD13-6004-45A3-B162-30C7750FB0F9}"/>
          </ac:spMkLst>
        </pc:spChg>
        <pc:spChg chg="del">
          <ac:chgData name="Kate Heynoski" userId="d0348198-fcff-4531-ba7a-8983606bb8f1" providerId="ADAL" clId="{9ECF2FA3-FE96-40D2-BD1D-DC3B0DA66A38}" dt="2021-02-07T01:29:29.578" v="611" actId="478"/>
          <ac:spMkLst>
            <pc:docMk/>
            <pc:sldMk cId="2607982309" sldId="266"/>
            <ac:spMk id="16" creationId="{840090E8-F255-40AE-8B4D-94DCCEF606D2}"/>
          </ac:spMkLst>
        </pc:spChg>
        <pc:spChg chg="del">
          <ac:chgData name="Kate Heynoski" userId="d0348198-fcff-4531-ba7a-8983606bb8f1" providerId="ADAL" clId="{9ECF2FA3-FE96-40D2-BD1D-DC3B0DA66A38}" dt="2021-02-07T01:29:29.578" v="611" actId="478"/>
          <ac:spMkLst>
            <pc:docMk/>
            <pc:sldMk cId="2607982309" sldId="266"/>
            <ac:spMk id="17" creationId="{286DFB0F-7B8D-4E41-B7BE-9529CC932224}"/>
          </ac:spMkLst>
        </pc:spChg>
        <pc:spChg chg="del">
          <ac:chgData name="Kate Heynoski" userId="d0348198-fcff-4531-ba7a-8983606bb8f1" providerId="ADAL" clId="{9ECF2FA3-FE96-40D2-BD1D-DC3B0DA66A38}" dt="2021-02-07T01:29:29.578" v="611" actId="478"/>
          <ac:spMkLst>
            <pc:docMk/>
            <pc:sldMk cId="2607982309" sldId="266"/>
            <ac:spMk id="18" creationId="{35439009-7E49-4A59-9B55-2F4BBC644C9F}"/>
          </ac:spMkLst>
        </pc:spChg>
        <pc:spChg chg="del">
          <ac:chgData name="Kate Heynoski" userId="d0348198-fcff-4531-ba7a-8983606bb8f1" providerId="ADAL" clId="{9ECF2FA3-FE96-40D2-BD1D-DC3B0DA66A38}" dt="2021-02-07T01:30:23.276" v="619" actId="478"/>
          <ac:spMkLst>
            <pc:docMk/>
            <pc:sldMk cId="2607982309" sldId="266"/>
            <ac:spMk id="36" creationId="{F3611DDA-E961-490D-BFD6-B6A2FFE0065D}"/>
          </ac:spMkLst>
        </pc:spChg>
        <pc:spChg chg="del">
          <ac:chgData name="Kate Heynoski" userId="d0348198-fcff-4531-ba7a-8983606bb8f1" providerId="ADAL" clId="{9ECF2FA3-FE96-40D2-BD1D-DC3B0DA66A38}" dt="2021-02-07T01:29:29.578" v="611" actId="478"/>
          <ac:spMkLst>
            <pc:docMk/>
            <pc:sldMk cId="2607982309" sldId="266"/>
            <ac:spMk id="58" creationId="{45A3F82B-5761-491F-BD48-9634672EBA0F}"/>
          </ac:spMkLst>
        </pc:spChg>
        <pc:spChg chg="del">
          <ac:chgData name="Kate Heynoski" userId="d0348198-fcff-4531-ba7a-8983606bb8f1" providerId="ADAL" clId="{9ECF2FA3-FE96-40D2-BD1D-DC3B0DA66A38}" dt="2021-02-07T01:29:29.578" v="611" actId="478"/>
          <ac:spMkLst>
            <pc:docMk/>
            <pc:sldMk cId="2607982309" sldId="266"/>
            <ac:spMk id="88" creationId="{545E8BBE-1719-4F32-8D77-8C509B0107CC}"/>
          </ac:spMkLst>
        </pc:spChg>
        <pc:spChg chg="del">
          <ac:chgData name="Kate Heynoski" userId="d0348198-fcff-4531-ba7a-8983606bb8f1" providerId="ADAL" clId="{9ECF2FA3-FE96-40D2-BD1D-DC3B0DA66A38}" dt="2021-02-07T01:29:29.578" v="611" actId="478"/>
          <ac:spMkLst>
            <pc:docMk/>
            <pc:sldMk cId="2607982309" sldId="266"/>
            <ac:spMk id="93" creationId="{A8899FBF-7BE2-4882-8270-5CF416719B00}"/>
          </ac:spMkLst>
        </pc:spChg>
        <pc:spChg chg="del">
          <ac:chgData name="Kate Heynoski" userId="d0348198-fcff-4531-ba7a-8983606bb8f1" providerId="ADAL" clId="{9ECF2FA3-FE96-40D2-BD1D-DC3B0DA66A38}" dt="2021-02-07T01:29:29.578" v="611" actId="478"/>
          <ac:spMkLst>
            <pc:docMk/>
            <pc:sldMk cId="2607982309" sldId="266"/>
            <ac:spMk id="146" creationId="{D6F0B5D7-3528-4169-9E49-DADD1E9C15BD}"/>
          </ac:spMkLst>
        </pc:spChg>
        <pc:spChg chg="del">
          <ac:chgData name="Kate Heynoski" userId="d0348198-fcff-4531-ba7a-8983606bb8f1" providerId="ADAL" clId="{9ECF2FA3-FE96-40D2-BD1D-DC3B0DA66A38}" dt="2021-02-07T01:29:29.578" v="611" actId="478"/>
          <ac:spMkLst>
            <pc:docMk/>
            <pc:sldMk cId="2607982309" sldId="266"/>
            <ac:spMk id="147" creationId="{8B93E3E0-5314-498A-BE7E-B041C27CFF34}"/>
          </ac:spMkLst>
        </pc:spChg>
        <pc:spChg chg="del">
          <ac:chgData name="Kate Heynoski" userId="d0348198-fcff-4531-ba7a-8983606bb8f1" providerId="ADAL" clId="{9ECF2FA3-FE96-40D2-BD1D-DC3B0DA66A38}" dt="2021-02-07T01:29:29.578" v="611" actId="478"/>
          <ac:spMkLst>
            <pc:docMk/>
            <pc:sldMk cId="2607982309" sldId="266"/>
            <ac:spMk id="148" creationId="{5AD50C93-78C2-464F-A5C5-68698CCFF687}"/>
          </ac:spMkLst>
        </pc:spChg>
        <pc:spChg chg="del">
          <ac:chgData name="Kate Heynoski" userId="d0348198-fcff-4531-ba7a-8983606bb8f1" providerId="ADAL" clId="{9ECF2FA3-FE96-40D2-BD1D-DC3B0DA66A38}" dt="2021-02-07T01:29:29.578" v="611" actId="478"/>
          <ac:spMkLst>
            <pc:docMk/>
            <pc:sldMk cId="2607982309" sldId="266"/>
            <ac:spMk id="149" creationId="{08637E8F-9502-498A-B4F8-A75EEBE2D886}"/>
          </ac:spMkLst>
        </pc:spChg>
        <pc:graphicFrameChg chg="add mod">
          <ac:chgData name="Kate Heynoski" userId="d0348198-fcff-4531-ba7a-8983606bb8f1" providerId="ADAL" clId="{9ECF2FA3-FE96-40D2-BD1D-DC3B0DA66A38}" dt="2021-02-07T18:05:52.220" v="2051" actId="12100"/>
          <ac:graphicFrameMkLst>
            <pc:docMk/>
            <pc:sldMk cId="2607982309" sldId="266"/>
            <ac:graphicFrameMk id="4" creationId="{0B8438CB-CD78-47CF-AF0D-28AB1D27DD0E}"/>
          </ac:graphicFrameMkLst>
        </pc:graphicFrameChg>
        <pc:cxnChg chg="del mod">
          <ac:chgData name="Kate Heynoski" userId="d0348198-fcff-4531-ba7a-8983606bb8f1" providerId="ADAL" clId="{9ECF2FA3-FE96-40D2-BD1D-DC3B0DA66A38}" dt="2021-02-07T01:29:29.578" v="611" actId="478"/>
          <ac:cxnSpMkLst>
            <pc:docMk/>
            <pc:sldMk cId="2607982309" sldId="266"/>
            <ac:cxnSpMk id="19" creationId="{85D013A8-DB50-4D49-8B94-D4B1AA110F81}"/>
          </ac:cxnSpMkLst>
        </pc:cxnChg>
        <pc:cxnChg chg="del mod">
          <ac:chgData name="Kate Heynoski" userId="d0348198-fcff-4531-ba7a-8983606bb8f1" providerId="ADAL" clId="{9ECF2FA3-FE96-40D2-BD1D-DC3B0DA66A38}" dt="2021-02-07T01:29:29.578" v="611" actId="478"/>
          <ac:cxnSpMkLst>
            <pc:docMk/>
            <pc:sldMk cId="2607982309" sldId="266"/>
            <ac:cxnSpMk id="20" creationId="{9F8105DF-844E-4641-BF5F-EB96BCF50E48}"/>
          </ac:cxnSpMkLst>
        </pc:cxnChg>
        <pc:cxnChg chg="del mod">
          <ac:chgData name="Kate Heynoski" userId="d0348198-fcff-4531-ba7a-8983606bb8f1" providerId="ADAL" clId="{9ECF2FA3-FE96-40D2-BD1D-DC3B0DA66A38}" dt="2021-02-07T01:29:29.578" v="611" actId="478"/>
          <ac:cxnSpMkLst>
            <pc:docMk/>
            <pc:sldMk cId="2607982309" sldId="266"/>
            <ac:cxnSpMk id="23" creationId="{21C65F21-43D2-4663-BFCE-EE15BCAFD885}"/>
          </ac:cxnSpMkLst>
        </pc:cxnChg>
        <pc:cxnChg chg="del mod">
          <ac:chgData name="Kate Heynoski" userId="d0348198-fcff-4531-ba7a-8983606bb8f1" providerId="ADAL" clId="{9ECF2FA3-FE96-40D2-BD1D-DC3B0DA66A38}" dt="2021-02-07T01:29:29.578" v="611" actId="478"/>
          <ac:cxnSpMkLst>
            <pc:docMk/>
            <pc:sldMk cId="2607982309" sldId="266"/>
            <ac:cxnSpMk id="26" creationId="{70C132BC-5993-400A-8E3A-8740E441525E}"/>
          </ac:cxnSpMkLst>
        </pc:cxnChg>
        <pc:cxnChg chg="del mod">
          <ac:chgData name="Kate Heynoski" userId="d0348198-fcff-4531-ba7a-8983606bb8f1" providerId="ADAL" clId="{9ECF2FA3-FE96-40D2-BD1D-DC3B0DA66A38}" dt="2021-02-07T01:29:29.578" v="611" actId="478"/>
          <ac:cxnSpMkLst>
            <pc:docMk/>
            <pc:sldMk cId="2607982309" sldId="266"/>
            <ac:cxnSpMk id="29" creationId="{13BA299E-BAB3-4453-BE64-F11F6835298F}"/>
          </ac:cxnSpMkLst>
        </pc:cxnChg>
        <pc:cxnChg chg="del mod">
          <ac:chgData name="Kate Heynoski" userId="d0348198-fcff-4531-ba7a-8983606bb8f1" providerId="ADAL" clId="{9ECF2FA3-FE96-40D2-BD1D-DC3B0DA66A38}" dt="2021-02-07T01:29:29.578" v="611" actId="478"/>
          <ac:cxnSpMkLst>
            <pc:docMk/>
            <pc:sldMk cId="2607982309" sldId="266"/>
            <ac:cxnSpMk id="32" creationId="{1F9DA2D4-D4E1-4019-826E-A03AB00C465A}"/>
          </ac:cxnSpMkLst>
        </pc:cxnChg>
        <pc:cxnChg chg="del mod">
          <ac:chgData name="Kate Heynoski" userId="d0348198-fcff-4531-ba7a-8983606bb8f1" providerId="ADAL" clId="{9ECF2FA3-FE96-40D2-BD1D-DC3B0DA66A38}" dt="2021-02-07T01:29:29.578" v="611" actId="478"/>
          <ac:cxnSpMkLst>
            <pc:docMk/>
            <pc:sldMk cId="2607982309" sldId="266"/>
            <ac:cxnSpMk id="35" creationId="{D9FFE83C-581A-4DA6-BDD4-CED573D4CC35}"/>
          </ac:cxnSpMkLst>
        </pc:cxnChg>
        <pc:cxnChg chg="del mod">
          <ac:chgData name="Kate Heynoski" userId="d0348198-fcff-4531-ba7a-8983606bb8f1" providerId="ADAL" clId="{9ECF2FA3-FE96-40D2-BD1D-DC3B0DA66A38}" dt="2021-02-07T01:29:29.578" v="611" actId="478"/>
          <ac:cxnSpMkLst>
            <pc:docMk/>
            <pc:sldMk cId="2607982309" sldId="266"/>
            <ac:cxnSpMk id="38" creationId="{8875E30E-7403-45B9-A272-086530D86374}"/>
          </ac:cxnSpMkLst>
        </pc:cxnChg>
        <pc:cxnChg chg="del mod">
          <ac:chgData name="Kate Heynoski" userId="d0348198-fcff-4531-ba7a-8983606bb8f1" providerId="ADAL" clId="{9ECF2FA3-FE96-40D2-BD1D-DC3B0DA66A38}" dt="2021-02-07T01:29:29.578" v="611" actId="478"/>
          <ac:cxnSpMkLst>
            <pc:docMk/>
            <pc:sldMk cId="2607982309" sldId="266"/>
            <ac:cxnSpMk id="41" creationId="{630AEF41-1982-4433-B6D2-FE765145C710}"/>
          </ac:cxnSpMkLst>
        </pc:cxnChg>
        <pc:cxnChg chg="del">
          <ac:chgData name="Kate Heynoski" userId="d0348198-fcff-4531-ba7a-8983606bb8f1" providerId="ADAL" clId="{9ECF2FA3-FE96-40D2-BD1D-DC3B0DA66A38}" dt="2021-02-07T01:29:29.578" v="611" actId="478"/>
          <ac:cxnSpMkLst>
            <pc:docMk/>
            <pc:sldMk cId="2607982309" sldId="266"/>
            <ac:cxnSpMk id="47" creationId="{885EA970-0C08-4B49-B5F1-A95D4DC0217F}"/>
          </ac:cxnSpMkLst>
        </pc:cxnChg>
        <pc:cxnChg chg="del mod">
          <ac:chgData name="Kate Heynoski" userId="d0348198-fcff-4531-ba7a-8983606bb8f1" providerId="ADAL" clId="{9ECF2FA3-FE96-40D2-BD1D-DC3B0DA66A38}" dt="2021-02-07T01:29:29.578" v="611" actId="478"/>
          <ac:cxnSpMkLst>
            <pc:docMk/>
            <pc:sldMk cId="2607982309" sldId="266"/>
            <ac:cxnSpMk id="66" creationId="{6311912B-162E-40E4-AF2C-C25ABFBB926A}"/>
          </ac:cxnSpMkLst>
        </pc:cxnChg>
        <pc:cxnChg chg="del mod">
          <ac:chgData name="Kate Heynoski" userId="d0348198-fcff-4531-ba7a-8983606bb8f1" providerId="ADAL" clId="{9ECF2FA3-FE96-40D2-BD1D-DC3B0DA66A38}" dt="2021-02-07T01:29:29.578" v="611" actId="478"/>
          <ac:cxnSpMkLst>
            <pc:docMk/>
            <pc:sldMk cId="2607982309" sldId="266"/>
            <ac:cxnSpMk id="70" creationId="{D5ADC4CF-5094-464B-AB6D-15E0C23DEAFF}"/>
          </ac:cxnSpMkLst>
        </pc:cxnChg>
        <pc:cxnChg chg="del mod">
          <ac:chgData name="Kate Heynoski" userId="d0348198-fcff-4531-ba7a-8983606bb8f1" providerId="ADAL" clId="{9ECF2FA3-FE96-40D2-BD1D-DC3B0DA66A38}" dt="2021-02-07T01:29:29.578" v="611" actId="478"/>
          <ac:cxnSpMkLst>
            <pc:docMk/>
            <pc:sldMk cId="2607982309" sldId="266"/>
            <ac:cxnSpMk id="73" creationId="{1D25EC75-F31E-47A3-8881-3F7F26F3553E}"/>
          </ac:cxnSpMkLst>
        </pc:cxnChg>
        <pc:cxnChg chg="del mod">
          <ac:chgData name="Kate Heynoski" userId="d0348198-fcff-4531-ba7a-8983606bb8f1" providerId="ADAL" clId="{9ECF2FA3-FE96-40D2-BD1D-DC3B0DA66A38}" dt="2021-02-07T01:29:29.578" v="611" actId="478"/>
          <ac:cxnSpMkLst>
            <pc:docMk/>
            <pc:sldMk cId="2607982309" sldId="266"/>
            <ac:cxnSpMk id="76" creationId="{D9BD11F6-E9DD-4138-A89F-AE667BBD63EA}"/>
          </ac:cxnSpMkLst>
        </pc:cxnChg>
        <pc:cxnChg chg="del mod">
          <ac:chgData name="Kate Heynoski" userId="d0348198-fcff-4531-ba7a-8983606bb8f1" providerId="ADAL" clId="{9ECF2FA3-FE96-40D2-BD1D-DC3B0DA66A38}" dt="2021-02-07T01:29:29.578" v="611" actId="478"/>
          <ac:cxnSpMkLst>
            <pc:docMk/>
            <pc:sldMk cId="2607982309" sldId="266"/>
            <ac:cxnSpMk id="79" creationId="{5F255D00-4F50-4E1E-908C-EC02DF1911BC}"/>
          </ac:cxnSpMkLst>
        </pc:cxnChg>
        <pc:cxnChg chg="del mod">
          <ac:chgData name="Kate Heynoski" userId="d0348198-fcff-4531-ba7a-8983606bb8f1" providerId="ADAL" clId="{9ECF2FA3-FE96-40D2-BD1D-DC3B0DA66A38}" dt="2021-02-07T01:29:29.578" v="611" actId="478"/>
          <ac:cxnSpMkLst>
            <pc:docMk/>
            <pc:sldMk cId="2607982309" sldId="266"/>
            <ac:cxnSpMk id="82" creationId="{BC7BE3DE-339B-41AB-8D24-4621ACC1261F}"/>
          </ac:cxnSpMkLst>
        </pc:cxnChg>
        <pc:cxnChg chg="del mod">
          <ac:chgData name="Kate Heynoski" userId="d0348198-fcff-4531-ba7a-8983606bb8f1" providerId="ADAL" clId="{9ECF2FA3-FE96-40D2-BD1D-DC3B0DA66A38}" dt="2021-02-07T01:29:29.578" v="611" actId="478"/>
          <ac:cxnSpMkLst>
            <pc:docMk/>
            <pc:sldMk cId="2607982309" sldId="266"/>
            <ac:cxnSpMk id="85" creationId="{8C8BDBD6-61DF-4794-830E-BB0E757B99F5}"/>
          </ac:cxnSpMkLst>
        </pc:cxnChg>
        <pc:cxnChg chg="del mod">
          <ac:chgData name="Kate Heynoski" userId="d0348198-fcff-4531-ba7a-8983606bb8f1" providerId="ADAL" clId="{9ECF2FA3-FE96-40D2-BD1D-DC3B0DA66A38}" dt="2021-02-07T01:29:29.578" v="611" actId="478"/>
          <ac:cxnSpMkLst>
            <pc:docMk/>
            <pc:sldMk cId="2607982309" sldId="266"/>
            <ac:cxnSpMk id="89" creationId="{5CF20031-8751-4DAC-A3F6-85E844E7E9E9}"/>
          </ac:cxnSpMkLst>
        </pc:cxnChg>
        <pc:cxnChg chg="del mod">
          <ac:chgData name="Kate Heynoski" userId="d0348198-fcff-4531-ba7a-8983606bb8f1" providerId="ADAL" clId="{9ECF2FA3-FE96-40D2-BD1D-DC3B0DA66A38}" dt="2021-02-07T01:29:29.578" v="611" actId="478"/>
          <ac:cxnSpMkLst>
            <pc:docMk/>
            <pc:sldMk cId="2607982309" sldId="266"/>
            <ac:cxnSpMk id="92" creationId="{E03714EE-9956-4338-8757-0B3E7EC80D27}"/>
          </ac:cxnSpMkLst>
        </pc:cxnChg>
        <pc:cxnChg chg="del mod">
          <ac:chgData name="Kate Heynoski" userId="d0348198-fcff-4531-ba7a-8983606bb8f1" providerId="ADAL" clId="{9ECF2FA3-FE96-40D2-BD1D-DC3B0DA66A38}" dt="2021-02-07T01:29:29.578" v="611" actId="478"/>
          <ac:cxnSpMkLst>
            <pc:docMk/>
            <pc:sldMk cId="2607982309" sldId="266"/>
            <ac:cxnSpMk id="96" creationId="{5B7D04D3-1CCF-4D9D-B585-2A58106FC430}"/>
          </ac:cxnSpMkLst>
        </pc:cxnChg>
        <pc:cxnChg chg="del mod">
          <ac:chgData name="Kate Heynoski" userId="d0348198-fcff-4531-ba7a-8983606bb8f1" providerId="ADAL" clId="{9ECF2FA3-FE96-40D2-BD1D-DC3B0DA66A38}" dt="2021-02-07T01:29:29.578" v="611" actId="478"/>
          <ac:cxnSpMkLst>
            <pc:docMk/>
            <pc:sldMk cId="2607982309" sldId="266"/>
            <ac:cxnSpMk id="99" creationId="{C182E474-87FA-4B11-BEA8-DA047E3659F0}"/>
          </ac:cxnSpMkLst>
        </pc:cxnChg>
        <pc:cxnChg chg="del mod">
          <ac:chgData name="Kate Heynoski" userId="d0348198-fcff-4531-ba7a-8983606bb8f1" providerId="ADAL" clId="{9ECF2FA3-FE96-40D2-BD1D-DC3B0DA66A38}" dt="2021-02-07T01:29:29.578" v="611" actId="478"/>
          <ac:cxnSpMkLst>
            <pc:docMk/>
            <pc:sldMk cId="2607982309" sldId="266"/>
            <ac:cxnSpMk id="141" creationId="{FC60798A-B81A-4382-9E97-55E6F11C65C6}"/>
          </ac:cxnSpMkLst>
        </pc:cxnChg>
        <pc:cxnChg chg="del mod">
          <ac:chgData name="Kate Heynoski" userId="d0348198-fcff-4531-ba7a-8983606bb8f1" providerId="ADAL" clId="{9ECF2FA3-FE96-40D2-BD1D-DC3B0DA66A38}" dt="2021-02-07T01:29:29.578" v="611" actId="478"/>
          <ac:cxnSpMkLst>
            <pc:docMk/>
            <pc:sldMk cId="2607982309" sldId="266"/>
            <ac:cxnSpMk id="152" creationId="{5289A07C-B7DA-4C5B-9E9E-4DDDF955759F}"/>
          </ac:cxnSpMkLst>
        </pc:cxnChg>
        <pc:cxnChg chg="del mod">
          <ac:chgData name="Kate Heynoski" userId="d0348198-fcff-4531-ba7a-8983606bb8f1" providerId="ADAL" clId="{9ECF2FA3-FE96-40D2-BD1D-DC3B0DA66A38}" dt="2021-02-07T01:29:29.578" v="611" actId="478"/>
          <ac:cxnSpMkLst>
            <pc:docMk/>
            <pc:sldMk cId="2607982309" sldId="266"/>
            <ac:cxnSpMk id="155" creationId="{6577E66E-4BAD-4BF2-AD24-C97C42727EB5}"/>
          </ac:cxnSpMkLst>
        </pc:cxnChg>
      </pc:sldChg>
      <pc:sldChg chg="del">
        <pc:chgData name="Kate Heynoski" userId="d0348198-fcff-4531-ba7a-8983606bb8f1" providerId="ADAL" clId="{9ECF2FA3-FE96-40D2-BD1D-DC3B0DA66A38}" dt="2021-02-07T01:29:37.028" v="612" actId="47"/>
        <pc:sldMkLst>
          <pc:docMk/>
          <pc:sldMk cId="26648579" sldId="268"/>
        </pc:sldMkLst>
      </pc:sldChg>
      <pc:sldChg chg="del">
        <pc:chgData name="Kate Heynoski" userId="d0348198-fcff-4531-ba7a-8983606bb8f1" providerId="ADAL" clId="{9ECF2FA3-FE96-40D2-BD1D-DC3B0DA66A38}" dt="2021-02-07T01:27:23.684" v="607" actId="47"/>
        <pc:sldMkLst>
          <pc:docMk/>
          <pc:sldMk cId="3312938488" sldId="270"/>
        </pc:sldMkLst>
      </pc:sldChg>
      <pc:sldChg chg="modSp mod">
        <pc:chgData name="Kate Heynoski" userId="d0348198-fcff-4531-ba7a-8983606bb8f1" providerId="ADAL" clId="{9ECF2FA3-FE96-40D2-BD1D-DC3B0DA66A38}" dt="2021-02-09T06:31:37.341" v="3543" actId="20577"/>
        <pc:sldMkLst>
          <pc:docMk/>
          <pc:sldMk cId="1788494568" sldId="271"/>
        </pc:sldMkLst>
        <pc:spChg chg="mod">
          <ac:chgData name="Kate Heynoski" userId="d0348198-fcff-4531-ba7a-8983606bb8f1" providerId="ADAL" clId="{9ECF2FA3-FE96-40D2-BD1D-DC3B0DA66A38}" dt="2021-02-07T01:31:06.773" v="641" actId="20577"/>
          <ac:spMkLst>
            <pc:docMk/>
            <pc:sldMk cId="1788494568" sldId="271"/>
            <ac:spMk id="3" creationId="{8F1EA810-B2D8-41E8-BE52-1FF93581D841}"/>
          </ac:spMkLst>
        </pc:spChg>
        <pc:spChg chg="mod">
          <ac:chgData name="Kate Heynoski" userId="d0348198-fcff-4531-ba7a-8983606bb8f1" providerId="ADAL" clId="{9ECF2FA3-FE96-40D2-BD1D-DC3B0DA66A38}" dt="2021-02-09T06:31:37.341" v="3543" actId="20577"/>
          <ac:spMkLst>
            <pc:docMk/>
            <pc:sldMk cId="1788494568" sldId="271"/>
            <ac:spMk id="4" creationId="{04FDD4D6-2AA5-414C-85B7-E2ABA7B429AC}"/>
          </ac:spMkLst>
        </pc:spChg>
      </pc:sldChg>
      <pc:sldChg chg="modSp mod">
        <pc:chgData name="Kate Heynoski" userId="d0348198-fcff-4531-ba7a-8983606bb8f1" providerId="ADAL" clId="{9ECF2FA3-FE96-40D2-BD1D-DC3B0DA66A38}" dt="2021-02-07T13:16:51.611" v="1250" actId="27636"/>
        <pc:sldMkLst>
          <pc:docMk/>
          <pc:sldMk cId="4036899020" sldId="272"/>
        </pc:sldMkLst>
        <pc:spChg chg="mod">
          <ac:chgData name="Kate Heynoski" userId="d0348198-fcff-4531-ba7a-8983606bb8f1" providerId="ADAL" clId="{9ECF2FA3-FE96-40D2-BD1D-DC3B0DA66A38}" dt="2021-02-07T03:47:08.364" v="986" actId="20577"/>
          <ac:spMkLst>
            <pc:docMk/>
            <pc:sldMk cId="4036899020" sldId="272"/>
            <ac:spMk id="3" creationId="{8F1EA810-B2D8-41E8-BE52-1FF93581D841}"/>
          </ac:spMkLst>
        </pc:spChg>
        <pc:spChg chg="mod">
          <ac:chgData name="Kate Heynoski" userId="d0348198-fcff-4531-ba7a-8983606bb8f1" providerId="ADAL" clId="{9ECF2FA3-FE96-40D2-BD1D-DC3B0DA66A38}" dt="2021-02-07T13:16:51.611" v="1250" actId="27636"/>
          <ac:spMkLst>
            <pc:docMk/>
            <pc:sldMk cId="4036899020" sldId="272"/>
            <ac:spMk id="4" creationId="{04FDD4D6-2AA5-414C-85B7-E2ABA7B429AC}"/>
          </ac:spMkLst>
        </pc:spChg>
      </pc:sldChg>
      <pc:sldChg chg="modSp mod">
        <pc:chgData name="Kate Heynoski" userId="d0348198-fcff-4531-ba7a-8983606bb8f1" providerId="ADAL" clId="{9ECF2FA3-FE96-40D2-BD1D-DC3B0DA66A38}" dt="2021-02-07T04:11:01.052" v="1174" actId="255"/>
        <pc:sldMkLst>
          <pc:docMk/>
          <pc:sldMk cId="4230268746" sldId="274"/>
        </pc:sldMkLst>
        <pc:spChg chg="mod">
          <ac:chgData name="Kate Heynoski" userId="d0348198-fcff-4531-ba7a-8983606bb8f1" providerId="ADAL" clId="{9ECF2FA3-FE96-40D2-BD1D-DC3B0DA66A38}" dt="2021-02-07T03:47:51.807" v="1027" actId="20577"/>
          <ac:spMkLst>
            <pc:docMk/>
            <pc:sldMk cId="4230268746" sldId="274"/>
            <ac:spMk id="7" creationId="{C7D987A8-7679-4431-816E-C9BEB17BED5A}"/>
          </ac:spMkLst>
        </pc:spChg>
        <pc:graphicFrameChg chg="mod modGraphic">
          <ac:chgData name="Kate Heynoski" userId="d0348198-fcff-4531-ba7a-8983606bb8f1" providerId="ADAL" clId="{9ECF2FA3-FE96-40D2-BD1D-DC3B0DA66A38}" dt="2021-02-07T04:11:01.052" v="1174" actId="255"/>
          <ac:graphicFrameMkLst>
            <pc:docMk/>
            <pc:sldMk cId="4230268746" sldId="274"/>
            <ac:graphicFrameMk id="2" creationId="{B7F8C101-BF4F-404C-B807-F04CB371A6EE}"/>
          </ac:graphicFrameMkLst>
        </pc:graphicFrameChg>
      </pc:sldChg>
      <pc:sldChg chg="modSp mod">
        <pc:chgData name="Kate Heynoski" userId="d0348198-fcff-4531-ba7a-8983606bb8f1" providerId="ADAL" clId="{9ECF2FA3-FE96-40D2-BD1D-DC3B0DA66A38}" dt="2021-02-07T01:58:18.416" v="801" actId="27636"/>
        <pc:sldMkLst>
          <pc:docMk/>
          <pc:sldMk cId="3675217329" sldId="277"/>
        </pc:sldMkLst>
        <pc:spChg chg="mod">
          <ac:chgData name="Kate Heynoski" userId="d0348198-fcff-4531-ba7a-8983606bb8f1" providerId="ADAL" clId="{9ECF2FA3-FE96-40D2-BD1D-DC3B0DA66A38}" dt="2021-02-07T01:57:03.481" v="799" actId="20577"/>
          <ac:spMkLst>
            <pc:docMk/>
            <pc:sldMk cId="3675217329" sldId="277"/>
            <ac:spMk id="3" creationId="{8F1EA810-B2D8-41E8-BE52-1FF93581D841}"/>
          </ac:spMkLst>
        </pc:spChg>
        <pc:spChg chg="mod">
          <ac:chgData name="Kate Heynoski" userId="d0348198-fcff-4531-ba7a-8983606bb8f1" providerId="ADAL" clId="{9ECF2FA3-FE96-40D2-BD1D-DC3B0DA66A38}" dt="2021-02-07T01:58:18.416" v="801" actId="27636"/>
          <ac:spMkLst>
            <pc:docMk/>
            <pc:sldMk cId="3675217329" sldId="277"/>
            <ac:spMk id="4" creationId="{04FDD4D6-2AA5-414C-85B7-E2ABA7B429AC}"/>
          </ac:spMkLst>
        </pc:spChg>
      </pc:sldChg>
      <pc:sldChg chg="modSp del mod">
        <pc:chgData name="Kate Heynoski" userId="d0348198-fcff-4531-ba7a-8983606bb8f1" providerId="ADAL" clId="{9ECF2FA3-FE96-40D2-BD1D-DC3B0DA66A38}" dt="2021-02-07T03:53:13.781" v="1037" actId="47"/>
        <pc:sldMkLst>
          <pc:docMk/>
          <pc:sldMk cId="2312276069" sldId="279"/>
        </pc:sldMkLst>
        <pc:spChg chg="mod">
          <ac:chgData name="Kate Heynoski" userId="d0348198-fcff-4531-ba7a-8983606bb8f1" providerId="ADAL" clId="{9ECF2FA3-FE96-40D2-BD1D-DC3B0DA66A38}" dt="2021-02-07T01:59:40.694" v="823" actId="20577"/>
          <ac:spMkLst>
            <pc:docMk/>
            <pc:sldMk cId="2312276069" sldId="279"/>
            <ac:spMk id="7" creationId="{C7D987A8-7679-4431-816E-C9BEB17BED5A}"/>
          </ac:spMkLst>
        </pc:spChg>
        <pc:graphicFrameChg chg="mod modGraphic">
          <ac:chgData name="Kate Heynoski" userId="d0348198-fcff-4531-ba7a-8983606bb8f1" providerId="ADAL" clId="{9ECF2FA3-FE96-40D2-BD1D-DC3B0DA66A38}" dt="2021-02-07T03:44:12.042" v="942" actId="1035"/>
          <ac:graphicFrameMkLst>
            <pc:docMk/>
            <pc:sldMk cId="2312276069" sldId="279"/>
            <ac:graphicFrameMk id="2" creationId="{B7F8C101-BF4F-404C-B807-F04CB371A6EE}"/>
          </ac:graphicFrameMkLst>
        </pc:graphicFrameChg>
      </pc:sldChg>
      <pc:sldChg chg="addSp delSp modSp mod">
        <pc:chgData name="Kate Heynoski" userId="d0348198-fcff-4531-ba7a-8983606bb8f1" providerId="ADAL" clId="{9ECF2FA3-FE96-40D2-BD1D-DC3B0DA66A38}" dt="2021-02-09T06:30:22.107" v="3537"/>
        <pc:sldMkLst>
          <pc:docMk/>
          <pc:sldMk cId="412189901" sldId="280"/>
        </pc:sldMkLst>
        <pc:spChg chg="mod">
          <ac:chgData name="Kate Heynoski" userId="d0348198-fcff-4531-ba7a-8983606bb8f1" providerId="ADAL" clId="{9ECF2FA3-FE96-40D2-BD1D-DC3B0DA66A38}" dt="2021-02-07T01:53:56.059" v="763"/>
          <ac:spMkLst>
            <pc:docMk/>
            <pc:sldMk cId="412189901" sldId="280"/>
            <ac:spMk id="7" creationId="{C7D987A8-7679-4431-816E-C9BEB17BED5A}"/>
          </ac:spMkLst>
        </pc:spChg>
        <pc:spChg chg="add mod">
          <ac:chgData name="Kate Heynoski" userId="d0348198-fcff-4531-ba7a-8983606bb8f1" providerId="ADAL" clId="{9ECF2FA3-FE96-40D2-BD1D-DC3B0DA66A38}" dt="2021-02-09T06:30:22.107" v="3537"/>
          <ac:spMkLst>
            <pc:docMk/>
            <pc:sldMk cId="412189901" sldId="280"/>
            <ac:spMk id="10" creationId="{D43227BA-1529-4DC3-8857-EAB43EDB00C3}"/>
          </ac:spMkLst>
        </pc:spChg>
        <pc:spChg chg="add mod">
          <ac:chgData name="Kate Heynoski" userId="d0348198-fcff-4531-ba7a-8983606bb8f1" providerId="ADAL" clId="{9ECF2FA3-FE96-40D2-BD1D-DC3B0DA66A38}" dt="2021-02-09T06:30:22.107" v="3537"/>
          <ac:spMkLst>
            <pc:docMk/>
            <pc:sldMk cId="412189901" sldId="280"/>
            <ac:spMk id="12" creationId="{34075994-8ED5-47D0-9115-466CB44F40F6}"/>
          </ac:spMkLst>
        </pc:spChg>
        <pc:spChg chg="add mod">
          <ac:chgData name="Kate Heynoski" userId="d0348198-fcff-4531-ba7a-8983606bb8f1" providerId="ADAL" clId="{9ECF2FA3-FE96-40D2-BD1D-DC3B0DA66A38}" dt="2021-02-07T13:27:38.431" v="1339"/>
          <ac:spMkLst>
            <pc:docMk/>
            <pc:sldMk cId="412189901" sldId="280"/>
            <ac:spMk id="71" creationId="{1DA0ABAB-864B-4B64-8EC9-14CAC3987249}"/>
          </ac:spMkLst>
        </pc:spChg>
        <pc:spChg chg="del">
          <ac:chgData name="Kate Heynoski" userId="d0348198-fcff-4531-ba7a-8983606bb8f1" providerId="ADAL" clId="{9ECF2FA3-FE96-40D2-BD1D-DC3B0DA66A38}" dt="2021-02-07T01:54:04.153" v="765" actId="478"/>
          <ac:spMkLst>
            <pc:docMk/>
            <pc:sldMk cId="412189901" sldId="280"/>
            <ac:spMk id="74" creationId="{D3032561-7A7F-4988-B78F-82A6A92D8283}"/>
          </ac:spMkLst>
        </pc:spChg>
        <pc:spChg chg="add mod">
          <ac:chgData name="Kate Heynoski" userId="d0348198-fcff-4531-ba7a-8983606bb8f1" providerId="ADAL" clId="{9ECF2FA3-FE96-40D2-BD1D-DC3B0DA66A38}" dt="2021-02-07T13:27:38.431" v="1339"/>
          <ac:spMkLst>
            <pc:docMk/>
            <pc:sldMk cId="412189901" sldId="280"/>
            <ac:spMk id="75" creationId="{DDABBB09-1068-4790-B426-EE886D05CB9E}"/>
          </ac:spMkLst>
        </pc:spChg>
        <pc:spChg chg="add mod">
          <ac:chgData name="Kate Heynoski" userId="d0348198-fcff-4531-ba7a-8983606bb8f1" providerId="ADAL" clId="{9ECF2FA3-FE96-40D2-BD1D-DC3B0DA66A38}" dt="2021-02-07T13:27:38.431" v="1339"/>
          <ac:spMkLst>
            <pc:docMk/>
            <pc:sldMk cId="412189901" sldId="280"/>
            <ac:spMk id="76" creationId="{2141E265-7BC5-43FE-B0D5-71EFA029B658}"/>
          </ac:spMkLst>
        </pc:spChg>
        <pc:spChg chg="add mod">
          <ac:chgData name="Kate Heynoski" userId="d0348198-fcff-4531-ba7a-8983606bb8f1" providerId="ADAL" clId="{9ECF2FA3-FE96-40D2-BD1D-DC3B0DA66A38}" dt="2021-02-07T13:27:38.431" v="1339"/>
          <ac:spMkLst>
            <pc:docMk/>
            <pc:sldMk cId="412189901" sldId="280"/>
            <ac:spMk id="77" creationId="{759DA874-9115-4985-BF7F-A426816F7D47}"/>
          </ac:spMkLst>
        </pc:spChg>
        <pc:spChg chg="add mod">
          <ac:chgData name="Kate Heynoski" userId="d0348198-fcff-4531-ba7a-8983606bb8f1" providerId="ADAL" clId="{9ECF2FA3-FE96-40D2-BD1D-DC3B0DA66A38}" dt="2021-02-07T13:35:26.448" v="1423" actId="207"/>
          <ac:spMkLst>
            <pc:docMk/>
            <pc:sldMk cId="412189901" sldId="280"/>
            <ac:spMk id="80" creationId="{EC4201A0-F604-4A49-A22E-D0F47155B517}"/>
          </ac:spMkLst>
        </pc:spChg>
        <pc:grpChg chg="del">
          <ac:chgData name="Kate Heynoski" userId="d0348198-fcff-4531-ba7a-8983606bb8f1" providerId="ADAL" clId="{9ECF2FA3-FE96-40D2-BD1D-DC3B0DA66A38}" dt="2021-02-07T01:54:01.438" v="764" actId="478"/>
          <ac:grpSpMkLst>
            <pc:docMk/>
            <pc:sldMk cId="412189901" sldId="280"/>
            <ac:grpSpMk id="73" creationId="{5411EE46-A01C-499B-AEB5-231877818CBB}"/>
          </ac:grpSpMkLst>
        </pc:grpChg>
        <pc:picChg chg="add mod">
          <ac:chgData name="Kate Heynoski" userId="d0348198-fcff-4531-ba7a-8983606bb8f1" providerId="ADAL" clId="{9ECF2FA3-FE96-40D2-BD1D-DC3B0DA66A38}" dt="2021-02-09T06:30:22.107" v="3537"/>
          <ac:picMkLst>
            <pc:docMk/>
            <pc:sldMk cId="412189901" sldId="280"/>
            <ac:picMk id="11" creationId="{CF64548A-4122-4CFC-9B92-FDBD3424F9A9}"/>
          </ac:picMkLst>
        </pc:picChg>
        <pc:picChg chg="add mod">
          <ac:chgData name="Kate Heynoski" userId="d0348198-fcff-4531-ba7a-8983606bb8f1" providerId="ADAL" clId="{9ECF2FA3-FE96-40D2-BD1D-DC3B0DA66A38}" dt="2021-02-07T13:27:38.431" v="1339"/>
          <ac:picMkLst>
            <pc:docMk/>
            <pc:sldMk cId="412189901" sldId="280"/>
            <ac:picMk id="78" creationId="{AE36FE32-FC86-4C1B-8FB3-D199DC27559F}"/>
          </ac:picMkLst>
        </pc:picChg>
        <pc:picChg chg="add mod">
          <ac:chgData name="Kate Heynoski" userId="d0348198-fcff-4531-ba7a-8983606bb8f1" providerId="ADAL" clId="{9ECF2FA3-FE96-40D2-BD1D-DC3B0DA66A38}" dt="2021-02-07T13:27:38.431" v="1339"/>
          <ac:picMkLst>
            <pc:docMk/>
            <pc:sldMk cId="412189901" sldId="280"/>
            <ac:picMk id="79" creationId="{DC306642-6DB7-4A1F-8BA1-4BBB9038ED6B}"/>
          </ac:picMkLst>
        </pc:picChg>
      </pc:sldChg>
      <pc:sldChg chg="del">
        <pc:chgData name="Kate Heynoski" userId="d0348198-fcff-4531-ba7a-8983606bb8f1" providerId="ADAL" clId="{9ECF2FA3-FE96-40D2-BD1D-DC3B0DA66A38}" dt="2021-02-07T01:50:14.226" v="715" actId="47"/>
        <pc:sldMkLst>
          <pc:docMk/>
          <pc:sldMk cId="412938464" sldId="281"/>
        </pc:sldMkLst>
      </pc:sldChg>
      <pc:sldChg chg="addSp delSp modSp mod">
        <pc:chgData name="Kate Heynoski" userId="d0348198-fcff-4531-ba7a-8983606bb8f1" providerId="ADAL" clId="{9ECF2FA3-FE96-40D2-BD1D-DC3B0DA66A38}" dt="2021-02-09T05:35:45.911" v="2741" actId="120"/>
        <pc:sldMkLst>
          <pc:docMk/>
          <pc:sldMk cId="315459027" sldId="282"/>
        </pc:sldMkLst>
        <pc:spChg chg="del">
          <ac:chgData name="Kate Heynoski" userId="d0348198-fcff-4531-ba7a-8983606bb8f1" providerId="ADAL" clId="{9ECF2FA3-FE96-40D2-BD1D-DC3B0DA66A38}" dt="2021-02-07T03:00:09.106" v="876" actId="478"/>
          <ac:spMkLst>
            <pc:docMk/>
            <pc:sldMk cId="315459027" sldId="282"/>
            <ac:spMk id="2" creationId="{B6A59EBC-B74B-4509-AD71-5AB5D75072E9}"/>
          </ac:spMkLst>
        </pc:spChg>
        <pc:spChg chg="add mod">
          <ac:chgData name="Kate Heynoski" userId="d0348198-fcff-4531-ba7a-8983606bb8f1" providerId="ADAL" clId="{9ECF2FA3-FE96-40D2-BD1D-DC3B0DA66A38}" dt="2021-02-09T05:35:45.911" v="2741" actId="120"/>
          <ac:spMkLst>
            <pc:docMk/>
            <pc:sldMk cId="315459027" sldId="282"/>
            <ac:spMk id="6" creationId="{92E5917D-F925-467B-BE19-ADD5919025C5}"/>
          </ac:spMkLst>
        </pc:spChg>
        <pc:spChg chg="mod">
          <ac:chgData name="Kate Heynoski" userId="d0348198-fcff-4531-ba7a-8983606bb8f1" providerId="ADAL" clId="{9ECF2FA3-FE96-40D2-BD1D-DC3B0DA66A38}" dt="2021-02-07T02:59:58.133" v="875"/>
          <ac:spMkLst>
            <pc:docMk/>
            <pc:sldMk cId="315459027" sldId="282"/>
            <ac:spMk id="7" creationId="{C7D987A8-7679-4431-816E-C9BEB17BED5A}"/>
          </ac:spMkLst>
        </pc:spChg>
        <pc:spChg chg="del">
          <ac:chgData name="Kate Heynoski" userId="d0348198-fcff-4531-ba7a-8983606bb8f1" providerId="ADAL" clId="{9ECF2FA3-FE96-40D2-BD1D-DC3B0DA66A38}" dt="2021-02-07T03:00:09.106" v="876" actId="478"/>
          <ac:spMkLst>
            <pc:docMk/>
            <pc:sldMk cId="315459027" sldId="282"/>
            <ac:spMk id="11" creationId="{3586F722-8172-4D74-86BF-03BDE7D4AA3F}"/>
          </ac:spMkLst>
        </pc:spChg>
        <pc:spChg chg="del">
          <ac:chgData name="Kate Heynoski" userId="d0348198-fcff-4531-ba7a-8983606bb8f1" providerId="ADAL" clId="{9ECF2FA3-FE96-40D2-BD1D-DC3B0DA66A38}" dt="2021-02-07T03:00:09.106" v="876" actId="478"/>
          <ac:spMkLst>
            <pc:docMk/>
            <pc:sldMk cId="315459027" sldId="282"/>
            <ac:spMk id="12" creationId="{2DA73118-65C8-4B49-975F-EC687D66BC9C}"/>
          </ac:spMkLst>
        </pc:spChg>
        <pc:spChg chg="del">
          <ac:chgData name="Kate Heynoski" userId="d0348198-fcff-4531-ba7a-8983606bb8f1" providerId="ADAL" clId="{9ECF2FA3-FE96-40D2-BD1D-DC3B0DA66A38}" dt="2021-02-07T03:00:09.106" v="876" actId="478"/>
          <ac:spMkLst>
            <pc:docMk/>
            <pc:sldMk cId="315459027" sldId="282"/>
            <ac:spMk id="17" creationId="{A612BE1C-3FB1-4B58-A2E6-89B60BE02D5C}"/>
          </ac:spMkLst>
        </pc:spChg>
        <pc:graphicFrameChg chg="add del mod">
          <ac:chgData name="Kate Heynoski" userId="d0348198-fcff-4531-ba7a-8983606bb8f1" providerId="ADAL" clId="{9ECF2FA3-FE96-40D2-BD1D-DC3B0DA66A38}" dt="2021-02-08T02:38:24.062" v="2112"/>
          <ac:graphicFrameMkLst>
            <pc:docMk/>
            <pc:sldMk cId="315459027" sldId="282"/>
            <ac:graphicFrameMk id="4" creationId="{3E1B7668-B479-43E5-8AFE-6F69DD645236}"/>
          </ac:graphicFrameMkLst>
        </pc:graphicFrameChg>
        <pc:graphicFrameChg chg="add mod">
          <ac:chgData name="Kate Heynoski" userId="d0348198-fcff-4531-ba7a-8983606bb8f1" providerId="ADAL" clId="{9ECF2FA3-FE96-40D2-BD1D-DC3B0DA66A38}" dt="2021-02-08T02:45:57.356" v="2212" actId="1076"/>
          <ac:graphicFrameMkLst>
            <pc:docMk/>
            <pc:sldMk cId="315459027" sldId="282"/>
            <ac:graphicFrameMk id="5" creationId="{09738781-C2E0-4B06-986D-D3E66BDF4E8E}"/>
          </ac:graphicFrameMkLst>
        </pc:graphicFrameChg>
        <pc:picChg chg="del">
          <ac:chgData name="Kate Heynoski" userId="d0348198-fcff-4531-ba7a-8983606bb8f1" providerId="ADAL" clId="{9ECF2FA3-FE96-40D2-BD1D-DC3B0DA66A38}" dt="2021-02-07T03:00:09.106" v="876" actId="478"/>
          <ac:picMkLst>
            <pc:docMk/>
            <pc:sldMk cId="315459027" sldId="282"/>
            <ac:picMk id="13" creationId="{DE6EF56F-C3FB-4589-A348-C6169235853E}"/>
          </ac:picMkLst>
        </pc:picChg>
        <pc:picChg chg="del">
          <ac:chgData name="Kate Heynoski" userId="d0348198-fcff-4531-ba7a-8983606bb8f1" providerId="ADAL" clId="{9ECF2FA3-FE96-40D2-BD1D-DC3B0DA66A38}" dt="2021-02-07T03:00:09.106" v="876" actId="478"/>
          <ac:picMkLst>
            <pc:docMk/>
            <pc:sldMk cId="315459027" sldId="282"/>
            <ac:picMk id="14" creationId="{9D1DFF2B-1A46-4D0B-AF6E-2D30B21FC62B}"/>
          </ac:picMkLst>
        </pc:picChg>
        <pc:picChg chg="del">
          <ac:chgData name="Kate Heynoski" userId="d0348198-fcff-4531-ba7a-8983606bb8f1" providerId="ADAL" clId="{9ECF2FA3-FE96-40D2-BD1D-DC3B0DA66A38}" dt="2021-02-07T03:00:09.106" v="876" actId="478"/>
          <ac:picMkLst>
            <pc:docMk/>
            <pc:sldMk cId="315459027" sldId="282"/>
            <ac:picMk id="15" creationId="{93F0E9E9-3853-4731-9B92-FBC326C7F086}"/>
          </ac:picMkLst>
        </pc:picChg>
        <pc:picChg chg="del">
          <ac:chgData name="Kate Heynoski" userId="d0348198-fcff-4531-ba7a-8983606bb8f1" providerId="ADAL" clId="{9ECF2FA3-FE96-40D2-BD1D-DC3B0DA66A38}" dt="2021-02-07T03:00:09.106" v="876" actId="478"/>
          <ac:picMkLst>
            <pc:docMk/>
            <pc:sldMk cId="315459027" sldId="282"/>
            <ac:picMk id="16" creationId="{BE68EE30-B285-4635-9A68-807C66382D7C}"/>
          </ac:picMkLst>
        </pc:picChg>
        <pc:cxnChg chg="del">
          <ac:chgData name="Kate Heynoski" userId="d0348198-fcff-4531-ba7a-8983606bb8f1" providerId="ADAL" clId="{9ECF2FA3-FE96-40D2-BD1D-DC3B0DA66A38}" dt="2021-02-07T03:00:09.106" v="876" actId="478"/>
          <ac:cxnSpMkLst>
            <pc:docMk/>
            <pc:sldMk cId="315459027" sldId="282"/>
            <ac:cxnSpMk id="19" creationId="{30471DD6-699B-4948-9B6F-8044A0652A62}"/>
          </ac:cxnSpMkLst>
        </pc:cxnChg>
      </pc:sldChg>
      <pc:sldChg chg="delSp modSp del mod">
        <pc:chgData name="Kate Heynoski" userId="d0348198-fcff-4531-ba7a-8983606bb8f1" providerId="ADAL" clId="{9ECF2FA3-FE96-40D2-BD1D-DC3B0DA66A38}" dt="2021-02-08T02:47:11.597" v="2216" actId="47"/>
        <pc:sldMkLst>
          <pc:docMk/>
          <pc:sldMk cId="3573513997" sldId="283"/>
        </pc:sldMkLst>
        <pc:spChg chg="mod">
          <ac:chgData name="Kate Heynoski" userId="d0348198-fcff-4531-ba7a-8983606bb8f1" providerId="ADAL" clId="{9ECF2FA3-FE96-40D2-BD1D-DC3B0DA66A38}" dt="2021-02-07T03:45:35.229" v="948"/>
          <ac:spMkLst>
            <pc:docMk/>
            <pc:sldMk cId="3573513997" sldId="283"/>
            <ac:spMk id="7" creationId="{C7D987A8-7679-4431-816E-C9BEB17BED5A}"/>
          </ac:spMkLst>
        </pc:spChg>
        <pc:graphicFrameChg chg="del">
          <ac:chgData name="Kate Heynoski" userId="d0348198-fcff-4531-ba7a-8983606bb8f1" providerId="ADAL" clId="{9ECF2FA3-FE96-40D2-BD1D-DC3B0DA66A38}" dt="2021-02-07T03:45:47.537" v="949" actId="478"/>
          <ac:graphicFrameMkLst>
            <pc:docMk/>
            <pc:sldMk cId="3573513997" sldId="283"/>
            <ac:graphicFrameMk id="2" creationId="{B6EEFB41-9295-480A-B58C-199FD4CD9252}"/>
          </ac:graphicFrameMkLst>
        </pc:graphicFrameChg>
      </pc:sldChg>
      <pc:sldChg chg="del">
        <pc:chgData name="Kate Heynoski" userId="d0348198-fcff-4531-ba7a-8983606bb8f1" providerId="ADAL" clId="{9ECF2FA3-FE96-40D2-BD1D-DC3B0DA66A38}" dt="2021-02-07T03:46:32.743" v="950" actId="47"/>
        <pc:sldMkLst>
          <pc:docMk/>
          <pc:sldMk cId="2770134605" sldId="284"/>
        </pc:sldMkLst>
      </pc:sldChg>
      <pc:sldChg chg="addSp delSp modSp mod chgLayout">
        <pc:chgData name="Kate Heynoski" userId="d0348198-fcff-4531-ba7a-8983606bb8f1" providerId="ADAL" clId="{9ECF2FA3-FE96-40D2-BD1D-DC3B0DA66A38}" dt="2021-02-09T16:52:11.488" v="6001" actId="20577"/>
        <pc:sldMkLst>
          <pc:docMk/>
          <pc:sldMk cId="1607368658" sldId="285"/>
        </pc:sldMkLst>
        <pc:spChg chg="add mod ord">
          <ac:chgData name="Kate Heynoski" userId="d0348198-fcff-4531-ba7a-8983606bb8f1" providerId="ADAL" clId="{9ECF2FA3-FE96-40D2-BD1D-DC3B0DA66A38}" dt="2021-02-09T16:51:18.237" v="5965" actId="1076"/>
          <ac:spMkLst>
            <pc:docMk/>
            <pc:sldMk cId="1607368658" sldId="285"/>
            <ac:spMk id="2" creationId="{318A6EEF-7543-4D56-A12C-206801B7B3E7}"/>
          </ac:spMkLst>
        </pc:spChg>
        <pc:spChg chg="add mod">
          <ac:chgData name="Kate Heynoski" userId="d0348198-fcff-4531-ba7a-8983606bb8f1" providerId="ADAL" clId="{9ECF2FA3-FE96-40D2-BD1D-DC3B0DA66A38}" dt="2021-02-09T13:58:02.185" v="5286" actId="1036"/>
          <ac:spMkLst>
            <pc:docMk/>
            <pc:sldMk cId="1607368658" sldId="285"/>
            <ac:spMk id="3" creationId="{A0B8B087-61A4-48FA-B4BC-F3BED2797459}"/>
          </ac:spMkLst>
        </pc:spChg>
        <pc:spChg chg="add mod">
          <ac:chgData name="Kate Heynoski" userId="d0348198-fcff-4531-ba7a-8983606bb8f1" providerId="ADAL" clId="{9ECF2FA3-FE96-40D2-BD1D-DC3B0DA66A38}" dt="2021-02-09T13:59:00.931" v="5294" actId="14100"/>
          <ac:spMkLst>
            <pc:docMk/>
            <pc:sldMk cId="1607368658" sldId="285"/>
            <ac:spMk id="4" creationId="{1374230D-2889-43E5-8752-CECA16683B1A}"/>
          </ac:spMkLst>
        </pc:spChg>
        <pc:spChg chg="del">
          <ac:chgData name="Kate Heynoski" userId="d0348198-fcff-4531-ba7a-8983606bb8f1" providerId="ADAL" clId="{9ECF2FA3-FE96-40D2-BD1D-DC3B0DA66A38}" dt="2021-02-07T04:11:52.052" v="1181" actId="478"/>
          <ac:spMkLst>
            <pc:docMk/>
            <pc:sldMk cId="1607368658" sldId="285"/>
            <ac:spMk id="6" creationId="{EF4E77C2-7DCA-461E-BBD2-156E7184A391}"/>
          </ac:spMkLst>
        </pc:spChg>
        <pc:spChg chg="mod ord">
          <ac:chgData name="Kate Heynoski" userId="d0348198-fcff-4531-ba7a-8983606bb8f1" providerId="ADAL" clId="{9ECF2FA3-FE96-40D2-BD1D-DC3B0DA66A38}" dt="2021-02-09T13:47:33.281" v="4590" actId="27636"/>
          <ac:spMkLst>
            <pc:docMk/>
            <pc:sldMk cId="1607368658" sldId="285"/>
            <ac:spMk id="7" creationId="{C7D987A8-7679-4431-816E-C9BEB17BED5A}"/>
          </ac:spMkLst>
        </pc:spChg>
        <pc:spChg chg="add mod">
          <ac:chgData name="Kate Heynoski" userId="d0348198-fcff-4531-ba7a-8983606bb8f1" providerId="ADAL" clId="{9ECF2FA3-FE96-40D2-BD1D-DC3B0DA66A38}" dt="2021-02-09T16:51:16.168" v="5964" actId="20577"/>
          <ac:spMkLst>
            <pc:docMk/>
            <pc:sldMk cId="1607368658" sldId="285"/>
            <ac:spMk id="8" creationId="{422D3FED-3D72-4B41-AEA6-F3680F6C4575}"/>
          </ac:spMkLst>
        </pc:spChg>
        <pc:spChg chg="del">
          <ac:chgData name="Kate Heynoski" userId="d0348198-fcff-4531-ba7a-8983606bb8f1" providerId="ADAL" clId="{9ECF2FA3-FE96-40D2-BD1D-DC3B0DA66A38}" dt="2021-02-07T04:11:52.052" v="1181" actId="478"/>
          <ac:spMkLst>
            <pc:docMk/>
            <pc:sldMk cId="1607368658" sldId="285"/>
            <ac:spMk id="8" creationId="{7323D8E4-4B9C-4DF2-95FE-6AF5EBFB2CC3}"/>
          </ac:spMkLst>
        </pc:spChg>
        <pc:spChg chg="del">
          <ac:chgData name="Kate Heynoski" userId="d0348198-fcff-4531-ba7a-8983606bb8f1" providerId="ADAL" clId="{9ECF2FA3-FE96-40D2-BD1D-DC3B0DA66A38}" dt="2021-02-07T04:11:52.052" v="1181" actId="478"/>
          <ac:spMkLst>
            <pc:docMk/>
            <pc:sldMk cId="1607368658" sldId="285"/>
            <ac:spMk id="10" creationId="{44DD183D-1677-454E-A3D8-091A51F439BC}"/>
          </ac:spMkLst>
        </pc:spChg>
        <pc:spChg chg="add mod">
          <ac:chgData name="Kate Heynoski" userId="d0348198-fcff-4531-ba7a-8983606bb8f1" providerId="ADAL" clId="{9ECF2FA3-FE96-40D2-BD1D-DC3B0DA66A38}" dt="2021-02-09T16:52:11.488" v="6001" actId="20577"/>
          <ac:spMkLst>
            <pc:docMk/>
            <pc:sldMk cId="1607368658" sldId="285"/>
            <ac:spMk id="10" creationId="{D53FB6E1-1F3E-4EDA-BC27-DC240CCB9DF2}"/>
          </ac:spMkLst>
        </pc:spChg>
        <pc:spChg chg="del">
          <ac:chgData name="Kate Heynoski" userId="d0348198-fcff-4531-ba7a-8983606bb8f1" providerId="ADAL" clId="{9ECF2FA3-FE96-40D2-BD1D-DC3B0DA66A38}" dt="2021-02-07T04:11:52.052" v="1181" actId="478"/>
          <ac:spMkLst>
            <pc:docMk/>
            <pc:sldMk cId="1607368658" sldId="285"/>
            <ac:spMk id="18" creationId="{A8F34F4A-0D99-4DF2-91FA-F052566B3B06}"/>
          </ac:spMkLst>
        </pc:spChg>
        <pc:graphicFrameChg chg="del">
          <ac:chgData name="Kate Heynoski" userId="d0348198-fcff-4531-ba7a-8983606bb8f1" providerId="ADAL" clId="{9ECF2FA3-FE96-40D2-BD1D-DC3B0DA66A38}" dt="2021-02-07T04:11:55.769" v="1182" actId="478"/>
          <ac:graphicFrameMkLst>
            <pc:docMk/>
            <pc:sldMk cId="1607368658" sldId="285"/>
            <ac:graphicFrameMk id="2" creationId="{F100C80F-73E0-4B83-AD97-83746E152CBC}"/>
          </ac:graphicFrameMkLst>
        </pc:graphicFrameChg>
        <pc:cxnChg chg="del">
          <ac:chgData name="Kate Heynoski" userId="d0348198-fcff-4531-ba7a-8983606bb8f1" providerId="ADAL" clId="{9ECF2FA3-FE96-40D2-BD1D-DC3B0DA66A38}" dt="2021-02-07T04:11:52.052" v="1181" actId="478"/>
          <ac:cxnSpMkLst>
            <pc:docMk/>
            <pc:sldMk cId="1607368658" sldId="285"/>
            <ac:cxnSpMk id="12" creationId="{240C9851-1985-47DD-A8B8-993A40A85BC9}"/>
          </ac:cxnSpMkLst>
        </pc:cxnChg>
      </pc:sldChg>
      <pc:sldChg chg="addSp modSp mod">
        <pc:chgData name="Kate Heynoski" userId="d0348198-fcff-4531-ba7a-8983606bb8f1" providerId="ADAL" clId="{9ECF2FA3-FE96-40D2-BD1D-DC3B0DA66A38}" dt="2021-02-07T04:27:01.360" v="1238"/>
        <pc:sldMkLst>
          <pc:docMk/>
          <pc:sldMk cId="392566458" sldId="287"/>
        </pc:sldMkLst>
        <pc:spChg chg="mod">
          <ac:chgData name="Kate Heynoski" userId="d0348198-fcff-4531-ba7a-8983606bb8f1" providerId="ADAL" clId="{9ECF2FA3-FE96-40D2-BD1D-DC3B0DA66A38}" dt="2021-02-05T13:49:15.173" v="306" actId="20577"/>
          <ac:spMkLst>
            <pc:docMk/>
            <pc:sldMk cId="392566458" sldId="287"/>
            <ac:spMk id="3" creationId="{8F1EA810-B2D8-41E8-BE52-1FF93581D841}"/>
          </ac:spMkLst>
        </pc:spChg>
        <pc:spChg chg="add mod">
          <ac:chgData name="Kate Heynoski" userId="d0348198-fcff-4531-ba7a-8983606bb8f1" providerId="ADAL" clId="{9ECF2FA3-FE96-40D2-BD1D-DC3B0DA66A38}" dt="2021-02-07T00:59:46.852" v="525" actId="1076"/>
          <ac:spMkLst>
            <pc:docMk/>
            <pc:sldMk cId="392566458" sldId="287"/>
            <ac:spMk id="4" creationId="{55F77B1C-E0CE-4936-9F2E-38FD08F581FE}"/>
          </ac:spMkLst>
        </pc:spChg>
        <pc:spChg chg="mod">
          <ac:chgData name="Kate Heynoski" userId="d0348198-fcff-4531-ba7a-8983606bb8f1" providerId="ADAL" clId="{9ECF2FA3-FE96-40D2-BD1D-DC3B0DA66A38}" dt="2021-02-05T13:49:21.526" v="309" actId="6549"/>
          <ac:spMkLst>
            <pc:docMk/>
            <pc:sldMk cId="392566458" sldId="287"/>
            <ac:spMk id="19" creationId="{262F3170-DEE7-4A8C-B165-A32D6B804A93}"/>
          </ac:spMkLst>
        </pc:spChg>
        <pc:graphicFrameChg chg="mod">
          <ac:chgData name="Kate Heynoski" userId="d0348198-fcff-4531-ba7a-8983606bb8f1" providerId="ADAL" clId="{9ECF2FA3-FE96-40D2-BD1D-DC3B0DA66A38}" dt="2021-02-07T04:27:01.360" v="1238"/>
          <ac:graphicFrameMkLst>
            <pc:docMk/>
            <pc:sldMk cId="392566458" sldId="287"/>
            <ac:graphicFrameMk id="2" creationId="{2ED07AEC-9C53-4441-9B0D-4C4069C4186A}"/>
          </ac:graphicFrameMkLst>
        </pc:graphicFrameChg>
      </pc:sldChg>
      <pc:sldChg chg="del">
        <pc:chgData name="Kate Heynoski" userId="d0348198-fcff-4531-ba7a-8983606bb8f1" providerId="ADAL" clId="{9ECF2FA3-FE96-40D2-BD1D-DC3B0DA66A38}" dt="2021-02-07T03:44:32.422" v="943" actId="47"/>
        <pc:sldMkLst>
          <pc:docMk/>
          <pc:sldMk cId="274538619" sldId="288"/>
        </pc:sldMkLst>
      </pc:sldChg>
      <pc:sldChg chg="del">
        <pc:chgData name="Kate Heynoski" userId="d0348198-fcff-4531-ba7a-8983606bb8f1" providerId="ADAL" clId="{9ECF2FA3-FE96-40D2-BD1D-DC3B0DA66A38}" dt="2021-02-07T04:10:29.753" v="1171" actId="47"/>
        <pc:sldMkLst>
          <pc:docMk/>
          <pc:sldMk cId="4070033913" sldId="289"/>
        </pc:sldMkLst>
      </pc:sldChg>
      <pc:sldChg chg="del">
        <pc:chgData name="Kate Heynoski" userId="d0348198-fcff-4531-ba7a-8983606bb8f1" providerId="ADAL" clId="{9ECF2FA3-FE96-40D2-BD1D-DC3B0DA66A38}" dt="2021-02-07T04:14:54.041" v="1226" actId="47"/>
        <pc:sldMkLst>
          <pc:docMk/>
          <pc:sldMk cId="2463010056" sldId="292"/>
        </pc:sldMkLst>
      </pc:sldChg>
      <pc:sldChg chg="addSp delSp modSp mod modClrScheme chgLayout">
        <pc:chgData name="Kate Heynoski" userId="d0348198-fcff-4531-ba7a-8983606bb8f1" providerId="ADAL" clId="{9ECF2FA3-FE96-40D2-BD1D-DC3B0DA66A38}" dt="2021-02-09T13:35:42.397" v="4540" actId="1036"/>
        <pc:sldMkLst>
          <pc:docMk/>
          <pc:sldMk cId="299289129" sldId="293"/>
        </pc:sldMkLst>
        <pc:spChg chg="del">
          <ac:chgData name="Kate Heynoski" userId="d0348198-fcff-4531-ba7a-8983606bb8f1" providerId="ADAL" clId="{9ECF2FA3-FE96-40D2-BD1D-DC3B0DA66A38}" dt="2021-02-07T01:30:17.157" v="618" actId="478"/>
          <ac:spMkLst>
            <pc:docMk/>
            <pc:sldMk cId="299289129" sldId="293"/>
            <ac:spMk id="2" creationId="{F85B7E61-FA51-45F0-83DA-AAEC39A9817A}"/>
          </ac:spMkLst>
        </pc:spChg>
        <pc:spChg chg="mod ord">
          <ac:chgData name="Kate Heynoski" userId="d0348198-fcff-4531-ba7a-8983606bb8f1" providerId="ADAL" clId="{9ECF2FA3-FE96-40D2-BD1D-DC3B0DA66A38}" dt="2021-02-09T13:17:37.789" v="4192" actId="700"/>
          <ac:spMkLst>
            <pc:docMk/>
            <pc:sldMk cId="299289129" sldId="293"/>
            <ac:spMk id="3" creationId="{156EC4D2-788B-49FB-8AD9-D4ED185B8DF7}"/>
          </ac:spMkLst>
        </pc:spChg>
        <pc:spChg chg="add del mod ord">
          <ac:chgData name="Kate Heynoski" userId="d0348198-fcff-4531-ba7a-8983606bb8f1" providerId="ADAL" clId="{9ECF2FA3-FE96-40D2-BD1D-DC3B0DA66A38}" dt="2021-02-09T13:20:46.174" v="4233" actId="478"/>
          <ac:spMkLst>
            <pc:docMk/>
            <pc:sldMk cId="299289129" sldId="293"/>
            <ac:spMk id="4" creationId="{E50576A8-FC63-4A9C-B3B5-9725D4994389}"/>
          </ac:spMkLst>
        </pc:spChg>
        <pc:spChg chg="add del mod">
          <ac:chgData name="Kate Heynoski" userId="d0348198-fcff-4531-ba7a-8983606bb8f1" providerId="ADAL" clId="{9ECF2FA3-FE96-40D2-BD1D-DC3B0DA66A38}" dt="2021-02-07T13:23:32.040" v="1294" actId="478"/>
          <ac:spMkLst>
            <pc:docMk/>
            <pc:sldMk cId="299289129" sldId="293"/>
            <ac:spMk id="5" creationId="{04EDDF91-8409-48DF-B14B-F553F03C313C}"/>
          </ac:spMkLst>
        </pc:spChg>
        <pc:spChg chg="add del mod">
          <ac:chgData name="Kate Heynoski" userId="d0348198-fcff-4531-ba7a-8983606bb8f1" providerId="ADAL" clId="{9ECF2FA3-FE96-40D2-BD1D-DC3B0DA66A38}" dt="2021-02-09T13:16:25.698" v="4187"/>
          <ac:spMkLst>
            <pc:docMk/>
            <pc:sldMk cId="299289129" sldId="293"/>
            <ac:spMk id="5" creationId="{D41DB57F-8A67-4196-966D-64F330883F60}"/>
          </ac:spMkLst>
        </pc:spChg>
        <pc:spChg chg="add del mod">
          <ac:chgData name="Kate Heynoski" userId="d0348198-fcff-4531-ba7a-8983606bb8f1" providerId="ADAL" clId="{9ECF2FA3-FE96-40D2-BD1D-DC3B0DA66A38}" dt="2021-02-09T13:16:25.698" v="4187"/>
          <ac:spMkLst>
            <pc:docMk/>
            <pc:sldMk cId="299289129" sldId="293"/>
            <ac:spMk id="6" creationId="{3ED8733B-6716-45AD-85D3-66BEFB0738B6}"/>
          </ac:spMkLst>
        </pc:spChg>
        <pc:spChg chg="add del mod">
          <ac:chgData name="Kate Heynoski" userId="d0348198-fcff-4531-ba7a-8983606bb8f1" providerId="ADAL" clId="{9ECF2FA3-FE96-40D2-BD1D-DC3B0DA66A38}" dt="2021-02-09T13:16:25.698" v="4187"/>
          <ac:spMkLst>
            <pc:docMk/>
            <pc:sldMk cId="299289129" sldId="293"/>
            <ac:spMk id="7" creationId="{D490CA26-18F4-4D28-8535-FD4169E5CB73}"/>
          </ac:spMkLst>
        </pc:spChg>
        <pc:spChg chg="add del mod">
          <ac:chgData name="Kate Heynoski" userId="d0348198-fcff-4531-ba7a-8983606bb8f1" providerId="ADAL" clId="{9ECF2FA3-FE96-40D2-BD1D-DC3B0DA66A38}" dt="2021-02-07T13:27:34.261" v="1338" actId="21"/>
          <ac:spMkLst>
            <pc:docMk/>
            <pc:sldMk cId="299289129" sldId="293"/>
            <ac:spMk id="8" creationId="{835D29DE-C46C-4696-9466-1797F58EDF3D}"/>
          </ac:spMkLst>
        </pc:spChg>
        <pc:spChg chg="add del mod">
          <ac:chgData name="Kate Heynoski" userId="d0348198-fcff-4531-ba7a-8983606bb8f1" providerId="ADAL" clId="{9ECF2FA3-FE96-40D2-BD1D-DC3B0DA66A38}" dt="2021-02-09T13:16:25.698" v="4187"/>
          <ac:spMkLst>
            <pc:docMk/>
            <pc:sldMk cId="299289129" sldId="293"/>
            <ac:spMk id="8" creationId="{F4847DAE-8D14-452F-817F-F5D5F2BDE3CD}"/>
          </ac:spMkLst>
        </pc:spChg>
        <pc:spChg chg="add del mod">
          <ac:chgData name="Kate Heynoski" userId="d0348198-fcff-4531-ba7a-8983606bb8f1" providerId="ADAL" clId="{9ECF2FA3-FE96-40D2-BD1D-DC3B0DA66A38}" dt="2021-02-07T13:27:34.261" v="1338" actId="21"/>
          <ac:spMkLst>
            <pc:docMk/>
            <pc:sldMk cId="299289129" sldId="293"/>
            <ac:spMk id="9" creationId="{01B7CD77-465D-4C58-BB3F-C7503752AE0E}"/>
          </ac:spMkLst>
        </pc:spChg>
        <pc:spChg chg="add del mod">
          <ac:chgData name="Kate Heynoski" userId="d0348198-fcff-4531-ba7a-8983606bb8f1" providerId="ADAL" clId="{9ECF2FA3-FE96-40D2-BD1D-DC3B0DA66A38}" dt="2021-02-09T13:16:25.698" v="4187"/>
          <ac:spMkLst>
            <pc:docMk/>
            <pc:sldMk cId="299289129" sldId="293"/>
            <ac:spMk id="9" creationId="{FD68C2F2-E591-4058-AB5D-52A6EA1772AD}"/>
          </ac:spMkLst>
        </pc:spChg>
        <pc:spChg chg="add del mod">
          <ac:chgData name="Kate Heynoski" userId="d0348198-fcff-4531-ba7a-8983606bb8f1" providerId="ADAL" clId="{9ECF2FA3-FE96-40D2-BD1D-DC3B0DA66A38}" dt="2021-02-09T13:16:25.698" v="4187"/>
          <ac:spMkLst>
            <pc:docMk/>
            <pc:sldMk cId="299289129" sldId="293"/>
            <ac:spMk id="10" creationId="{430354C1-AB16-47F8-9EB3-7310EE5039E1}"/>
          </ac:spMkLst>
        </pc:spChg>
        <pc:spChg chg="add del mod">
          <ac:chgData name="Kate Heynoski" userId="d0348198-fcff-4531-ba7a-8983606bb8f1" providerId="ADAL" clId="{9ECF2FA3-FE96-40D2-BD1D-DC3B0DA66A38}" dt="2021-02-07T13:27:34.261" v="1338" actId="21"/>
          <ac:spMkLst>
            <pc:docMk/>
            <pc:sldMk cId="299289129" sldId="293"/>
            <ac:spMk id="10" creationId="{879F0062-F4AC-44E1-A6C5-97022062C81F}"/>
          </ac:spMkLst>
        </pc:spChg>
        <pc:spChg chg="add del mod">
          <ac:chgData name="Kate Heynoski" userId="d0348198-fcff-4531-ba7a-8983606bb8f1" providerId="ADAL" clId="{9ECF2FA3-FE96-40D2-BD1D-DC3B0DA66A38}" dt="2021-02-09T13:16:25.698" v="4187"/>
          <ac:spMkLst>
            <pc:docMk/>
            <pc:sldMk cId="299289129" sldId="293"/>
            <ac:spMk id="11" creationId="{5993095E-FCCE-428F-B697-9C8EAF1591B1}"/>
          </ac:spMkLst>
        </pc:spChg>
        <pc:spChg chg="add del mod">
          <ac:chgData name="Kate Heynoski" userId="d0348198-fcff-4531-ba7a-8983606bb8f1" providerId="ADAL" clId="{9ECF2FA3-FE96-40D2-BD1D-DC3B0DA66A38}" dt="2021-02-07T13:27:34.261" v="1338" actId="21"/>
          <ac:spMkLst>
            <pc:docMk/>
            <pc:sldMk cId="299289129" sldId="293"/>
            <ac:spMk id="12" creationId="{8BF9ADA2-7B1B-4A2C-917A-615727E79308}"/>
          </ac:spMkLst>
        </pc:spChg>
        <pc:spChg chg="add del mod">
          <ac:chgData name="Kate Heynoski" userId="d0348198-fcff-4531-ba7a-8983606bb8f1" providerId="ADAL" clId="{9ECF2FA3-FE96-40D2-BD1D-DC3B0DA66A38}" dt="2021-02-09T13:16:25.698" v="4187"/>
          <ac:spMkLst>
            <pc:docMk/>
            <pc:sldMk cId="299289129" sldId="293"/>
            <ac:spMk id="12" creationId="{FB0734AD-2D68-4E22-8D98-7DB9A3CB9A9D}"/>
          </ac:spMkLst>
        </pc:spChg>
        <pc:spChg chg="add del mod">
          <ac:chgData name="Kate Heynoski" userId="d0348198-fcff-4531-ba7a-8983606bb8f1" providerId="ADAL" clId="{9ECF2FA3-FE96-40D2-BD1D-DC3B0DA66A38}" dt="2021-02-09T13:16:25.698" v="4187"/>
          <ac:spMkLst>
            <pc:docMk/>
            <pc:sldMk cId="299289129" sldId="293"/>
            <ac:spMk id="13" creationId="{8CB6277C-8F7E-4AE4-94C9-35B55D1666E4}"/>
          </ac:spMkLst>
        </pc:spChg>
        <pc:spChg chg="add del mod">
          <ac:chgData name="Kate Heynoski" userId="d0348198-fcff-4531-ba7a-8983606bb8f1" providerId="ADAL" clId="{9ECF2FA3-FE96-40D2-BD1D-DC3B0DA66A38}" dt="2021-02-09T13:16:25.698" v="4187"/>
          <ac:spMkLst>
            <pc:docMk/>
            <pc:sldMk cId="299289129" sldId="293"/>
            <ac:spMk id="14" creationId="{811CD1C9-D48A-4B88-B310-2F2FFC4DEF2B}"/>
          </ac:spMkLst>
        </pc:spChg>
        <pc:spChg chg="add del mod">
          <ac:chgData name="Kate Heynoski" userId="d0348198-fcff-4531-ba7a-8983606bb8f1" providerId="ADAL" clId="{9ECF2FA3-FE96-40D2-BD1D-DC3B0DA66A38}" dt="2021-02-09T13:16:25.698" v="4187"/>
          <ac:spMkLst>
            <pc:docMk/>
            <pc:sldMk cId="299289129" sldId="293"/>
            <ac:spMk id="15" creationId="{ECFBE97D-D03A-4EC3-928C-E6010C049366}"/>
          </ac:spMkLst>
        </pc:spChg>
        <pc:spChg chg="add del mod">
          <ac:chgData name="Kate Heynoski" userId="d0348198-fcff-4531-ba7a-8983606bb8f1" providerId="ADAL" clId="{9ECF2FA3-FE96-40D2-BD1D-DC3B0DA66A38}" dt="2021-02-09T13:16:25.698" v="4187"/>
          <ac:spMkLst>
            <pc:docMk/>
            <pc:sldMk cId="299289129" sldId="293"/>
            <ac:spMk id="16" creationId="{4F8B73F8-4B76-4CD9-A493-F6B38774F953}"/>
          </ac:spMkLst>
        </pc:spChg>
        <pc:spChg chg="add del mod">
          <ac:chgData name="Kate Heynoski" userId="d0348198-fcff-4531-ba7a-8983606bb8f1" providerId="ADAL" clId="{9ECF2FA3-FE96-40D2-BD1D-DC3B0DA66A38}" dt="2021-02-09T13:16:25.698" v="4187"/>
          <ac:spMkLst>
            <pc:docMk/>
            <pc:sldMk cId="299289129" sldId="293"/>
            <ac:spMk id="17" creationId="{6F13BC4E-85E7-4C63-A38D-86DC05BE68F1}"/>
          </ac:spMkLst>
        </pc:spChg>
        <pc:spChg chg="add del mod">
          <ac:chgData name="Kate Heynoski" userId="d0348198-fcff-4531-ba7a-8983606bb8f1" providerId="ADAL" clId="{9ECF2FA3-FE96-40D2-BD1D-DC3B0DA66A38}" dt="2021-02-09T13:16:25.698" v="4187"/>
          <ac:spMkLst>
            <pc:docMk/>
            <pc:sldMk cId="299289129" sldId="293"/>
            <ac:spMk id="18" creationId="{C121E186-9740-4E4C-9A2A-83364EF423A2}"/>
          </ac:spMkLst>
        </pc:spChg>
        <pc:spChg chg="add del mod">
          <ac:chgData name="Kate Heynoski" userId="d0348198-fcff-4531-ba7a-8983606bb8f1" providerId="ADAL" clId="{9ECF2FA3-FE96-40D2-BD1D-DC3B0DA66A38}" dt="2021-02-09T13:16:25.698" v="4187"/>
          <ac:spMkLst>
            <pc:docMk/>
            <pc:sldMk cId="299289129" sldId="293"/>
            <ac:spMk id="19" creationId="{AC58FF0B-AC5A-4BB1-B566-647F76AC6356}"/>
          </ac:spMkLst>
        </pc:spChg>
        <pc:spChg chg="mod">
          <ac:chgData name="Kate Heynoski" userId="d0348198-fcff-4531-ba7a-8983606bb8f1" providerId="ADAL" clId="{9ECF2FA3-FE96-40D2-BD1D-DC3B0DA66A38}" dt="2021-02-09T13:16:24.952" v="4186" actId="1076"/>
          <ac:spMkLst>
            <pc:docMk/>
            <pc:sldMk cId="299289129" sldId="293"/>
            <ac:spMk id="21" creationId="{26EB86C9-04B9-4A35-818F-AACA5FAFE6C4}"/>
          </ac:spMkLst>
        </pc:spChg>
        <pc:spChg chg="mod">
          <ac:chgData name="Kate Heynoski" userId="d0348198-fcff-4531-ba7a-8983606bb8f1" providerId="ADAL" clId="{9ECF2FA3-FE96-40D2-BD1D-DC3B0DA66A38}" dt="2021-02-09T13:16:24.952" v="4186" actId="1076"/>
          <ac:spMkLst>
            <pc:docMk/>
            <pc:sldMk cId="299289129" sldId="293"/>
            <ac:spMk id="22" creationId="{1DE73299-341D-483B-8EB2-D03824B8A994}"/>
          </ac:spMkLst>
        </pc:spChg>
        <pc:spChg chg="mod">
          <ac:chgData name="Kate Heynoski" userId="d0348198-fcff-4531-ba7a-8983606bb8f1" providerId="ADAL" clId="{9ECF2FA3-FE96-40D2-BD1D-DC3B0DA66A38}" dt="2021-02-09T13:16:24.952" v="4186" actId="1076"/>
          <ac:spMkLst>
            <pc:docMk/>
            <pc:sldMk cId="299289129" sldId="293"/>
            <ac:spMk id="24" creationId="{B686B436-01C4-4DBF-B768-EEF0AF916D35}"/>
          </ac:spMkLst>
        </pc:spChg>
        <pc:spChg chg="mod">
          <ac:chgData name="Kate Heynoski" userId="d0348198-fcff-4531-ba7a-8983606bb8f1" providerId="ADAL" clId="{9ECF2FA3-FE96-40D2-BD1D-DC3B0DA66A38}" dt="2021-02-09T13:16:24.952" v="4186" actId="1076"/>
          <ac:spMkLst>
            <pc:docMk/>
            <pc:sldMk cId="299289129" sldId="293"/>
            <ac:spMk id="25" creationId="{E87FEFBF-51CF-466B-9A69-716B54E246D2}"/>
          </ac:spMkLst>
        </pc:spChg>
        <pc:spChg chg="add del mod">
          <ac:chgData name="Kate Heynoski" userId="d0348198-fcff-4531-ba7a-8983606bb8f1" providerId="ADAL" clId="{9ECF2FA3-FE96-40D2-BD1D-DC3B0DA66A38}" dt="2021-02-09T13:16:44.454" v="4189"/>
          <ac:spMkLst>
            <pc:docMk/>
            <pc:sldMk cId="299289129" sldId="293"/>
            <ac:spMk id="26" creationId="{6F5E32E8-766B-4D5D-A464-295C87393D96}"/>
          </ac:spMkLst>
        </pc:spChg>
        <pc:spChg chg="add del mod">
          <ac:chgData name="Kate Heynoski" userId="d0348198-fcff-4531-ba7a-8983606bb8f1" providerId="ADAL" clId="{9ECF2FA3-FE96-40D2-BD1D-DC3B0DA66A38}" dt="2021-02-09T13:16:44.454" v="4189"/>
          <ac:spMkLst>
            <pc:docMk/>
            <pc:sldMk cId="299289129" sldId="293"/>
            <ac:spMk id="27" creationId="{C0BC0D14-81FC-4E90-A4E9-0FB2479E34B6}"/>
          </ac:spMkLst>
        </pc:spChg>
        <pc:spChg chg="add del mod">
          <ac:chgData name="Kate Heynoski" userId="d0348198-fcff-4531-ba7a-8983606bb8f1" providerId="ADAL" clId="{9ECF2FA3-FE96-40D2-BD1D-DC3B0DA66A38}" dt="2021-02-09T13:16:44.454" v="4189"/>
          <ac:spMkLst>
            <pc:docMk/>
            <pc:sldMk cId="299289129" sldId="293"/>
            <ac:spMk id="28" creationId="{3A5F1573-575E-4714-BB3E-66F517F12A43}"/>
          </ac:spMkLst>
        </pc:spChg>
        <pc:spChg chg="add del mod">
          <ac:chgData name="Kate Heynoski" userId="d0348198-fcff-4531-ba7a-8983606bb8f1" providerId="ADAL" clId="{9ECF2FA3-FE96-40D2-BD1D-DC3B0DA66A38}" dt="2021-02-09T13:16:44.454" v="4189"/>
          <ac:spMkLst>
            <pc:docMk/>
            <pc:sldMk cId="299289129" sldId="293"/>
            <ac:spMk id="29" creationId="{42CB3AA0-A350-4B8B-B68B-210BB9DFDE75}"/>
          </ac:spMkLst>
        </pc:spChg>
        <pc:spChg chg="add del mod">
          <ac:chgData name="Kate Heynoski" userId="d0348198-fcff-4531-ba7a-8983606bb8f1" providerId="ADAL" clId="{9ECF2FA3-FE96-40D2-BD1D-DC3B0DA66A38}" dt="2021-02-09T13:16:44.454" v="4189"/>
          <ac:spMkLst>
            <pc:docMk/>
            <pc:sldMk cId="299289129" sldId="293"/>
            <ac:spMk id="30" creationId="{E2B31593-63EE-471D-86C2-86AEB00AAA2E}"/>
          </ac:spMkLst>
        </pc:spChg>
        <pc:spChg chg="add del mod">
          <ac:chgData name="Kate Heynoski" userId="d0348198-fcff-4531-ba7a-8983606bb8f1" providerId="ADAL" clId="{9ECF2FA3-FE96-40D2-BD1D-DC3B0DA66A38}" dt="2021-02-09T13:16:44.454" v="4189"/>
          <ac:spMkLst>
            <pc:docMk/>
            <pc:sldMk cId="299289129" sldId="293"/>
            <ac:spMk id="31" creationId="{1CB1EF65-BBFD-4E85-9DA1-9C7BF4532B22}"/>
          </ac:spMkLst>
        </pc:spChg>
        <pc:spChg chg="add del mod">
          <ac:chgData name="Kate Heynoski" userId="d0348198-fcff-4531-ba7a-8983606bb8f1" providerId="ADAL" clId="{9ECF2FA3-FE96-40D2-BD1D-DC3B0DA66A38}" dt="2021-02-09T13:16:44.454" v="4189"/>
          <ac:spMkLst>
            <pc:docMk/>
            <pc:sldMk cId="299289129" sldId="293"/>
            <ac:spMk id="32" creationId="{AE6F79C6-4782-47BF-9F9F-3BBC2F63D9EA}"/>
          </ac:spMkLst>
        </pc:spChg>
        <pc:spChg chg="add del mod">
          <ac:chgData name="Kate Heynoski" userId="d0348198-fcff-4531-ba7a-8983606bb8f1" providerId="ADAL" clId="{9ECF2FA3-FE96-40D2-BD1D-DC3B0DA66A38}" dt="2021-02-09T13:16:44.454" v="4189"/>
          <ac:spMkLst>
            <pc:docMk/>
            <pc:sldMk cId="299289129" sldId="293"/>
            <ac:spMk id="33" creationId="{F6DD8CAE-9F8F-4DC9-8640-E2CF3E26DED6}"/>
          </ac:spMkLst>
        </pc:spChg>
        <pc:spChg chg="add del mod">
          <ac:chgData name="Kate Heynoski" userId="d0348198-fcff-4531-ba7a-8983606bb8f1" providerId="ADAL" clId="{9ECF2FA3-FE96-40D2-BD1D-DC3B0DA66A38}" dt="2021-02-09T13:16:44.454" v="4189"/>
          <ac:spMkLst>
            <pc:docMk/>
            <pc:sldMk cId="299289129" sldId="293"/>
            <ac:spMk id="34" creationId="{4779A081-E37C-46FE-803F-011AB5042322}"/>
          </ac:spMkLst>
        </pc:spChg>
        <pc:spChg chg="add del mod">
          <ac:chgData name="Kate Heynoski" userId="d0348198-fcff-4531-ba7a-8983606bb8f1" providerId="ADAL" clId="{9ECF2FA3-FE96-40D2-BD1D-DC3B0DA66A38}" dt="2021-02-09T13:16:44.454" v="4189"/>
          <ac:spMkLst>
            <pc:docMk/>
            <pc:sldMk cId="299289129" sldId="293"/>
            <ac:spMk id="35" creationId="{F80C836C-3481-41BC-834B-43E9FF979052}"/>
          </ac:spMkLst>
        </pc:spChg>
        <pc:spChg chg="add del mod">
          <ac:chgData name="Kate Heynoski" userId="d0348198-fcff-4531-ba7a-8983606bb8f1" providerId="ADAL" clId="{9ECF2FA3-FE96-40D2-BD1D-DC3B0DA66A38}" dt="2021-02-09T13:16:44.454" v="4189"/>
          <ac:spMkLst>
            <pc:docMk/>
            <pc:sldMk cId="299289129" sldId="293"/>
            <ac:spMk id="36" creationId="{D66FDBEE-1F50-4B40-BB42-4408CFD9C005}"/>
          </ac:spMkLst>
        </pc:spChg>
        <pc:spChg chg="add del mod">
          <ac:chgData name="Kate Heynoski" userId="d0348198-fcff-4531-ba7a-8983606bb8f1" providerId="ADAL" clId="{9ECF2FA3-FE96-40D2-BD1D-DC3B0DA66A38}" dt="2021-02-09T13:16:44.454" v="4189"/>
          <ac:spMkLst>
            <pc:docMk/>
            <pc:sldMk cId="299289129" sldId="293"/>
            <ac:spMk id="37" creationId="{40240A67-F988-4439-8E9B-68131E334868}"/>
          </ac:spMkLst>
        </pc:spChg>
        <pc:spChg chg="add del mod">
          <ac:chgData name="Kate Heynoski" userId="d0348198-fcff-4531-ba7a-8983606bb8f1" providerId="ADAL" clId="{9ECF2FA3-FE96-40D2-BD1D-DC3B0DA66A38}" dt="2021-02-09T13:16:44.454" v="4189"/>
          <ac:spMkLst>
            <pc:docMk/>
            <pc:sldMk cId="299289129" sldId="293"/>
            <ac:spMk id="38" creationId="{183EFA81-844F-4418-9467-036A5340897E}"/>
          </ac:spMkLst>
        </pc:spChg>
        <pc:spChg chg="add del mod">
          <ac:chgData name="Kate Heynoski" userId="d0348198-fcff-4531-ba7a-8983606bb8f1" providerId="ADAL" clId="{9ECF2FA3-FE96-40D2-BD1D-DC3B0DA66A38}" dt="2021-02-09T13:16:44.454" v="4189"/>
          <ac:spMkLst>
            <pc:docMk/>
            <pc:sldMk cId="299289129" sldId="293"/>
            <ac:spMk id="39" creationId="{4042761F-A920-4718-8785-8434BBA5CDCE}"/>
          </ac:spMkLst>
        </pc:spChg>
        <pc:spChg chg="add del mod">
          <ac:chgData name="Kate Heynoski" userId="d0348198-fcff-4531-ba7a-8983606bb8f1" providerId="ADAL" clId="{9ECF2FA3-FE96-40D2-BD1D-DC3B0DA66A38}" dt="2021-02-09T13:16:44.454" v="4189"/>
          <ac:spMkLst>
            <pc:docMk/>
            <pc:sldMk cId="299289129" sldId="293"/>
            <ac:spMk id="40" creationId="{E14E0601-A815-45F6-9855-F18131AAF3E7}"/>
          </ac:spMkLst>
        </pc:spChg>
        <pc:spChg chg="add del mod">
          <ac:chgData name="Kate Heynoski" userId="d0348198-fcff-4531-ba7a-8983606bb8f1" providerId="ADAL" clId="{9ECF2FA3-FE96-40D2-BD1D-DC3B0DA66A38}" dt="2021-02-09T13:16:44.454" v="4189"/>
          <ac:spMkLst>
            <pc:docMk/>
            <pc:sldMk cId="299289129" sldId="293"/>
            <ac:spMk id="41" creationId="{4EEF5AAE-EA0D-43E6-8E3A-0DB4B3ECBB24}"/>
          </ac:spMkLst>
        </pc:spChg>
        <pc:spChg chg="add del mod">
          <ac:chgData name="Kate Heynoski" userId="d0348198-fcff-4531-ba7a-8983606bb8f1" providerId="ADAL" clId="{9ECF2FA3-FE96-40D2-BD1D-DC3B0DA66A38}" dt="2021-02-09T13:16:44.454" v="4189"/>
          <ac:spMkLst>
            <pc:docMk/>
            <pc:sldMk cId="299289129" sldId="293"/>
            <ac:spMk id="42" creationId="{3F58CCFA-1A4C-4EF8-9FA5-2FC75AA6C923}"/>
          </ac:spMkLst>
        </pc:spChg>
        <pc:spChg chg="add del mod">
          <ac:chgData name="Kate Heynoski" userId="d0348198-fcff-4531-ba7a-8983606bb8f1" providerId="ADAL" clId="{9ECF2FA3-FE96-40D2-BD1D-DC3B0DA66A38}" dt="2021-02-09T13:16:44.454" v="4189"/>
          <ac:spMkLst>
            <pc:docMk/>
            <pc:sldMk cId="299289129" sldId="293"/>
            <ac:spMk id="43" creationId="{FC3F8A82-BAA1-4120-9296-A2B7552128F5}"/>
          </ac:spMkLst>
        </pc:spChg>
        <pc:spChg chg="add del mod">
          <ac:chgData name="Kate Heynoski" userId="d0348198-fcff-4531-ba7a-8983606bb8f1" providerId="ADAL" clId="{9ECF2FA3-FE96-40D2-BD1D-DC3B0DA66A38}" dt="2021-02-09T13:16:44.454" v="4189"/>
          <ac:spMkLst>
            <pc:docMk/>
            <pc:sldMk cId="299289129" sldId="293"/>
            <ac:spMk id="44" creationId="{DEF7E04D-BDB7-453D-96D8-507B4F4C8CB6}"/>
          </ac:spMkLst>
        </pc:spChg>
        <pc:spChg chg="add del mod">
          <ac:chgData name="Kate Heynoski" userId="d0348198-fcff-4531-ba7a-8983606bb8f1" providerId="ADAL" clId="{9ECF2FA3-FE96-40D2-BD1D-DC3B0DA66A38}" dt="2021-02-09T13:16:44.454" v="4189"/>
          <ac:spMkLst>
            <pc:docMk/>
            <pc:sldMk cId="299289129" sldId="293"/>
            <ac:spMk id="45" creationId="{D3726F8B-4177-4E49-86FE-27430DD80873}"/>
          </ac:spMkLst>
        </pc:spChg>
        <pc:spChg chg="add del mod">
          <ac:chgData name="Kate Heynoski" userId="d0348198-fcff-4531-ba7a-8983606bb8f1" providerId="ADAL" clId="{9ECF2FA3-FE96-40D2-BD1D-DC3B0DA66A38}" dt="2021-02-09T13:16:44.454" v="4189"/>
          <ac:spMkLst>
            <pc:docMk/>
            <pc:sldMk cId="299289129" sldId="293"/>
            <ac:spMk id="46" creationId="{42C37724-10C4-448D-A540-227A96D552E7}"/>
          </ac:spMkLst>
        </pc:spChg>
        <pc:spChg chg="add del mod">
          <ac:chgData name="Kate Heynoski" userId="d0348198-fcff-4531-ba7a-8983606bb8f1" providerId="ADAL" clId="{9ECF2FA3-FE96-40D2-BD1D-DC3B0DA66A38}" dt="2021-02-09T13:16:44.454" v="4189"/>
          <ac:spMkLst>
            <pc:docMk/>
            <pc:sldMk cId="299289129" sldId="293"/>
            <ac:spMk id="47" creationId="{390A0D15-C8B9-4F34-85F5-568ABA295707}"/>
          </ac:spMkLst>
        </pc:spChg>
        <pc:spChg chg="add del mod">
          <ac:chgData name="Kate Heynoski" userId="d0348198-fcff-4531-ba7a-8983606bb8f1" providerId="ADAL" clId="{9ECF2FA3-FE96-40D2-BD1D-DC3B0DA66A38}" dt="2021-02-09T13:16:44.454" v="4189"/>
          <ac:spMkLst>
            <pc:docMk/>
            <pc:sldMk cId="299289129" sldId="293"/>
            <ac:spMk id="48" creationId="{97742430-7733-4861-8234-2269F99249F2}"/>
          </ac:spMkLst>
        </pc:spChg>
        <pc:spChg chg="add del mod">
          <ac:chgData name="Kate Heynoski" userId="d0348198-fcff-4531-ba7a-8983606bb8f1" providerId="ADAL" clId="{9ECF2FA3-FE96-40D2-BD1D-DC3B0DA66A38}" dt="2021-02-09T13:16:44.454" v="4189"/>
          <ac:spMkLst>
            <pc:docMk/>
            <pc:sldMk cId="299289129" sldId="293"/>
            <ac:spMk id="49" creationId="{705CF317-A7EB-4454-A3FE-8763287D210C}"/>
          </ac:spMkLst>
        </pc:spChg>
        <pc:spChg chg="add del mod">
          <ac:chgData name="Kate Heynoski" userId="d0348198-fcff-4531-ba7a-8983606bb8f1" providerId="ADAL" clId="{9ECF2FA3-FE96-40D2-BD1D-DC3B0DA66A38}" dt="2021-02-09T13:16:44.454" v="4189"/>
          <ac:spMkLst>
            <pc:docMk/>
            <pc:sldMk cId="299289129" sldId="293"/>
            <ac:spMk id="50" creationId="{C95F3118-C57E-4E44-A214-5197E4FF4DDB}"/>
          </ac:spMkLst>
        </pc:spChg>
        <pc:spChg chg="add del mod">
          <ac:chgData name="Kate Heynoski" userId="d0348198-fcff-4531-ba7a-8983606bb8f1" providerId="ADAL" clId="{9ECF2FA3-FE96-40D2-BD1D-DC3B0DA66A38}" dt="2021-02-09T13:16:44.454" v="4189"/>
          <ac:spMkLst>
            <pc:docMk/>
            <pc:sldMk cId="299289129" sldId="293"/>
            <ac:spMk id="51" creationId="{D55E3AA9-23A5-4A49-925F-0B48EFDF8C7B}"/>
          </ac:spMkLst>
        </pc:spChg>
        <pc:spChg chg="add del mod">
          <ac:chgData name="Kate Heynoski" userId="d0348198-fcff-4531-ba7a-8983606bb8f1" providerId="ADAL" clId="{9ECF2FA3-FE96-40D2-BD1D-DC3B0DA66A38}" dt="2021-02-09T13:16:44.454" v="4189"/>
          <ac:spMkLst>
            <pc:docMk/>
            <pc:sldMk cId="299289129" sldId="293"/>
            <ac:spMk id="52" creationId="{2125DE17-F0F7-4766-9244-E66356D73B85}"/>
          </ac:spMkLst>
        </pc:spChg>
        <pc:spChg chg="add del mod">
          <ac:chgData name="Kate Heynoski" userId="d0348198-fcff-4531-ba7a-8983606bb8f1" providerId="ADAL" clId="{9ECF2FA3-FE96-40D2-BD1D-DC3B0DA66A38}" dt="2021-02-09T13:16:44.454" v="4189"/>
          <ac:spMkLst>
            <pc:docMk/>
            <pc:sldMk cId="299289129" sldId="293"/>
            <ac:spMk id="53" creationId="{D1475A92-8485-46AF-82F8-C8EAD5D59185}"/>
          </ac:spMkLst>
        </pc:spChg>
        <pc:spChg chg="add del mod">
          <ac:chgData name="Kate Heynoski" userId="d0348198-fcff-4531-ba7a-8983606bb8f1" providerId="ADAL" clId="{9ECF2FA3-FE96-40D2-BD1D-DC3B0DA66A38}" dt="2021-02-09T13:16:44.454" v="4189"/>
          <ac:spMkLst>
            <pc:docMk/>
            <pc:sldMk cId="299289129" sldId="293"/>
            <ac:spMk id="54" creationId="{E1F1BB2D-D561-41E1-A2C5-C2111C173ADF}"/>
          </ac:spMkLst>
        </pc:spChg>
        <pc:spChg chg="add del mod">
          <ac:chgData name="Kate Heynoski" userId="d0348198-fcff-4531-ba7a-8983606bb8f1" providerId="ADAL" clId="{9ECF2FA3-FE96-40D2-BD1D-DC3B0DA66A38}" dt="2021-02-09T13:16:44.454" v="4189"/>
          <ac:spMkLst>
            <pc:docMk/>
            <pc:sldMk cId="299289129" sldId="293"/>
            <ac:spMk id="55" creationId="{E227FEC9-3682-4FC6-8E7C-7B821571CCC3}"/>
          </ac:spMkLst>
        </pc:spChg>
        <pc:spChg chg="add del mod">
          <ac:chgData name="Kate Heynoski" userId="d0348198-fcff-4531-ba7a-8983606bb8f1" providerId="ADAL" clId="{9ECF2FA3-FE96-40D2-BD1D-DC3B0DA66A38}" dt="2021-02-09T13:16:44.454" v="4189"/>
          <ac:spMkLst>
            <pc:docMk/>
            <pc:sldMk cId="299289129" sldId="293"/>
            <ac:spMk id="56" creationId="{CF4A177E-5E83-447E-9D16-1D913FD4DB1B}"/>
          </ac:spMkLst>
        </pc:spChg>
        <pc:spChg chg="add del mod">
          <ac:chgData name="Kate Heynoski" userId="d0348198-fcff-4531-ba7a-8983606bb8f1" providerId="ADAL" clId="{9ECF2FA3-FE96-40D2-BD1D-DC3B0DA66A38}" dt="2021-02-09T13:16:44.454" v="4189"/>
          <ac:spMkLst>
            <pc:docMk/>
            <pc:sldMk cId="299289129" sldId="293"/>
            <ac:spMk id="57" creationId="{ACFFB374-B825-43CF-8C62-D83961C0271A}"/>
          </ac:spMkLst>
        </pc:spChg>
        <pc:spChg chg="add del mod">
          <ac:chgData name="Kate Heynoski" userId="d0348198-fcff-4531-ba7a-8983606bb8f1" providerId="ADAL" clId="{9ECF2FA3-FE96-40D2-BD1D-DC3B0DA66A38}" dt="2021-02-09T13:16:44.454" v="4189"/>
          <ac:spMkLst>
            <pc:docMk/>
            <pc:sldMk cId="299289129" sldId="293"/>
            <ac:spMk id="58" creationId="{ECEF1EEC-C714-48B0-BF70-86EDB9C4265B}"/>
          </ac:spMkLst>
        </pc:spChg>
        <pc:spChg chg="add del mod">
          <ac:chgData name="Kate Heynoski" userId="d0348198-fcff-4531-ba7a-8983606bb8f1" providerId="ADAL" clId="{9ECF2FA3-FE96-40D2-BD1D-DC3B0DA66A38}" dt="2021-02-09T13:16:44.454" v="4189"/>
          <ac:spMkLst>
            <pc:docMk/>
            <pc:sldMk cId="299289129" sldId="293"/>
            <ac:spMk id="59" creationId="{7DC8DA46-D8F5-42E3-B860-4E5AD5757C31}"/>
          </ac:spMkLst>
        </pc:spChg>
        <pc:spChg chg="add del mod">
          <ac:chgData name="Kate Heynoski" userId="d0348198-fcff-4531-ba7a-8983606bb8f1" providerId="ADAL" clId="{9ECF2FA3-FE96-40D2-BD1D-DC3B0DA66A38}" dt="2021-02-09T13:16:44.454" v="4189"/>
          <ac:spMkLst>
            <pc:docMk/>
            <pc:sldMk cId="299289129" sldId="293"/>
            <ac:spMk id="60" creationId="{36990E0B-1B02-49E8-8F24-28A87219F8B3}"/>
          </ac:spMkLst>
        </pc:spChg>
        <pc:spChg chg="add del mod">
          <ac:chgData name="Kate Heynoski" userId="d0348198-fcff-4531-ba7a-8983606bb8f1" providerId="ADAL" clId="{9ECF2FA3-FE96-40D2-BD1D-DC3B0DA66A38}" dt="2021-02-09T13:16:44.454" v="4189"/>
          <ac:spMkLst>
            <pc:docMk/>
            <pc:sldMk cId="299289129" sldId="293"/>
            <ac:spMk id="61" creationId="{8FD48662-86A8-46E7-B4DD-86FC8B6F7BD9}"/>
          </ac:spMkLst>
        </pc:spChg>
        <pc:spChg chg="add del mod">
          <ac:chgData name="Kate Heynoski" userId="d0348198-fcff-4531-ba7a-8983606bb8f1" providerId="ADAL" clId="{9ECF2FA3-FE96-40D2-BD1D-DC3B0DA66A38}" dt="2021-02-09T13:16:44.454" v="4189"/>
          <ac:spMkLst>
            <pc:docMk/>
            <pc:sldMk cId="299289129" sldId="293"/>
            <ac:spMk id="62" creationId="{CFF91F7A-F3FA-4F30-9C81-E78B1CD73DDE}"/>
          </ac:spMkLst>
        </pc:spChg>
        <pc:spChg chg="add del mod">
          <ac:chgData name="Kate Heynoski" userId="d0348198-fcff-4531-ba7a-8983606bb8f1" providerId="ADAL" clId="{9ECF2FA3-FE96-40D2-BD1D-DC3B0DA66A38}" dt="2021-02-09T13:16:44.454" v="4189"/>
          <ac:spMkLst>
            <pc:docMk/>
            <pc:sldMk cId="299289129" sldId="293"/>
            <ac:spMk id="63" creationId="{28974D6C-1023-47D6-A521-2A3D76222183}"/>
          </ac:spMkLst>
        </pc:spChg>
        <pc:spChg chg="add del mod">
          <ac:chgData name="Kate Heynoski" userId="d0348198-fcff-4531-ba7a-8983606bb8f1" providerId="ADAL" clId="{9ECF2FA3-FE96-40D2-BD1D-DC3B0DA66A38}" dt="2021-02-09T13:16:44.454" v="4189"/>
          <ac:spMkLst>
            <pc:docMk/>
            <pc:sldMk cId="299289129" sldId="293"/>
            <ac:spMk id="64" creationId="{B749EF51-F84C-40DF-9146-AB251F420EBE}"/>
          </ac:spMkLst>
        </pc:spChg>
        <pc:spChg chg="add del mod">
          <ac:chgData name="Kate Heynoski" userId="d0348198-fcff-4531-ba7a-8983606bb8f1" providerId="ADAL" clId="{9ECF2FA3-FE96-40D2-BD1D-DC3B0DA66A38}" dt="2021-02-09T13:16:44.454" v="4189"/>
          <ac:spMkLst>
            <pc:docMk/>
            <pc:sldMk cId="299289129" sldId="293"/>
            <ac:spMk id="65" creationId="{02AF6F3E-B0D5-43F7-9DCA-567172688E6A}"/>
          </ac:spMkLst>
        </pc:spChg>
        <pc:spChg chg="add del mod">
          <ac:chgData name="Kate Heynoski" userId="d0348198-fcff-4531-ba7a-8983606bb8f1" providerId="ADAL" clId="{9ECF2FA3-FE96-40D2-BD1D-DC3B0DA66A38}" dt="2021-02-09T13:16:44.454" v="4189"/>
          <ac:spMkLst>
            <pc:docMk/>
            <pc:sldMk cId="299289129" sldId="293"/>
            <ac:spMk id="66" creationId="{5819DFF1-61B5-4856-B552-5BDB8CA60B49}"/>
          </ac:spMkLst>
        </pc:spChg>
        <pc:spChg chg="add del mod">
          <ac:chgData name="Kate Heynoski" userId="d0348198-fcff-4531-ba7a-8983606bb8f1" providerId="ADAL" clId="{9ECF2FA3-FE96-40D2-BD1D-DC3B0DA66A38}" dt="2021-02-09T13:16:44.454" v="4189"/>
          <ac:spMkLst>
            <pc:docMk/>
            <pc:sldMk cId="299289129" sldId="293"/>
            <ac:spMk id="67" creationId="{CEEFE229-B1EA-4721-ACE9-B097ACC92E6C}"/>
          </ac:spMkLst>
        </pc:spChg>
        <pc:spChg chg="add del mod">
          <ac:chgData name="Kate Heynoski" userId="d0348198-fcff-4531-ba7a-8983606bb8f1" providerId="ADAL" clId="{9ECF2FA3-FE96-40D2-BD1D-DC3B0DA66A38}" dt="2021-02-09T13:16:44.454" v="4189"/>
          <ac:spMkLst>
            <pc:docMk/>
            <pc:sldMk cId="299289129" sldId="293"/>
            <ac:spMk id="68" creationId="{D0E503F3-8B5E-4128-BA6C-8443869F1352}"/>
          </ac:spMkLst>
        </pc:spChg>
        <pc:spChg chg="add del mod">
          <ac:chgData name="Kate Heynoski" userId="d0348198-fcff-4531-ba7a-8983606bb8f1" providerId="ADAL" clId="{9ECF2FA3-FE96-40D2-BD1D-DC3B0DA66A38}" dt="2021-02-09T13:16:44.454" v="4189"/>
          <ac:spMkLst>
            <pc:docMk/>
            <pc:sldMk cId="299289129" sldId="293"/>
            <ac:spMk id="69" creationId="{4FE4A217-F0F7-44D6-BA82-2CD8129A6A80}"/>
          </ac:spMkLst>
        </pc:spChg>
        <pc:spChg chg="add del mod">
          <ac:chgData name="Kate Heynoski" userId="d0348198-fcff-4531-ba7a-8983606bb8f1" providerId="ADAL" clId="{9ECF2FA3-FE96-40D2-BD1D-DC3B0DA66A38}" dt="2021-02-09T13:16:44.454" v="4189"/>
          <ac:spMkLst>
            <pc:docMk/>
            <pc:sldMk cId="299289129" sldId="293"/>
            <ac:spMk id="70" creationId="{B447852E-D438-4A3D-A4BA-091B74C6A375}"/>
          </ac:spMkLst>
        </pc:spChg>
        <pc:spChg chg="add del mod">
          <ac:chgData name="Kate Heynoski" userId="d0348198-fcff-4531-ba7a-8983606bb8f1" providerId="ADAL" clId="{9ECF2FA3-FE96-40D2-BD1D-DC3B0DA66A38}" dt="2021-02-09T13:16:44.454" v="4189"/>
          <ac:spMkLst>
            <pc:docMk/>
            <pc:sldMk cId="299289129" sldId="293"/>
            <ac:spMk id="71" creationId="{45E8CA6D-E5D2-4E73-90F6-D9DF997C21C6}"/>
          </ac:spMkLst>
        </pc:spChg>
        <pc:spChg chg="add del mod">
          <ac:chgData name="Kate Heynoski" userId="d0348198-fcff-4531-ba7a-8983606bb8f1" providerId="ADAL" clId="{9ECF2FA3-FE96-40D2-BD1D-DC3B0DA66A38}" dt="2021-02-09T13:16:44.454" v="4189"/>
          <ac:spMkLst>
            <pc:docMk/>
            <pc:sldMk cId="299289129" sldId="293"/>
            <ac:spMk id="72" creationId="{3263AFD9-BA80-459C-98BC-E872208BBEBD}"/>
          </ac:spMkLst>
        </pc:spChg>
        <pc:spChg chg="mod">
          <ac:chgData name="Kate Heynoski" userId="d0348198-fcff-4531-ba7a-8983606bb8f1" providerId="ADAL" clId="{9ECF2FA3-FE96-40D2-BD1D-DC3B0DA66A38}" dt="2021-02-09T13:16:30.463" v="4188"/>
          <ac:spMkLst>
            <pc:docMk/>
            <pc:sldMk cId="299289129" sldId="293"/>
            <ac:spMk id="74" creationId="{18F5480E-2255-4EE3-838A-204BC4DBB340}"/>
          </ac:spMkLst>
        </pc:spChg>
        <pc:spChg chg="mod">
          <ac:chgData name="Kate Heynoski" userId="d0348198-fcff-4531-ba7a-8983606bb8f1" providerId="ADAL" clId="{9ECF2FA3-FE96-40D2-BD1D-DC3B0DA66A38}" dt="2021-02-09T13:16:30.463" v="4188"/>
          <ac:spMkLst>
            <pc:docMk/>
            <pc:sldMk cId="299289129" sldId="293"/>
            <ac:spMk id="75" creationId="{2B07DA12-9094-40A6-AFC0-4A4DA552CA26}"/>
          </ac:spMkLst>
        </pc:spChg>
        <pc:spChg chg="mod">
          <ac:chgData name="Kate Heynoski" userId="d0348198-fcff-4531-ba7a-8983606bb8f1" providerId="ADAL" clId="{9ECF2FA3-FE96-40D2-BD1D-DC3B0DA66A38}" dt="2021-02-09T13:16:30.463" v="4188"/>
          <ac:spMkLst>
            <pc:docMk/>
            <pc:sldMk cId="299289129" sldId="293"/>
            <ac:spMk id="77" creationId="{C7F83751-B116-4B41-A96C-D04FF69AD306}"/>
          </ac:spMkLst>
        </pc:spChg>
        <pc:spChg chg="mod">
          <ac:chgData name="Kate Heynoski" userId="d0348198-fcff-4531-ba7a-8983606bb8f1" providerId="ADAL" clId="{9ECF2FA3-FE96-40D2-BD1D-DC3B0DA66A38}" dt="2021-02-09T13:16:30.463" v="4188"/>
          <ac:spMkLst>
            <pc:docMk/>
            <pc:sldMk cId="299289129" sldId="293"/>
            <ac:spMk id="78" creationId="{AC23D247-155E-407E-8CEB-4FDA117C4740}"/>
          </ac:spMkLst>
        </pc:spChg>
        <pc:spChg chg="mod">
          <ac:chgData name="Kate Heynoski" userId="d0348198-fcff-4531-ba7a-8983606bb8f1" providerId="ADAL" clId="{9ECF2FA3-FE96-40D2-BD1D-DC3B0DA66A38}" dt="2021-02-09T13:16:30.463" v="4188"/>
          <ac:spMkLst>
            <pc:docMk/>
            <pc:sldMk cId="299289129" sldId="293"/>
            <ac:spMk id="80" creationId="{234C6585-E84C-4FFD-8F94-197152B7D801}"/>
          </ac:spMkLst>
        </pc:spChg>
        <pc:spChg chg="mod">
          <ac:chgData name="Kate Heynoski" userId="d0348198-fcff-4531-ba7a-8983606bb8f1" providerId="ADAL" clId="{9ECF2FA3-FE96-40D2-BD1D-DC3B0DA66A38}" dt="2021-02-09T13:16:30.463" v="4188"/>
          <ac:spMkLst>
            <pc:docMk/>
            <pc:sldMk cId="299289129" sldId="293"/>
            <ac:spMk id="81" creationId="{DC83847D-34EB-472B-8160-0F07E94A07B8}"/>
          </ac:spMkLst>
        </pc:spChg>
        <pc:spChg chg="mod">
          <ac:chgData name="Kate Heynoski" userId="d0348198-fcff-4531-ba7a-8983606bb8f1" providerId="ADAL" clId="{9ECF2FA3-FE96-40D2-BD1D-DC3B0DA66A38}" dt="2021-02-09T13:16:30.463" v="4188"/>
          <ac:spMkLst>
            <pc:docMk/>
            <pc:sldMk cId="299289129" sldId="293"/>
            <ac:spMk id="83" creationId="{B2F082D8-1639-49C9-9D3C-87B3DBDD4595}"/>
          </ac:spMkLst>
        </pc:spChg>
        <pc:spChg chg="mod">
          <ac:chgData name="Kate Heynoski" userId="d0348198-fcff-4531-ba7a-8983606bb8f1" providerId="ADAL" clId="{9ECF2FA3-FE96-40D2-BD1D-DC3B0DA66A38}" dt="2021-02-09T13:16:30.463" v="4188"/>
          <ac:spMkLst>
            <pc:docMk/>
            <pc:sldMk cId="299289129" sldId="293"/>
            <ac:spMk id="84" creationId="{2CD6EA45-33D5-406F-B022-2B339FF12A2C}"/>
          </ac:spMkLst>
        </pc:spChg>
        <pc:spChg chg="mod">
          <ac:chgData name="Kate Heynoski" userId="d0348198-fcff-4531-ba7a-8983606bb8f1" providerId="ADAL" clId="{9ECF2FA3-FE96-40D2-BD1D-DC3B0DA66A38}" dt="2021-02-09T13:16:30.463" v="4188"/>
          <ac:spMkLst>
            <pc:docMk/>
            <pc:sldMk cId="299289129" sldId="293"/>
            <ac:spMk id="86" creationId="{CBE874CF-F36E-45C1-867E-D333874FF189}"/>
          </ac:spMkLst>
        </pc:spChg>
        <pc:spChg chg="mod">
          <ac:chgData name="Kate Heynoski" userId="d0348198-fcff-4531-ba7a-8983606bb8f1" providerId="ADAL" clId="{9ECF2FA3-FE96-40D2-BD1D-DC3B0DA66A38}" dt="2021-02-09T13:16:30.463" v="4188"/>
          <ac:spMkLst>
            <pc:docMk/>
            <pc:sldMk cId="299289129" sldId="293"/>
            <ac:spMk id="87" creationId="{1DEA127C-2909-4A7B-9C81-85433AE0BE86}"/>
          </ac:spMkLst>
        </pc:spChg>
        <pc:spChg chg="add mod">
          <ac:chgData name="Kate Heynoski" userId="d0348198-fcff-4531-ba7a-8983606bb8f1" providerId="ADAL" clId="{9ECF2FA3-FE96-40D2-BD1D-DC3B0DA66A38}" dt="2021-02-09T13:35:42.397" v="4540" actId="1036"/>
          <ac:spMkLst>
            <pc:docMk/>
            <pc:sldMk cId="299289129" sldId="293"/>
            <ac:spMk id="88" creationId="{BFB36DA1-DC84-401B-A08E-976D663C80CA}"/>
          </ac:spMkLst>
        </pc:spChg>
        <pc:spChg chg="add mod">
          <ac:chgData name="Kate Heynoski" userId="d0348198-fcff-4531-ba7a-8983606bb8f1" providerId="ADAL" clId="{9ECF2FA3-FE96-40D2-BD1D-DC3B0DA66A38}" dt="2021-02-09T13:35:42.397" v="4540" actId="1036"/>
          <ac:spMkLst>
            <pc:docMk/>
            <pc:sldMk cId="299289129" sldId="293"/>
            <ac:spMk id="89" creationId="{3A4151D4-ACAE-4091-ADFE-3865B9DEB397}"/>
          </ac:spMkLst>
        </pc:spChg>
        <pc:spChg chg="add mod">
          <ac:chgData name="Kate Heynoski" userId="d0348198-fcff-4531-ba7a-8983606bb8f1" providerId="ADAL" clId="{9ECF2FA3-FE96-40D2-BD1D-DC3B0DA66A38}" dt="2021-02-09T13:35:42.397" v="4540" actId="1036"/>
          <ac:spMkLst>
            <pc:docMk/>
            <pc:sldMk cId="299289129" sldId="293"/>
            <ac:spMk id="90" creationId="{66BE2D2A-13AE-4E80-8267-F31E26F41071}"/>
          </ac:spMkLst>
        </pc:spChg>
        <pc:spChg chg="add mod">
          <ac:chgData name="Kate Heynoski" userId="d0348198-fcff-4531-ba7a-8983606bb8f1" providerId="ADAL" clId="{9ECF2FA3-FE96-40D2-BD1D-DC3B0DA66A38}" dt="2021-02-09T13:35:42.397" v="4540" actId="1036"/>
          <ac:spMkLst>
            <pc:docMk/>
            <pc:sldMk cId="299289129" sldId="293"/>
            <ac:spMk id="91" creationId="{17F9949D-4F85-489B-9DD0-1A9EEBDDF804}"/>
          </ac:spMkLst>
        </pc:spChg>
        <pc:spChg chg="add mod">
          <ac:chgData name="Kate Heynoski" userId="d0348198-fcff-4531-ba7a-8983606bb8f1" providerId="ADAL" clId="{9ECF2FA3-FE96-40D2-BD1D-DC3B0DA66A38}" dt="2021-02-09T13:35:42.397" v="4540" actId="1036"/>
          <ac:spMkLst>
            <pc:docMk/>
            <pc:sldMk cId="299289129" sldId="293"/>
            <ac:spMk id="92" creationId="{15798F3E-3968-44B9-A887-0631FBBCCC54}"/>
          </ac:spMkLst>
        </pc:spChg>
        <pc:spChg chg="add mod">
          <ac:chgData name="Kate Heynoski" userId="d0348198-fcff-4531-ba7a-8983606bb8f1" providerId="ADAL" clId="{9ECF2FA3-FE96-40D2-BD1D-DC3B0DA66A38}" dt="2021-02-09T13:35:42.397" v="4540" actId="1036"/>
          <ac:spMkLst>
            <pc:docMk/>
            <pc:sldMk cId="299289129" sldId="293"/>
            <ac:spMk id="93" creationId="{9DC2315C-68DE-438B-9CFE-36EE88DCF6D6}"/>
          </ac:spMkLst>
        </pc:spChg>
        <pc:spChg chg="add mod">
          <ac:chgData name="Kate Heynoski" userId="d0348198-fcff-4531-ba7a-8983606bb8f1" providerId="ADAL" clId="{9ECF2FA3-FE96-40D2-BD1D-DC3B0DA66A38}" dt="2021-02-09T13:35:42.397" v="4540" actId="1036"/>
          <ac:spMkLst>
            <pc:docMk/>
            <pc:sldMk cId="299289129" sldId="293"/>
            <ac:spMk id="94" creationId="{FF9A766B-1B48-4F51-AC65-210AD34995A9}"/>
          </ac:spMkLst>
        </pc:spChg>
        <pc:spChg chg="add mod">
          <ac:chgData name="Kate Heynoski" userId="d0348198-fcff-4531-ba7a-8983606bb8f1" providerId="ADAL" clId="{9ECF2FA3-FE96-40D2-BD1D-DC3B0DA66A38}" dt="2021-02-09T13:35:42.397" v="4540" actId="1036"/>
          <ac:spMkLst>
            <pc:docMk/>
            <pc:sldMk cId="299289129" sldId="293"/>
            <ac:spMk id="95" creationId="{5C6A2E6D-7F42-42DC-B284-3DCCB4F92D29}"/>
          </ac:spMkLst>
        </pc:spChg>
        <pc:spChg chg="add mod">
          <ac:chgData name="Kate Heynoski" userId="d0348198-fcff-4531-ba7a-8983606bb8f1" providerId="ADAL" clId="{9ECF2FA3-FE96-40D2-BD1D-DC3B0DA66A38}" dt="2021-02-09T13:35:42.397" v="4540" actId="1036"/>
          <ac:spMkLst>
            <pc:docMk/>
            <pc:sldMk cId="299289129" sldId="293"/>
            <ac:spMk id="96" creationId="{9BAB7CD9-629D-470B-A4D3-9B3ACD51AA21}"/>
          </ac:spMkLst>
        </pc:spChg>
        <pc:spChg chg="add del mod">
          <ac:chgData name="Kate Heynoski" userId="d0348198-fcff-4531-ba7a-8983606bb8f1" providerId="ADAL" clId="{9ECF2FA3-FE96-40D2-BD1D-DC3B0DA66A38}" dt="2021-02-09T13:22:06.846" v="4254" actId="478"/>
          <ac:spMkLst>
            <pc:docMk/>
            <pc:sldMk cId="299289129" sldId="293"/>
            <ac:spMk id="97" creationId="{1399792A-2D7F-4ABE-8AD2-8167027588F1}"/>
          </ac:spMkLst>
        </pc:spChg>
        <pc:spChg chg="add del mod">
          <ac:chgData name="Kate Heynoski" userId="d0348198-fcff-4531-ba7a-8983606bb8f1" providerId="ADAL" clId="{9ECF2FA3-FE96-40D2-BD1D-DC3B0DA66A38}" dt="2021-02-09T13:22:06.846" v="4254" actId="478"/>
          <ac:spMkLst>
            <pc:docMk/>
            <pc:sldMk cId="299289129" sldId="293"/>
            <ac:spMk id="98" creationId="{C3F2CED9-6316-4600-9E05-BAF3F23820BB}"/>
          </ac:spMkLst>
        </pc:spChg>
        <pc:spChg chg="add del mod">
          <ac:chgData name="Kate Heynoski" userId="d0348198-fcff-4531-ba7a-8983606bb8f1" providerId="ADAL" clId="{9ECF2FA3-FE96-40D2-BD1D-DC3B0DA66A38}" dt="2021-02-09T13:22:06.846" v="4254" actId="478"/>
          <ac:spMkLst>
            <pc:docMk/>
            <pc:sldMk cId="299289129" sldId="293"/>
            <ac:spMk id="99" creationId="{734EE8DF-6559-4127-94A6-0EB6387752D7}"/>
          </ac:spMkLst>
        </pc:spChg>
        <pc:spChg chg="add mod">
          <ac:chgData name="Kate Heynoski" userId="d0348198-fcff-4531-ba7a-8983606bb8f1" providerId="ADAL" clId="{9ECF2FA3-FE96-40D2-BD1D-DC3B0DA66A38}" dt="2021-02-09T13:35:42.397" v="4540" actId="1036"/>
          <ac:spMkLst>
            <pc:docMk/>
            <pc:sldMk cId="299289129" sldId="293"/>
            <ac:spMk id="100" creationId="{28F5E89C-7CA5-41EC-AD36-2D9806637998}"/>
          </ac:spMkLst>
        </pc:spChg>
        <pc:spChg chg="add del mod">
          <ac:chgData name="Kate Heynoski" userId="d0348198-fcff-4531-ba7a-8983606bb8f1" providerId="ADAL" clId="{9ECF2FA3-FE96-40D2-BD1D-DC3B0DA66A38}" dt="2021-02-09T13:20:49.547" v="4234" actId="478"/>
          <ac:spMkLst>
            <pc:docMk/>
            <pc:sldMk cId="299289129" sldId="293"/>
            <ac:spMk id="101" creationId="{48C2CF65-6303-4894-8940-E465D3BAD23A}"/>
          </ac:spMkLst>
        </pc:spChg>
        <pc:spChg chg="add del mod">
          <ac:chgData name="Kate Heynoski" userId="d0348198-fcff-4531-ba7a-8983606bb8f1" providerId="ADAL" clId="{9ECF2FA3-FE96-40D2-BD1D-DC3B0DA66A38}" dt="2021-02-09T13:20:49.547" v="4234" actId="478"/>
          <ac:spMkLst>
            <pc:docMk/>
            <pc:sldMk cId="299289129" sldId="293"/>
            <ac:spMk id="102" creationId="{BD979DD9-C3F6-49E4-8826-2DD1D1B757FD}"/>
          </ac:spMkLst>
        </pc:spChg>
        <pc:spChg chg="add del mod">
          <ac:chgData name="Kate Heynoski" userId="d0348198-fcff-4531-ba7a-8983606bb8f1" providerId="ADAL" clId="{9ECF2FA3-FE96-40D2-BD1D-DC3B0DA66A38}" dt="2021-02-09T13:20:49.547" v="4234" actId="478"/>
          <ac:spMkLst>
            <pc:docMk/>
            <pc:sldMk cId="299289129" sldId="293"/>
            <ac:spMk id="103" creationId="{24643520-174A-4031-8C18-466C2D0A7C94}"/>
          </ac:spMkLst>
        </pc:spChg>
        <pc:spChg chg="add del mod">
          <ac:chgData name="Kate Heynoski" userId="d0348198-fcff-4531-ba7a-8983606bb8f1" providerId="ADAL" clId="{9ECF2FA3-FE96-40D2-BD1D-DC3B0DA66A38}" dt="2021-02-09T13:20:49.547" v="4234" actId="478"/>
          <ac:spMkLst>
            <pc:docMk/>
            <pc:sldMk cId="299289129" sldId="293"/>
            <ac:spMk id="104" creationId="{6D078BA2-9D74-40B3-8A70-B33126E41277}"/>
          </ac:spMkLst>
        </pc:spChg>
        <pc:spChg chg="add del mod">
          <ac:chgData name="Kate Heynoski" userId="d0348198-fcff-4531-ba7a-8983606bb8f1" providerId="ADAL" clId="{9ECF2FA3-FE96-40D2-BD1D-DC3B0DA66A38}" dt="2021-02-09T13:20:49.547" v="4234" actId="478"/>
          <ac:spMkLst>
            <pc:docMk/>
            <pc:sldMk cId="299289129" sldId="293"/>
            <ac:spMk id="105" creationId="{32EFEDD2-5103-454C-B8F2-09EA306D6962}"/>
          </ac:spMkLst>
        </pc:spChg>
        <pc:spChg chg="add del mod">
          <ac:chgData name="Kate Heynoski" userId="d0348198-fcff-4531-ba7a-8983606bb8f1" providerId="ADAL" clId="{9ECF2FA3-FE96-40D2-BD1D-DC3B0DA66A38}" dt="2021-02-09T13:20:49.547" v="4234" actId="478"/>
          <ac:spMkLst>
            <pc:docMk/>
            <pc:sldMk cId="299289129" sldId="293"/>
            <ac:spMk id="106" creationId="{4D114686-7C68-4497-92ED-F72EA07E05B8}"/>
          </ac:spMkLst>
        </pc:spChg>
        <pc:spChg chg="mod">
          <ac:chgData name="Kate Heynoski" userId="d0348198-fcff-4531-ba7a-8983606bb8f1" providerId="ADAL" clId="{9ECF2FA3-FE96-40D2-BD1D-DC3B0DA66A38}" dt="2021-02-09T13:35:42.397" v="4540" actId="1036"/>
          <ac:spMkLst>
            <pc:docMk/>
            <pc:sldMk cId="299289129" sldId="293"/>
            <ac:spMk id="108" creationId="{60B7A151-8C31-4F9E-996D-746E5BFF7FAB}"/>
          </ac:spMkLst>
        </pc:spChg>
        <pc:spChg chg="mod">
          <ac:chgData name="Kate Heynoski" userId="d0348198-fcff-4531-ba7a-8983606bb8f1" providerId="ADAL" clId="{9ECF2FA3-FE96-40D2-BD1D-DC3B0DA66A38}" dt="2021-02-09T13:35:42.397" v="4540" actId="1036"/>
          <ac:spMkLst>
            <pc:docMk/>
            <pc:sldMk cId="299289129" sldId="293"/>
            <ac:spMk id="109" creationId="{F36932F3-1EB0-4A0F-AA6C-BE27C1C2CC69}"/>
          </ac:spMkLst>
        </pc:spChg>
        <pc:spChg chg="mod">
          <ac:chgData name="Kate Heynoski" userId="d0348198-fcff-4531-ba7a-8983606bb8f1" providerId="ADAL" clId="{9ECF2FA3-FE96-40D2-BD1D-DC3B0DA66A38}" dt="2021-02-09T13:35:42.397" v="4540" actId="1036"/>
          <ac:spMkLst>
            <pc:docMk/>
            <pc:sldMk cId="299289129" sldId="293"/>
            <ac:spMk id="111" creationId="{D2FC04B9-86EA-46EE-90AE-BBBBFEF66AE7}"/>
          </ac:spMkLst>
        </pc:spChg>
        <pc:spChg chg="mod">
          <ac:chgData name="Kate Heynoski" userId="d0348198-fcff-4531-ba7a-8983606bb8f1" providerId="ADAL" clId="{9ECF2FA3-FE96-40D2-BD1D-DC3B0DA66A38}" dt="2021-02-09T13:35:42.397" v="4540" actId="1036"/>
          <ac:spMkLst>
            <pc:docMk/>
            <pc:sldMk cId="299289129" sldId="293"/>
            <ac:spMk id="112" creationId="{9C73A1EA-6EDE-4F48-813A-FA48DA106906}"/>
          </ac:spMkLst>
        </pc:spChg>
        <pc:grpChg chg="add del mod">
          <ac:chgData name="Kate Heynoski" userId="d0348198-fcff-4531-ba7a-8983606bb8f1" providerId="ADAL" clId="{9ECF2FA3-FE96-40D2-BD1D-DC3B0DA66A38}" dt="2021-02-09T13:16:25.698" v="4187"/>
          <ac:grpSpMkLst>
            <pc:docMk/>
            <pc:sldMk cId="299289129" sldId="293"/>
            <ac:grpSpMk id="20" creationId="{5696A3FC-56CD-4B69-B968-E977B9DB717B}"/>
          </ac:grpSpMkLst>
        </pc:grpChg>
        <pc:grpChg chg="add del mod">
          <ac:chgData name="Kate Heynoski" userId="d0348198-fcff-4531-ba7a-8983606bb8f1" providerId="ADAL" clId="{9ECF2FA3-FE96-40D2-BD1D-DC3B0DA66A38}" dt="2021-02-09T13:16:25.698" v="4187"/>
          <ac:grpSpMkLst>
            <pc:docMk/>
            <pc:sldMk cId="299289129" sldId="293"/>
            <ac:grpSpMk id="23" creationId="{203A9E97-C90E-4FB9-B676-49BEC58B23C7}"/>
          </ac:grpSpMkLst>
        </pc:grpChg>
        <pc:grpChg chg="add del mod">
          <ac:chgData name="Kate Heynoski" userId="d0348198-fcff-4531-ba7a-8983606bb8f1" providerId="ADAL" clId="{9ECF2FA3-FE96-40D2-BD1D-DC3B0DA66A38}" dt="2021-02-09T13:16:44.454" v="4189"/>
          <ac:grpSpMkLst>
            <pc:docMk/>
            <pc:sldMk cId="299289129" sldId="293"/>
            <ac:grpSpMk id="73" creationId="{B87154E9-6330-46DB-B4F8-454031ADBBA2}"/>
          </ac:grpSpMkLst>
        </pc:grpChg>
        <pc:grpChg chg="add del mod">
          <ac:chgData name="Kate Heynoski" userId="d0348198-fcff-4531-ba7a-8983606bb8f1" providerId="ADAL" clId="{9ECF2FA3-FE96-40D2-BD1D-DC3B0DA66A38}" dt="2021-02-09T13:16:44.454" v="4189"/>
          <ac:grpSpMkLst>
            <pc:docMk/>
            <pc:sldMk cId="299289129" sldId="293"/>
            <ac:grpSpMk id="76" creationId="{F14F49F7-542C-4BF0-BDAD-02D73ECD32CC}"/>
          </ac:grpSpMkLst>
        </pc:grpChg>
        <pc:grpChg chg="add del mod">
          <ac:chgData name="Kate Heynoski" userId="d0348198-fcff-4531-ba7a-8983606bb8f1" providerId="ADAL" clId="{9ECF2FA3-FE96-40D2-BD1D-DC3B0DA66A38}" dt="2021-02-09T13:16:44.454" v="4189"/>
          <ac:grpSpMkLst>
            <pc:docMk/>
            <pc:sldMk cId="299289129" sldId="293"/>
            <ac:grpSpMk id="79" creationId="{4DF09649-365D-45C1-AB9E-D20F3C2294BA}"/>
          </ac:grpSpMkLst>
        </pc:grpChg>
        <pc:grpChg chg="add del mod">
          <ac:chgData name="Kate Heynoski" userId="d0348198-fcff-4531-ba7a-8983606bb8f1" providerId="ADAL" clId="{9ECF2FA3-FE96-40D2-BD1D-DC3B0DA66A38}" dt="2021-02-09T13:16:44.454" v="4189"/>
          <ac:grpSpMkLst>
            <pc:docMk/>
            <pc:sldMk cId="299289129" sldId="293"/>
            <ac:grpSpMk id="82" creationId="{2C937298-966E-4C24-A7B9-70AA82CCC112}"/>
          </ac:grpSpMkLst>
        </pc:grpChg>
        <pc:grpChg chg="add del mod">
          <ac:chgData name="Kate Heynoski" userId="d0348198-fcff-4531-ba7a-8983606bb8f1" providerId="ADAL" clId="{9ECF2FA3-FE96-40D2-BD1D-DC3B0DA66A38}" dt="2021-02-09T13:16:44.454" v="4189"/>
          <ac:grpSpMkLst>
            <pc:docMk/>
            <pc:sldMk cId="299289129" sldId="293"/>
            <ac:grpSpMk id="85" creationId="{29D14C50-6112-4274-BB67-D7384032343F}"/>
          </ac:grpSpMkLst>
        </pc:grpChg>
        <pc:grpChg chg="add mod">
          <ac:chgData name="Kate Heynoski" userId="d0348198-fcff-4531-ba7a-8983606bb8f1" providerId="ADAL" clId="{9ECF2FA3-FE96-40D2-BD1D-DC3B0DA66A38}" dt="2021-02-09T13:35:42.397" v="4540" actId="1036"/>
          <ac:grpSpMkLst>
            <pc:docMk/>
            <pc:sldMk cId="299289129" sldId="293"/>
            <ac:grpSpMk id="107" creationId="{220490C7-D6E3-489D-8A4F-CD40117F12B9}"/>
          </ac:grpSpMkLst>
        </pc:grpChg>
        <pc:grpChg chg="add mod">
          <ac:chgData name="Kate Heynoski" userId="d0348198-fcff-4531-ba7a-8983606bb8f1" providerId="ADAL" clId="{9ECF2FA3-FE96-40D2-BD1D-DC3B0DA66A38}" dt="2021-02-09T13:35:42.397" v="4540" actId="1036"/>
          <ac:grpSpMkLst>
            <pc:docMk/>
            <pc:sldMk cId="299289129" sldId="293"/>
            <ac:grpSpMk id="110" creationId="{14CCE61F-058A-4757-9E80-C470E5425054}"/>
          </ac:grpSpMkLst>
        </pc:grpChg>
        <pc:graphicFrameChg chg="del">
          <ac:chgData name="Kate Heynoski" userId="d0348198-fcff-4531-ba7a-8983606bb8f1" providerId="ADAL" clId="{9ECF2FA3-FE96-40D2-BD1D-DC3B0DA66A38}" dt="2021-02-07T01:30:17.157" v="618" actId="478"/>
          <ac:graphicFrameMkLst>
            <pc:docMk/>
            <pc:sldMk cId="299289129" sldId="293"/>
            <ac:graphicFrameMk id="11" creationId="{686EF959-AD0B-4ED3-95E7-0F55F386A0C8}"/>
          </ac:graphicFrameMkLst>
        </pc:graphicFrameChg>
        <pc:picChg chg="add del mod modCrop">
          <ac:chgData name="Kate Heynoski" userId="d0348198-fcff-4531-ba7a-8983606bb8f1" providerId="ADAL" clId="{9ECF2FA3-FE96-40D2-BD1D-DC3B0DA66A38}" dt="2021-02-07T13:27:34.261" v="1338" actId="21"/>
          <ac:picMkLst>
            <pc:docMk/>
            <pc:sldMk cId="299289129" sldId="293"/>
            <ac:picMk id="13" creationId="{86BDCCD9-A776-4E52-BF99-4EFF3D5B390C}"/>
          </ac:picMkLst>
        </pc:picChg>
        <pc:picChg chg="add del mod modCrop">
          <ac:chgData name="Kate Heynoski" userId="d0348198-fcff-4531-ba7a-8983606bb8f1" providerId="ADAL" clId="{9ECF2FA3-FE96-40D2-BD1D-DC3B0DA66A38}" dt="2021-02-07T13:27:34.261" v="1338" actId="21"/>
          <ac:picMkLst>
            <pc:docMk/>
            <pc:sldMk cId="299289129" sldId="293"/>
            <ac:picMk id="14" creationId="{F7ECE3F9-8876-4390-B479-07E577996EAE}"/>
          </ac:picMkLst>
        </pc:picChg>
        <pc:picChg chg="add mod modCrop">
          <ac:chgData name="Kate Heynoski" userId="d0348198-fcff-4531-ba7a-8983606bb8f1" providerId="ADAL" clId="{9ECF2FA3-FE96-40D2-BD1D-DC3B0DA66A38}" dt="2021-02-09T13:35:42.397" v="4540" actId="1036"/>
          <ac:picMkLst>
            <pc:docMk/>
            <pc:sldMk cId="299289129" sldId="293"/>
            <ac:picMk id="113" creationId="{1B33696A-433F-4FC9-9A24-8A4C077F3DD8}"/>
          </ac:picMkLst>
        </pc:picChg>
        <pc:picChg chg="add del mod">
          <ac:chgData name="Kate Heynoski" userId="d0348198-fcff-4531-ba7a-8983606bb8f1" providerId="ADAL" clId="{9ECF2FA3-FE96-40D2-BD1D-DC3B0DA66A38}" dt="2021-02-09T13:30:26.247" v="4446" actId="478"/>
          <ac:picMkLst>
            <pc:docMk/>
            <pc:sldMk cId="299289129" sldId="293"/>
            <ac:picMk id="115" creationId="{726A12D2-7812-4CA2-84BB-E25E64445DD1}"/>
          </ac:picMkLst>
        </pc:picChg>
        <pc:picChg chg="add mod modCrop">
          <ac:chgData name="Kate Heynoski" userId="d0348198-fcff-4531-ba7a-8983606bb8f1" providerId="ADAL" clId="{9ECF2FA3-FE96-40D2-BD1D-DC3B0DA66A38}" dt="2021-02-09T13:35:42.397" v="4540" actId="1036"/>
          <ac:picMkLst>
            <pc:docMk/>
            <pc:sldMk cId="299289129" sldId="293"/>
            <ac:picMk id="117" creationId="{4D11F6BB-44B7-48AD-A1BF-F89C9679E7AF}"/>
          </ac:picMkLst>
        </pc:picChg>
        <pc:picChg chg="add mod">
          <ac:chgData name="Kate Heynoski" userId="d0348198-fcff-4531-ba7a-8983606bb8f1" providerId="ADAL" clId="{9ECF2FA3-FE96-40D2-BD1D-DC3B0DA66A38}" dt="2021-02-09T13:35:42.397" v="4540" actId="1036"/>
          <ac:picMkLst>
            <pc:docMk/>
            <pc:sldMk cId="299289129" sldId="293"/>
            <ac:picMk id="119" creationId="{649D1D61-C4A2-4820-BD36-E3576DC2C712}"/>
          </ac:picMkLst>
        </pc:picChg>
        <pc:picChg chg="add del mod">
          <ac:chgData name="Kate Heynoski" userId="d0348198-fcff-4531-ba7a-8983606bb8f1" providerId="ADAL" clId="{9ECF2FA3-FE96-40D2-BD1D-DC3B0DA66A38}" dt="2021-02-09T13:30:26.247" v="4446" actId="478"/>
          <ac:picMkLst>
            <pc:docMk/>
            <pc:sldMk cId="299289129" sldId="293"/>
            <ac:picMk id="121" creationId="{06A00C46-E175-4CCC-BCB9-8E347BE8C9CB}"/>
          </ac:picMkLst>
        </pc:picChg>
        <pc:picChg chg="add del mod">
          <ac:chgData name="Kate Heynoski" userId="d0348198-fcff-4531-ba7a-8983606bb8f1" providerId="ADAL" clId="{9ECF2FA3-FE96-40D2-BD1D-DC3B0DA66A38}" dt="2021-02-09T13:30:26.247" v="4446" actId="478"/>
          <ac:picMkLst>
            <pc:docMk/>
            <pc:sldMk cId="299289129" sldId="293"/>
            <ac:picMk id="123" creationId="{7D96E6BE-F184-4D60-98B9-E37F3CF632C3}"/>
          </ac:picMkLst>
        </pc:picChg>
        <pc:cxnChg chg="del">
          <ac:chgData name="Kate Heynoski" userId="d0348198-fcff-4531-ba7a-8983606bb8f1" providerId="ADAL" clId="{9ECF2FA3-FE96-40D2-BD1D-DC3B0DA66A38}" dt="2021-02-07T01:30:17.157" v="618" actId="478"/>
          <ac:cxnSpMkLst>
            <pc:docMk/>
            <pc:sldMk cId="299289129" sldId="293"/>
            <ac:cxnSpMk id="7" creationId="{5E69A907-40DA-4985-9646-7B6970CD2EC3}"/>
          </ac:cxnSpMkLst>
        </pc:cxnChg>
      </pc:sldChg>
      <pc:sldChg chg="addSp delSp modSp del mod">
        <pc:chgData name="Kate Heynoski" userId="d0348198-fcff-4531-ba7a-8983606bb8f1" providerId="ADAL" clId="{9ECF2FA3-FE96-40D2-BD1D-DC3B0DA66A38}" dt="2021-02-09T16:43:17.134" v="5868" actId="47"/>
        <pc:sldMkLst>
          <pc:docMk/>
          <pc:sldMk cId="3946579586" sldId="294"/>
        </pc:sldMkLst>
        <pc:spChg chg="add del mod">
          <ac:chgData name="Kate Heynoski" userId="d0348198-fcff-4531-ba7a-8983606bb8f1" providerId="ADAL" clId="{9ECF2FA3-FE96-40D2-BD1D-DC3B0DA66A38}" dt="2021-02-09T13:59:48.210" v="5296" actId="478"/>
          <ac:spMkLst>
            <pc:docMk/>
            <pc:sldMk cId="3946579586" sldId="294"/>
            <ac:spMk id="2" creationId="{8341C92B-B4CA-4488-99A2-9734A6EFBF50}"/>
          </ac:spMkLst>
        </pc:spChg>
        <pc:spChg chg="del">
          <ac:chgData name="Kate Heynoski" userId="d0348198-fcff-4531-ba7a-8983606bb8f1" providerId="ADAL" clId="{9ECF2FA3-FE96-40D2-BD1D-DC3B0DA66A38}" dt="2021-02-07T04:12:33.809" v="1184" actId="478"/>
          <ac:spMkLst>
            <pc:docMk/>
            <pc:sldMk cId="3946579586" sldId="294"/>
            <ac:spMk id="3" creationId="{BF4ACB92-7B70-4E0C-9B7D-987F58EDC93D}"/>
          </ac:spMkLst>
        </pc:spChg>
        <pc:spChg chg="add mod">
          <ac:chgData name="Kate Heynoski" userId="d0348198-fcff-4531-ba7a-8983606bb8f1" providerId="ADAL" clId="{9ECF2FA3-FE96-40D2-BD1D-DC3B0DA66A38}" dt="2021-02-09T14:33:11.486" v="5629" actId="20577"/>
          <ac:spMkLst>
            <pc:docMk/>
            <pc:sldMk cId="3946579586" sldId="294"/>
            <ac:spMk id="4" creationId="{F2157EC1-2454-4073-866B-8FD4FB0D4FCF}"/>
          </ac:spMkLst>
        </pc:spChg>
        <pc:spChg chg="del">
          <ac:chgData name="Kate Heynoski" userId="d0348198-fcff-4531-ba7a-8983606bb8f1" providerId="ADAL" clId="{9ECF2FA3-FE96-40D2-BD1D-DC3B0DA66A38}" dt="2021-02-07T04:12:33.809" v="1184" actId="478"/>
          <ac:spMkLst>
            <pc:docMk/>
            <pc:sldMk cId="3946579586" sldId="294"/>
            <ac:spMk id="5" creationId="{AECAFF59-31B0-4350-8E93-CF9C024417C2}"/>
          </ac:spMkLst>
        </pc:spChg>
        <pc:spChg chg="mod">
          <ac:chgData name="Kate Heynoski" userId="d0348198-fcff-4531-ba7a-8983606bb8f1" providerId="ADAL" clId="{9ECF2FA3-FE96-40D2-BD1D-DC3B0DA66A38}" dt="2021-02-07T04:12:27.420" v="1183"/>
          <ac:spMkLst>
            <pc:docMk/>
            <pc:sldMk cId="3946579586" sldId="294"/>
            <ac:spMk id="7" creationId="{C7D987A8-7679-4431-816E-C9BEB17BED5A}"/>
          </ac:spMkLst>
        </pc:spChg>
        <pc:spChg chg="del">
          <ac:chgData name="Kate Heynoski" userId="d0348198-fcff-4531-ba7a-8983606bb8f1" providerId="ADAL" clId="{9ECF2FA3-FE96-40D2-BD1D-DC3B0DA66A38}" dt="2021-02-07T04:12:33.809" v="1184" actId="478"/>
          <ac:spMkLst>
            <pc:docMk/>
            <pc:sldMk cId="3946579586" sldId="294"/>
            <ac:spMk id="8" creationId="{38F3037A-C0C6-4CB7-922B-A05747A0F18E}"/>
          </ac:spMkLst>
        </pc:spChg>
        <pc:spChg chg="del">
          <ac:chgData name="Kate Heynoski" userId="d0348198-fcff-4531-ba7a-8983606bb8f1" providerId="ADAL" clId="{9ECF2FA3-FE96-40D2-BD1D-DC3B0DA66A38}" dt="2021-02-07T04:12:33.809" v="1184" actId="478"/>
          <ac:spMkLst>
            <pc:docMk/>
            <pc:sldMk cId="3946579586" sldId="294"/>
            <ac:spMk id="12" creationId="{1C909488-31EA-47B4-99D6-9A5F5F872402}"/>
          </ac:spMkLst>
        </pc:spChg>
        <pc:cxnChg chg="del">
          <ac:chgData name="Kate Heynoski" userId="d0348198-fcff-4531-ba7a-8983606bb8f1" providerId="ADAL" clId="{9ECF2FA3-FE96-40D2-BD1D-DC3B0DA66A38}" dt="2021-02-07T04:12:33.809" v="1184" actId="478"/>
          <ac:cxnSpMkLst>
            <pc:docMk/>
            <pc:sldMk cId="3946579586" sldId="294"/>
            <ac:cxnSpMk id="11" creationId="{CE962A37-DD38-4932-A278-E4C8A7655A37}"/>
          </ac:cxnSpMkLst>
        </pc:cxnChg>
      </pc:sldChg>
      <pc:sldChg chg="addSp delSp modSp del mod">
        <pc:chgData name="Kate Heynoski" userId="d0348198-fcff-4531-ba7a-8983606bb8f1" providerId="ADAL" clId="{9ECF2FA3-FE96-40D2-BD1D-DC3B0DA66A38}" dt="2021-02-07T04:13:10.659" v="1187" actId="47"/>
        <pc:sldMkLst>
          <pc:docMk/>
          <pc:sldMk cId="2196871683" sldId="296"/>
        </pc:sldMkLst>
        <pc:spChg chg="del">
          <ac:chgData name="Kate Heynoski" userId="d0348198-fcff-4531-ba7a-8983606bb8f1" providerId="ADAL" clId="{9ECF2FA3-FE96-40D2-BD1D-DC3B0DA66A38}" dt="2021-02-07T04:12:40.665" v="1185" actId="478"/>
          <ac:spMkLst>
            <pc:docMk/>
            <pc:sldMk cId="2196871683" sldId="296"/>
            <ac:spMk id="2" creationId="{4F923FAC-5132-43B3-B818-B9F3BAC88527}"/>
          </ac:spMkLst>
        </pc:spChg>
        <pc:spChg chg="del">
          <ac:chgData name="Kate Heynoski" userId="d0348198-fcff-4531-ba7a-8983606bb8f1" providerId="ADAL" clId="{9ECF2FA3-FE96-40D2-BD1D-DC3B0DA66A38}" dt="2021-02-07T04:12:40.665" v="1185" actId="478"/>
          <ac:spMkLst>
            <pc:docMk/>
            <pc:sldMk cId="2196871683" sldId="296"/>
            <ac:spMk id="4" creationId="{B11A6F7E-90E2-447C-984E-358195EF437D}"/>
          </ac:spMkLst>
        </pc:spChg>
        <pc:spChg chg="add mod">
          <ac:chgData name="Kate Heynoski" userId="d0348198-fcff-4531-ba7a-8983606bb8f1" providerId="ADAL" clId="{9ECF2FA3-FE96-40D2-BD1D-DC3B0DA66A38}" dt="2021-02-07T04:12:40.665" v="1185" actId="478"/>
          <ac:spMkLst>
            <pc:docMk/>
            <pc:sldMk cId="2196871683" sldId="296"/>
            <ac:spMk id="7" creationId="{0F341571-0043-4EF3-B82B-FCCF5DFE5940}"/>
          </ac:spMkLst>
        </pc:spChg>
        <pc:spChg chg="del">
          <ac:chgData name="Kate Heynoski" userId="d0348198-fcff-4531-ba7a-8983606bb8f1" providerId="ADAL" clId="{9ECF2FA3-FE96-40D2-BD1D-DC3B0DA66A38}" dt="2021-02-07T04:12:40.665" v="1185" actId="478"/>
          <ac:spMkLst>
            <pc:docMk/>
            <pc:sldMk cId="2196871683" sldId="296"/>
            <ac:spMk id="8" creationId="{218C06B1-F087-4120-884B-E4AAA5EBBB06}"/>
          </ac:spMkLst>
        </pc:spChg>
        <pc:graphicFrameChg chg="del">
          <ac:chgData name="Kate Heynoski" userId="d0348198-fcff-4531-ba7a-8983606bb8f1" providerId="ADAL" clId="{9ECF2FA3-FE96-40D2-BD1D-DC3B0DA66A38}" dt="2021-02-07T04:12:40.665" v="1185" actId="478"/>
          <ac:graphicFrameMkLst>
            <pc:docMk/>
            <pc:sldMk cId="2196871683" sldId="296"/>
            <ac:graphicFrameMk id="5" creationId="{0BEB9BB9-1A67-4764-9C73-21CF225E9E1D}"/>
          </ac:graphicFrameMkLst>
        </pc:graphicFrameChg>
      </pc:sldChg>
      <pc:sldChg chg="addSp delSp modSp del mod">
        <pc:chgData name="Kate Heynoski" userId="d0348198-fcff-4531-ba7a-8983606bb8f1" providerId="ADAL" clId="{9ECF2FA3-FE96-40D2-BD1D-DC3B0DA66A38}" dt="2021-02-07T04:13:10.659" v="1187" actId="47"/>
        <pc:sldMkLst>
          <pc:docMk/>
          <pc:sldMk cId="1599466279" sldId="297"/>
        </pc:sldMkLst>
        <pc:spChg chg="add mod">
          <ac:chgData name="Kate Heynoski" userId="d0348198-fcff-4531-ba7a-8983606bb8f1" providerId="ADAL" clId="{9ECF2FA3-FE96-40D2-BD1D-DC3B0DA66A38}" dt="2021-02-07T04:12:49.493" v="1186" actId="478"/>
          <ac:spMkLst>
            <pc:docMk/>
            <pc:sldMk cId="1599466279" sldId="297"/>
            <ac:spMk id="3" creationId="{7F8AFFD9-5DE7-498C-A7A5-69601D5C8542}"/>
          </ac:spMkLst>
        </pc:spChg>
        <pc:spChg chg="del">
          <ac:chgData name="Kate Heynoski" userId="d0348198-fcff-4531-ba7a-8983606bb8f1" providerId="ADAL" clId="{9ECF2FA3-FE96-40D2-BD1D-DC3B0DA66A38}" dt="2021-02-07T04:12:49.493" v="1186" actId="478"/>
          <ac:spMkLst>
            <pc:docMk/>
            <pc:sldMk cId="1599466279" sldId="297"/>
            <ac:spMk id="8" creationId="{8D5DA35F-5A45-4F3B-9596-BE535A6F3A2D}"/>
          </ac:spMkLst>
        </pc:spChg>
        <pc:spChg chg="del">
          <ac:chgData name="Kate Heynoski" userId="d0348198-fcff-4531-ba7a-8983606bb8f1" providerId="ADAL" clId="{9ECF2FA3-FE96-40D2-BD1D-DC3B0DA66A38}" dt="2021-02-07T04:12:49.493" v="1186" actId="478"/>
          <ac:spMkLst>
            <pc:docMk/>
            <pc:sldMk cId="1599466279" sldId="297"/>
            <ac:spMk id="11" creationId="{925575B9-05A7-49CC-A73C-B3C883F0414D}"/>
          </ac:spMkLst>
        </pc:spChg>
        <pc:spChg chg="del">
          <ac:chgData name="Kate Heynoski" userId="d0348198-fcff-4531-ba7a-8983606bb8f1" providerId="ADAL" clId="{9ECF2FA3-FE96-40D2-BD1D-DC3B0DA66A38}" dt="2021-02-07T04:12:49.493" v="1186" actId="478"/>
          <ac:spMkLst>
            <pc:docMk/>
            <pc:sldMk cId="1599466279" sldId="297"/>
            <ac:spMk id="12" creationId="{892FE330-49CD-4331-AC35-798A6BBE542F}"/>
          </ac:spMkLst>
        </pc:spChg>
        <pc:spChg chg="del">
          <ac:chgData name="Kate Heynoski" userId="d0348198-fcff-4531-ba7a-8983606bb8f1" providerId="ADAL" clId="{9ECF2FA3-FE96-40D2-BD1D-DC3B0DA66A38}" dt="2021-02-07T04:12:49.493" v="1186" actId="478"/>
          <ac:spMkLst>
            <pc:docMk/>
            <pc:sldMk cId="1599466279" sldId="297"/>
            <ac:spMk id="13" creationId="{70394A01-23EF-4CC8-B28C-684CA6CFA147}"/>
          </ac:spMkLst>
        </pc:spChg>
        <pc:graphicFrameChg chg="del">
          <ac:chgData name="Kate Heynoski" userId="d0348198-fcff-4531-ba7a-8983606bb8f1" providerId="ADAL" clId="{9ECF2FA3-FE96-40D2-BD1D-DC3B0DA66A38}" dt="2021-02-07T04:12:49.493" v="1186" actId="478"/>
          <ac:graphicFrameMkLst>
            <pc:docMk/>
            <pc:sldMk cId="1599466279" sldId="297"/>
            <ac:graphicFrameMk id="10" creationId="{E5920809-5C1B-4D42-BA56-228C386A0BF3}"/>
          </ac:graphicFrameMkLst>
        </pc:graphicFrameChg>
      </pc:sldChg>
      <pc:sldChg chg="modSp mod addCm delCm modCm">
        <pc:chgData name="Kate Heynoski" userId="d0348198-fcff-4531-ba7a-8983606bb8f1" providerId="ADAL" clId="{9ECF2FA3-FE96-40D2-BD1D-DC3B0DA66A38}" dt="2021-02-09T16:53:53.869" v="6089" actId="207"/>
        <pc:sldMkLst>
          <pc:docMk/>
          <pc:sldMk cId="2695229385" sldId="300"/>
        </pc:sldMkLst>
        <pc:spChg chg="mod">
          <ac:chgData name="Kate Heynoski" userId="d0348198-fcff-4531-ba7a-8983606bb8f1" providerId="ADAL" clId="{9ECF2FA3-FE96-40D2-BD1D-DC3B0DA66A38}" dt="2021-02-09T16:53:53.869" v="6089" actId="207"/>
          <ac:spMkLst>
            <pc:docMk/>
            <pc:sldMk cId="2695229385" sldId="300"/>
            <ac:spMk id="2" creationId="{AF382A93-EF71-4C47-9B53-D79E0F5037A8}"/>
          </ac:spMkLst>
        </pc:spChg>
      </pc:sldChg>
      <pc:sldChg chg="del">
        <pc:chgData name="Kate Heynoski" userId="d0348198-fcff-4531-ba7a-8983606bb8f1" providerId="ADAL" clId="{9ECF2FA3-FE96-40D2-BD1D-DC3B0DA66A38}" dt="2021-02-07T04:13:17.493" v="1188" actId="47"/>
        <pc:sldMkLst>
          <pc:docMk/>
          <pc:sldMk cId="3375012169" sldId="301"/>
        </pc:sldMkLst>
      </pc:sldChg>
      <pc:sldChg chg="del">
        <pc:chgData name="Kate Heynoski" userId="d0348198-fcff-4531-ba7a-8983606bb8f1" providerId="ADAL" clId="{9ECF2FA3-FE96-40D2-BD1D-DC3B0DA66A38}" dt="2021-02-07T04:10:37.639" v="1172" actId="47"/>
        <pc:sldMkLst>
          <pc:docMk/>
          <pc:sldMk cId="1141148605" sldId="302"/>
        </pc:sldMkLst>
      </pc:sldChg>
      <pc:sldChg chg="del">
        <pc:chgData name="Kate Heynoski" userId="d0348198-fcff-4531-ba7a-8983606bb8f1" providerId="ADAL" clId="{9ECF2FA3-FE96-40D2-BD1D-DC3B0DA66A38}" dt="2021-02-07T04:10:37.639" v="1172" actId="47"/>
        <pc:sldMkLst>
          <pc:docMk/>
          <pc:sldMk cId="864768365" sldId="303"/>
        </pc:sldMkLst>
      </pc:sldChg>
      <pc:sldChg chg="del">
        <pc:chgData name="Kate Heynoski" userId="d0348198-fcff-4531-ba7a-8983606bb8f1" providerId="ADAL" clId="{9ECF2FA3-FE96-40D2-BD1D-DC3B0DA66A38}" dt="2021-02-07T04:10:37.639" v="1172" actId="47"/>
        <pc:sldMkLst>
          <pc:docMk/>
          <pc:sldMk cId="195991186" sldId="304"/>
        </pc:sldMkLst>
      </pc:sldChg>
      <pc:sldChg chg="del">
        <pc:chgData name="Kate Heynoski" userId="d0348198-fcff-4531-ba7a-8983606bb8f1" providerId="ADAL" clId="{9ECF2FA3-FE96-40D2-BD1D-DC3B0DA66A38}" dt="2021-02-07T04:10:37.639" v="1172" actId="47"/>
        <pc:sldMkLst>
          <pc:docMk/>
          <pc:sldMk cId="2229896840" sldId="305"/>
        </pc:sldMkLst>
      </pc:sldChg>
      <pc:sldChg chg="delSp modSp del mod">
        <pc:chgData name="Kate Heynoski" userId="d0348198-fcff-4531-ba7a-8983606bb8f1" providerId="ADAL" clId="{9ECF2FA3-FE96-40D2-BD1D-DC3B0DA66A38}" dt="2021-02-09T06:56:25.082" v="4180" actId="47"/>
        <pc:sldMkLst>
          <pc:docMk/>
          <pc:sldMk cId="1969275931" sldId="306"/>
        </pc:sldMkLst>
        <pc:spChg chg="del">
          <ac:chgData name="Kate Heynoski" userId="d0348198-fcff-4531-ba7a-8983606bb8f1" providerId="ADAL" clId="{9ECF2FA3-FE96-40D2-BD1D-DC3B0DA66A38}" dt="2021-02-07T03:45:07.309" v="946" actId="478"/>
          <ac:spMkLst>
            <pc:docMk/>
            <pc:sldMk cId="1969275931" sldId="306"/>
            <ac:spMk id="3" creationId="{2C750AB3-3594-4590-B9C5-21E55AE60280}"/>
          </ac:spMkLst>
        </pc:spChg>
        <pc:spChg chg="mod">
          <ac:chgData name="Kate Heynoski" userId="d0348198-fcff-4531-ba7a-8983606bb8f1" providerId="ADAL" clId="{9ECF2FA3-FE96-40D2-BD1D-DC3B0DA66A38}" dt="2021-02-07T03:45:02.707" v="945"/>
          <ac:spMkLst>
            <pc:docMk/>
            <pc:sldMk cId="1969275931" sldId="306"/>
            <ac:spMk id="7" creationId="{C7D987A8-7679-4431-816E-C9BEB17BED5A}"/>
          </ac:spMkLst>
        </pc:spChg>
        <pc:spChg chg="mod">
          <ac:chgData name="Kate Heynoski" userId="d0348198-fcff-4531-ba7a-8983606bb8f1" providerId="ADAL" clId="{9ECF2FA3-FE96-40D2-BD1D-DC3B0DA66A38}" dt="2021-02-08T02:58:59.551" v="2274" actId="20577"/>
          <ac:spMkLst>
            <pc:docMk/>
            <pc:sldMk cId="1969275931" sldId="306"/>
            <ac:spMk id="12" creationId="{281F7830-5CB4-41E5-A132-7D71731C8A6A}"/>
          </ac:spMkLst>
        </pc:spChg>
        <pc:spChg chg="del">
          <ac:chgData name="Kate Heynoski" userId="d0348198-fcff-4531-ba7a-8983606bb8f1" providerId="ADAL" clId="{9ECF2FA3-FE96-40D2-BD1D-DC3B0DA66A38}" dt="2021-02-07T03:45:07.309" v="946" actId="478"/>
          <ac:spMkLst>
            <pc:docMk/>
            <pc:sldMk cId="1969275931" sldId="306"/>
            <ac:spMk id="16" creationId="{366BC779-38CE-4A8B-91F5-F056924DCD1E}"/>
          </ac:spMkLst>
        </pc:spChg>
        <pc:graphicFrameChg chg="del">
          <ac:chgData name="Kate Heynoski" userId="d0348198-fcff-4531-ba7a-8983606bb8f1" providerId="ADAL" clId="{9ECF2FA3-FE96-40D2-BD1D-DC3B0DA66A38}" dt="2021-02-07T03:45:07.309" v="946" actId="478"/>
          <ac:graphicFrameMkLst>
            <pc:docMk/>
            <pc:sldMk cId="1969275931" sldId="306"/>
            <ac:graphicFrameMk id="2" creationId="{C02A5B82-C974-4469-9F91-6777F09FD477}"/>
          </ac:graphicFrameMkLst>
        </pc:graphicFrameChg>
        <pc:graphicFrameChg chg="del">
          <ac:chgData name="Kate Heynoski" userId="d0348198-fcff-4531-ba7a-8983606bb8f1" providerId="ADAL" clId="{9ECF2FA3-FE96-40D2-BD1D-DC3B0DA66A38}" dt="2021-02-07T03:45:07.309" v="946" actId="478"/>
          <ac:graphicFrameMkLst>
            <pc:docMk/>
            <pc:sldMk cId="1969275931" sldId="306"/>
            <ac:graphicFrameMk id="13" creationId="{D13B6A97-D253-4A68-A1A3-97EFC8EEB64D}"/>
          </ac:graphicFrameMkLst>
        </pc:graphicFrameChg>
        <pc:graphicFrameChg chg="del">
          <ac:chgData name="Kate Heynoski" userId="d0348198-fcff-4531-ba7a-8983606bb8f1" providerId="ADAL" clId="{9ECF2FA3-FE96-40D2-BD1D-DC3B0DA66A38}" dt="2021-02-07T03:45:07.309" v="946" actId="478"/>
          <ac:graphicFrameMkLst>
            <pc:docMk/>
            <pc:sldMk cId="1969275931" sldId="306"/>
            <ac:graphicFrameMk id="14" creationId="{09204FED-A4E5-4D9B-BC73-85AACEE984E4}"/>
          </ac:graphicFrameMkLst>
        </pc:graphicFrameChg>
        <pc:graphicFrameChg chg="del">
          <ac:chgData name="Kate Heynoski" userId="d0348198-fcff-4531-ba7a-8983606bb8f1" providerId="ADAL" clId="{9ECF2FA3-FE96-40D2-BD1D-DC3B0DA66A38}" dt="2021-02-07T03:45:07.309" v="946" actId="478"/>
          <ac:graphicFrameMkLst>
            <pc:docMk/>
            <pc:sldMk cId="1969275931" sldId="306"/>
            <ac:graphicFrameMk id="15" creationId="{29FA5072-A601-4F79-A35B-6CDF83C3C39A}"/>
          </ac:graphicFrameMkLst>
        </pc:graphicFrameChg>
      </pc:sldChg>
      <pc:sldChg chg="modSp add">
        <pc:chgData name="Kate Heynoski" userId="d0348198-fcff-4531-ba7a-8983606bb8f1" providerId="ADAL" clId="{9ECF2FA3-FE96-40D2-BD1D-DC3B0DA66A38}" dt="2021-02-07T01:39:46.878" v="664"/>
        <pc:sldMkLst>
          <pc:docMk/>
          <pc:sldMk cId="4104974791" sldId="307"/>
        </pc:sldMkLst>
        <pc:graphicFrameChg chg="mod">
          <ac:chgData name="Kate Heynoski" userId="d0348198-fcff-4531-ba7a-8983606bb8f1" providerId="ADAL" clId="{9ECF2FA3-FE96-40D2-BD1D-DC3B0DA66A38}" dt="2021-02-07T01:39:46.878" v="664"/>
          <ac:graphicFrameMkLst>
            <pc:docMk/>
            <pc:sldMk cId="4104974791" sldId="307"/>
            <ac:graphicFrameMk id="2" creationId="{B7F8C101-BF4F-404C-B807-F04CB371A6EE}"/>
          </ac:graphicFrameMkLst>
        </pc:graphicFrameChg>
      </pc:sldChg>
      <pc:sldChg chg="modSp add mod">
        <pc:chgData name="Kate Heynoski" userId="d0348198-fcff-4531-ba7a-8983606bb8f1" providerId="ADAL" clId="{9ECF2FA3-FE96-40D2-BD1D-DC3B0DA66A38}" dt="2021-02-07T01:51:27.522" v="762" actId="20577"/>
        <pc:sldMkLst>
          <pc:docMk/>
          <pc:sldMk cId="2806088096" sldId="308"/>
        </pc:sldMkLst>
        <pc:spChg chg="mod">
          <ac:chgData name="Kate Heynoski" userId="d0348198-fcff-4531-ba7a-8983606bb8f1" providerId="ADAL" clId="{9ECF2FA3-FE96-40D2-BD1D-DC3B0DA66A38}" dt="2021-02-07T01:51:27.522" v="762" actId="20577"/>
          <ac:spMkLst>
            <pc:docMk/>
            <pc:sldMk cId="2806088096" sldId="308"/>
            <ac:spMk id="7" creationId="{C7D987A8-7679-4431-816E-C9BEB17BED5A}"/>
          </ac:spMkLst>
        </pc:spChg>
      </pc:sldChg>
      <pc:sldChg chg="modSp add mod">
        <pc:chgData name="Kate Heynoski" userId="d0348198-fcff-4531-ba7a-8983606bb8f1" providerId="ADAL" clId="{9ECF2FA3-FE96-40D2-BD1D-DC3B0DA66A38}" dt="2021-02-07T03:52:59.439" v="1035" actId="179"/>
        <pc:sldMkLst>
          <pc:docMk/>
          <pc:sldMk cId="1937608164" sldId="309"/>
        </pc:sldMkLst>
        <pc:graphicFrameChg chg="modGraphic">
          <ac:chgData name="Kate Heynoski" userId="d0348198-fcff-4531-ba7a-8983606bb8f1" providerId="ADAL" clId="{9ECF2FA3-FE96-40D2-BD1D-DC3B0DA66A38}" dt="2021-02-07T03:52:59.439" v="1035" actId="179"/>
          <ac:graphicFrameMkLst>
            <pc:docMk/>
            <pc:sldMk cId="1937608164" sldId="309"/>
            <ac:graphicFrameMk id="2" creationId="{B7F8C101-BF4F-404C-B807-F04CB371A6EE}"/>
          </ac:graphicFrameMkLst>
        </pc:graphicFrameChg>
      </pc:sldChg>
      <pc:sldChg chg="add">
        <pc:chgData name="Kate Heynoski" userId="d0348198-fcff-4531-ba7a-8983606bb8f1" providerId="ADAL" clId="{9ECF2FA3-FE96-40D2-BD1D-DC3B0DA66A38}" dt="2021-02-07T03:53:09.998" v="1036"/>
        <pc:sldMkLst>
          <pc:docMk/>
          <pc:sldMk cId="3341165284" sldId="310"/>
        </pc:sldMkLst>
      </pc:sldChg>
      <pc:sldChg chg="add">
        <pc:chgData name="Kate Heynoski" userId="d0348198-fcff-4531-ba7a-8983606bb8f1" providerId="ADAL" clId="{9ECF2FA3-FE96-40D2-BD1D-DC3B0DA66A38}" dt="2021-02-07T04:10:27.491" v="1170"/>
        <pc:sldMkLst>
          <pc:docMk/>
          <pc:sldMk cId="983970043" sldId="311"/>
        </pc:sldMkLst>
      </pc:sldChg>
      <pc:sldChg chg="addSp delSp add del setBg delDesignElem">
        <pc:chgData name="Kate Heynoski" userId="d0348198-fcff-4531-ba7a-8983606bb8f1" providerId="ADAL" clId="{9ECF2FA3-FE96-40D2-BD1D-DC3B0DA66A38}" dt="2021-02-07T04:13:48.427" v="1191"/>
        <pc:sldMkLst>
          <pc:docMk/>
          <pc:sldMk cId="1614379177" sldId="312"/>
        </pc:sldMkLst>
        <pc:spChg chg="add del">
          <ac:chgData name="Kate Heynoski" userId="d0348198-fcff-4531-ba7a-8983606bb8f1" providerId="ADAL" clId="{9ECF2FA3-FE96-40D2-BD1D-DC3B0DA66A38}" dt="2021-02-07T04:13:48.427" v="1191"/>
          <ac:spMkLst>
            <pc:docMk/>
            <pc:sldMk cId="1614379177" sldId="312"/>
            <ac:spMk id="14" creationId="{17115F77-2FAE-4CA7-9A7F-10D5F2C8F831}"/>
          </ac:spMkLst>
        </pc:spChg>
        <pc:spChg chg="add del">
          <ac:chgData name="Kate Heynoski" userId="d0348198-fcff-4531-ba7a-8983606bb8f1" providerId="ADAL" clId="{9ECF2FA3-FE96-40D2-BD1D-DC3B0DA66A38}" dt="2021-02-07T04:13:48.427" v="1191"/>
          <ac:spMkLst>
            <pc:docMk/>
            <pc:sldMk cId="1614379177" sldId="312"/>
            <ac:spMk id="16" creationId="{5CD4C046-A04C-46CC-AFA3-6B0621F628C8}"/>
          </ac:spMkLst>
        </pc:spChg>
        <pc:spChg chg="add del">
          <ac:chgData name="Kate Heynoski" userId="d0348198-fcff-4531-ba7a-8983606bb8f1" providerId="ADAL" clId="{9ECF2FA3-FE96-40D2-BD1D-DC3B0DA66A38}" dt="2021-02-07T04:13:48.427" v="1191"/>
          <ac:spMkLst>
            <pc:docMk/>
            <pc:sldMk cId="1614379177" sldId="312"/>
            <ac:spMk id="18" creationId="{BC512124-0D13-4ED9-80B7-52AE15B6B41F}"/>
          </ac:spMkLst>
        </pc:spChg>
      </pc:sldChg>
      <pc:sldChg chg="add del">
        <pc:chgData name="Kate Heynoski" userId="d0348198-fcff-4531-ba7a-8983606bb8f1" providerId="ADAL" clId="{9ECF2FA3-FE96-40D2-BD1D-DC3B0DA66A38}" dt="2021-02-07T04:11:13.086" v="1176"/>
        <pc:sldMkLst>
          <pc:docMk/>
          <pc:sldMk cId="1636985175" sldId="312"/>
        </pc:sldMkLst>
      </pc:sldChg>
      <pc:sldChg chg="delSp modSp add del mod setBg delDesignElem">
        <pc:chgData name="Kate Heynoski" userId="d0348198-fcff-4531-ba7a-8983606bb8f1" providerId="ADAL" clId="{9ECF2FA3-FE96-40D2-BD1D-DC3B0DA66A38}" dt="2021-02-07T04:27:32.375" v="1241" actId="47"/>
        <pc:sldMkLst>
          <pc:docMk/>
          <pc:sldMk cId="3507039763" sldId="312"/>
        </pc:sldMkLst>
        <pc:spChg chg="del">
          <ac:chgData name="Kate Heynoski" userId="d0348198-fcff-4531-ba7a-8983606bb8f1" providerId="ADAL" clId="{9ECF2FA3-FE96-40D2-BD1D-DC3B0DA66A38}" dt="2021-02-07T04:14:17.922" v="1193"/>
          <ac:spMkLst>
            <pc:docMk/>
            <pc:sldMk cId="3507039763" sldId="312"/>
            <ac:spMk id="14" creationId="{17115F77-2FAE-4CA7-9A7F-10D5F2C8F831}"/>
          </ac:spMkLst>
        </pc:spChg>
        <pc:spChg chg="del">
          <ac:chgData name="Kate Heynoski" userId="d0348198-fcff-4531-ba7a-8983606bb8f1" providerId="ADAL" clId="{9ECF2FA3-FE96-40D2-BD1D-DC3B0DA66A38}" dt="2021-02-07T04:14:17.922" v="1193"/>
          <ac:spMkLst>
            <pc:docMk/>
            <pc:sldMk cId="3507039763" sldId="312"/>
            <ac:spMk id="16" creationId="{5CD4C046-A04C-46CC-AFA3-6B0621F628C8}"/>
          </ac:spMkLst>
        </pc:spChg>
        <pc:spChg chg="del">
          <ac:chgData name="Kate Heynoski" userId="d0348198-fcff-4531-ba7a-8983606bb8f1" providerId="ADAL" clId="{9ECF2FA3-FE96-40D2-BD1D-DC3B0DA66A38}" dt="2021-02-07T04:14:17.922" v="1193"/>
          <ac:spMkLst>
            <pc:docMk/>
            <pc:sldMk cId="3507039763" sldId="312"/>
            <ac:spMk id="18" creationId="{BC512124-0D13-4ED9-80B7-52AE15B6B41F}"/>
          </ac:spMkLst>
        </pc:spChg>
        <pc:picChg chg="mod">
          <ac:chgData name="Kate Heynoski" userId="d0348198-fcff-4531-ba7a-8983606bb8f1" providerId="ADAL" clId="{9ECF2FA3-FE96-40D2-BD1D-DC3B0DA66A38}" dt="2021-02-07T04:14:47.186" v="1225" actId="29295"/>
          <ac:picMkLst>
            <pc:docMk/>
            <pc:sldMk cId="3507039763" sldId="312"/>
            <ac:picMk id="9" creationId="{4C86E38A-8DD2-4DFE-9522-DFA0DA2D68CC}"/>
          </ac:picMkLst>
        </pc:picChg>
      </pc:sldChg>
      <pc:sldChg chg="delSp modSp add mod setBg delDesignElem">
        <pc:chgData name="Kate Heynoski" userId="d0348198-fcff-4531-ba7a-8983606bb8f1" providerId="ADAL" clId="{9ECF2FA3-FE96-40D2-BD1D-DC3B0DA66A38}" dt="2021-02-07T04:27:41.321" v="1246" actId="29295"/>
        <pc:sldMkLst>
          <pc:docMk/>
          <pc:sldMk cId="2670742133" sldId="313"/>
        </pc:sldMkLst>
        <pc:spChg chg="del">
          <ac:chgData name="Kate Heynoski" userId="d0348198-fcff-4531-ba7a-8983606bb8f1" providerId="ADAL" clId="{9ECF2FA3-FE96-40D2-BD1D-DC3B0DA66A38}" dt="2021-02-07T04:27:28.908" v="1240"/>
          <ac:spMkLst>
            <pc:docMk/>
            <pc:sldMk cId="2670742133" sldId="313"/>
            <ac:spMk id="14" creationId="{17115F77-2FAE-4CA7-9A7F-10D5F2C8F831}"/>
          </ac:spMkLst>
        </pc:spChg>
        <pc:spChg chg="del">
          <ac:chgData name="Kate Heynoski" userId="d0348198-fcff-4531-ba7a-8983606bb8f1" providerId="ADAL" clId="{9ECF2FA3-FE96-40D2-BD1D-DC3B0DA66A38}" dt="2021-02-07T04:27:28.908" v="1240"/>
          <ac:spMkLst>
            <pc:docMk/>
            <pc:sldMk cId="2670742133" sldId="313"/>
            <ac:spMk id="16" creationId="{5CD4C046-A04C-46CC-AFA3-6B0621F628C8}"/>
          </ac:spMkLst>
        </pc:spChg>
        <pc:spChg chg="del">
          <ac:chgData name="Kate Heynoski" userId="d0348198-fcff-4531-ba7a-8983606bb8f1" providerId="ADAL" clId="{9ECF2FA3-FE96-40D2-BD1D-DC3B0DA66A38}" dt="2021-02-07T04:27:28.908" v="1240"/>
          <ac:spMkLst>
            <pc:docMk/>
            <pc:sldMk cId="2670742133" sldId="313"/>
            <ac:spMk id="18" creationId="{BC512124-0D13-4ED9-80B7-52AE15B6B41F}"/>
          </ac:spMkLst>
        </pc:spChg>
        <pc:picChg chg="mod">
          <ac:chgData name="Kate Heynoski" userId="d0348198-fcff-4531-ba7a-8983606bb8f1" providerId="ADAL" clId="{9ECF2FA3-FE96-40D2-BD1D-DC3B0DA66A38}" dt="2021-02-07T04:27:41.321" v="1246" actId="29295"/>
          <ac:picMkLst>
            <pc:docMk/>
            <pc:sldMk cId="2670742133" sldId="313"/>
            <ac:picMk id="9" creationId="{4C86E38A-8DD2-4DFE-9522-DFA0DA2D68CC}"/>
          </ac:picMkLst>
        </pc:picChg>
      </pc:sldChg>
      <pc:sldChg chg="addSp delSp modSp new mod">
        <pc:chgData name="Kate Heynoski" userId="d0348198-fcff-4531-ba7a-8983606bb8f1" providerId="ADAL" clId="{9ECF2FA3-FE96-40D2-BD1D-DC3B0DA66A38}" dt="2021-02-07T13:39:50.309" v="1525" actId="20577"/>
        <pc:sldMkLst>
          <pc:docMk/>
          <pc:sldMk cId="962232176" sldId="314"/>
        </pc:sldMkLst>
        <pc:spChg chg="del">
          <ac:chgData name="Kate Heynoski" userId="d0348198-fcff-4531-ba7a-8983606bb8f1" providerId="ADAL" clId="{9ECF2FA3-FE96-40D2-BD1D-DC3B0DA66A38}" dt="2021-02-07T13:36:12.852" v="1426" actId="478"/>
          <ac:spMkLst>
            <pc:docMk/>
            <pc:sldMk cId="962232176" sldId="314"/>
            <ac:spMk id="2" creationId="{22C5D882-BDA1-418B-B384-8E4E025B9087}"/>
          </ac:spMkLst>
        </pc:spChg>
        <pc:spChg chg="del">
          <ac:chgData name="Kate Heynoski" userId="d0348198-fcff-4531-ba7a-8983606bb8f1" providerId="ADAL" clId="{9ECF2FA3-FE96-40D2-BD1D-DC3B0DA66A38}" dt="2021-02-07T13:35:59.580" v="1424" actId="478"/>
          <ac:spMkLst>
            <pc:docMk/>
            <pc:sldMk cId="962232176" sldId="314"/>
            <ac:spMk id="3" creationId="{6DB50BDF-805F-405C-B664-85A8BD30F513}"/>
          </ac:spMkLst>
        </pc:spChg>
        <pc:spChg chg="add mod">
          <ac:chgData name="Kate Heynoski" userId="d0348198-fcff-4531-ba7a-8983606bb8f1" providerId="ADAL" clId="{9ECF2FA3-FE96-40D2-BD1D-DC3B0DA66A38}" dt="2021-02-07T13:36:00.360" v="1425"/>
          <ac:spMkLst>
            <pc:docMk/>
            <pc:sldMk cId="962232176" sldId="314"/>
            <ac:spMk id="4" creationId="{A17F8F09-F899-43D2-9B92-274D119D6C5C}"/>
          </ac:spMkLst>
        </pc:spChg>
        <pc:spChg chg="add mod">
          <ac:chgData name="Kate Heynoski" userId="d0348198-fcff-4531-ba7a-8983606bb8f1" providerId="ADAL" clId="{9ECF2FA3-FE96-40D2-BD1D-DC3B0DA66A38}" dt="2021-02-07T13:37:15.951" v="1467" actId="207"/>
          <ac:spMkLst>
            <pc:docMk/>
            <pc:sldMk cId="962232176" sldId="314"/>
            <ac:spMk id="5" creationId="{A7D47FD5-FA29-4D8F-8CD5-FC4EEDFF7792}"/>
          </ac:spMkLst>
        </pc:spChg>
        <pc:spChg chg="add mod">
          <ac:chgData name="Kate Heynoski" userId="d0348198-fcff-4531-ba7a-8983606bb8f1" providerId="ADAL" clId="{9ECF2FA3-FE96-40D2-BD1D-DC3B0DA66A38}" dt="2021-02-07T13:36:13.807" v="1427"/>
          <ac:spMkLst>
            <pc:docMk/>
            <pc:sldMk cId="962232176" sldId="314"/>
            <ac:spMk id="6" creationId="{2D600A86-E261-42FC-91CA-B28B3EA1A547}"/>
          </ac:spMkLst>
        </pc:spChg>
        <pc:spChg chg="add mod">
          <ac:chgData name="Kate Heynoski" userId="d0348198-fcff-4531-ba7a-8983606bb8f1" providerId="ADAL" clId="{9ECF2FA3-FE96-40D2-BD1D-DC3B0DA66A38}" dt="2021-02-07T13:37:30.074" v="1468" actId="207"/>
          <ac:spMkLst>
            <pc:docMk/>
            <pc:sldMk cId="962232176" sldId="314"/>
            <ac:spMk id="7" creationId="{835EE1FB-7539-4168-9CAB-0EC9EF6B7DED}"/>
          </ac:spMkLst>
        </pc:spChg>
        <pc:spChg chg="add mod">
          <ac:chgData name="Kate Heynoski" userId="d0348198-fcff-4531-ba7a-8983606bb8f1" providerId="ADAL" clId="{9ECF2FA3-FE96-40D2-BD1D-DC3B0DA66A38}" dt="2021-02-07T13:36:13.807" v="1427"/>
          <ac:spMkLst>
            <pc:docMk/>
            <pc:sldMk cId="962232176" sldId="314"/>
            <ac:spMk id="10" creationId="{364AF986-B322-41AB-AEF2-9BA1FEBDDBEC}"/>
          </ac:spMkLst>
        </pc:spChg>
        <pc:spChg chg="add mod">
          <ac:chgData name="Kate Heynoski" userId="d0348198-fcff-4531-ba7a-8983606bb8f1" providerId="ADAL" clId="{9ECF2FA3-FE96-40D2-BD1D-DC3B0DA66A38}" dt="2021-02-07T13:36:31.865" v="1465" actId="20577"/>
          <ac:spMkLst>
            <pc:docMk/>
            <pc:sldMk cId="962232176" sldId="314"/>
            <ac:spMk id="11" creationId="{F2CDED5A-8758-4802-92FE-E25C425EB3E6}"/>
          </ac:spMkLst>
        </pc:spChg>
        <pc:spChg chg="add mod">
          <ac:chgData name="Kate Heynoski" userId="d0348198-fcff-4531-ba7a-8983606bb8f1" providerId="ADAL" clId="{9ECF2FA3-FE96-40D2-BD1D-DC3B0DA66A38}" dt="2021-02-07T13:39:50.309" v="1525" actId="20577"/>
          <ac:spMkLst>
            <pc:docMk/>
            <pc:sldMk cId="962232176" sldId="314"/>
            <ac:spMk id="12" creationId="{7E180502-22A9-46E4-AF0E-47596BAD3B3A}"/>
          </ac:spMkLst>
        </pc:spChg>
        <pc:graphicFrameChg chg="add mod">
          <ac:chgData name="Kate Heynoski" userId="d0348198-fcff-4531-ba7a-8983606bb8f1" providerId="ADAL" clId="{9ECF2FA3-FE96-40D2-BD1D-DC3B0DA66A38}" dt="2021-02-07T13:36:13.807" v="1427"/>
          <ac:graphicFrameMkLst>
            <pc:docMk/>
            <pc:sldMk cId="962232176" sldId="314"/>
            <ac:graphicFrameMk id="8" creationId="{ABCF019D-8F5C-4E85-A3AC-3904693B2EE2}"/>
          </ac:graphicFrameMkLst>
        </pc:graphicFrameChg>
        <pc:cxnChg chg="add mod">
          <ac:chgData name="Kate Heynoski" userId="d0348198-fcff-4531-ba7a-8983606bb8f1" providerId="ADAL" clId="{9ECF2FA3-FE96-40D2-BD1D-DC3B0DA66A38}" dt="2021-02-07T13:36:13.807" v="1427"/>
          <ac:cxnSpMkLst>
            <pc:docMk/>
            <pc:sldMk cId="962232176" sldId="314"/>
            <ac:cxnSpMk id="9" creationId="{170D519A-F46D-4169-B882-FB6EE0643F5C}"/>
          </ac:cxnSpMkLst>
        </pc:cxnChg>
      </pc:sldChg>
      <pc:sldChg chg="new del">
        <pc:chgData name="Kate Heynoski" userId="d0348198-fcff-4531-ba7a-8983606bb8f1" providerId="ADAL" clId="{9ECF2FA3-FE96-40D2-BD1D-DC3B0DA66A38}" dt="2021-02-07T13:27:44.345" v="1340" actId="47"/>
        <pc:sldMkLst>
          <pc:docMk/>
          <pc:sldMk cId="3555458887" sldId="314"/>
        </pc:sldMkLst>
      </pc:sldChg>
      <pc:sldChg chg="addSp delSp modSp add mod">
        <pc:chgData name="Kate Heynoski" userId="d0348198-fcff-4531-ba7a-8983606bb8f1" providerId="ADAL" clId="{9ECF2FA3-FE96-40D2-BD1D-DC3B0DA66A38}" dt="2021-02-07T13:35:19.831" v="1421" actId="21"/>
        <pc:sldMkLst>
          <pc:docMk/>
          <pc:sldMk cId="1142024946" sldId="315"/>
        </pc:sldMkLst>
        <pc:spChg chg="add mod">
          <ac:chgData name="Kate Heynoski" userId="d0348198-fcff-4531-ba7a-8983606bb8f1" providerId="ADAL" clId="{9ECF2FA3-FE96-40D2-BD1D-DC3B0DA66A38}" dt="2021-02-07T13:30:51.396" v="1412" actId="1076"/>
          <ac:spMkLst>
            <pc:docMk/>
            <pc:sldMk cId="1142024946" sldId="315"/>
            <ac:spMk id="2" creationId="{2DCE635D-1D77-4ABD-9FCC-914BF2D7AEC5}"/>
          </ac:spMkLst>
        </pc:spChg>
        <pc:spChg chg="add mod">
          <ac:chgData name="Kate Heynoski" userId="d0348198-fcff-4531-ba7a-8983606bb8f1" providerId="ADAL" clId="{9ECF2FA3-FE96-40D2-BD1D-DC3B0DA66A38}" dt="2021-02-07T13:29:34.063" v="1369" actId="947"/>
          <ac:spMkLst>
            <pc:docMk/>
            <pc:sldMk cId="1142024946" sldId="315"/>
            <ac:spMk id="12" creationId="{7A7F2FD3-6F8E-40E2-ADD4-82ACC6DF8F30}"/>
          </ac:spMkLst>
        </pc:spChg>
        <pc:spChg chg="add mod">
          <ac:chgData name="Kate Heynoski" userId="d0348198-fcff-4531-ba7a-8983606bb8f1" providerId="ADAL" clId="{9ECF2FA3-FE96-40D2-BD1D-DC3B0DA66A38}" dt="2021-02-07T13:29:34.063" v="1369" actId="947"/>
          <ac:spMkLst>
            <pc:docMk/>
            <pc:sldMk cId="1142024946" sldId="315"/>
            <ac:spMk id="13" creationId="{6BA5D1A1-DDC7-45AF-BCBB-EA04C3A1E414}"/>
          </ac:spMkLst>
        </pc:spChg>
        <pc:spChg chg="add mod">
          <ac:chgData name="Kate Heynoski" userId="d0348198-fcff-4531-ba7a-8983606bb8f1" providerId="ADAL" clId="{9ECF2FA3-FE96-40D2-BD1D-DC3B0DA66A38}" dt="2021-02-07T13:29:17.521" v="1367" actId="1076"/>
          <ac:spMkLst>
            <pc:docMk/>
            <pc:sldMk cId="1142024946" sldId="315"/>
            <ac:spMk id="14" creationId="{29C4C74F-C77D-4FAC-B218-091218A88D5B}"/>
          </ac:spMkLst>
        </pc:spChg>
        <pc:spChg chg="add mod">
          <ac:chgData name="Kate Heynoski" userId="d0348198-fcff-4531-ba7a-8983606bb8f1" providerId="ADAL" clId="{9ECF2FA3-FE96-40D2-BD1D-DC3B0DA66A38}" dt="2021-02-07T13:29:23.788" v="1368" actId="1076"/>
          <ac:spMkLst>
            <pc:docMk/>
            <pc:sldMk cId="1142024946" sldId="315"/>
            <ac:spMk id="15" creationId="{70AE6F28-CD3B-4E4B-AC40-4AA1D5BC156E}"/>
          </ac:spMkLst>
        </pc:spChg>
        <pc:spChg chg="add del mod">
          <ac:chgData name="Kate Heynoski" userId="d0348198-fcff-4531-ba7a-8983606bb8f1" providerId="ADAL" clId="{9ECF2FA3-FE96-40D2-BD1D-DC3B0DA66A38}" dt="2021-02-07T13:35:19.831" v="1421" actId="21"/>
          <ac:spMkLst>
            <pc:docMk/>
            <pc:sldMk cId="1142024946" sldId="315"/>
            <ac:spMk id="17" creationId="{F5D0BFF5-12FE-4467-AA5B-392A8B00AFC9}"/>
          </ac:spMkLst>
        </pc:spChg>
        <pc:spChg chg="del">
          <ac:chgData name="Kate Heynoski" userId="d0348198-fcff-4531-ba7a-8983606bb8f1" providerId="ADAL" clId="{9ECF2FA3-FE96-40D2-BD1D-DC3B0DA66A38}" dt="2021-02-07T13:28:03.011" v="1343" actId="478"/>
          <ac:spMkLst>
            <pc:docMk/>
            <pc:sldMk cId="1142024946" sldId="315"/>
            <ac:spMk id="71" creationId="{1DA0ABAB-864B-4B64-8EC9-14CAC3987249}"/>
          </ac:spMkLst>
        </pc:spChg>
        <pc:spChg chg="del">
          <ac:chgData name="Kate Heynoski" userId="d0348198-fcff-4531-ba7a-8983606bb8f1" providerId="ADAL" clId="{9ECF2FA3-FE96-40D2-BD1D-DC3B0DA66A38}" dt="2021-02-07T13:28:03.011" v="1343" actId="478"/>
          <ac:spMkLst>
            <pc:docMk/>
            <pc:sldMk cId="1142024946" sldId="315"/>
            <ac:spMk id="75" creationId="{DDABBB09-1068-4790-B426-EE886D05CB9E}"/>
          </ac:spMkLst>
        </pc:spChg>
        <pc:spChg chg="del">
          <ac:chgData name="Kate Heynoski" userId="d0348198-fcff-4531-ba7a-8983606bb8f1" providerId="ADAL" clId="{9ECF2FA3-FE96-40D2-BD1D-DC3B0DA66A38}" dt="2021-02-07T13:28:03.011" v="1343" actId="478"/>
          <ac:spMkLst>
            <pc:docMk/>
            <pc:sldMk cId="1142024946" sldId="315"/>
            <ac:spMk id="76" creationId="{2141E265-7BC5-43FE-B0D5-71EFA029B658}"/>
          </ac:spMkLst>
        </pc:spChg>
        <pc:spChg chg="del">
          <ac:chgData name="Kate Heynoski" userId="d0348198-fcff-4531-ba7a-8983606bb8f1" providerId="ADAL" clId="{9ECF2FA3-FE96-40D2-BD1D-DC3B0DA66A38}" dt="2021-02-07T13:28:03.011" v="1343" actId="478"/>
          <ac:spMkLst>
            <pc:docMk/>
            <pc:sldMk cId="1142024946" sldId="315"/>
            <ac:spMk id="77" creationId="{759DA874-9115-4985-BF7F-A426816F7D47}"/>
          </ac:spMkLst>
        </pc:spChg>
        <pc:graphicFrameChg chg="add mod">
          <ac:chgData name="Kate Heynoski" userId="d0348198-fcff-4531-ba7a-8983606bb8f1" providerId="ADAL" clId="{9ECF2FA3-FE96-40D2-BD1D-DC3B0DA66A38}" dt="2021-02-07T13:28:31.394" v="1362" actId="20577"/>
          <ac:graphicFrameMkLst>
            <pc:docMk/>
            <pc:sldMk cId="1142024946" sldId="315"/>
            <ac:graphicFrameMk id="9" creationId="{C3536335-5882-4184-A8C6-D890D44FC3B1}"/>
          </ac:graphicFrameMkLst>
        </pc:graphicFrameChg>
        <pc:picChg chg="del">
          <ac:chgData name="Kate Heynoski" userId="d0348198-fcff-4531-ba7a-8983606bb8f1" providerId="ADAL" clId="{9ECF2FA3-FE96-40D2-BD1D-DC3B0DA66A38}" dt="2021-02-07T13:28:03.011" v="1343" actId="478"/>
          <ac:picMkLst>
            <pc:docMk/>
            <pc:sldMk cId="1142024946" sldId="315"/>
            <ac:picMk id="78" creationId="{AE36FE32-FC86-4C1B-8FB3-D199DC27559F}"/>
          </ac:picMkLst>
        </pc:picChg>
        <pc:picChg chg="del">
          <ac:chgData name="Kate Heynoski" userId="d0348198-fcff-4531-ba7a-8983606bb8f1" providerId="ADAL" clId="{9ECF2FA3-FE96-40D2-BD1D-DC3B0DA66A38}" dt="2021-02-07T13:28:03.011" v="1343" actId="478"/>
          <ac:picMkLst>
            <pc:docMk/>
            <pc:sldMk cId="1142024946" sldId="315"/>
            <ac:picMk id="79" creationId="{DC306642-6DB7-4A1F-8BA1-4BBB9038ED6B}"/>
          </ac:picMkLst>
        </pc:picChg>
        <pc:cxnChg chg="add mod">
          <ac:chgData name="Kate Heynoski" userId="d0348198-fcff-4531-ba7a-8983606bb8f1" providerId="ADAL" clId="{9ECF2FA3-FE96-40D2-BD1D-DC3B0DA66A38}" dt="2021-02-07T13:29:23.788" v="1368" actId="1076"/>
          <ac:cxnSpMkLst>
            <pc:docMk/>
            <pc:sldMk cId="1142024946" sldId="315"/>
            <ac:cxnSpMk id="10" creationId="{B5B6C9A0-E8BF-4E78-9866-3C58F1470316}"/>
          </ac:cxnSpMkLst>
        </pc:cxnChg>
        <pc:cxnChg chg="add mod">
          <ac:chgData name="Kate Heynoski" userId="d0348198-fcff-4531-ba7a-8983606bb8f1" providerId="ADAL" clId="{9ECF2FA3-FE96-40D2-BD1D-DC3B0DA66A38}" dt="2021-02-07T13:29:17.521" v="1367" actId="1076"/>
          <ac:cxnSpMkLst>
            <pc:docMk/>
            <pc:sldMk cId="1142024946" sldId="315"/>
            <ac:cxnSpMk id="11" creationId="{8F592BC9-333F-421B-9BC5-81B6AF8CA3F2}"/>
          </ac:cxnSpMkLst>
        </pc:cxnChg>
      </pc:sldChg>
      <pc:sldChg chg="add del">
        <pc:chgData name="Kate Heynoski" userId="d0348198-fcff-4531-ba7a-8983606bb8f1" providerId="ADAL" clId="{9ECF2FA3-FE96-40D2-BD1D-DC3B0DA66A38}" dt="2021-02-07T13:34:48.984" v="1414"/>
        <pc:sldMkLst>
          <pc:docMk/>
          <pc:sldMk cId="2202949453" sldId="316"/>
        </pc:sldMkLst>
      </pc:sldChg>
      <pc:sldChg chg="addSp delSp modSp new mod">
        <pc:chgData name="Kate Heynoski" userId="d0348198-fcff-4531-ba7a-8983606bb8f1" providerId="ADAL" clId="{9ECF2FA3-FE96-40D2-BD1D-DC3B0DA66A38}" dt="2021-02-07T17:57:25.606" v="2048" actId="554"/>
        <pc:sldMkLst>
          <pc:docMk/>
          <pc:sldMk cId="3131630664" sldId="316"/>
        </pc:sldMkLst>
        <pc:spChg chg="del mod">
          <ac:chgData name="Kate Heynoski" userId="d0348198-fcff-4531-ba7a-8983606bb8f1" providerId="ADAL" clId="{9ECF2FA3-FE96-40D2-BD1D-DC3B0DA66A38}" dt="2021-02-07T13:44:51.893" v="1526" actId="478"/>
          <ac:spMkLst>
            <pc:docMk/>
            <pc:sldMk cId="3131630664" sldId="316"/>
            <ac:spMk id="2" creationId="{5D1FE6A4-AECF-4B77-AADD-442D31F727D1}"/>
          </ac:spMkLst>
        </pc:spChg>
        <pc:spChg chg="del">
          <ac:chgData name="Kate Heynoski" userId="d0348198-fcff-4531-ba7a-8983606bb8f1" providerId="ADAL" clId="{9ECF2FA3-FE96-40D2-BD1D-DC3B0DA66A38}" dt="2021-02-07T17:51:04.562" v="2015" actId="478"/>
          <ac:spMkLst>
            <pc:docMk/>
            <pc:sldMk cId="3131630664" sldId="316"/>
            <ac:spMk id="3" creationId="{DEA56F93-675B-4416-9A50-6482CBF93FEA}"/>
          </ac:spMkLst>
        </pc:spChg>
        <pc:spChg chg="add del mod">
          <ac:chgData name="Kate Heynoski" userId="d0348198-fcff-4531-ba7a-8983606bb8f1" providerId="ADAL" clId="{9ECF2FA3-FE96-40D2-BD1D-DC3B0DA66A38}" dt="2021-02-07T13:44:57.206" v="1527" actId="478"/>
          <ac:spMkLst>
            <pc:docMk/>
            <pc:sldMk cId="3131630664" sldId="316"/>
            <ac:spMk id="5" creationId="{3EAEA7BA-D790-4195-9709-CBE17C59F7C4}"/>
          </ac:spMkLst>
        </pc:spChg>
        <pc:spChg chg="add mod">
          <ac:chgData name="Kate Heynoski" userId="d0348198-fcff-4531-ba7a-8983606bb8f1" providerId="ADAL" clId="{9ECF2FA3-FE96-40D2-BD1D-DC3B0DA66A38}" dt="2021-02-07T17:57:11.092" v="2046" actId="14100"/>
          <ac:spMkLst>
            <pc:docMk/>
            <pc:sldMk cId="3131630664" sldId="316"/>
            <ac:spMk id="6" creationId="{45777680-2F9B-4EB6-BF8D-42EBF6581847}"/>
          </ac:spMkLst>
        </pc:spChg>
        <pc:spChg chg="add mod">
          <ac:chgData name="Kate Heynoski" userId="d0348198-fcff-4531-ba7a-8983606bb8f1" providerId="ADAL" clId="{9ECF2FA3-FE96-40D2-BD1D-DC3B0DA66A38}" dt="2021-02-07T13:54:33.317" v="1659" actId="12789"/>
          <ac:spMkLst>
            <pc:docMk/>
            <pc:sldMk cId="3131630664" sldId="316"/>
            <ac:spMk id="11" creationId="{813555FF-8CED-4B5A-B559-70DF4525BE43}"/>
          </ac:spMkLst>
        </pc:spChg>
        <pc:spChg chg="add mod">
          <ac:chgData name="Kate Heynoski" userId="d0348198-fcff-4531-ba7a-8983606bb8f1" providerId="ADAL" clId="{9ECF2FA3-FE96-40D2-BD1D-DC3B0DA66A38}" dt="2021-02-07T17:54:40.082" v="2037" actId="1035"/>
          <ac:spMkLst>
            <pc:docMk/>
            <pc:sldMk cId="3131630664" sldId="316"/>
            <ac:spMk id="12" creationId="{78410187-B719-4A6B-929B-01C92275ADB8}"/>
          </ac:spMkLst>
        </pc:spChg>
        <pc:spChg chg="add mod">
          <ac:chgData name="Kate Heynoski" userId="d0348198-fcff-4531-ba7a-8983606bb8f1" providerId="ADAL" clId="{9ECF2FA3-FE96-40D2-BD1D-DC3B0DA66A38}" dt="2021-02-07T17:57:25.606" v="2048" actId="554"/>
          <ac:spMkLst>
            <pc:docMk/>
            <pc:sldMk cId="3131630664" sldId="316"/>
            <ac:spMk id="13" creationId="{55698197-E0FC-4D64-98F8-858DF4729560}"/>
          </ac:spMkLst>
        </pc:spChg>
        <pc:spChg chg="add mod">
          <ac:chgData name="Kate Heynoski" userId="d0348198-fcff-4531-ba7a-8983606bb8f1" providerId="ADAL" clId="{9ECF2FA3-FE96-40D2-BD1D-DC3B0DA66A38}" dt="2021-02-07T17:57:17.884" v="2047" actId="1076"/>
          <ac:spMkLst>
            <pc:docMk/>
            <pc:sldMk cId="3131630664" sldId="316"/>
            <ac:spMk id="14" creationId="{C864CF86-BF54-479F-882B-FDB8A19CB550}"/>
          </ac:spMkLst>
        </pc:spChg>
        <pc:spChg chg="add mod">
          <ac:chgData name="Kate Heynoski" userId="d0348198-fcff-4531-ba7a-8983606bb8f1" providerId="ADAL" clId="{9ECF2FA3-FE96-40D2-BD1D-DC3B0DA66A38}" dt="2021-02-07T17:57:25.606" v="2048" actId="554"/>
          <ac:spMkLst>
            <pc:docMk/>
            <pc:sldMk cId="3131630664" sldId="316"/>
            <ac:spMk id="15" creationId="{CD808EE8-C616-45C6-BC06-0F994705270F}"/>
          </ac:spMkLst>
        </pc:spChg>
        <pc:spChg chg="add mod">
          <ac:chgData name="Kate Heynoski" userId="d0348198-fcff-4531-ba7a-8983606bb8f1" providerId="ADAL" clId="{9ECF2FA3-FE96-40D2-BD1D-DC3B0DA66A38}" dt="2021-02-07T17:51:05.268" v="2016"/>
          <ac:spMkLst>
            <pc:docMk/>
            <pc:sldMk cId="3131630664" sldId="316"/>
            <ac:spMk id="16" creationId="{E0D32EB0-9452-4972-9884-E08E88112F4C}"/>
          </ac:spMkLst>
        </pc:spChg>
        <pc:cxnChg chg="add mod">
          <ac:chgData name="Kate Heynoski" userId="d0348198-fcff-4531-ba7a-8983606bb8f1" providerId="ADAL" clId="{9ECF2FA3-FE96-40D2-BD1D-DC3B0DA66A38}" dt="2021-02-07T17:57:11.092" v="2046" actId="14100"/>
          <ac:cxnSpMkLst>
            <pc:docMk/>
            <pc:sldMk cId="3131630664" sldId="316"/>
            <ac:cxnSpMk id="8" creationId="{CB404EB3-9682-4064-B1D5-8FB58715BD3D}"/>
          </ac:cxnSpMkLst>
        </pc:cxnChg>
        <pc:cxnChg chg="add mod">
          <ac:chgData name="Kate Heynoski" userId="d0348198-fcff-4531-ba7a-8983606bb8f1" providerId="ADAL" clId="{9ECF2FA3-FE96-40D2-BD1D-DC3B0DA66A38}" dt="2021-02-07T17:57:11.092" v="2046" actId="14100"/>
          <ac:cxnSpMkLst>
            <pc:docMk/>
            <pc:sldMk cId="3131630664" sldId="316"/>
            <ac:cxnSpMk id="10" creationId="{389AED82-8300-4FAD-85A4-57356E7754C6}"/>
          </ac:cxnSpMkLst>
        </pc:cxnChg>
      </pc:sldChg>
      <pc:sldChg chg="addSp delSp modSp new mod">
        <pc:chgData name="Kate Heynoski" userId="d0348198-fcff-4531-ba7a-8983606bb8f1" providerId="ADAL" clId="{9ECF2FA3-FE96-40D2-BD1D-DC3B0DA66A38}" dt="2021-02-08T02:33:52.741" v="2110" actId="14100"/>
        <pc:sldMkLst>
          <pc:docMk/>
          <pc:sldMk cId="3803216090" sldId="317"/>
        </pc:sldMkLst>
        <pc:spChg chg="del">
          <ac:chgData name="Kate Heynoski" userId="d0348198-fcff-4531-ba7a-8983606bb8f1" providerId="ADAL" clId="{9ECF2FA3-FE96-40D2-BD1D-DC3B0DA66A38}" dt="2021-02-07T18:40:19.915" v="2075"/>
          <ac:spMkLst>
            <pc:docMk/>
            <pc:sldMk cId="3803216090" sldId="317"/>
            <ac:spMk id="2" creationId="{572F8FEF-D9D0-43D9-AAA7-1867198DD125}"/>
          </ac:spMkLst>
        </pc:spChg>
        <pc:spChg chg="del">
          <ac:chgData name="Kate Heynoski" userId="d0348198-fcff-4531-ba7a-8983606bb8f1" providerId="ADAL" clId="{9ECF2FA3-FE96-40D2-BD1D-DC3B0DA66A38}" dt="2021-02-08T02:29:59.619" v="2102" actId="478"/>
          <ac:spMkLst>
            <pc:docMk/>
            <pc:sldMk cId="3803216090" sldId="317"/>
            <ac:spMk id="3" creationId="{EF03CCCC-1D70-41C0-AE16-521592F17A1F}"/>
          </ac:spMkLst>
        </pc:spChg>
        <pc:spChg chg="add mod">
          <ac:chgData name="Kate Heynoski" userId="d0348198-fcff-4531-ba7a-8983606bb8f1" providerId="ADAL" clId="{9ECF2FA3-FE96-40D2-BD1D-DC3B0DA66A38}" dt="2021-02-08T02:30:00.537" v="2103"/>
          <ac:spMkLst>
            <pc:docMk/>
            <pc:sldMk cId="3803216090" sldId="317"/>
            <ac:spMk id="5" creationId="{CC8E1C6D-F6C7-4609-BBAD-4B21A48F1728}"/>
          </ac:spMkLst>
        </pc:spChg>
        <pc:picChg chg="add mod modCrop">
          <ac:chgData name="Kate Heynoski" userId="d0348198-fcff-4531-ba7a-8983606bb8f1" providerId="ADAL" clId="{9ECF2FA3-FE96-40D2-BD1D-DC3B0DA66A38}" dt="2021-02-08T02:33:52.741" v="2110" actId="14100"/>
          <ac:picMkLst>
            <pc:docMk/>
            <pc:sldMk cId="3803216090" sldId="317"/>
            <ac:picMk id="4" creationId="{B081DAE3-8077-43A6-BB80-79D6D2345192}"/>
          </ac:picMkLst>
        </pc:picChg>
      </pc:sldChg>
      <pc:sldChg chg="addSp delSp modSp new del mod">
        <pc:chgData name="Kate Heynoski" userId="d0348198-fcff-4531-ba7a-8983606bb8f1" providerId="ADAL" clId="{9ECF2FA3-FE96-40D2-BD1D-DC3B0DA66A38}" dt="2021-02-09T06:56:48.145" v="4181" actId="47"/>
        <pc:sldMkLst>
          <pc:docMk/>
          <pc:sldMk cId="657522101" sldId="318"/>
        </pc:sldMkLst>
        <pc:spChg chg="mod">
          <ac:chgData name="Kate Heynoski" userId="d0348198-fcff-4531-ba7a-8983606bb8f1" providerId="ADAL" clId="{9ECF2FA3-FE96-40D2-BD1D-DC3B0DA66A38}" dt="2021-02-08T02:48:44.886" v="2242" actId="20577"/>
          <ac:spMkLst>
            <pc:docMk/>
            <pc:sldMk cId="657522101" sldId="318"/>
            <ac:spMk id="2" creationId="{68EB4C3F-F2B6-4181-9918-1DF75CBA9E41}"/>
          </ac:spMkLst>
        </pc:spChg>
        <pc:spChg chg="del">
          <ac:chgData name="Kate Heynoski" userId="d0348198-fcff-4531-ba7a-8983606bb8f1" providerId="ADAL" clId="{9ECF2FA3-FE96-40D2-BD1D-DC3B0DA66A38}" dt="2021-02-08T02:48:54.377" v="2243" actId="478"/>
          <ac:spMkLst>
            <pc:docMk/>
            <pc:sldMk cId="657522101" sldId="318"/>
            <ac:spMk id="3" creationId="{25755F74-387D-4893-9861-E54324E0137D}"/>
          </ac:spMkLst>
        </pc:spChg>
        <pc:spChg chg="add mod">
          <ac:chgData name="Kate Heynoski" userId="d0348198-fcff-4531-ba7a-8983606bb8f1" providerId="ADAL" clId="{9ECF2FA3-FE96-40D2-BD1D-DC3B0DA66A38}" dt="2021-02-08T02:48:54.964" v="2244"/>
          <ac:spMkLst>
            <pc:docMk/>
            <pc:sldMk cId="657522101" sldId="318"/>
            <ac:spMk id="4" creationId="{C7C048B1-87AA-4567-ABFF-CDD9DF6D1BB8}"/>
          </ac:spMkLst>
        </pc:spChg>
        <pc:spChg chg="add del mod">
          <ac:chgData name="Kate Heynoski" userId="d0348198-fcff-4531-ba7a-8983606bb8f1" providerId="ADAL" clId="{9ECF2FA3-FE96-40D2-BD1D-DC3B0DA66A38}" dt="2021-02-09T06:30:31.326" v="3539" actId="478"/>
          <ac:spMkLst>
            <pc:docMk/>
            <pc:sldMk cId="657522101" sldId="318"/>
            <ac:spMk id="6" creationId="{D43227BA-1529-4DC3-8857-EAB43EDB00C3}"/>
          </ac:spMkLst>
        </pc:spChg>
        <pc:spChg chg="add del mod">
          <ac:chgData name="Kate Heynoski" userId="d0348198-fcff-4531-ba7a-8983606bb8f1" providerId="ADAL" clId="{9ECF2FA3-FE96-40D2-BD1D-DC3B0DA66A38}" dt="2021-02-09T06:30:31.326" v="3539" actId="478"/>
          <ac:spMkLst>
            <pc:docMk/>
            <pc:sldMk cId="657522101" sldId="318"/>
            <ac:spMk id="8" creationId="{34075994-8ED5-47D0-9115-466CB44F40F6}"/>
          </ac:spMkLst>
        </pc:spChg>
        <pc:spChg chg="add mod">
          <ac:chgData name="Kate Heynoski" userId="d0348198-fcff-4531-ba7a-8983606bb8f1" providerId="ADAL" clId="{9ECF2FA3-FE96-40D2-BD1D-DC3B0DA66A38}" dt="2021-02-09T06:30:48.776" v="3541" actId="1076"/>
          <ac:spMkLst>
            <pc:docMk/>
            <pc:sldMk cId="657522101" sldId="318"/>
            <ac:spMk id="9" creationId="{D43227BA-1529-4DC3-8857-EAB43EDB00C3}"/>
          </ac:spMkLst>
        </pc:spChg>
        <pc:spChg chg="add mod">
          <ac:chgData name="Kate Heynoski" userId="d0348198-fcff-4531-ba7a-8983606bb8f1" providerId="ADAL" clId="{9ECF2FA3-FE96-40D2-BD1D-DC3B0DA66A38}" dt="2021-02-09T06:30:48.776" v="3541" actId="1076"/>
          <ac:spMkLst>
            <pc:docMk/>
            <pc:sldMk cId="657522101" sldId="318"/>
            <ac:spMk id="11" creationId="{34075994-8ED5-47D0-9115-466CB44F40F6}"/>
          </ac:spMkLst>
        </pc:spChg>
        <pc:graphicFrameChg chg="add mod modGraphic">
          <ac:chgData name="Kate Heynoski" userId="d0348198-fcff-4531-ba7a-8983606bb8f1" providerId="ADAL" clId="{9ECF2FA3-FE96-40D2-BD1D-DC3B0DA66A38}" dt="2021-02-08T03:13:35.324" v="2664" actId="20577"/>
          <ac:graphicFrameMkLst>
            <pc:docMk/>
            <pc:sldMk cId="657522101" sldId="318"/>
            <ac:graphicFrameMk id="5" creationId="{2D2AB060-E761-48E2-84CD-2E9C8E2F1211}"/>
          </ac:graphicFrameMkLst>
        </pc:graphicFrameChg>
        <pc:picChg chg="add del mod">
          <ac:chgData name="Kate Heynoski" userId="d0348198-fcff-4531-ba7a-8983606bb8f1" providerId="ADAL" clId="{9ECF2FA3-FE96-40D2-BD1D-DC3B0DA66A38}" dt="2021-02-09T06:30:31.326" v="3539" actId="478"/>
          <ac:picMkLst>
            <pc:docMk/>
            <pc:sldMk cId="657522101" sldId="318"/>
            <ac:picMk id="7" creationId="{CF64548A-4122-4CFC-9B92-FDBD3424F9A9}"/>
          </ac:picMkLst>
        </pc:picChg>
        <pc:picChg chg="add mod">
          <ac:chgData name="Kate Heynoski" userId="d0348198-fcff-4531-ba7a-8983606bb8f1" providerId="ADAL" clId="{9ECF2FA3-FE96-40D2-BD1D-DC3B0DA66A38}" dt="2021-02-09T06:30:48.776" v="3541" actId="1076"/>
          <ac:picMkLst>
            <pc:docMk/>
            <pc:sldMk cId="657522101" sldId="318"/>
            <ac:picMk id="10" creationId="{CF64548A-4122-4CFC-9B92-FDBD3424F9A9}"/>
          </ac:picMkLst>
        </pc:picChg>
      </pc:sldChg>
      <pc:sldChg chg="delSp modSp add del mod">
        <pc:chgData name="Kate Heynoski" userId="d0348198-fcff-4531-ba7a-8983606bb8f1" providerId="ADAL" clId="{9ECF2FA3-FE96-40D2-BD1D-DC3B0DA66A38}" dt="2021-02-09T14:26:00.997" v="5490" actId="47"/>
        <pc:sldMkLst>
          <pc:docMk/>
          <pc:sldMk cId="2266897815" sldId="4388"/>
        </pc:sldMkLst>
        <pc:spChg chg="mod">
          <ac:chgData name="Kate Heynoski" userId="d0348198-fcff-4531-ba7a-8983606bb8f1" providerId="ADAL" clId="{9ECF2FA3-FE96-40D2-BD1D-DC3B0DA66A38}" dt="2021-02-09T14:25:11.196" v="5481" actId="207"/>
          <ac:spMkLst>
            <pc:docMk/>
            <pc:sldMk cId="2266897815" sldId="4388"/>
            <ac:spMk id="7" creationId="{B10E01F0-8202-0948-AC1A-007FB2D5DE3B}"/>
          </ac:spMkLst>
        </pc:spChg>
        <pc:spChg chg="mod">
          <ac:chgData name="Kate Heynoski" userId="d0348198-fcff-4531-ba7a-8983606bb8f1" providerId="ADAL" clId="{9ECF2FA3-FE96-40D2-BD1D-DC3B0DA66A38}" dt="2021-02-09T14:25:11.196" v="5481" actId="207"/>
          <ac:spMkLst>
            <pc:docMk/>
            <pc:sldMk cId="2266897815" sldId="4388"/>
            <ac:spMk id="8" creationId="{8A0654FF-50E2-FE4B-96E0-B420A885778E}"/>
          </ac:spMkLst>
        </pc:spChg>
        <pc:spChg chg="mod">
          <ac:chgData name="Kate Heynoski" userId="d0348198-fcff-4531-ba7a-8983606bb8f1" providerId="ADAL" clId="{9ECF2FA3-FE96-40D2-BD1D-DC3B0DA66A38}" dt="2021-02-09T14:24:43.735" v="5475" actId="404"/>
          <ac:spMkLst>
            <pc:docMk/>
            <pc:sldMk cId="2266897815" sldId="4388"/>
            <ac:spMk id="63" creationId="{2301485B-CBDF-434D-8004-066B87A9C242}"/>
          </ac:spMkLst>
        </pc:spChg>
        <pc:spChg chg="mod">
          <ac:chgData name="Kate Heynoski" userId="d0348198-fcff-4531-ba7a-8983606bb8f1" providerId="ADAL" clId="{9ECF2FA3-FE96-40D2-BD1D-DC3B0DA66A38}" dt="2021-02-09T14:24:43.735" v="5475" actId="404"/>
          <ac:spMkLst>
            <pc:docMk/>
            <pc:sldMk cId="2266897815" sldId="4388"/>
            <ac:spMk id="64" creationId="{C33FCBA5-8BBF-6145-B02F-746976725C37}"/>
          </ac:spMkLst>
        </pc:spChg>
        <pc:spChg chg="mod">
          <ac:chgData name="Kate Heynoski" userId="d0348198-fcff-4531-ba7a-8983606bb8f1" providerId="ADAL" clId="{9ECF2FA3-FE96-40D2-BD1D-DC3B0DA66A38}" dt="2021-02-09T14:24:43.735" v="5475" actId="404"/>
          <ac:spMkLst>
            <pc:docMk/>
            <pc:sldMk cId="2266897815" sldId="4388"/>
            <ac:spMk id="65" creationId="{47D58235-6E86-2C45-9F53-8E442D7A90E7}"/>
          </ac:spMkLst>
        </pc:spChg>
        <pc:spChg chg="mod">
          <ac:chgData name="Kate Heynoski" userId="d0348198-fcff-4531-ba7a-8983606bb8f1" providerId="ADAL" clId="{9ECF2FA3-FE96-40D2-BD1D-DC3B0DA66A38}" dt="2021-02-09T14:24:43.735" v="5475" actId="404"/>
          <ac:spMkLst>
            <pc:docMk/>
            <pc:sldMk cId="2266897815" sldId="4388"/>
            <ac:spMk id="66" creationId="{8A41F732-C71D-1F46-B098-E76234F32C95}"/>
          </ac:spMkLst>
        </pc:spChg>
        <pc:spChg chg="mod">
          <ac:chgData name="Kate Heynoski" userId="d0348198-fcff-4531-ba7a-8983606bb8f1" providerId="ADAL" clId="{9ECF2FA3-FE96-40D2-BD1D-DC3B0DA66A38}" dt="2021-02-09T14:24:43.735" v="5475" actId="404"/>
          <ac:spMkLst>
            <pc:docMk/>
            <pc:sldMk cId="2266897815" sldId="4388"/>
            <ac:spMk id="67" creationId="{34FC8330-3E93-A142-9B91-08F1673F2140}"/>
          </ac:spMkLst>
        </pc:spChg>
        <pc:grpChg chg="del">
          <ac:chgData name="Kate Heynoski" userId="d0348198-fcff-4531-ba7a-8983606bb8f1" providerId="ADAL" clId="{9ECF2FA3-FE96-40D2-BD1D-DC3B0DA66A38}" dt="2021-02-09T14:24:54.275" v="5476" actId="478"/>
          <ac:grpSpMkLst>
            <pc:docMk/>
            <pc:sldMk cId="2266897815" sldId="4388"/>
            <ac:grpSpMk id="44" creationId="{BA2CD421-1C26-3E48-BB42-7A32C54672CE}"/>
          </ac:grpSpMkLst>
        </pc:grpChg>
        <pc:grpChg chg="del">
          <ac:chgData name="Kate Heynoski" userId="d0348198-fcff-4531-ba7a-8983606bb8f1" providerId="ADAL" clId="{9ECF2FA3-FE96-40D2-BD1D-DC3B0DA66A38}" dt="2021-02-09T14:25:00.336" v="5478" actId="478"/>
          <ac:grpSpMkLst>
            <pc:docMk/>
            <pc:sldMk cId="2266897815" sldId="4388"/>
            <ac:grpSpMk id="47" creationId="{23745362-1E75-D345-BC6D-5F3CCAE3D59B}"/>
          </ac:grpSpMkLst>
        </pc:grpChg>
        <pc:grpChg chg="del">
          <ac:chgData name="Kate Heynoski" userId="d0348198-fcff-4531-ba7a-8983606bb8f1" providerId="ADAL" clId="{9ECF2FA3-FE96-40D2-BD1D-DC3B0DA66A38}" dt="2021-02-09T14:24:57.431" v="5477" actId="478"/>
          <ac:grpSpMkLst>
            <pc:docMk/>
            <pc:sldMk cId="2266897815" sldId="4388"/>
            <ac:grpSpMk id="51" creationId="{C7565691-8212-7449-A88A-15A1AFB6903A}"/>
          </ac:grpSpMkLst>
        </pc:grpChg>
        <pc:grpChg chg="del">
          <ac:chgData name="Kate Heynoski" userId="d0348198-fcff-4531-ba7a-8983606bb8f1" providerId="ADAL" clId="{9ECF2FA3-FE96-40D2-BD1D-DC3B0DA66A38}" dt="2021-02-09T14:25:03.024" v="5479" actId="478"/>
          <ac:grpSpMkLst>
            <pc:docMk/>
            <pc:sldMk cId="2266897815" sldId="4388"/>
            <ac:grpSpMk id="54" creationId="{624DEBFE-1DAA-7641-A2A5-9C9A10B606CC}"/>
          </ac:grpSpMkLst>
        </pc:grpChg>
        <pc:grpChg chg="del">
          <ac:chgData name="Kate Heynoski" userId="d0348198-fcff-4531-ba7a-8983606bb8f1" providerId="ADAL" clId="{9ECF2FA3-FE96-40D2-BD1D-DC3B0DA66A38}" dt="2021-02-09T14:25:05.566" v="5480" actId="478"/>
          <ac:grpSpMkLst>
            <pc:docMk/>
            <pc:sldMk cId="2266897815" sldId="4388"/>
            <ac:grpSpMk id="57" creationId="{E4CCACE1-7BB9-9143-8026-8BD3DC59B3F4}"/>
          </ac:grpSpMkLst>
        </pc:grpChg>
      </pc:sldChg>
      <pc:sldChg chg="addSp delSp modSp add del mod">
        <pc:chgData name="Kate Heynoski" userId="d0348198-fcff-4531-ba7a-8983606bb8f1" providerId="ADAL" clId="{9ECF2FA3-FE96-40D2-BD1D-DC3B0DA66A38}" dt="2021-02-09T14:31:13.572" v="5594" actId="47"/>
        <pc:sldMkLst>
          <pc:docMk/>
          <pc:sldMk cId="2575005087" sldId="4389"/>
        </pc:sldMkLst>
        <pc:spChg chg="mod">
          <ac:chgData name="Kate Heynoski" userId="d0348198-fcff-4531-ba7a-8983606bb8f1" providerId="ADAL" clId="{9ECF2FA3-FE96-40D2-BD1D-DC3B0DA66A38}" dt="2021-02-09T14:27:25.472" v="5552" actId="20577"/>
          <ac:spMkLst>
            <pc:docMk/>
            <pc:sldMk cId="2575005087" sldId="4389"/>
            <ac:spMk id="18" creationId="{3714FF3F-FD86-FD4B-84F2-1265BE86BC41}"/>
          </ac:spMkLst>
        </pc:spChg>
        <pc:spChg chg="mod">
          <ac:chgData name="Kate Heynoski" userId="d0348198-fcff-4531-ba7a-8983606bb8f1" providerId="ADAL" clId="{9ECF2FA3-FE96-40D2-BD1D-DC3B0DA66A38}" dt="2021-02-09T14:29:52.445" v="5558" actId="404"/>
          <ac:spMkLst>
            <pc:docMk/>
            <pc:sldMk cId="2575005087" sldId="4389"/>
            <ac:spMk id="63" creationId="{2301485B-CBDF-434D-8004-066B87A9C242}"/>
          </ac:spMkLst>
        </pc:spChg>
        <pc:spChg chg="mod">
          <ac:chgData name="Kate Heynoski" userId="d0348198-fcff-4531-ba7a-8983606bb8f1" providerId="ADAL" clId="{9ECF2FA3-FE96-40D2-BD1D-DC3B0DA66A38}" dt="2021-02-09T14:29:52.445" v="5558" actId="404"/>
          <ac:spMkLst>
            <pc:docMk/>
            <pc:sldMk cId="2575005087" sldId="4389"/>
            <ac:spMk id="64" creationId="{C33FCBA5-8BBF-6145-B02F-746976725C37}"/>
          </ac:spMkLst>
        </pc:spChg>
        <pc:spChg chg="mod">
          <ac:chgData name="Kate Heynoski" userId="d0348198-fcff-4531-ba7a-8983606bb8f1" providerId="ADAL" clId="{9ECF2FA3-FE96-40D2-BD1D-DC3B0DA66A38}" dt="2021-02-09T14:29:52.445" v="5558" actId="404"/>
          <ac:spMkLst>
            <pc:docMk/>
            <pc:sldMk cId="2575005087" sldId="4389"/>
            <ac:spMk id="65" creationId="{47D58235-6E86-2C45-9F53-8E442D7A90E7}"/>
          </ac:spMkLst>
        </pc:spChg>
        <pc:spChg chg="mod">
          <ac:chgData name="Kate Heynoski" userId="d0348198-fcff-4531-ba7a-8983606bb8f1" providerId="ADAL" clId="{9ECF2FA3-FE96-40D2-BD1D-DC3B0DA66A38}" dt="2021-02-09T14:29:52.445" v="5558" actId="404"/>
          <ac:spMkLst>
            <pc:docMk/>
            <pc:sldMk cId="2575005087" sldId="4389"/>
            <ac:spMk id="66" creationId="{8A41F732-C71D-1F46-B098-E76234F32C95}"/>
          </ac:spMkLst>
        </pc:spChg>
        <pc:spChg chg="mod">
          <ac:chgData name="Kate Heynoski" userId="d0348198-fcff-4531-ba7a-8983606bb8f1" providerId="ADAL" clId="{9ECF2FA3-FE96-40D2-BD1D-DC3B0DA66A38}" dt="2021-02-09T14:29:52.445" v="5558" actId="404"/>
          <ac:spMkLst>
            <pc:docMk/>
            <pc:sldMk cId="2575005087" sldId="4389"/>
            <ac:spMk id="67" creationId="{34FC8330-3E93-A142-9B91-08F1673F2140}"/>
          </ac:spMkLst>
        </pc:spChg>
        <pc:spChg chg="add del">
          <ac:chgData name="Kate Heynoski" userId="d0348198-fcff-4531-ba7a-8983606bb8f1" providerId="ADAL" clId="{9ECF2FA3-FE96-40D2-BD1D-DC3B0DA66A38}" dt="2021-02-09T14:29:17.010" v="5554" actId="22"/>
          <ac:spMkLst>
            <pc:docMk/>
            <pc:sldMk cId="2575005087" sldId="4389"/>
            <ac:spMk id="70" creationId="{DD7E5422-79D0-486E-9B8F-9D032D0FAB9F}"/>
          </ac:spMkLst>
        </pc:spChg>
        <pc:grpChg chg="del">
          <ac:chgData name="Kate Heynoski" userId="d0348198-fcff-4531-ba7a-8983606bb8f1" providerId="ADAL" clId="{9ECF2FA3-FE96-40D2-BD1D-DC3B0DA66A38}" dt="2021-02-09T14:29:55.827" v="5559" actId="478"/>
          <ac:grpSpMkLst>
            <pc:docMk/>
            <pc:sldMk cId="2575005087" sldId="4389"/>
            <ac:grpSpMk id="44" creationId="{BA2CD421-1C26-3E48-BB42-7A32C54672CE}"/>
          </ac:grpSpMkLst>
        </pc:grpChg>
        <pc:grpChg chg="del">
          <ac:chgData name="Kate Heynoski" userId="d0348198-fcff-4531-ba7a-8983606bb8f1" providerId="ADAL" clId="{9ECF2FA3-FE96-40D2-BD1D-DC3B0DA66A38}" dt="2021-02-09T14:29:59.454" v="5561" actId="478"/>
          <ac:grpSpMkLst>
            <pc:docMk/>
            <pc:sldMk cId="2575005087" sldId="4389"/>
            <ac:grpSpMk id="47" creationId="{23745362-1E75-D345-BC6D-5F3CCAE3D59B}"/>
          </ac:grpSpMkLst>
        </pc:grpChg>
        <pc:grpChg chg="del">
          <ac:chgData name="Kate Heynoski" userId="d0348198-fcff-4531-ba7a-8983606bb8f1" providerId="ADAL" clId="{9ECF2FA3-FE96-40D2-BD1D-DC3B0DA66A38}" dt="2021-02-09T14:29:58.248" v="5560" actId="478"/>
          <ac:grpSpMkLst>
            <pc:docMk/>
            <pc:sldMk cId="2575005087" sldId="4389"/>
            <ac:grpSpMk id="51" creationId="{C7565691-8212-7449-A88A-15A1AFB6903A}"/>
          </ac:grpSpMkLst>
        </pc:grpChg>
        <pc:grpChg chg="del">
          <ac:chgData name="Kate Heynoski" userId="d0348198-fcff-4531-ba7a-8983606bb8f1" providerId="ADAL" clId="{9ECF2FA3-FE96-40D2-BD1D-DC3B0DA66A38}" dt="2021-02-09T14:30:01.799" v="5562" actId="478"/>
          <ac:grpSpMkLst>
            <pc:docMk/>
            <pc:sldMk cId="2575005087" sldId="4389"/>
            <ac:grpSpMk id="54" creationId="{624DEBFE-1DAA-7641-A2A5-9C9A10B606CC}"/>
          </ac:grpSpMkLst>
        </pc:grpChg>
        <pc:grpChg chg="del">
          <ac:chgData name="Kate Heynoski" userId="d0348198-fcff-4531-ba7a-8983606bb8f1" providerId="ADAL" clId="{9ECF2FA3-FE96-40D2-BD1D-DC3B0DA66A38}" dt="2021-02-09T14:30:03.419" v="5563" actId="478"/>
          <ac:grpSpMkLst>
            <pc:docMk/>
            <pc:sldMk cId="2575005087" sldId="4389"/>
            <ac:grpSpMk id="57" creationId="{E4CCACE1-7BB9-9143-8026-8BD3DC59B3F4}"/>
          </ac:grpSpMkLst>
        </pc:grpChg>
      </pc:sldChg>
      <pc:sldChg chg="addSp delSp modSp add mod modClrScheme chgLayout">
        <pc:chgData name="Kate Heynoski" userId="d0348198-fcff-4531-ba7a-8983606bb8f1" providerId="ADAL" clId="{9ECF2FA3-FE96-40D2-BD1D-DC3B0DA66A38}" dt="2021-02-09T13:38:27.594" v="4585" actId="20577"/>
        <pc:sldMkLst>
          <pc:docMk/>
          <pc:sldMk cId="226971245" sldId="4399"/>
        </pc:sldMkLst>
        <pc:spChg chg="add del mod ord">
          <ac:chgData name="Kate Heynoski" userId="d0348198-fcff-4531-ba7a-8983606bb8f1" providerId="ADAL" clId="{9ECF2FA3-FE96-40D2-BD1D-DC3B0DA66A38}" dt="2021-02-09T06:41:13.170" v="4006" actId="478"/>
          <ac:spMkLst>
            <pc:docMk/>
            <pc:sldMk cId="226971245" sldId="4399"/>
            <ac:spMk id="2" creationId="{4D3285B9-5A0D-441D-B007-EFAB74FAF8A7}"/>
          </ac:spMkLst>
        </pc:spChg>
        <pc:spChg chg="add mod ord">
          <ac:chgData name="Kate Heynoski" userId="d0348198-fcff-4531-ba7a-8983606bb8f1" providerId="ADAL" clId="{9ECF2FA3-FE96-40D2-BD1D-DC3B0DA66A38}" dt="2021-02-09T06:41:31.411" v="4009" actId="20577"/>
          <ac:spMkLst>
            <pc:docMk/>
            <pc:sldMk cId="226971245" sldId="4399"/>
            <ac:spMk id="3" creationId="{2F4F80A1-7999-4A9E-B382-512800C43009}"/>
          </ac:spMkLst>
        </pc:spChg>
        <pc:spChg chg="mod">
          <ac:chgData name="Kate Heynoski" userId="d0348198-fcff-4531-ba7a-8983606bb8f1" providerId="ADAL" clId="{9ECF2FA3-FE96-40D2-BD1D-DC3B0DA66A38}" dt="2021-02-09T06:42:21.588" v="4013" actId="207"/>
          <ac:spMkLst>
            <pc:docMk/>
            <pc:sldMk cId="226971245" sldId="4399"/>
            <ac:spMk id="16" creationId="{B70CEF8E-E90B-C44F-9085-BE1BD438CF19}"/>
          </ac:spMkLst>
        </pc:spChg>
        <pc:spChg chg="add del mod">
          <ac:chgData name="Kate Heynoski" userId="d0348198-fcff-4531-ba7a-8983606bb8f1" providerId="ADAL" clId="{9ECF2FA3-FE96-40D2-BD1D-DC3B0DA66A38}" dt="2021-02-09T06:41:47.419" v="4011"/>
          <ac:spMkLst>
            <pc:docMk/>
            <pc:sldMk cId="226971245" sldId="4399"/>
            <ac:spMk id="17" creationId="{EFDDAE43-094F-41C4-B904-55F8DD729BFC}"/>
          </ac:spMkLst>
        </pc:spChg>
        <pc:spChg chg="del">
          <ac:chgData name="Kate Heynoski" userId="d0348198-fcff-4531-ba7a-8983606bb8f1" providerId="ADAL" clId="{9ECF2FA3-FE96-40D2-BD1D-DC3B0DA66A38}" dt="2021-02-09T06:40:35.565" v="4004" actId="478"/>
          <ac:spMkLst>
            <pc:docMk/>
            <pc:sldMk cId="226971245" sldId="4399"/>
            <ac:spMk id="19" creationId="{2628C446-E8DF-5A4C-814C-D16565EEFF99}"/>
          </ac:spMkLst>
        </pc:spChg>
        <pc:spChg chg="mod">
          <ac:chgData name="Kate Heynoski" userId="d0348198-fcff-4531-ba7a-8983606bb8f1" providerId="ADAL" clId="{9ECF2FA3-FE96-40D2-BD1D-DC3B0DA66A38}" dt="2021-02-09T06:42:09.585" v="4012" actId="1076"/>
          <ac:spMkLst>
            <pc:docMk/>
            <pc:sldMk cId="226971245" sldId="4399"/>
            <ac:spMk id="21" creationId="{EEBDE8B5-B124-D245-87E0-78385F088678}"/>
          </ac:spMkLst>
        </pc:spChg>
        <pc:spChg chg="mod">
          <ac:chgData name="Kate Heynoski" userId="d0348198-fcff-4531-ba7a-8983606bb8f1" providerId="ADAL" clId="{9ECF2FA3-FE96-40D2-BD1D-DC3B0DA66A38}" dt="2021-02-09T06:42:44.854" v="4015" actId="207"/>
          <ac:spMkLst>
            <pc:docMk/>
            <pc:sldMk cId="226971245" sldId="4399"/>
            <ac:spMk id="22" creationId="{21C616AB-F47E-A24B-85F0-A53E7650668A}"/>
          </ac:spMkLst>
        </pc:spChg>
        <pc:spChg chg="mod topLvl">
          <ac:chgData name="Kate Heynoski" userId="d0348198-fcff-4531-ba7a-8983606bb8f1" providerId="ADAL" clId="{9ECF2FA3-FE96-40D2-BD1D-DC3B0DA66A38}" dt="2021-02-09T06:47:26.638" v="4034" actId="12789"/>
          <ac:spMkLst>
            <pc:docMk/>
            <pc:sldMk cId="226971245" sldId="4399"/>
            <ac:spMk id="23" creationId="{436C48EF-618A-6E45-A23C-45AE33192994}"/>
          </ac:spMkLst>
        </pc:spChg>
        <pc:spChg chg="mod">
          <ac:chgData name="Kate Heynoski" userId="d0348198-fcff-4531-ba7a-8983606bb8f1" providerId="ADAL" clId="{9ECF2FA3-FE96-40D2-BD1D-DC3B0DA66A38}" dt="2021-02-09T06:42:44.854" v="4015" actId="207"/>
          <ac:spMkLst>
            <pc:docMk/>
            <pc:sldMk cId="226971245" sldId="4399"/>
            <ac:spMk id="28" creationId="{43567A14-232B-D247-B517-3ED25730A37D}"/>
          </ac:spMkLst>
        </pc:spChg>
        <pc:spChg chg="del mod topLvl">
          <ac:chgData name="Kate Heynoski" userId="d0348198-fcff-4531-ba7a-8983606bb8f1" providerId="ADAL" clId="{9ECF2FA3-FE96-40D2-BD1D-DC3B0DA66A38}" dt="2021-02-09T06:45:56.202" v="4023" actId="478"/>
          <ac:spMkLst>
            <pc:docMk/>
            <pc:sldMk cId="226971245" sldId="4399"/>
            <ac:spMk id="29" creationId="{E94E5960-1D5E-274E-8A04-FC3C62FBC488}"/>
          </ac:spMkLst>
        </pc:spChg>
        <pc:spChg chg="mod">
          <ac:chgData name="Kate Heynoski" userId="d0348198-fcff-4531-ba7a-8983606bb8f1" providerId="ADAL" clId="{9ECF2FA3-FE96-40D2-BD1D-DC3B0DA66A38}" dt="2021-02-09T06:42:09.585" v="4012" actId="1076"/>
          <ac:spMkLst>
            <pc:docMk/>
            <pc:sldMk cId="226971245" sldId="4399"/>
            <ac:spMk id="30" creationId="{50FAC8C3-884D-FB46-9CD1-D429E7012613}"/>
          </ac:spMkLst>
        </pc:spChg>
        <pc:spChg chg="mod">
          <ac:chgData name="Kate Heynoski" userId="d0348198-fcff-4531-ba7a-8983606bb8f1" providerId="ADAL" clId="{9ECF2FA3-FE96-40D2-BD1D-DC3B0DA66A38}" dt="2021-02-09T06:42:09.585" v="4012" actId="1076"/>
          <ac:spMkLst>
            <pc:docMk/>
            <pc:sldMk cId="226971245" sldId="4399"/>
            <ac:spMk id="31" creationId="{11364788-A9B0-8F49-9868-0DAF7EF2BFE0}"/>
          </ac:spMkLst>
        </pc:spChg>
        <pc:spChg chg="add mod">
          <ac:chgData name="Kate Heynoski" userId="d0348198-fcff-4531-ba7a-8983606bb8f1" providerId="ADAL" clId="{9ECF2FA3-FE96-40D2-BD1D-DC3B0DA66A38}" dt="2021-02-09T06:48:06.721" v="4041" actId="1037"/>
          <ac:spMkLst>
            <pc:docMk/>
            <pc:sldMk cId="226971245" sldId="4399"/>
            <ac:spMk id="32" creationId="{857B050B-CA8C-4513-82EB-B7A4AA5A8CAC}"/>
          </ac:spMkLst>
        </pc:spChg>
        <pc:spChg chg="add mod">
          <ac:chgData name="Kate Heynoski" userId="d0348198-fcff-4531-ba7a-8983606bb8f1" providerId="ADAL" clId="{9ECF2FA3-FE96-40D2-BD1D-DC3B0DA66A38}" dt="2021-02-09T06:48:11.468" v="4042" actId="14100"/>
          <ac:spMkLst>
            <pc:docMk/>
            <pc:sldMk cId="226971245" sldId="4399"/>
            <ac:spMk id="34" creationId="{27AFBFB6-9341-478E-911A-4A998B855A66}"/>
          </ac:spMkLst>
        </pc:spChg>
        <pc:grpChg chg="mod">
          <ac:chgData name="Kate Heynoski" userId="d0348198-fcff-4531-ba7a-8983606bb8f1" providerId="ADAL" clId="{9ECF2FA3-FE96-40D2-BD1D-DC3B0DA66A38}" dt="2021-02-09T06:42:44.854" v="4015" actId="207"/>
          <ac:grpSpMkLst>
            <pc:docMk/>
            <pc:sldMk cId="226971245" sldId="4399"/>
            <ac:grpSpMk id="4" creationId="{B518D477-29D0-5643-8F3A-E176C446B57F}"/>
          </ac:grpSpMkLst>
        </pc:grpChg>
        <pc:grpChg chg="del mod">
          <ac:chgData name="Kate Heynoski" userId="d0348198-fcff-4531-ba7a-8983606bb8f1" providerId="ADAL" clId="{9ECF2FA3-FE96-40D2-BD1D-DC3B0DA66A38}" dt="2021-02-09T06:45:52.351" v="4022" actId="165"/>
          <ac:grpSpMkLst>
            <pc:docMk/>
            <pc:sldMk cId="226971245" sldId="4399"/>
            <ac:grpSpMk id="5" creationId="{ACBC5464-6041-F842-BF5A-575B7E593A67}"/>
          </ac:grpSpMkLst>
        </pc:grpChg>
        <pc:graphicFrameChg chg="mod modGraphic">
          <ac:chgData name="Kate Heynoski" userId="d0348198-fcff-4531-ba7a-8983606bb8f1" providerId="ADAL" clId="{9ECF2FA3-FE96-40D2-BD1D-DC3B0DA66A38}" dt="2021-02-09T13:38:27.594" v="4585" actId="20577"/>
          <ac:graphicFrameMkLst>
            <pc:docMk/>
            <pc:sldMk cId="226971245" sldId="4399"/>
            <ac:graphicFrameMk id="14" creationId="{84149156-06D9-BE46-8E95-B38C2F8C1C84}"/>
          </ac:graphicFrameMkLst>
        </pc:graphicFrameChg>
        <pc:graphicFrameChg chg="mod modGraphic">
          <ac:chgData name="Kate Heynoski" userId="d0348198-fcff-4531-ba7a-8983606bb8f1" providerId="ADAL" clId="{9ECF2FA3-FE96-40D2-BD1D-DC3B0DA66A38}" dt="2021-02-09T06:55:08.175" v="4169" actId="20577"/>
          <ac:graphicFrameMkLst>
            <pc:docMk/>
            <pc:sldMk cId="226971245" sldId="4399"/>
            <ac:graphicFrameMk id="20" creationId="{ED604F9B-C8A3-784E-B20A-05035C2E6F69}"/>
          </ac:graphicFrameMkLst>
        </pc:graphicFrameChg>
        <pc:picChg chg="add del mod">
          <ac:chgData name="Kate Heynoski" userId="d0348198-fcff-4531-ba7a-8983606bb8f1" providerId="ADAL" clId="{9ECF2FA3-FE96-40D2-BD1D-DC3B0DA66A38}" dt="2021-02-09T06:44:31.617" v="4020" actId="478"/>
          <ac:picMkLst>
            <pc:docMk/>
            <pc:sldMk cId="226971245" sldId="4399"/>
            <ac:picMk id="7" creationId="{B43BDF3F-D70C-4623-91C1-5A282AE4A897}"/>
          </ac:picMkLst>
        </pc:picChg>
        <pc:picChg chg="add del mod">
          <ac:chgData name="Kate Heynoski" userId="d0348198-fcff-4531-ba7a-8983606bb8f1" providerId="ADAL" clId="{9ECF2FA3-FE96-40D2-BD1D-DC3B0DA66A38}" dt="2021-02-09T06:46:10.463" v="4026" actId="478"/>
          <ac:picMkLst>
            <pc:docMk/>
            <pc:sldMk cId="226971245" sldId="4399"/>
            <ac:picMk id="9" creationId="{78EFA8EF-B06E-4B81-AFDD-C44C6A862C6B}"/>
          </ac:picMkLst>
        </pc:picChg>
        <pc:picChg chg="add mod">
          <ac:chgData name="Kate Heynoski" userId="d0348198-fcff-4531-ba7a-8983606bb8f1" providerId="ADAL" clId="{9ECF2FA3-FE96-40D2-BD1D-DC3B0DA66A38}" dt="2021-02-09T06:47:26.638" v="4034" actId="12789"/>
          <ac:picMkLst>
            <pc:docMk/>
            <pc:sldMk cId="226971245" sldId="4399"/>
            <ac:picMk id="11" creationId="{4BBD75BA-84FA-4E1C-A54F-C3D4EAC92584}"/>
          </ac:picMkLst>
        </pc:picChg>
        <pc:picChg chg="add del mod">
          <ac:chgData name="Kate Heynoski" userId="d0348198-fcff-4531-ba7a-8983606bb8f1" providerId="ADAL" clId="{9ECF2FA3-FE96-40D2-BD1D-DC3B0DA66A38}" dt="2021-02-09T06:47:38.947" v="4038" actId="478"/>
          <ac:picMkLst>
            <pc:docMk/>
            <pc:sldMk cId="226971245" sldId="4399"/>
            <ac:picMk id="13" creationId="{F395BCD8-B3EA-4504-8892-9B006A983D61}"/>
          </ac:picMkLst>
        </pc:picChg>
        <pc:picChg chg="add del mod">
          <ac:chgData name="Kate Heynoski" userId="d0348198-fcff-4531-ba7a-8983606bb8f1" providerId="ADAL" clId="{9ECF2FA3-FE96-40D2-BD1D-DC3B0DA66A38}" dt="2021-02-09T06:41:47.419" v="4011"/>
          <ac:picMkLst>
            <pc:docMk/>
            <pc:sldMk cId="226971245" sldId="4399"/>
            <ac:picMk id="18" creationId="{E1AD59B1-E0E8-4088-9857-E8CC7FFF8EEA}"/>
          </ac:picMkLst>
        </pc:picChg>
        <pc:picChg chg="add mod">
          <ac:chgData name="Kate Heynoski" userId="d0348198-fcff-4531-ba7a-8983606bb8f1" providerId="ADAL" clId="{9ECF2FA3-FE96-40D2-BD1D-DC3B0DA66A38}" dt="2021-02-09T06:47:37.173" v="4037" actId="1076"/>
          <ac:picMkLst>
            <pc:docMk/>
            <pc:sldMk cId="226971245" sldId="4399"/>
            <ac:picMk id="24" creationId="{A8D0B91B-EDD4-4B01-B008-1E6AE99FB3F5}"/>
          </ac:picMkLst>
        </pc:picChg>
        <pc:picChg chg="add mod">
          <ac:chgData name="Kate Heynoski" userId="d0348198-fcff-4531-ba7a-8983606bb8f1" providerId="ADAL" clId="{9ECF2FA3-FE96-40D2-BD1D-DC3B0DA66A38}" dt="2021-02-09T06:48:06.721" v="4041" actId="1037"/>
          <ac:picMkLst>
            <pc:docMk/>
            <pc:sldMk cId="226971245" sldId="4399"/>
            <ac:picMk id="33" creationId="{4EC24C2D-55B8-484C-9B16-6065C4111E4B}"/>
          </ac:picMkLst>
        </pc:picChg>
      </pc:sldChg>
      <pc:sldChg chg="addSp delSp modSp add mod modClrScheme chgLayout">
        <pc:chgData name="Kate Heynoski" userId="d0348198-fcff-4531-ba7a-8983606bb8f1" providerId="ADAL" clId="{9ECF2FA3-FE96-40D2-BD1D-DC3B0DA66A38}" dt="2021-02-09T06:27:31.423" v="3530" actId="255"/>
        <pc:sldMkLst>
          <pc:docMk/>
          <pc:sldMk cId="3962110665" sldId="4400"/>
        </pc:sldMkLst>
        <pc:spChg chg="add del mod ord">
          <ac:chgData name="Kate Heynoski" userId="d0348198-fcff-4531-ba7a-8983606bb8f1" providerId="ADAL" clId="{9ECF2FA3-FE96-40D2-BD1D-DC3B0DA66A38}" dt="2021-02-09T05:50:21.007" v="2760" actId="478"/>
          <ac:spMkLst>
            <pc:docMk/>
            <pc:sldMk cId="3962110665" sldId="4400"/>
            <ac:spMk id="2" creationId="{C77E97A1-7A3D-4C73-B834-95314DBF4D21}"/>
          </ac:spMkLst>
        </pc:spChg>
        <pc:spChg chg="add mod ord">
          <ac:chgData name="Kate Heynoski" userId="d0348198-fcff-4531-ba7a-8983606bb8f1" providerId="ADAL" clId="{9ECF2FA3-FE96-40D2-BD1D-DC3B0DA66A38}" dt="2021-02-09T05:50:48.205" v="2776" actId="20577"/>
          <ac:spMkLst>
            <pc:docMk/>
            <pc:sldMk cId="3962110665" sldId="4400"/>
            <ac:spMk id="3" creationId="{B3741DCC-59F4-44C4-AAF8-0B2BD0585898}"/>
          </ac:spMkLst>
        </pc:spChg>
        <pc:spChg chg="add mod">
          <ac:chgData name="Kate Heynoski" userId="d0348198-fcff-4531-ba7a-8983606bb8f1" providerId="ADAL" clId="{9ECF2FA3-FE96-40D2-BD1D-DC3B0DA66A38}" dt="2021-02-09T05:55:50.040" v="2831" actId="207"/>
          <ac:spMkLst>
            <pc:docMk/>
            <pc:sldMk cId="3962110665" sldId="4400"/>
            <ac:spMk id="47" creationId="{A0A61980-B276-4673-A5F5-C0A2248DCB04}"/>
          </ac:spMkLst>
        </pc:spChg>
        <pc:spChg chg="add mod">
          <ac:chgData name="Kate Heynoski" userId="d0348198-fcff-4531-ba7a-8983606bb8f1" providerId="ADAL" clId="{9ECF2FA3-FE96-40D2-BD1D-DC3B0DA66A38}" dt="2021-02-09T05:50:31.356" v="2772" actId="1036"/>
          <ac:spMkLst>
            <pc:docMk/>
            <pc:sldMk cId="3962110665" sldId="4400"/>
            <ac:spMk id="48" creationId="{800E0F0F-C775-47BE-B811-D62124698171}"/>
          </ac:spMkLst>
        </pc:spChg>
        <pc:spChg chg="add del mod">
          <ac:chgData name="Kate Heynoski" userId="d0348198-fcff-4531-ba7a-8983606bb8f1" providerId="ADAL" clId="{9ECF2FA3-FE96-40D2-BD1D-DC3B0DA66A38}" dt="2021-02-09T06:00:00.378" v="2925" actId="478"/>
          <ac:spMkLst>
            <pc:docMk/>
            <pc:sldMk cId="3962110665" sldId="4400"/>
            <ac:spMk id="49" creationId="{27D73360-5E66-4243-A151-A30B8EFDCD0B}"/>
          </ac:spMkLst>
        </pc:spChg>
        <pc:spChg chg="add del mod">
          <ac:chgData name="Kate Heynoski" userId="d0348198-fcff-4531-ba7a-8983606bb8f1" providerId="ADAL" clId="{9ECF2FA3-FE96-40D2-BD1D-DC3B0DA66A38}" dt="2021-02-09T06:00:00.378" v="2925" actId="478"/>
          <ac:spMkLst>
            <pc:docMk/>
            <pc:sldMk cId="3962110665" sldId="4400"/>
            <ac:spMk id="50" creationId="{036B206D-A5F2-4815-BB62-9304C14B782F}"/>
          </ac:spMkLst>
        </pc:spChg>
        <pc:spChg chg="add del mod">
          <ac:chgData name="Kate Heynoski" userId="d0348198-fcff-4531-ba7a-8983606bb8f1" providerId="ADAL" clId="{9ECF2FA3-FE96-40D2-BD1D-DC3B0DA66A38}" dt="2021-02-09T06:00:00.378" v="2925" actId="478"/>
          <ac:spMkLst>
            <pc:docMk/>
            <pc:sldMk cId="3962110665" sldId="4400"/>
            <ac:spMk id="51" creationId="{33194E19-5072-48FE-95E7-1C2110E66EC2}"/>
          </ac:spMkLst>
        </pc:spChg>
        <pc:spChg chg="mod">
          <ac:chgData name="Kate Heynoski" userId="d0348198-fcff-4531-ba7a-8983606bb8f1" providerId="ADAL" clId="{9ECF2FA3-FE96-40D2-BD1D-DC3B0DA66A38}" dt="2021-02-09T06:06:26.861" v="3092"/>
          <ac:spMkLst>
            <pc:docMk/>
            <pc:sldMk cId="3962110665" sldId="4400"/>
            <ac:spMk id="53" creationId="{7043418A-186D-4787-9012-CCF101D2A7D6}"/>
          </ac:spMkLst>
        </pc:spChg>
        <pc:spChg chg="mod">
          <ac:chgData name="Kate Heynoski" userId="d0348198-fcff-4531-ba7a-8983606bb8f1" providerId="ADAL" clId="{9ECF2FA3-FE96-40D2-BD1D-DC3B0DA66A38}" dt="2021-02-09T06:05:41.523" v="3085" actId="20577"/>
          <ac:spMkLst>
            <pc:docMk/>
            <pc:sldMk cId="3962110665" sldId="4400"/>
            <ac:spMk id="54" creationId="{9C2CB697-0008-4227-844B-62B8DF15C46C}"/>
          </ac:spMkLst>
        </pc:spChg>
        <pc:spChg chg="add mod">
          <ac:chgData name="Kate Heynoski" userId="d0348198-fcff-4531-ba7a-8983606bb8f1" providerId="ADAL" clId="{9ECF2FA3-FE96-40D2-BD1D-DC3B0DA66A38}" dt="2021-02-09T05:56:01.795" v="2833" actId="207"/>
          <ac:spMkLst>
            <pc:docMk/>
            <pc:sldMk cId="3962110665" sldId="4400"/>
            <ac:spMk id="55" creationId="{950874B3-25BC-4729-A879-0A0ECADA70D8}"/>
          </ac:spMkLst>
        </pc:spChg>
        <pc:spChg chg="add mod">
          <ac:chgData name="Kate Heynoski" userId="d0348198-fcff-4531-ba7a-8983606bb8f1" providerId="ADAL" clId="{9ECF2FA3-FE96-40D2-BD1D-DC3B0DA66A38}" dt="2021-02-09T06:21:37.162" v="3478" actId="12788"/>
          <ac:spMkLst>
            <pc:docMk/>
            <pc:sldMk cId="3962110665" sldId="4400"/>
            <ac:spMk id="56" creationId="{82933B19-CAC9-44C8-8BCA-D96E4D892282}"/>
          </ac:spMkLst>
        </pc:spChg>
        <pc:spChg chg="add del mod">
          <ac:chgData name="Kate Heynoski" userId="d0348198-fcff-4531-ba7a-8983606bb8f1" providerId="ADAL" clId="{9ECF2FA3-FE96-40D2-BD1D-DC3B0DA66A38}" dt="2021-02-09T06:00:03.792" v="2926" actId="478"/>
          <ac:spMkLst>
            <pc:docMk/>
            <pc:sldMk cId="3962110665" sldId="4400"/>
            <ac:spMk id="57" creationId="{D4F2AFAB-0F2E-42C0-8367-8F6005CE9A8E}"/>
          </ac:spMkLst>
        </pc:spChg>
        <pc:spChg chg="add del mod">
          <ac:chgData name="Kate Heynoski" userId="d0348198-fcff-4531-ba7a-8983606bb8f1" providerId="ADAL" clId="{9ECF2FA3-FE96-40D2-BD1D-DC3B0DA66A38}" dt="2021-02-09T06:00:03.792" v="2926" actId="478"/>
          <ac:spMkLst>
            <pc:docMk/>
            <pc:sldMk cId="3962110665" sldId="4400"/>
            <ac:spMk id="58" creationId="{98CDB3A5-D0E7-4C40-B04B-C43608466C9D}"/>
          </ac:spMkLst>
        </pc:spChg>
        <pc:spChg chg="mod">
          <ac:chgData name="Kate Heynoski" userId="d0348198-fcff-4531-ba7a-8983606bb8f1" providerId="ADAL" clId="{9ECF2FA3-FE96-40D2-BD1D-DC3B0DA66A38}" dt="2021-02-09T05:57:48.876" v="2871" actId="20577"/>
          <ac:spMkLst>
            <pc:docMk/>
            <pc:sldMk cId="3962110665" sldId="4400"/>
            <ac:spMk id="60" creationId="{D3DE0741-D371-4E5B-8FD0-C29350665704}"/>
          </ac:spMkLst>
        </pc:spChg>
        <pc:spChg chg="mod">
          <ac:chgData name="Kate Heynoski" userId="d0348198-fcff-4531-ba7a-8983606bb8f1" providerId="ADAL" clId="{9ECF2FA3-FE96-40D2-BD1D-DC3B0DA66A38}" dt="2021-02-09T06:08:31.693" v="3155" actId="20577"/>
          <ac:spMkLst>
            <pc:docMk/>
            <pc:sldMk cId="3962110665" sldId="4400"/>
            <ac:spMk id="61" creationId="{16A547FC-E56A-4149-BCCF-9C397008CE27}"/>
          </ac:spMkLst>
        </pc:spChg>
        <pc:spChg chg="mod">
          <ac:chgData name="Kate Heynoski" userId="d0348198-fcff-4531-ba7a-8983606bb8f1" providerId="ADAL" clId="{9ECF2FA3-FE96-40D2-BD1D-DC3B0DA66A38}" dt="2021-02-09T05:50:31.356" v="2772" actId="1036"/>
          <ac:spMkLst>
            <pc:docMk/>
            <pc:sldMk cId="3962110665" sldId="4400"/>
            <ac:spMk id="194" creationId="{0A4CE3FA-2F28-2B48-AFDF-E1F39A64666B}"/>
          </ac:spMkLst>
        </pc:spChg>
        <pc:spChg chg="mod">
          <ac:chgData name="Kate Heynoski" userId="d0348198-fcff-4531-ba7a-8983606bb8f1" providerId="ADAL" clId="{9ECF2FA3-FE96-40D2-BD1D-DC3B0DA66A38}" dt="2021-02-09T06:10:24.049" v="3222" actId="1076"/>
          <ac:spMkLst>
            <pc:docMk/>
            <pc:sldMk cId="3962110665" sldId="4400"/>
            <ac:spMk id="195" creationId="{BD04CAA6-E47F-204E-9496-8CDF97BB3E12}"/>
          </ac:spMkLst>
        </pc:spChg>
        <pc:spChg chg="mod">
          <ac:chgData name="Kate Heynoski" userId="d0348198-fcff-4531-ba7a-8983606bb8f1" providerId="ADAL" clId="{9ECF2FA3-FE96-40D2-BD1D-DC3B0DA66A38}" dt="2021-02-09T05:50:31.356" v="2772" actId="1036"/>
          <ac:spMkLst>
            <pc:docMk/>
            <pc:sldMk cId="3962110665" sldId="4400"/>
            <ac:spMk id="196" creationId="{A79F804F-216E-984B-968B-FCE5A453F3E5}"/>
          </ac:spMkLst>
        </pc:spChg>
        <pc:spChg chg="mod">
          <ac:chgData name="Kate Heynoski" userId="d0348198-fcff-4531-ba7a-8983606bb8f1" providerId="ADAL" clId="{9ECF2FA3-FE96-40D2-BD1D-DC3B0DA66A38}" dt="2021-02-09T05:50:31.356" v="2772" actId="1036"/>
          <ac:spMkLst>
            <pc:docMk/>
            <pc:sldMk cId="3962110665" sldId="4400"/>
            <ac:spMk id="197" creationId="{C1854496-E80C-5C4E-A569-B926570CFD7D}"/>
          </ac:spMkLst>
        </pc:spChg>
        <pc:spChg chg="mod">
          <ac:chgData name="Kate Heynoski" userId="d0348198-fcff-4531-ba7a-8983606bb8f1" providerId="ADAL" clId="{9ECF2FA3-FE96-40D2-BD1D-DC3B0DA66A38}" dt="2021-02-09T05:54:54.807" v="2826" actId="207"/>
          <ac:spMkLst>
            <pc:docMk/>
            <pc:sldMk cId="3962110665" sldId="4400"/>
            <ac:spMk id="198" creationId="{504FD3F1-2873-AF47-9893-52E417AADC23}"/>
          </ac:spMkLst>
        </pc:spChg>
        <pc:spChg chg="mod">
          <ac:chgData name="Kate Heynoski" userId="d0348198-fcff-4531-ba7a-8983606bb8f1" providerId="ADAL" clId="{9ECF2FA3-FE96-40D2-BD1D-DC3B0DA66A38}" dt="2021-02-09T05:50:31.356" v="2772" actId="1036"/>
          <ac:spMkLst>
            <pc:docMk/>
            <pc:sldMk cId="3962110665" sldId="4400"/>
            <ac:spMk id="199" creationId="{751EBEA4-16DE-F647-8132-CC208A1C0CF2}"/>
          </ac:spMkLst>
        </pc:spChg>
        <pc:spChg chg="mod">
          <ac:chgData name="Kate Heynoski" userId="d0348198-fcff-4531-ba7a-8983606bb8f1" providerId="ADAL" clId="{9ECF2FA3-FE96-40D2-BD1D-DC3B0DA66A38}" dt="2021-02-09T05:54:51.541" v="2825" actId="207"/>
          <ac:spMkLst>
            <pc:docMk/>
            <pc:sldMk cId="3962110665" sldId="4400"/>
            <ac:spMk id="200" creationId="{466DE696-0D20-C84A-BFB5-925E4D127552}"/>
          </ac:spMkLst>
        </pc:spChg>
        <pc:spChg chg="mod">
          <ac:chgData name="Kate Heynoski" userId="d0348198-fcff-4531-ba7a-8983606bb8f1" providerId="ADAL" clId="{9ECF2FA3-FE96-40D2-BD1D-DC3B0DA66A38}" dt="2021-02-09T06:25:48.001" v="3488" actId="12788"/>
          <ac:spMkLst>
            <pc:docMk/>
            <pc:sldMk cId="3962110665" sldId="4400"/>
            <ac:spMk id="201" creationId="{0B512FE4-5B68-E944-8659-BCCA2692E262}"/>
          </ac:spMkLst>
        </pc:spChg>
        <pc:spChg chg="mod">
          <ac:chgData name="Kate Heynoski" userId="d0348198-fcff-4531-ba7a-8983606bb8f1" providerId="ADAL" clId="{9ECF2FA3-FE96-40D2-BD1D-DC3B0DA66A38}" dt="2021-02-09T05:56:07.095" v="2834" actId="207"/>
          <ac:spMkLst>
            <pc:docMk/>
            <pc:sldMk cId="3962110665" sldId="4400"/>
            <ac:spMk id="212" creationId="{710894D6-9D64-DB4B-BBDC-0D54D46FDB27}"/>
          </ac:spMkLst>
        </pc:spChg>
        <pc:spChg chg="mod">
          <ac:chgData name="Kate Heynoski" userId="d0348198-fcff-4531-ba7a-8983606bb8f1" providerId="ADAL" clId="{9ECF2FA3-FE96-40D2-BD1D-DC3B0DA66A38}" dt="2021-02-09T05:50:31.356" v="2772" actId="1036"/>
          <ac:spMkLst>
            <pc:docMk/>
            <pc:sldMk cId="3962110665" sldId="4400"/>
            <ac:spMk id="213" creationId="{444E1478-A723-6043-BD0F-B70994D0177B}"/>
          </ac:spMkLst>
        </pc:spChg>
        <pc:spChg chg="del mod">
          <ac:chgData name="Kate Heynoski" userId="d0348198-fcff-4531-ba7a-8983606bb8f1" providerId="ADAL" clId="{9ECF2FA3-FE96-40D2-BD1D-DC3B0DA66A38}" dt="2021-02-09T06:00:07.237" v="2927" actId="478"/>
          <ac:spMkLst>
            <pc:docMk/>
            <pc:sldMk cId="3962110665" sldId="4400"/>
            <ac:spMk id="233" creationId="{462C1A6E-9937-1348-922E-03976F2BD509}"/>
          </ac:spMkLst>
        </pc:spChg>
        <pc:spChg chg="del mod">
          <ac:chgData name="Kate Heynoski" userId="d0348198-fcff-4531-ba7a-8983606bb8f1" providerId="ADAL" clId="{9ECF2FA3-FE96-40D2-BD1D-DC3B0DA66A38}" dt="2021-02-09T06:00:07.237" v="2927" actId="478"/>
          <ac:spMkLst>
            <pc:docMk/>
            <pc:sldMk cId="3962110665" sldId="4400"/>
            <ac:spMk id="234" creationId="{30B72E7E-2D0D-184C-B8B0-4F18466111C0}"/>
          </ac:spMkLst>
        </pc:spChg>
        <pc:spChg chg="del mod">
          <ac:chgData name="Kate Heynoski" userId="d0348198-fcff-4531-ba7a-8983606bb8f1" providerId="ADAL" clId="{9ECF2FA3-FE96-40D2-BD1D-DC3B0DA66A38}" dt="2021-02-09T06:00:07.237" v="2927" actId="478"/>
          <ac:spMkLst>
            <pc:docMk/>
            <pc:sldMk cId="3962110665" sldId="4400"/>
            <ac:spMk id="235" creationId="{AA809237-AA26-9547-A260-799B14AD2242}"/>
          </ac:spMkLst>
        </pc:spChg>
        <pc:spChg chg="del mod">
          <ac:chgData name="Kate Heynoski" userId="d0348198-fcff-4531-ba7a-8983606bb8f1" providerId="ADAL" clId="{9ECF2FA3-FE96-40D2-BD1D-DC3B0DA66A38}" dt="2021-02-09T06:00:17.697" v="2930" actId="478"/>
          <ac:spMkLst>
            <pc:docMk/>
            <pc:sldMk cId="3962110665" sldId="4400"/>
            <ac:spMk id="247" creationId="{C2C0F11B-551D-3746-9BC4-786D6E6A55A5}"/>
          </ac:spMkLst>
        </pc:spChg>
        <pc:spChg chg="del mod">
          <ac:chgData name="Kate Heynoski" userId="d0348198-fcff-4531-ba7a-8983606bb8f1" providerId="ADAL" clId="{9ECF2FA3-FE96-40D2-BD1D-DC3B0DA66A38}" dt="2021-02-09T06:00:17.697" v="2930" actId="478"/>
          <ac:spMkLst>
            <pc:docMk/>
            <pc:sldMk cId="3962110665" sldId="4400"/>
            <ac:spMk id="248" creationId="{6AE7FACB-3C4A-FF44-A508-5EB022F43085}"/>
          </ac:spMkLst>
        </pc:spChg>
        <pc:spChg chg="del mod">
          <ac:chgData name="Kate Heynoski" userId="d0348198-fcff-4531-ba7a-8983606bb8f1" providerId="ADAL" clId="{9ECF2FA3-FE96-40D2-BD1D-DC3B0DA66A38}" dt="2021-02-09T06:00:17.697" v="2930" actId="478"/>
          <ac:spMkLst>
            <pc:docMk/>
            <pc:sldMk cId="3962110665" sldId="4400"/>
            <ac:spMk id="249" creationId="{4E28E3BC-988E-204E-8BE4-3EB3AFAC5221}"/>
          </ac:spMkLst>
        </pc:spChg>
        <pc:spChg chg="del mod">
          <ac:chgData name="Kate Heynoski" userId="d0348198-fcff-4531-ba7a-8983606bb8f1" providerId="ADAL" clId="{9ECF2FA3-FE96-40D2-BD1D-DC3B0DA66A38}" dt="2021-02-09T06:00:14.074" v="2929" actId="478"/>
          <ac:spMkLst>
            <pc:docMk/>
            <pc:sldMk cId="3962110665" sldId="4400"/>
            <ac:spMk id="263" creationId="{0C2C6FC8-DC48-A243-AA83-83BB534C2A5A}"/>
          </ac:spMkLst>
        </pc:spChg>
        <pc:spChg chg="del mod">
          <ac:chgData name="Kate Heynoski" userId="d0348198-fcff-4531-ba7a-8983606bb8f1" providerId="ADAL" clId="{9ECF2FA3-FE96-40D2-BD1D-DC3B0DA66A38}" dt="2021-02-09T06:00:14.074" v="2929" actId="478"/>
          <ac:spMkLst>
            <pc:docMk/>
            <pc:sldMk cId="3962110665" sldId="4400"/>
            <ac:spMk id="264" creationId="{2D6AF3D4-AB99-604A-B372-EE084C0D0A87}"/>
          </ac:spMkLst>
        </pc:spChg>
        <pc:spChg chg="del mod">
          <ac:chgData name="Kate Heynoski" userId="d0348198-fcff-4531-ba7a-8983606bb8f1" providerId="ADAL" clId="{9ECF2FA3-FE96-40D2-BD1D-DC3B0DA66A38}" dt="2021-02-09T05:59:53.433" v="2923" actId="478"/>
          <ac:spMkLst>
            <pc:docMk/>
            <pc:sldMk cId="3962110665" sldId="4400"/>
            <ac:spMk id="276" creationId="{621401AB-CB76-B64C-8775-1615B4195EFF}"/>
          </ac:spMkLst>
        </pc:spChg>
        <pc:spChg chg="del mod">
          <ac:chgData name="Kate Heynoski" userId="d0348198-fcff-4531-ba7a-8983606bb8f1" providerId="ADAL" clId="{9ECF2FA3-FE96-40D2-BD1D-DC3B0DA66A38}" dt="2021-02-09T05:59:53.433" v="2923" actId="478"/>
          <ac:spMkLst>
            <pc:docMk/>
            <pc:sldMk cId="3962110665" sldId="4400"/>
            <ac:spMk id="277" creationId="{1029E075-5A68-144B-A06F-015023DF1E70}"/>
          </ac:spMkLst>
        </pc:spChg>
        <pc:spChg chg="del mod">
          <ac:chgData name="Kate Heynoski" userId="d0348198-fcff-4531-ba7a-8983606bb8f1" providerId="ADAL" clId="{9ECF2FA3-FE96-40D2-BD1D-DC3B0DA66A38}" dt="2021-02-09T05:59:57.128" v="2924" actId="478"/>
          <ac:spMkLst>
            <pc:docMk/>
            <pc:sldMk cId="3962110665" sldId="4400"/>
            <ac:spMk id="278" creationId="{F0120D53-18EF-CD42-8316-F98B8391FF3F}"/>
          </ac:spMkLst>
        </pc:spChg>
        <pc:spChg chg="del mod">
          <ac:chgData name="Kate Heynoski" userId="d0348198-fcff-4531-ba7a-8983606bb8f1" providerId="ADAL" clId="{9ECF2FA3-FE96-40D2-BD1D-DC3B0DA66A38}" dt="2021-02-09T05:59:57.128" v="2924" actId="478"/>
          <ac:spMkLst>
            <pc:docMk/>
            <pc:sldMk cId="3962110665" sldId="4400"/>
            <ac:spMk id="279" creationId="{5383E701-12C8-4041-BA36-5C6286CFEDFA}"/>
          </ac:spMkLst>
        </pc:spChg>
        <pc:spChg chg="del mod">
          <ac:chgData name="Kate Heynoski" userId="d0348198-fcff-4531-ba7a-8983606bb8f1" providerId="ADAL" clId="{9ECF2FA3-FE96-40D2-BD1D-DC3B0DA66A38}" dt="2021-02-09T05:59:57.128" v="2924" actId="478"/>
          <ac:spMkLst>
            <pc:docMk/>
            <pc:sldMk cId="3962110665" sldId="4400"/>
            <ac:spMk id="280" creationId="{8B5E0789-833D-3A42-8496-CF655AB00014}"/>
          </ac:spMkLst>
        </pc:spChg>
        <pc:spChg chg="del mod">
          <ac:chgData name="Kate Heynoski" userId="d0348198-fcff-4531-ba7a-8983606bb8f1" providerId="ADAL" clId="{9ECF2FA3-FE96-40D2-BD1D-DC3B0DA66A38}" dt="2021-02-09T05:59:57.128" v="2924" actId="478"/>
          <ac:spMkLst>
            <pc:docMk/>
            <pc:sldMk cId="3962110665" sldId="4400"/>
            <ac:spMk id="281" creationId="{19205D98-D8A7-6C4B-8DDE-85931ACBE046}"/>
          </ac:spMkLst>
        </pc:spChg>
        <pc:spChg chg="del mod">
          <ac:chgData name="Kate Heynoski" userId="d0348198-fcff-4531-ba7a-8983606bb8f1" providerId="ADAL" clId="{9ECF2FA3-FE96-40D2-BD1D-DC3B0DA66A38}" dt="2021-02-09T06:00:10.916" v="2928" actId="478"/>
          <ac:spMkLst>
            <pc:docMk/>
            <pc:sldMk cId="3962110665" sldId="4400"/>
            <ac:spMk id="295" creationId="{02025903-8E8D-834F-A7FB-9E0078460FD2}"/>
          </ac:spMkLst>
        </pc:spChg>
        <pc:spChg chg="del mod">
          <ac:chgData name="Kate Heynoski" userId="d0348198-fcff-4531-ba7a-8983606bb8f1" providerId="ADAL" clId="{9ECF2FA3-FE96-40D2-BD1D-DC3B0DA66A38}" dt="2021-02-09T06:00:10.916" v="2928" actId="478"/>
          <ac:spMkLst>
            <pc:docMk/>
            <pc:sldMk cId="3962110665" sldId="4400"/>
            <ac:spMk id="296" creationId="{8318AB0D-C30D-954E-A88E-FC4CBBA06243}"/>
          </ac:spMkLst>
        </pc:spChg>
        <pc:spChg chg="del mod">
          <ac:chgData name="Kate Heynoski" userId="d0348198-fcff-4531-ba7a-8983606bb8f1" providerId="ADAL" clId="{9ECF2FA3-FE96-40D2-BD1D-DC3B0DA66A38}" dt="2021-02-09T06:00:10.916" v="2928" actId="478"/>
          <ac:spMkLst>
            <pc:docMk/>
            <pc:sldMk cId="3962110665" sldId="4400"/>
            <ac:spMk id="297" creationId="{293E56D4-C91F-294D-8C0D-F38E0EE95133}"/>
          </ac:spMkLst>
        </pc:spChg>
        <pc:spChg chg="mod topLvl">
          <ac:chgData name="Kate Heynoski" userId="d0348198-fcff-4531-ba7a-8983606bb8f1" providerId="ADAL" clId="{9ECF2FA3-FE96-40D2-BD1D-DC3B0DA66A38}" dt="2021-02-09T06:27:31.423" v="3530" actId="255"/>
          <ac:spMkLst>
            <pc:docMk/>
            <pc:sldMk cId="3962110665" sldId="4400"/>
            <ac:spMk id="299" creationId="{DC0F4E0B-C0E7-DD4B-8C01-B3B4CA6BD6AE}"/>
          </ac:spMkLst>
        </pc:spChg>
        <pc:spChg chg="del topLvl">
          <ac:chgData name="Kate Heynoski" userId="d0348198-fcff-4531-ba7a-8983606bb8f1" providerId="ADAL" clId="{9ECF2FA3-FE96-40D2-BD1D-DC3B0DA66A38}" dt="2021-02-09T06:26:17.462" v="3491" actId="478"/>
          <ac:spMkLst>
            <pc:docMk/>
            <pc:sldMk cId="3962110665" sldId="4400"/>
            <ac:spMk id="300" creationId="{A018B41F-4929-1240-8D4D-9BAEAC2D36A6}"/>
          </ac:spMkLst>
        </pc:spChg>
        <pc:spChg chg="mod">
          <ac:chgData name="Kate Heynoski" userId="d0348198-fcff-4531-ba7a-8983606bb8f1" providerId="ADAL" clId="{9ECF2FA3-FE96-40D2-BD1D-DC3B0DA66A38}" dt="2021-02-09T05:52:22.177" v="2803" actId="14100"/>
          <ac:spMkLst>
            <pc:docMk/>
            <pc:sldMk cId="3962110665" sldId="4400"/>
            <ac:spMk id="302" creationId="{1FC2214B-1ABE-CC47-A33C-E136EC3F93F6}"/>
          </ac:spMkLst>
        </pc:spChg>
        <pc:spChg chg="mod">
          <ac:chgData name="Kate Heynoski" userId="d0348198-fcff-4531-ba7a-8983606bb8f1" providerId="ADAL" clId="{9ECF2FA3-FE96-40D2-BD1D-DC3B0DA66A38}" dt="2021-02-09T06:10:27.446" v="3226" actId="20577"/>
          <ac:spMkLst>
            <pc:docMk/>
            <pc:sldMk cId="3962110665" sldId="4400"/>
            <ac:spMk id="303" creationId="{3043B0AA-A7CA-574B-903D-210B6F527529}"/>
          </ac:spMkLst>
        </pc:spChg>
        <pc:spChg chg="mod">
          <ac:chgData name="Kate Heynoski" userId="d0348198-fcff-4531-ba7a-8983606bb8f1" providerId="ADAL" clId="{9ECF2FA3-FE96-40D2-BD1D-DC3B0DA66A38}" dt="2021-02-09T06:11:11.245" v="3251" actId="1076"/>
          <ac:spMkLst>
            <pc:docMk/>
            <pc:sldMk cId="3962110665" sldId="4400"/>
            <ac:spMk id="305" creationId="{1A2691BA-129D-DF41-86E6-F29595408A79}"/>
          </ac:spMkLst>
        </pc:spChg>
        <pc:spChg chg="mod">
          <ac:chgData name="Kate Heynoski" userId="d0348198-fcff-4531-ba7a-8983606bb8f1" providerId="ADAL" clId="{9ECF2FA3-FE96-40D2-BD1D-DC3B0DA66A38}" dt="2021-02-09T06:12:04.419" v="3322" actId="20577"/>
          <ac:spMkLst>
            <pc:docMk/>
            <pc:sldMk cId="3962110665" sldId="4400"/>
            <ac:spMk id="306" creationId="{57120EFD-4CCE-9B41-A3E7-AF2164F050F3}"/>
          </ac:spMkLst>
        </pc:spChg>
        <pc:spChg chg="mod">
          <ac:chgData name="Kate Heynoski" userId="d0348198-fcff-4531-ba7a-8983606bb8f1" providerId="ADAL" clId="{9ECF2FA3-FE96-40D2-BD1D-DC3B0DA66A38}" dt="2021-02-09T05:57:28.532" v="2863" actId="12788"/>
          <ac:spMkLst>
            <pc:docMk/>
            <pc:sldMk cId="3962110665" sldId="4400"/>
            <ac:spMk id="308" creationId="{05FAAC3B-80DF-BA42-9B41-D71929C510F3}"/>
          </ac:spMkLst>
        </pc:spChg>
        <pc:spChg chg="mod">
          <ac:chgData name="Kate Heynoski" userId="d0348198-fcff-4531-ba7a-8983606bb8f1" providerId="ADAL" clId="{9ECF2FA3-FE96-40D2-BD1D-DC3B0DA66A38}" dt="2021-02-09T06:12:49.954" v="3354" actId="20577"/>
          <ac:spMkLst>
            <pc:docMk/>
            <pc:sldMk cId="3962110665" sldId="4400"/>
            <ac:spMk id="309" creationId="{EA6C7156-47CC-E444-83FA-2920A0D6E3F7}"/>
          </ac:spMkLst>
        </pc:spChg>
        <pc:spChg chg="mod">
          <ac:chgData name="Kate Heynoski" userId="d0348198-fcff-4531-ba7a-8983606bb8f1" providerId="ADAL" clId="{9ECF2FA3-FE96-40D2-BD1D-DC3B0DA66A38}" dt="2021-02-09T05:58:29.741" v="2883" actId="12788"/>
          <ac:spMkLst>
            <pc:docMk/>
            <pc:sldMk cId="3962110665" sldId="4400"/>
            <ac:spMk id="311" creationId="{A66E9E78-923F-8A4C-9EB7-AB2F755BADCB}"/>
          </ac:spMkLst>
        </pc:spChg>
        <pc:spChg chg="mod">
          <ac:chgData name="Kate Heynoski" userId="d0348198-fcff-4531-ba7a-8983606bb8f1" providerId="ADAL" clId="{9ECF2FA3-FE96-40D2-BD1D-DC3B0DA66A38}" dt="2021-02-09T06:09:43.927" v="3220" actId="313"/>
          <ac:spMkLst>
            <pc:docMk/>
            <pc:sldMk cId="3962110665" sldId="4400"/>
            <ac:spMk id="312" creationId="{4539A1D2-17D1-EA4A-8D6F-509DFBB56FEB}"/>
          </ac:spMkLst>
        </pc:spChg>
        <pc:spChg chg="mod">
          <ac:chgData name="Kate Heynoski" userId="d0348198-fcff-4531-ba7a-8983606bb8f1" providerId="ADAL" clId="{9ECF2FA3-FE96-40D2-BD1D-DC3B0DA66A38}" dt="2021-02-09T06:06:34.595" v="3098" actId="20577"/>
          <ac:spMkLst>
            <pc:docMk/>
            <pc:sldMk cId="3962110665" sldId="4400"/>
            <ac:spMk id="314" creationId="{7E107B66-D825-FC4D-BAD7-7D3C88B596B0}"/>
          </ac:spMkLst>
        </pc:spChg>
        <pc:spChg chg="mod">
          <ac:chgData name="Kate Heynoski" userId="d0348198-fcff-4531-ba7a-8983606bb8f1" providerId="ADAL" clId="{9ECF2FA3-FE96-40D2-BD1D-DC3B0DA66A38}" dt="2021-02-09T06:14:06.047" v="3442" actId="20577"/>
          <ac:spMkLst>
            <pc:docMk/>
            <pc:sldMk cId="3962110665" sldId="4400"/>
            <ac:spMk id="315" creationId="{23C20CBF-ECA3-EC43-B773-7CD77F16155A}"/>
          </ac:spMkLst>
        </pc:spChg>
        <pc:grpChg chg="add mod">
          <ac:chgData name="Kate Heynoski" userId="d0348198-fcff-4531-ba7a-8983606bb8f1" providerId="ADAL" clId="{9ECF2FA3-FE96-40D2-BD1D-DC3B0DA66A38}" dt="2021-02-09T05:50:31.356" v="2772" actId="1036"/>
          <ac:grpSpMkLst>
            <pc:docMk/>
            <pc:sldMk cId="3962110665" sldId="4400"/>
            <ac:grpSpMk id="52" creationId="{8BCAC521-117E-4F04-A0BF-768B07587972}"/>
          </ac:grpSpMkLst>
        </pc:grpChg>
        <pc:grpChg chg="add mod">
          <ac:chgData name="Kate Heynoski" userId="d0348198-fcff-4531-ba7a-8983606bb8f1" providerId="ADAL" clId="{9ECF2FA3-FE96-40D2-BD1D-DC3B0DA66A38}" dt="2021-02-09T06:21:37.162" v="3478" actId="12788"/>
          <ac:grpSpMkLst>
            <pc:docMk/>
            <pc:sldMk cId="3962110665" sldId="4400"/>
            <ac:grpSpMk id="59" creationId="{7AD7C67F-70A4-4231-A7E8-665C47CEA25E}"/>
          </ac:grpSpMkLst>
        </pc:grpChg>
        <pc:grpChg chg="del mod">
          <ac:chgData name="Kate Heynoski" userId="d0348198-fcff-4531-ba7a-8983606bb8f1" providerId="ADAL" clId="{9ECF2FA3-FE96-40D2-BD1D-DC3B0DA66A38}" dt="2021-02-09T06:26:17.462" v="3491" actId="478"/>
          <ac:grpSpMkLst>
            <pc:docMk/>
            <pc:sldMk cId="3962110665" sldId="4400"/>
            <ac:grpSpMk id="298" creationId="{15B05C67-0838-0A43-A865-F500F8C0E548}"/>
          </ac:grpSpMkLst>
        </pc:grpChg>
        <pc:grpChg chg="mod">
          <ac:chgData name="Kate Heynoski" userId="d0348198-fcff-4531-ba7a-8983606bb8f1" providerId="ADAL" clId="{9ECF2FA3-FE96-40D2-BD1D-DC3B0DA66A38}" dt="2021-02-09T05:50:31.356" v="2772" actId="1036"/>
          <ac:grpSpMkLst>
            <pc:docMk/>
            <pc:sldMk cId="3962110665" sldId="4400"/>
            <ac:grpSpMk id="301" creationId="{8F769F69-D939-E84B-B6E0-DDB02EB76E2E}"/>
          </ac:grpSpMkLst>
        </pc:grpChg>
        <pc:grpChg chg="mod">
          <ac:chgData name="Kate Heynoski" userId="d0348198-fcff-4531-ba7a-8983606bb8f1" providerId="ADAL" clId="{9ECF2FA3-FE96-40D2-BD1D-DC3B0DA66A38}" dt="2021-02-09T05:50:31.356" v="2772" actId="1036"/>
          <ac:grpSpMkLst>
            <pc:docMk/>
            <pc:sldMk cId="3962110665" sldId="4400"/>
            <ac:grpSpMk id="304" creationId="{790EDA2C-4091-B944-9C54-0F8C1042D190}"/>
          </ac:grpSpMkLst>
        </pc:grpChg>
        <pc:grpChg chg="mod">
          <ac:chgData name="Kate Heynoski" userId="d0348198-fcff-4531-ba7a-8983606bb8f1" providerId="ADAL" clId="{9ECF2FA3-FE96-40D2-BD1D-DC3B0DA66A38}" dt="2021-02-09T06:25:48.001" v="3488" actId="12788"/>
          <ac:grpSpMkLst>
            <pc:docMk/>
            <pc:sldMk cId="3962110665" sldId="4400"/>
            <ac:grpSpMk id="307" creationId="{E6DCC911-0490-5F43-B831-32DCE5FE2252}"/>
          </ac:grpSpMkLst>
        </pc:grpChg>
        <pc:grpChg chg="mod">
          <ac:chgData name="Kate Heynoski" userId="d0348198-fcff-4531-ba7a-8983606bb8f1" providerId="ADAL" clId="{9ECF2FA3-FE96-40D2-BD1D-DC3B0DA66A38}" dt="2021-02-09T05:50:31.356" v="2772" actId="1036"/>
          <ac:grpSpMkLst>
            <pc:docMk/>
            <pc:sldMk cId="3962110665" sldId="4400"/>
            <ac:grpSpMk id="310" creationId="{BC6C2095-5196-1346-8B39-A013287FD977}"/>
          </ac:grpSpMkLst>
        </pc:grpChg>
        <pc:grpChg chg="mod">
          <ac:chgData name="Kate Heynoski" userId="d0348198-fcff-4531-ba7a-8983606bb8f1" providerId="ADAL" clId="{9ECF2FA3-FE96-40D2-BD1D-DC3B0DA66A38}" dt="2021-02-09T05:50:31.356" v="2772" actId="1036"/>
          <ac:grpSpMkLst>
            <pc:docMk/>
            <pc:sldMk cId="3962110665" sldId="4400"/>
            <ac:grpSpMk id="313" creationId="{E91AF005-CB4D-4D49-A8F4-E70DB447A85A}"/>
          </ac:grpSpMkLst>
        </pc:grpChg>
        <pc:picChg chg="add del mod">
          <ac:chgData name="Kate Heynoski" userId="d0348198-fcff-4531-ba7a-8983606bb8f1" providerId="ADAL" clId="{9ECF2FA3-FE96-40D2-BD1D-DC3B0DA66A38}" dt="2021-02-09T06:20:06.096" v="3465" actId="478"/>
          <ac:picMkLst>
            <pc:docMk/>
            <pc:sldMk cId="3962110665" sldId="4400"/>
            <ac:picMk id="5" creationId="{6A674C2C-C124-46C1-A3D9-BE40883BBE58}"/>
          </ac:picMkLst>
        </pc:picChg>
        <pc:picChg chg="add del mod">
          <ac:chgData name="Kate Heynoski" userId="d0348198-fcff-4531-ba7a-8983606bb8f1" providerId="ADAL" clId="{9ECF2FA3-FE96-40D2-BD1D-DC3B0DA66A38}" dt="2021-02-09T06:21:59.834" v="3479" actId="478"/>
          <ac:picMkLst>
            <pc:docMk/>
            <pc:sldMk cId="3962110665" sldId="4400"/>
            <ac:picMk id="7" creationId="{074AB114-4E10-4E88-A6DE-CB0651A1AE48}"/>
          </ac:picMkLst>
        </pc:picChg>
        <pc:picChg chg="add del mod">
          <ac:chgData name="Kate Heynoski" userId="d0348198-fcff-4531-ba7a-8983606bb8f1" providerId="ADAL" clId="{9ECF2FA3-FE96-40D2-BD1D-DC3B0DA66A38}" dt="2021-02-09T06:26:08.661" v="3490" actId="478"/>
          <ac:picMkLst>
            <pc:docMk/>
            <pc:sldMk cId="3962110665" sldId="4400"/>
            <ac:picMk id="9" creationId="{9382D066-A941-4FDA-A603-DD951393EBED}"/>
          </ac:picMkLst>
        </pc:picChg>
        <pc:picChg chg="add del mod">
          <ac:chgData name="Kate Heynoski" userId="d0348198-fcff-4531-ba7a-8983606bb8f1" providerId="ADAL" clId="{9ECF2FA3-FE96-40D2-BD1D-DC3B0DA66A38}" dt="2021-02-09T06:22:02.660" v="3480" actId="478"/>
          <ac:picMkLst>
            <pc:docMk/>
            <pc:sldMk cId="3962110665" sldId="4400"/>
            <ac:picMk id="11" creationId="{60046F75-30EA-458C-9A83-C5C85332E327}"/>
          </ac:picMkLst>
        </pc:picChg>
        <pc:picChg chg="add mod">
          <ac:chgData name="Kate Heynoski" userId="d0348198-fcff-4531-ba7a-8983606bb8f1" providerId="ADAL" clId="{9ECF2FA3-FE96-40D2-BD1D-DC3B0DA66A38}" dt="2021-02-09T06:21:37.162" v="3478" actId="12788"/>
          <ac:picMkLst>
            <pc:docMk/>
            <pc:sldMk cId="3962110665" sldId="4400"/>
            <ac:picMk id="13" creationId="{F829F49C-483C-4F11-B143-22886978D666}"/>
          </ac:picMkLst>
        </pc:picChg>
        <pc:picChg chg="add mod">
          <ac:chgData name="Kate Heynoski" userId="d0348198-fcff-4531-ba7a-8983606bb8f1" providerId="ADAL" clId="{9ECF2FA3-FE96-40D2-BD1D-DC3B0DA66A38}" dt="2021-02-09T06:14:37.181" v="3445" actId="1076"/>
          <ac:picMkLst>
            <pc:docMk/>
            <pc:sldMk cId="3962110665" sldId="4400"/>
            <ac:picMk id="15" creationId="{B10D62FE-1780-4332-B082-117045A665DB}"/>
          </ac:picMkLst>
        </pc:picChg>
        <pc:picChg chg="add del mod">
          <ac:chgData name="Kate Heynoski" userId="d0348198-fcff-4531-ba7a-8983606bb8f1" providerId="ADAL" clId="{9ECF2FA3-FE96-40D2-BD1D-DC3B0DA66A38}" dt="2021-02-09T06:09:37.745" v="3219" actId="478"/>
          <ac:picMkLst>
            <pc:docMk/>
            <pc:sldMk cId="3962110665" sldId="4400"/>
            <ac:picMk id="17" creationId="{21C2C381-34F7-46D9-AB79-A11EE71F905A}"/>
          </ac:picMkLst>
        </pc:picChg>
        <pc:picChg chg="add mod">
          <ac:chgData name="Kate Heynoski" userId="d0348198-fcff-4531-ba7a-8983606bb8f1" providerId="ADAL" clId="{9ECF2FA3-FE96-40D2-BD1D-DC3B0DA66A38}" dt="2021-02-09T06:26:00.889" v="3489" actId="12789"/>
          <ac:picMkLst>
            <pc:docMk/>
            <pc:sldMk cId="3962110665" sldId="4400"/>
            <ac:picMk id="19" creationId="{12EDA459-F154-4F05-8A03-E05C50E88C8E}"/>
          </ac:picMkLst>
        </pc:picChg>
        <pc:picChg chg="add mod">
          <ac:chgData name="Kate Heynoski" userId="d0348198-fcff-4531-ba7a-8983606bb8f1" providerId="ADAL" clId="{9ECF2FA3-FE96-40D2-BD1D-DC3B0DA66A38}" dt="2021-02-09T06:16:36.671" v="3454" actId="1076"/>
          <ac:picMkLst>
            <pc:docMk/>
            <pc:sldMk cId="3962110665" sldId="4400"/>
            <ac:picMk id="21" creationId="{5719AC6E-F621-4D29-A9FB-0BCC86316926}"/>
          </ac:picMkLst>
        </pc:picChg>
        <pc:picChg chg="add del mod">
          <ac:chgData name="Kate Heynoski" userId="d0348198-fcff-4531-ba7a-8983606bb8f1" providerId="ADAL" clId="{9ECF2FA3-FE96-40D2-BD1D-DC3B0DA66A38}" dt="2021-02-09T06:17:29.411" v="3461" actId="478"/>
          <ac:picMkLst>
            <pc:docMk/>
            <pc:sldMk cId="3962110665" sldId="4400"/>
            <ac:picMk id="23" creationId="{1DD01F96-6012-43CE-89FA-28FDBDBFACD6}"/>
          </ac:picMkLst>
        </pc:picChg>
        <pc:picChg chg="add mod">
          <ac:chgData name="Kate Heynoski" userId="d0348198-fcff-4531-ba7a-8983606bb8f1" providerId="ADAL" clId="{9ECF2FA3-FE96-40D2-BD1D-DC3B0DA66A38}" dt="2021-02-09T06:20:34.038" v="3471" actId="1076"/>
          <ac:picMkLst>
            <pc:docMk/>
            <pc:sldMk cId="3962110665" sldId="4400"/>
            <ac:picMk id="25" creationId="{91C8136F-3B1B-48E3-81ED-C4DE0573035B}"/>
          </ac:picMkLst>
        </pc:picChg>
        <pc:picChg chg="add mod">
          <ac:chgData name="Kate Heynoski" userId="d0348198-fcff-4531-ba7a-8983606bb8f1" providerId="ADAL" clId="{9ECF2FA3-FE96-40D2-BD1D-DC3B0DA66A38}" dt="2021-02-09T06:26:00.889" v="3489" actId="12789"/>
          <ac:picMkLst>
            <pc:docMk/>
            <pc:sldMk cId="3962110665" sldId="4400"/>
            <ac:picMk id="27" creationId="{5660D45E-5729-4205-B64A-B105D137875B}"/>
          </ac:picMkLst>
        </pc:picChg>
        <pc:picChg chg="add del mod">
          <ac:chgData name="Kate Heynoski" userId="d0348198-fcff-4531-ba7a-8983606bb8f1" providerId="ADAL" clId="{9ECF2FA3-FE96-40D2-BD1D-DC3B0DA66A38}" dt="2021-02-09T06:26:08.661" v="3490" actId="478"/>
          <ac:picMkLst>
            <pc:docMk/>
            <pc:sldMk cId="3962110665" sldId="4400"/>
            <ac:picMk id="29" creationId="{FC28514E-D50D-4C3C-80D9-4C94F913BB2D}"/>
          </ac:picMkLst>
        </pc:picChg>
        <pc:picChg chg="add del mod">
          <ac:chgData name="Kate Heynoski" userId="d0348198-fcff-4531-ba7a-8983606bb8f1" providerId="ADAL" clId="{9ECF2FA3-FE96-40D2-BD1D-DC3B0DA66A38}" dt="2021-02-09T06:26:08.661" v="3490" actId="478"/>
          <ac:picMkLst>
            <pc:docMk/>
            <pc:sldMk cId="3962110665" sldId="4400"/>
            <ac:picMk id="31" creationId="{0E34D100-3251-4379-8980-E53C99A7AB20}"/>
          </ac:picMkLst>
        </pc:picChg>
        <pc:picChg chg="add mod">
          <ac:chgData name="Kate Heynoski" userId="d0348198-fcff-4531-ba7a-8983606bb8f1" providerId="ADAL" clId="{9ECF2FA3-FE96-40D2-BD1D-DC3B0DA66A38}" dt="2021-02-09T06:26:00.889" v="3489" actId="12789"/>
          <ac:picMkLst>
            <pc:docMk/>
            <pc:sldMk cId="3962110665" sldId="4400"/>
            <ac:picMk id="33" creationId="{B0163625-3D9A-450D-96C2-A678B5E69F49}"/>
          </ac:picMkLst>
        </pc:picChg>
        <pc:picChg chg="add del mod">
          <ac:chgData name="Kate Heynoski" userId="d0348198-fcff-4531-ba7a-8983606bb8f1" providerId="ADAL" clId="{9ECF2FA3-FE96-40D2-BD1D-DC3B0DA66A38}" dt="2021-02-09T06:26:08.661" v="3490" actId="478"/>
          <ac:picMkLst>
            <pc:docMk/>
            <pc:sldMk cId="3962110665" sldId="4400"/>
            <ac:picMk id="35" creationId="{07496A2A-A484-4269-B9BA-2FA29606CC2A}"/>
          </ac:picMkLst>
        </pc:picChg>
        <pc:picChg chg="add del mod">
          <ac:chgData name="Kate Heynoski" userId="d0348198-fcff-4531-ba7a-8983606bb8f1" providerId="ADAL" clId="{9ECF2FA3-FE96-40D2-BD1D-DC3B0DA66A38}" dt="2021-02-09T06:26:08.661" v="3490" actId="478"/>
          <ac:picMkLst>
            <pc:docMk/>
            <pc:sldMk cId="3962110665" sldId="4400"/>
            <ac:picMk id="37" creationId="{00CA3F96-C5E7-45CD-9F01-8AECB736FB56}"/>
          </ac:picMkLst>
        </pc:picChg>
      </pc:sldChg>
      <pc:sldChg chg="addSp delSp modSp new mod ord">
        <pc:chgData name="Kate Heynoski" userId="d0348198-fcff-4531-ba7a-8983606bb8f1" providerId="ADAL" clId="{9ECF2FA3-FE96-40D2-BD1D-DC3B0DA66A38}" dt="2021-02-09T14:32:55.539" v="5597"/>
        <pc:sldMkLst>
          <pc:docMk/>
          <pc:sldMk cId="2696040952" sldId="4401"/>
        </pc:sldMkLst>
        <pc:spChg chg="mod">
          <ac:chgData name="Kate Heynoski" userId="d0348198-fcff-4531-ba7a-8983606bb8f1" providerId="ADAL" clId="{9ECF2FA3-FE96-40D2-BD1D-DC3B0DA66A38}" dt="2021-02-09T14:31:09.685" v="5593" actId="108"/>
          <ac:spMkLst>
            <pc:docMk/>
            <pc:sldMk cId="2696040952" sldId="4401"/>
            <ac:spMk id="2" creationId="{E4A063F0-FB97-4879-8DE8-F5C8DEAE94A7}"/>
          </ac:spMkLst>
        </pc:spChg>
        <pc:spChg chg="mod">
          <ac:chgData name="Kate Heynoski" userId="d0348198-fcff-4531-ba7a-8983606bb8f1" providerId="ADAL" clId="{9ECF2FA3-FE96-40D2-BD1D-DC3B0DA66A38}" dt="2021-02-09T14:11:12.949" v="5468" actId="20577"/>
          <ac:spMkLst>
            <pc:docMk/>
            <pc:sldMk cId="2696040952" sldId="4401"/>
            <ac:spMk id="3" creationId="{DF3F4C10-0EBE-4379-BB8F-01A2DB3DC5E0}"/>
          </ac:spMkLst>
        </pc:spChg>
        <pc:spChg chg="add del mod">
          <ac:chgData name="Kate Heynoski" userId="d0348198-fcff-4531-ba7a-8983606bb8f1" providerId="ADAL" clId="{9ECF2FA3-FE96-40D2-BD1D-DC3B0DA66A38}" dt="2021-02-09T14:12:37.279" v="5470"/>
          <ac:spMkLst>
            <pc:docMk/>
            <pc:sldMk cId="2696040952" sldId="4401"/>
            <ac:spMk id="4" creationId="{5F1207C6-C5A9-4621-962A-B48DA2C2D371}"/>
          </ac:spMkLst>
        </pc:spChg>
        <pc:spChg chg="add del mod">
          <ac:chgData name="Kate Heynoski" userId="d0348198-fcff-4531-ba7a-8983606bb8f1" providerId="ADAL" clId="{9ECF2FA3-FE96-40D2-BD1D-DC3B0DA66A38}" dt="2021-02-09T14:12:37.279" v="5470"/>
          <ac:spMkLst>
            <pc:docMk/>
            <pc:sldMk cId="2696040952" sldId="4401"/>
            <ac:spMk id="5" creationId="{9474D703-D7F4-4B7C-B1D8-75945F2DE995}"/>
          </ac:spMkLst>
        </pc:spChg>
        <pc:spChg chg="add del mod">
          <ac:chgData name="Kate Heynoski" userId="d0348198-fcff-4531-ba7a-8983606bb8f1" providerId="ADAL" clId="{9ECF2FA3-FE96-40D2-BD1D-DC3B0DA66A38}" dt="2021-02-09T14:12:37.279" v="5470"/>
          <ac:spMkLst>
            <pc:docMk/>
            <pc:sldMk cId="2696040952" sldId="4401"/>
            <ac:spMk id="6" creationId="{206AAB81-1B69-45BF-A1FE-4F01421468B4}"/>
          </ac:spMkLst>
        </pc:spChg>
        <pc:spChg chg="add del mod">
          <ac:chgData name="Kate Heynoski" userId="d0348198-fcff-4531-ba7a-8983606bb8f1" providerId="ADAL" clId="{9ECF2FA3-FE96-40D2-BD1D-DC3B0DA66A38}" dt="2021-02-09T14:12:37.279" v="5470"/>
          <ac:spMkLst>
            <pc:docMk/>
            <pc:sldMk cId="2696040952" sldId="4401"/>
            <ac:spMk id="7" creationId="{DA801E48-7DBC-4C3D-9F76-46BF65205589}"/>
          </ac:spMkLst>
        </pc:spChg>
        <pc:spChg chg="add del mod">
          <ac:chgData name="Kate Heynoski" userId="d0348198-fcff-4531-ba7a-8983606bb8f1" providerId="ADAL" clId="{9ECF2FA3-FE96-40D2-BD1D-DC3B0DA66A38}" dt="2021-02-09T14:12:37.279" v="5470"/>
          <ac:spMkLst>
            <pc:docMk/>
            <pc:sldMk cId="2696040952" sldId="4401"/>
            <ac:spMk id="8" creationId="{77550E56-C1C0-4F87-B7BE-12B8E6E40B89}"/>
          </ac:spMkLst>
        </pc:spChg>
        <pc:spChg chg="add del mod">
          <ac:chgData name="Kate Heynoski" userId="d0348198-fcff-4531-ba7a-8983606bb8f1" providerId="ADAL" clId="{9ECF2FA3-FE96-40D2-BD1D-DC3B0DA66A38}" dt="2021-02-09T14:12:37.279" v="5470"/>
          <ac:spMkLst>
            <pc:docMk/>
            <pc:sldMk cId="2696040952" sldId="4401"/>
            <ac:spMk id="9" creationId="{188EE30B-92B3-411B-BA29-BDA8E0A47279}"/>
          </ac:spMkLst>
        </pc:spChg>
        <pc:spChg chg="add del mod">
          <ac:chgData name="Kate Heynoski" userId="d0348198-fcff-4531-ba7a-8983606bb8f1" providerId="ADAL" clId="{9ECF2FA3-FE96-40D2-BD1D-DC3B0DA66A38}" dt="2021-02-09T14:12:37.279" v="5470"/>
          <ac:spMkLst>
            <pc:docMk/>
            <pc:sldMk cId="2696040952" sldId="4401"/>
            <ac:spMk id="10" creationId="{91902922-808D-499A-B90A-51A0A33CC573}"/>
          </ac:spMkLst>
        </pc:spChg>
        <pc:spChg chg="add del mod">
          <ac:chgData name="Kate Heynoski" userId="d0348198-fcff-4531-ba7a-8983606bb8f1" providerId="ADAL" clId="{9ECF2FA3-FE96-40D2-BD1D-DC3B0DA66A38}" dt="2021-02-09T14:12:37.279" v="5470"/>
          <ac:spMkLst>
            <pc:docMk/>
            <pc:sldMk cId="2696040952" sldId="4401"/>
            <ac:spMk id="11" creationId="{73F33855-0739-4802-94DE-F2A7BA3B97D1}"/>
          </ac:spMkLst>
        </pc:spChg>
        <pc:spChg chg="add del mod">
          <ac:chgData name="Kate Heynoski" userId="d0348198-fcff-4531-ba7a-8983606bb8f1" providerId="ADAL" clId="{9ECF2FA3-FE96-40D2-BD1D-DC3B0DA66A38}" dt="2021-02-09T14:12:37.279" v="5470"/>
          <ac:spMkLst>
            <pc:docMk/>
            <pc:sldMk cId="2696040952" sldId="4401"/>
            <ac:spMk id="12" creationId="{E9F4B3E6-7FC6-4B81-876B-D6F103E3CF12}"/>
          </ac:spMkLst>
        </pc:spChg>
        <pc:spChg chg="add del mod">
          <ac:chgData name="Kate Heynoski" userId="d0348198-fcff-4531-ba7a-8983606bb8f1" providerId="ADAL" clId="{9ECF2FA3-FE96-40D2-BD1D-DC3B0DA66A38}" dt="2021-02-09T14:12:37.279" v="5470"/>
          <ac:spMkLst>
            <pc:docMk/>
            <pc:sldMk cId="2696040952" sldId="4401"/>
            <ac:spMk id="13" creationId="{61CD037B-7DBB-418B-AED4-AC95FBE97288}"/>
          </ac:spMkLst>
        </pc:spChg>
        <pc:spChg chg="add del mod">
          <ac:chgData name="Kate Heynoski" userId="d0348198-fcff-4531-ba7a-8983606bb8f1" providerId="ADAL" clId="{9ECF2FA3-FE96-40D2-BD1D-DC3B0DA66A38}" dt="2021-02-09T14:12:37.279" v="5470"/>
          <ac:spMkLst>
            <pc:docMk/>
            <pc:sldMk cId="2696040952" sldId="4401"/>
            <ac:spMk id="14" creationId="{8748CF7D-29FB-4250-8E78-78C105110EEC}"/>
          </ac:spMkLst>
        </pc:spChg>
        <pc:spChg chg="add del mod">
          <ac:chgData name="Kate Heynoski" userId="d0348198-fcff-4531-ba7a-8983606bb8f1" providerId="ADAL" clId="{9ECF2FA3-FE96-40D2-BD1D-DC3B0DA66A38}" dt="2021-02-09T14:12:37.279" v="5470"/>
          <ac:spMkLst>
            <pc:docMk/>
            <pc:sldMk cId="2696040952" sldId="4401"/>
            <ac:spMk id="15" creationId="{3CD4B9BE-C711-4E4C-A7D8-7012C0A41125}"/>
          </ac:spMkLst>
        </pc:spChg>
        <pc:spChg chg="add del mod">
          <ac:chgData name="Kate Heynoski" userId="d0348198-fcff-4531-ba7a-8983606bb8f1" providerId="ADAL" clId="{9ECF2FA3-FE96-40D2-BD1D-DC3B0DA66A38}" dt="2021-02-09T14:12:37.279" v="5470"/>
          <ac:spMkLst>
            <pc:docMk/>
            <pc:sldMk cId="2696040952" sldId="4401"/>
            <ac:spMk id="16" creationId="{49B511EC-9DD7-4E46-975A-F420FC698FC2}"/>
          </ac:spMkLst>
        </pc:spChg>
        <pc:spChg chg="add del mod">
          <ac:chgData name="Kate Heynoski" userId="d0348198-fcff-4531-ba7a-8983606bb8f1" providerId="ADAL" clId="{9ECF2FA3-FE96-40D2-BD1D-DC3B0DA66A38}" dt="2021-02-09T14:12:37.279" v="5470"/>
          <ac:spMkLst>
            <pc:docMk/>
            <pc:sldMk cId="2696040952" sldId="4401"/>
            <ac:spMk id="17" creationId="{4719C5EA-BB42-4EEB-97C1-4772CE2194A5}"/>
          </ac:spMkLst>
        </pc:spChg>
        <pc:spChg chg="add del mod">
          <ac:chgData name="Kate Heynoski" userId="d0348198-fcff-4531-ba7a-8983606bb8f1" providerId="ADAL" clId="{9ECF2FA3-FE96-40D2-BD1D-DC3B0DA66A38}" dt="2021-02-09T14:12:37.279" v="5470"/>
          <ac:spMkLst>
            <pc:docMk/>
            <pc:sldMk cId="2696040952" sldId="4401"/>
            <ac:spMk id="18" creationId="{7BA66FF7-9ADC-40CF-B4EF-A464774C4B88}"/>
          </ac:spMkLst>
        </pc:spChg>
        <pc:spChg chg="add del mod">
          <ac:chgData name="Kate Heynoski" userId="d0348198-fcff-4531-ba7a-8983606bb8f1" providerId="ADAL" clId="{9ECF2FA3-FE96-40D2-BD1D-DC3B0DA66A38}" dt="2021-02-09T14:12:37.279" v="5470"/>
          <ac:spMkLst>
            <pc:docMk/>
            <pc:sldMk cId="2696040952" sldId="4401"/>
            <ac:spMk id="19" creationId="{9F531E48-9A65-4356-9F04-654905A9AB6B}"/>
          </ac:spMkLst>
        </pc:spChg>
        <pc:spChg chg="add del mod">
          <ac:chgData name="Kate Heynoski" userId="d0348198-fcff-4531-ba7a-8983606bb8f1" providerId="ADAL" clId="{9ECF2FA3-FE96-40D2-BD1D-DC3B0DA66A38}" dt="2021-02-09T14:12:37.279" v="5470"/>
          <ac:spMkLst>
            <pc:docMk/>
            <pc:sldMk cId="2696040952" sldId="4401"/>
            <ac:spMk id="20" creationId="{DA8B227A-CEB3-406E-919E-D5CD252A5CB2}"/>
          </ac:spMkLst>
        </pc:spChg>
        <pc:spChg chg="add del mod">
          <ac:chgData name="Kate Heynoski" userId="d0348198-fcff-4531-ba7a-8983606bb8f1" providerId="ADAL" clId="{9ECF2FA3-FE96-40D2-BD1D-DC3B0DA66A38}" dt="2021-02-09T14:12:37.279" v="5470"/>
          <ac:spMkLst>
            <pc:docMk/>
            <pc:sldMk cId="2696040952" sldId="4401"/>
            <ac:spMk id="21" creationId="{4DAA2302-7079-43C3-A3BD-6CAFA1421495}"/>
          </ac:spMkLst>
        </pc:spChg>
        <pc:spChg chg="add del mod">
          <ac:chgData name="Kate Heynoski" userId="d0348198-fcff-4531-ba7a-8983606bb8f1" providerId="ADAL" clId="{9ECF2FA3-FE96-40D2-BD1D-DC3B0DA66A38}" dt="2021-02-09T14:12:37.279" v="5470"/>
          <ac:spMkLst>
            <pc:docMk/>
            <pc:sldMk cId="2696040952" sldId="4401"/>
            <ac:spMk id="22" creationId="{C1C78EB4-8B9A-46AB-8C8F-160D7FBED13F}"/>
          </ac:spMkLst>
        </pc:spChg>
        <pc:spChg chg="add del mod">
          <ac:chgData name="Kate Heynoski" userId="d0348198-fcff-4531-ba7a-8983606bb8f1" providerId="ADAL" clId="{9ECF2FA3-FE96-40D2-BD1D-DC3B0DA66A38}" dt="2021-02-09T14:12:37.279" v="5470"/>
          <ac:spMkLst>
            <pc:docMk/>
            <pc:sldMk cId="2696040952" sldId="4401"/>
            <ac:spMk id="23" creationId="{425CCF3A-8EC3-4C6A-BF54-EEF1D86901AB}"/>
          </ac:spMkLst>
        </pc:spChg>
        <pc:spChg chg="add del mod">
          <ac:chgData name="Kate Heynoski" userId="d0348198-fcff-4531-ba7a-8983606bb8f1" providerId="ADAL" clId="{9ECF2FA3-FE96-40D2-BD1D-DC3B0DA66A38}" dt="2021-02-09T14:12:37.279" v="5470"/>
          <ac:spMkLst>
            <pc:docMk/>
            <pc:sldMk cId="2696040952" sldId="4401"/>
            <ac:spMk id="24" creationId="{CB6DF485-E938-48D5-A9B5-770EF50B5444}"/>
          </ac:spMkLst>
        </pc:spChg>
        <pc:spChg chg="add del mod">
          <ac:chgData name="Kate Heynoski" userId="d0348198-fcff-4531-ba7a-8983606bb8f1" providerId="ADAL" clId="{9ECF2FA3-FE96-40D2-BD1D-DC3B0DA66A38}" dt="2021-02-09T14:12:37.279" v="5470"/>
          <ac:spMkLst>
            <pc:docMk/>
            <pc:sldMk cId="2696040952" sldId="4401"/>
            <ac:spMk id="25" creationId="{D883BE50-6355-4F7E-AA4C-DEA841BE69B7}"/>
          </ac:spMkLst>
        </pc:spChg>
        <pc:spChg chg="add del mod">
          <ac:chgData name="Kate Heynoski" userId="d0348198-fcff-4531-ba7a-8983606bb8f1" providerId="ADAL" clId="{9ECF2FA3-FE96-40D2-BD1D-DC3B0DA66A38}" dt="2021-02-09T14:12:37.279" v="5470"/>
          <ac:spMkLst>
            <pc:docMk/>
            <pc:sldMk cId="2696040952" sldId="4401"/>
            <ac:spMk id="26" creationId="{F849495F-C405-4DB0-B60D-95EFBE01E948}"/>
          </ac:spMkLst>
        </pc:spChg>
        <pc:spChg chg="add del mod">
          <ac:chgData name="Kate Heynoski" userId="d0348198-fcff-4531-ba7a-8983606bb8f1" providerId="ADAL" clId="{9ECF2FA3-FE96-40D2-BD1D-DC3B0DA66A38}" dt="2021-02-09T14:12:37.279" v="5470"/>
          <ac:spMkLst>
            <pc:docMk/>
            <pc:sldMk cId="2696040952" sldId="4401"/>
            <ac:spMk id="27" creationId="{1FB124EF-558B-4F5F-93BB-D701C7A25412}"/>
          </ac:spMkLst>
        </pc:spChg>
        <pc:spChg chg="add del mod">
          <ac:chgData name="Kate Heynoski" userId="d0348198-fcff-4531-ba7a-8983606bb8f1" providerId="ADAL" clId="{9ECF2FA3-FE96-40D2-BD1D-DC3B0DA66A38}" dt="2021-02-09T14:12:37.279" v="5470"/>
          <ac:spMkLst>
            <pc:docMk/>
            <pc:sldMk cId="2696040952" sldId="4401"/>
            <ac:spMk id="28" creationId="{163843C8-0962-47E9-AEF0-C96364422BAB}"/>
          </ac:spMkLst>
        </pc:spChg>
        <pc:spChg chg="add del mod">
          <ac:chgData name="Kate Heynoski" userId="d0348198-fcff-4531-ba7a-8983606bb8f1" providerId="ADAL" clId="{9ECF2FA3-FE96-40D2-BD1D-DC3B0DA66A38}" dt="2021-02-09T14:12:37.279" v="5470"/>
          <ac:spMkLst>
            <pc:docMk/>
            <pc:sldMk cId="2696040952" sldId="4401"/>
            <ac:spMk id="29" creationId="{6DD64FD7-8755-4761-ADEF-8AD939F2FFDE}"/>
          </ac:spMkLst>
        </pc:spChg>
        <pc:spChg chg="add del mod">
          <ac:chgData name="Kate Heynoski" userId="d0348198-fcff-4531-ba7a-8983606bb8f1" providerId="ADAL" clId="{9ECF2FA3-FE96-40D2-BD1D-DC3B0DA66A38}" dt="2021-02-09T14:12:37.279" v="5470"/>
          <ac:spMkLst>
            <pc:docMk/>
            <pc:sldMk cId="2696040952" sldId="4401"/>
            <ac:spMk id="30" creationId="{52975D98-E71E-4A55-9B30-6BD0B1B09F61}"/>
          </ac:spMkLst>
        </pc:spChg>
        <pc:spChg chg="add del mod">
          <ac:chgData name="Kate Heynoski" userId="d0348198-fcff-4531-ba7a-8983606bb8f1" providerId="ADAL" clId="{9ECF2FA3-FE96-40D2-BD1D-DC3B0DA66A38}" dt="2021-02-09T14:12:37.279" v="5470"/>
          <ac:spMkLst>
            <pc:docMk/>
            <pc:sldMk cId="2696040952" sldId="4401"/>
            <ac:spMk id="31" creationId="{A80F9F65-4D5D-4438-8DF8-DC2B7E630350}"/>
          </ac:spMkLst>
        </pc:spChg>
        <pc:spChg chg="add del mod">
          <ac:chgData name="Kate Heynoski" userId="d0348198-fcff-4531-ba7a-8983606bb8f1" providerId="ADAL" clId="{9ECF2FA3-FE96-40D2-BD1D-DC3B0DA66A38}" dt="2021-02-09T14:12:37.279" v="5470"/>
          <ac:spMkLst>
            <pc:docMk/>
            <pc:sldMk cId="2696040952" sldId="4401"/>
            <ac:spMk id="32" creationId="{41DD373E-5127-4FD9-B616-1D7B6107805A}"/>
          </ac:spMkLst>
        </pc:spChg>
        <pc:spChg chg="add del mod">
          <ac:chgData name="Kate Heynoski" userId="d0348198-fcff-4531-ba7a-8983606bb8f1" providerId="ADAL" clId="{9ECF2FA3-FE96-40D2-BD1D-DC3B0DA66A38}" dt="2021-02-09T14:12:37.279" v="5470"/>
          <ac:spMkLst>
            <pc:docMk/>
            <pc:sldMk cId="2696040952" sldId="4401"/>
            <ac:spMk id="33" creationId="{AD312037-F35A-46F8-B20F-9CF199718D89}"/>
          </ac:spMkLst>
        </pc:spChg>
        <pc:spChg chg="add del mod">
          <ac:chgData name="Kate Heynoski" userId="d0348198-fcff-4531-ba7a-8983606bb8f1" providerId="ADAL" clId="{9ECF2FA3-FE96-40D2-BD1D-DC3B0DA66A38}" dt="2021-02-09T14:12:37.279" v="5470"/>
          <ac:spMkLst>
            <pc:docMk/>
            <pc:sldMk cId="2696040952" sldId="4401"/>
            <ac:spMk id="34" creationId="{90BD637E-E091-444F-90B1-1ADB98AD4BEE}"/>
          </ac:spMkLst>
        </pc:spChg>
        <pc:spChg chg="add del mod">
          <ac:chgData name="Kate Heynoski" userId="d0348198-fcff-4531-ba7a-8983606bb8f1" providerId="ADAL" clId="{9ECF2FA3-FE96-40D2-BD1D-DC3B0DA66A38}" dt="2021-02-09T14:12:37.279" v="5470"/>
          <ac:spMkLst>
            <pc:docMk/>
            <pc:sldMk cId="2696040952" sldId="4401"/>
            <ac:spMk id="35" creationId="{9D4110C7-520A-4E6F-A6DB-FA7DDD4B392E}"/>
          </ac:spMkLst>
        </pc:spChg>
        <pc:spChg chg="add del mod">
          <ac:chgData name="Kate Heynoski" userId="d0348198-fcff-4531-ba7a-8983606bb8f1" providerId="ADAL" clId="{9ECF2FA3-FE96-40D2-BD1D-DC3B0DA66A38}" dt="2021-02-09T14:12:37.279" v="5470"/>
          <ac:spMkLst>
            <pc:docMk/>
            <pc:sldMk cId="2696040952" sldId="4401"/>
            <ac:spMk id="36" creationId="{6D556F17-67DD-40D7-9245-DE7908350135}"/>
          </ac:spMkLst>
        </pc:spChg>
        <pc:spChg chg="add del mod">
          <ac:chgData name="Kate Heynoski" userId="d0348198-fcff-4531-ba7a-8983606bb8f1" providerId="ADAL" clId="{9ECF2FA3-FE96-40D2-BD1D-DC3B0DA66A38}" dt="2021-02-09T14:12:37.279" v="5470"/>
          <ac:spMkLst>
            <pc:docMk/>
            <pc:sldMk cId="2696040952" sldId="4401"/>
            <ac:spMk id="37" creationId="{5F5136C2-0FD9-4164-ABB5-0D109BAA3D76}"/>
          </ac:spMkLst>
        </pc:spChg>
        <pc:spChg chg="mod">
          <ac:chgData name="Kate Heynoski" userId="d0348198-fcff-4531-ba7a-8983606bb8f1" providerId="ADAL" clId="{9ECF2FA3-FE96-40D2-BD1D-DC3B0DA66A38}" dt="2021-02-09T14:12:34.277" v="5469"/>
          <ac:spMkLst>
            <pc:docMk/>
            <pc:sldMk cId="2696040952" sldId="4401"/>
            <ac:spMk id="39" creationId="{5E136669-B607-4E27-94F6-5C5898106E0C}"/>
          </ac:spMkLst>
        </pc:spChg>
        <pc:spChg chg="mod">
          <ac:chgData name="Kate Heynoski" userId="d0348198-fcff-4531-ba7a-8983606bb8f1" providerId="ADAL" clId="{9ECF2FA3-FE96-40D2-BD1D-DC3B0DA66A38}" dt="2021-02-09T14:12:34.277" v="5469"/>
          <ac:spMkLst>
            <pc:docMk/>
            <pc:sldMk cId="2696040952" sldId="4401"/>
            <ac:spMk id="40" creationId="{A95389CD-7BE8-4E9B-89D0-EFA910BD1DB8}"/>
          </ac:spMkLst>
        </pc:spChg>
        <pc:spChg chg="mod">
          <ac:chgData name="Kate Heynoski" userId="d0348198-fcff-4531-ba7a-8983606bb8f1" providerId="ADAL" clId="{9ECF2FA3-FE96-40D2-BD1D-DC3B0DA66A38}" dt="2021-02-09T14:12:34.277" v="5469"/>
          <ac:spMkLst>
            <pc:docMk/>
            <pc:sldMk cId="2696040952" sldId="4401"/>
            <ac:spMk id="42" creationId="{BB6D6A0A-D769-43E4-94D5-11407CC27F42}"/>
          </ac:spMkLst>
        </pc:spChg>
        <pc:spChg chg="mod">
          <ac:chgData name="Kate Heynoski" userId="d0348198-fcff-4531-ba7a-8983606bb8f1" providerId="ADAL" clId="{9ECF2FA3-FE96-40D2-BD1D-DC3B0DA66A38}" dt="2021-02-09T14:12:34.277" v="5469"/>
          <ac:spMkLst>
            <pc:docMk/>
            <pc:sldMk cId="2696040952" sldId="4401"/>
            <ac:spMk id="43" creationId="{47309FC0-49A9-467D-8A60-E334F26D1D99}"/>
          </ac:spMkLst>
        </pc:spChg>
        <pc:spChg chg="mod">
          <ac:chgData name="Kate Heynoski" userId="d0348198-fcff-4531-ba7a-8983606bb8f1" providerId="ADAL" clId="{9ECF2FA3-FE96-40D2-BD1D-DC3B0DA66A38}" dt="2021-02-09T14:12:34.277" v="5469"/>
          <ac:spMkLst>
            <pc:docMk/>
            <pc:sldMk cId="2696040952" sldId="4401"/>
            <ac:spMk id="45" creationId="{EF23EEAB-DCCA-494F-A27D-D1BE37BB1B56}"/>
          </ac:spMkLst>
        </pc:spChg>
        <pc:spChg chg="mod">
          <ac:chgData name="Kate Heynoski" userId="d0348198-fcff-4531-ba7a-8983606bb8f1" providerId="ADAL" clId="{9ECF2FA3-FE96-40D2-BD1D-DC3B0DA66A38}" dt="2021-02-09T14:12:34.277" v="5469"/>
          <ac:spMkLst>
            <pc:docMk/>
            <pc:sldMk cId="2696040952" sldId="4401"/>
            <ac:spMk id="46" creationId="{0117B116-CE60-4624-AA18-D43D1C54D2B3}"/>
          </ac:spMkLst>
        </pc:spChg>
        <pc:spChg chg="mod">
          <ac:chgData name="Kate Heynoski" userId="d0348198-fcff-4531-ba7a-8983606bb8f1" providerId="ADAL" clId="{9ECF2FA3-FE96-40D2-BD1D-DC3B0DA66A38}" dt="2021-02-09T14:12:34.277" v="5469"/>
          <ac:spMkLst>
            <pc:docMk/>
            <pc:sldMk cId="2696040952" sldId="4401"/>
            <ac:spMk id="48" creationId="{8816954B-2456-4763-9235-E680306A1FE4}"/>
          </ac:spMkLst>
        </pc:spChg>
        <pc:spChg chg="mod">
          <ac:chgData name="Kate Heynoski" userId="d0348198-fcff-4531-ba7a-8983606bb8f1" providerId="ADAL" clId="{9ECF2FA3-FE96-40D2-BD1D-DC3B0DA66A38}" dt="2021-02-09T14:12:34.277" v="5469"/>
          <ac:spMkLst>
            <pc:docMk/>
            <pc:sldMk cId="2696040952" sldId="4401"/>
            <ac:spMk id="49" creationId="{C674F8AC-3BE4-40C0-924C-04DF50DB2657}"/>
          </ac:spMkLst>
        </pc:spChg>
        <pc:spChg chg="mod">
          <ac:chgData name="Kate Heynoski" userId="d0348198-fcff-4531-ba7a-8983606bb8f1" providerId="ADAL" clId="{9ECF2FA3-FE96-40D2-BD1D-DC3B0DA66A38}" dt="2021-02-09T14:12:34.277" v="5469"/>
          <ac:spMkLst>
            <pc:docMk/>
            <pc:sldMk cId="2696040952" sldId="4401"/>
            <ac:spMk id="51" creationId="{A3B217CD-4FC1-49F8-BF32-FB0714E1453A}"/>
          </ac:spMkLst>
        </pc:spChg>
        <pc:spChg chg="mod">
          <ac:chgData name="Kate Heynoski" userId="d0348198-fcff-4531-ba7a-8983606bb8f1" providerId="ADAL" clId="{9ECF2FA3-FE96-40D2-BD1D-DC3B0DA66A38}" dt="2021-02-09T14:12:34.277" v="5469"/>
          <ac:spMkLst>
            <pc:docMk/>
            <pc:sldMk cId="2696040952" sldId="4401"/>
            <ac:spMk id="52" creationId="{0088DB95-1E43-4546-A361-ACFED7F4702A}"/>
          </ac:spMkLst>
        </pc:spChg>
        <pc:spChg chg="add del mod">
          <ac:chgData name="Kate Heynoski" userId="d0348198-fcff-4531-ba7a-8983606bb8f1" providerId="ADAL" clId="{9ECF2FA3-FE96-40D2-BD1D-DC3B0DA66A38}" dt="2021-02-09T14:12:55.897" v="5472"/>
          <ac:spMkLst>
            <pc:docMk/>
            <pc:sldMk cId="2696040952" sldId="4401"/>
            <ac:spMk id="53" creationId="{CC7869BF-CDE6-411D-A92F-4599ECD1E53B}"/>
          </ac:spMkLst>
        </pc:spChg>
        <pc:spChg chg="add del mod">
          <ac:chgData name="Kate Heynoski" userId="d0348198-fcff-4531-ba7a-8983606bb8f1" providerId="ADAL" clId="{9ECF2FA3-FE96-40D2-BD1D-DC3B0DA66A38}" dt="2021-02-09T14:12:55.897" v="5472"/>
          <ac:spMkLst>
            <pc:docMk/>
            <pc:sldMk cId="2696040952" sldId="4401"/>
            <ac:spMk id="54" creationId="{9CD1F159-4EB9-462E-A9CA-A4CDDF91CB76}"/>
          </ac:spMkLst>
        </pc:spChg>
        <pc:spChg chg="add del mod">
          <ac:chgData name="Kate Heynoski" userId="d0348198-fcff-4531-ba7a-8983606bb8f1" providerId="ADAL" clId="{9ECF2FA3-FE96-40D2-BD1D-DC3B0DA66A38}" dt="2021-02-09T14:12:55.897" v="5472"/>
          <ac:spMkLst>
            <pc:docMk/>
            <pc:sldMk cId="2696040952" sldId="4401"/>
            <ac:spMk id="55" creationId="{CC9837A4-3559-459E-8C69-1F7C881F3D68}"/>
          </ac:spMkLst>
        </pc:spChg>
        <pc:spChg chg="add del mod">
          <ac:chgData name="Kate Heynoski" userId="d0348198-fcff-4531-ba7a-8983606bb8f1" providerId="ADAL" clId="{9ECF2FA3-FE96-40D2-BD1D-DC3B0DA66A38}" dt="2021-02-09T14:12:55.897" v="5472"/>
          <ac:spMkLst>
            <pc:docMk/>
            <pc:sldMk cId="2696040952" sldId="4401"/>
            <ac:spMk id="56" creationId="{8B05C57B-4856-4E0E-A20F-E0FFBCB59A8E}"/>
          </ac:spMkLst>
        </pc:spChg>
        <pc:spChg chg="add del mod">
          <ac:chgData name="Kate Heynoski" userId="d0348198-fcff-4531-ba7a-8983606bb8f1" providerId="ADAL" clId="{9ECF2FA3-FE96-40D2-BD1D-DC3B0DA66A38}" dt="2021-02-09T14:12:55.897" v="5472"/>
          <ac:spMkLst>
            <pc:docMk/>
            <pc:sldMk cId="2696040952" sldId="4401"/>
            <ac:spMk id="57" creationId="{D5B5D3B9-FFDD-4C74-8AE2-F3FDE7451901}"/>
          </ac:spMkLst>
        </pc:spChg>
        <pc:spChg chg="add del mod">
          <ac:chgData name="Kate Heynoski" userId="d0348198-fcff-4531-ba7a-8983606bb8f1" providerId="ADAL" clId="{9ECF2FA3-FE96-40D2-BD1D-DC3B0DA66A38}" dt="2021-02-09T14:12:55.897" v="5472"/>
          <ac:spMkLst>
            <pc:docMk/>
            <pc:sldMk cId="2696040952" sldId="4401"/>
            <ac:spMk id="58" creationId="{B5D52E41-97F3-4EF5-81AA-EEC6A2B42382}"/>
          </ac:spMkLst>
        </pc:spChg>
        <pc:spChg chg="add del mod">
          <ac:chgData name="Kate Heynoski" userId="d0348198-fcff-4531-ba7a-8983606bb8f1" providerId="ADAL" clId="{9ECF2FA3-FE96-40D2-BD1D-DC3B0DA66A38}" dt="2021-02-09T14:12:55.897" v="5472"/>
          <ac:spMkLst>
            <pc:docMk/>
            <pc:sldMk cId="2696040952" sldId="4401"/>
            <ac:spMk id="59" creationId="{3149B6AC-0FEE-4C19-9D07-85BF81871F88}"/>
          </ac:spMkLst>
        </pc:spChg>
        <pc:spChg chg="add del mod">
          <ac:chgData name="Kate Heynoski" userId="d0348198-fcff-4531-ba7a-8983606bb8f1" providerId="ADAL" clId="{9ECF2FA3-FE96-40D2-BD1D-DC3B0DA66A38}" dt="2021-02-09T14:12:55.897" v="5472"/>
          <ac:spMkLst>
            <pc:docMk/>
            <pc:sldMk cId="2696040952" sldId="4401"/>
            <ac:spMk id="60" creationId="{34978FAA-5157-4F1C-8512-33AA31E50137}"/>
          </ac:spMkLst>
        </pc:spChg>
        <pc:spChg chg="add del mod">
          <ac:chgData name="Kate Heynoski" userId="d0348198-fcff-4531-ba7a-8983606bb8f1" providerId="ADAL" clId="{9ECF2FA3-FE96-40D2-BD1D-DC3B0DA66A38}" dt="2021-02-09T14:12:55.897" v="5472"/>
          <ac:spMkLst>
            <pc:docMk/>
            <pc:sldMk cId="2696040952" sldId="4401"/>
            <ac:spMk id="61" creationId="{FD755D2D-E028-4353-9391-598C7845767E}"/>
          </ac:spMkLst>
        </pc:spChg>
        <pc:spChg chg="add del mod">
          <ac:chgData name="Kate Heynoski" userId="d0348198-fcff-4531-ba7a-8983606bb8f1" providerId="ADAL" clId="{9ECF2FA3-FE96-40D2-BD1D-DC3B0DA66A38}" dt="2021-02-09T14:12:55.897" v="5472"/>
          <ac:spMkLst>
            <pc:docMk/>
            <pc:sldMk cId="2696040952" sldId="4401"/>
            <ac:spMk id="62" creationId="{29F29F8F-50C1-480A-9623-3EAC32083FC7}"/>
          </ac:spMkLst>
        </pc:spChg>
        <pc:spChg chg="add del mod">
          <ac:chgData name="Kate Heynoski" userId="d0348198-fcff-4531-ba7a-8983606bb8f1" providerId="ADAL" clId="{9ECF2FA3-FE96-40D2-BD1D-DC3B0DA66A38}" dt="2021-02-09T14:12:55.897" v="5472"/>
          <ac:spMkLst>
            <pc:docMk/>
            <pc:sldMk cId="2696040952" sldId="4401"/>
            <ac:spMk id="63" creationId="{8C2E8DB4-B2CA-45A8-B3C9-3BE4FDAF3EAE}"/>
          </ac:spMkLst>
        </pc:spChg>
        <pc:spChg chg="add del mod">
          <ac:chgData name="Kate Heynoski" userId="d0348198-fcff-4531-ba7a-8983606bb8f1" providerId="ADAL" clId="{9ECF2FA3-FE96-40D2-BD1D-DC3B0DA66A38}" dt="2021-02-09T14:12:55.897" v="5472"/>
          <ac:spMkLst>
            <pc:docMk/>
            <pc:sldMk cId="2696040952" sldId="4401"/>
            <ac:spMk id="64" creationId="{4AC0F7A3-024E-422D-91FE-38D7EABC8EE2}"/>
          </ac:spMkLst>
        </pc:spChg>
        <pc:spChg chg="add del mod">
          <ac:chgData name="Kate Heynoski" userId="d0348198-fcff-4531-ba7a-8983606bb8f1" providerId="ADAL" clId="{9ECF2FA3-FE96-40D2-BD1D-DC3B0DA66A38}" dt="2021-02-09T14:12:55.897" v="5472"/>
          <ac:spMkLst>
            <pc:docMk/>
            <pc:sldMk cId="2696040952" sldId="4401"/>
            <ac:spMk id="65" creationId="{99E83DBE-6798-4B61-8F90-D76230D5B42C}"/>
          </ac:spMkLst>
        </pc:spChg>
        <pc:spChg chg="add del mod">
          <ac:chgData name="Kate Heynoski" userId="d0348198-fcff-4531-ba7a-8983606bb8f1" providerId="ADAL" clId="{9ECF2FA3-FE96-40D2-BD1D-DC3B0DA66A38}" dt="2021-02-09T14:12:55.897" v="5472"/>
          <ac:spMkLst>
            <pc:docMk/>
            <pc:sldMk cId="2696040952" sldId="4401"/>
            <ac:spMk id="66" creationId="{37E96429-A816-4C07-B39D-08BCB6A2BBBD}"/>
          </ac:spMkLst>
        </pc:spChg>
        <pc:spChg chg="add del mod">
          <ac:chgData name="Kate Heynoski" userId="d0348198-fcff-4531-ba7a-8983606bb8f1" providerId="ADAL" clId="{9ECF2FA3-FE96-40D2-BD1D-DC3B0DA66A38}" dt="2021-02-09T14:12:55.897" v="5472"/>
          <ac:spMkLst>
            <pc:docMk/>
            <pc:sldMk cId="2696040952" sldId="4401"/>
            <ac:spMk id="67" creationId="{22B11164-59CC-413B-8956-6A22CDD66A0F}"/>
          </ac:spMkLst>
        </pc:spChg>
        <pc:spChg chg="add del mod">
          <ac:chgData name="Kate Heynoski" userId="d0348198-fcff-4531-ba7a-8983606bb8f1" providerId="ADAL" clId="{9ECF2FA3-FE96-40D2-BD1D-DC3B0DA66A38}" dt="2021-02-09T14:12:55.897" v="5472"/>
          <ac:spMkLst>
            <pc:docMk/>
            <pc:sldMk cId="2696040952" sldId="4401"/>
            <ac:spMk id="68" creationId="{DBFA4389-4CE2-4F97-B027-686ECDB2A459}"/>
          </ac:spMkLst>
        </pc:spChg>
        <pc:spChg chg="add del mod">
          <ac:chgData name="Kate Heynoski" userId="d0348198-fcff-4531-ba7a-8983606bb8f1" providerId="ADAL" clId="{9ECF2FA3-FE96-40D2-BD1D-DC3B0DA66A38}" dt="2021-02-09T14:12:55.897" v="5472"/>
          <ac:spMkLst>
            <pc:docMk/>
            <pc:sldMk cId="2696040952" sldId="4401"/>
            <ac:spMk id="69" creationId="{CB55D90F-6838-4D21-93D0-4255701DECDA}"/>
          </ac:spMkLst>
        </pc:spChg>
        <pc:spChg chg="add del mod">
          <ac:chgData name="Kate Heynoski" userId="d0348198-fcff-4531-ba7a-8983606bb8f1" providerId="ADAL" clId="{9ECF2FA3-FE96-40D2-BD1D-DC3B0DA66A38}" dt="2021-02-09T14:12:55.897" v="5472"/>
          <ac:spMkLst>
            <pc:docMk/>
            <pc:sldMk cId="2696040952" sldId="4401"/>
            <ac:spMk id="70" creationId="{9D884F02-C638-453F-A3AA-F69B90383760}"/>
          </ac:spMkLst>
        </pc:spChg>
        <pc:spChg chg="add del mod">
          <ac:chgData name="Kate Heynoski" userId="d0348198-fcff-4531-ba7a-8983606bb8f1" providerId="ADAL" clId="{9ECF2FA3-FE96-40D2-BD1D-DC3B0DA66A38}" dt="2021-02-09T14:12:55.897" v="5472"/>
          <ac:spMkLst>
            <pc:docMk/>
            <pc:sldMk cId="2696040952" sldId="4401"/>
            <ac:spMk id="71" creationId="{987B3A3B-0E8D-497B-A1F6-78DAB5C85081}"/>
          </ac:spMkLst>
        </pc:spChg>
        <pc:spChg chg="add del mod">
          <ac:chgData name="Kate Heynoski" userId="d0348198-fcff-4531-ba7a-8983606bb8f1" providerId="ADAL" clId="{9ECF2FA3-FE96-40D2-BD1D-DC3B0DA66A38}" dt="2021-02-09T14:12:55.897" v="5472"/>
          <ac:spMkLst>
            <pc:docMk/>
            <pc:sldMk cId="2696040952" sldId="4401"/>
            <ac:spMk id="72" creationId="{1652DB42-D190-424A-8AC9-56446F7870F2}"/>
          </ac:spMkLst>
        </pc:spChg>
        <pc:spChg chg="add del mod">
          <ac:chgData name="Kate Heynoski" userId="d0348198-fcff-4531-ba7a-8983606bb8f1" providerId="ADAL" clId="{9ECF2FA3-FE96-40D2-BD1D-DC3B0DA66A38}" dt="2021-02-09T14:12:55.897" v="5472"/>
          <ac:spMkLst>
            <pc:docMk/>
            <pc:sldMk cId="2696040952" sldId="4401"/>
            <ac:spMk id="73" creationId="{402A5D52-2F8F-4A09-B87C-7489B50FD5B3}"/>
          </ac:spMkLst>
        </pc:spChg>
        <pc:spChg chg="add del mod">
          <ac:chgData name="Kate Heynoski" userId="d0348198-fcff-4531-ba7a-8983606bb8f1" providerId="ADAL" clId="{9ECF2FA3-FE96-40D2-BD1D-DC3B0DA66A38}" dt="2021-02-09T14:12:55.897" v="5472"/>
          <ac:spMkLst>
            <pc:docMk/>
            <pc:sldMk cId="2696040952" sldId="4401"/>
            <ac:spMk id="74" creationId="{486EC7D3-6378-4EC9-8A6B-F2BF6D720C7D}"/>
          </ac:spMkLst>
        </pc:spChg>
        <pc:spChg chg="add del mod">
          <ac:chgData name="Kate Heynoski" userId="d0348198-fcff-4531-ba7a-8983606bb8f1" providerId="ADAL" clId="{9ECF2FA3-FE96-40D2-BD1D-DC3B0DA66A38}" dt="2021-02-09T14:12:55.897" v="5472"/>
          <ac:spMkLst>
            <pc:docMk/>
            <pc:sldMk cId="2696040952" sldId="4401"/>
            <ac:spMk id="75" creationId="{4AD6AE98-4542-43E9-9663-CA34F7926266}"/>
          </ac:spMkLst>
        </pc:spChg>
        <pc:spChg chg="add del mod">
          <ac:chgData name="Kate Heynoski" userId="d0348198-fcff-4531-ba7a-8983606bb8f1" providerId="ADAL" clId="{9ECF2FA3-FE96-40D2-BD1D-DC3B0DA66A38}" dt="2021-02-09T14:12:55.897" v="5472"/>
          <ac:spMkLst>
            <pc:docMk/>
            <pc:sldMk cId="2696040952" sldId="4401"/>
            <ac:spMk id="76" creationId="{3A29DA41-96B8-4880-9D4A-D5509F055A69}"/>
          </ac:spMkLst>
        </pc:spChg>
        <pc:spChg chg="add del mod">
          <ac:chgData name="Kate Heynoski" userId="d0348198-fcff-4531-ba7a-8983606bb8f1" providerId="ADAL" clId="{9ECF2FA3-FE96-40D2-BD1D-DC3B0DA66A38}" dt="2021-02-09T14:12:55.897" v="5472"/>
          <ac:spMkLst>
            <pc:docMk/>
            <pc:sldMk cId="2696040952" sldId="4401"/>
            <ac:spMk id="77" creationId="{DCCC3F75-62B9-4984-9A54-E137E726519A}"/>
          </ac:spMkLst>
        </pc:spChg>
        <pc:spChg chg="add del mod">
          <ac:chgData name="Kate Heynoski" userId="d0348198-fcff-4531-ba7a-8983606bb8f1" providerId="ADAL" clId="{9ECF2FA3-FE96-40D2-BD1D-DC3B0DA66A38}" dt="2021-02-09T14:12:55.897" v="5472"/>
          <ac:spMkLst>
            <pc:docMk/>
            <pc:sldMk cId="2696040952" sldId="4401"/>
            <ac:spMk id="78" creationId="{448A7FD2-4F34-4F81-ACC9-18E2FA02A7B0}"/>
          </ac:spMkLst>
        </pc:spChg>
        <pc:spChg chg="add del mod">
          <ac:chgData name="Kate Heynoski" userId="d0348198-fcff-4531-ba7a-8983606bb8f1" providerId="ADAL" clId="{9ECF2FA3-FE96-40D2-BD1D-DC3B0DA66A38}" dt="2021-02-09T14:12:55.897" v="5472"/>
          <ac:spMkLst>
            <pc:docMk/>
            <pc:sldMk cId="2696040952" sldId="4401"/>
            <ac:spMk id="79" creationId="{FC859F31-A233-4A5A-940F-8C9700B5211A}"/>
          </ac:spMkLst>
        </pc:spChg>
        <pc:spChg chg="add del mod">
          <ac:chgData name="Kate Heynoski" userId="d0348198-fcff-4531-ba7a-8983606bb8f1" providerId="ADAL" clId="{9ECF2FA3-FE96-40D2-BD1D-DC3B0DA66A38}" dt="2021-02-09T14:12:55.897" v="5472"/>
          <ac:spMkLst>
            <pc:docMk/>
            <pc:sldMk cId="2696040952" sldId="4401"/>
            <ac:spMk id="80" creationId="{A62037D6-892E-4394-BD1B-FD9D9CA5374E}"/>
          </ac:spMkLst>
        </pc:spChg>
        <pc:spChg chg="add del mod">
          <ac:chgData name="Kate Heynoski" userId="d0348198-fcff-4531-ba7a-8983606bb8f1" providerId="ADAL" clId="{9ECF2FA3-FE96-40D2-BD1D-DC3B0DA66A38}" dt="2021-02-09T14:12:55.897" v="5472"/>
          <ac:spMkLst>
            <pc:docMk/>
            <pc:sldMk cId="2696040952" sldId="4401"/>
            <ac:spMk id="81" creationId="{3299B98E-4658-4282-8589-1BCC65891272}"/>
          </ac:spMkLst>
        </pc:spChg>
        <pc:spChg chg="add del mod">
          <ac:chgData name="Kate Heynoski" userId="d0348198-fcff-4531-ba7a-8983606bb8f1" providerId="ADAL" clId="{9ECF2FA3-FE96-40D2-BD1D-DC3B0DA66A38}" dt="2021-02-09T14:12:55.897" v="5472"/>
          <ac:spMkLst>
            <pc:docMk/>
            <pc:sldMk cId="2696040952" sldId="4401"/>
            <ac:spMk id="82" creationId="{FA4853EA-3A4E-4D68-ABC8-47B3C328BD7F}"/>
          </ac:spMkLst>
        </pc:spChg>
        <pc:spChg chg="add del mod">
          <ac:chgData name="Kate Heynoski" userId="d0348198-fcff-4531-ba7a-8983606bb8f1" providerId="ADAL" clId="{9ECF2FA3-FE96-40D2-BD1D-DC3B0DA66A38}" dt="2021-02-09T14:12:55.897" v="5472"/>
          <ac:spMkLst>
            <pc:docMk/>
            <pc:sldMk cId="2696040952" sldId="4401"/>
            <ac:spMk id="83" creationId="{1E20DB55-36C7-4594-B436-88F1B8A03FBD}"/>
          </ac:spMkLst>
        </pc:spChg>
        <pc:spChg chg="add del mod">
          <ac:chgData name="Kate Heynoski" userId="d0348198-fcff-4531-ba7a-8983606bb8f1" providerId="ADAL" clId="{9ECF2FA3-FE96-40D2-BD1D-DC3B0DA66A38}" dt="2021-02-09T14:12:55.897" v="5472"/>
          <ac:spMkLst>
            <pc:docMk/>
            <pc:sldMk cId="2696040952" sldId="4401"/>
            <ac:spMk id="84" creationId="{4227F440-A742-4158-A9D5-8E98A73B740E}"/>
          </ac:spMkLst>
        </pc:spChg>
        <pc:spChg chg="add del mod">
          <ac:chgData name="Kate Heynoski" userId="d0348198-fcff-4531-ba7a-8983606bb8f1" providerId="ADAL" clId="{9ECF2FA3-FE96-40D2-BD1D-DC3B0DA66A38}" dt="2021-02-09T14:12:55.897" v="5472"/>
          <ac:spMkLst>
            <pc:docMk/>
            <pc:sldMk cId="2696040952" sldId="4401"/>
            <ac:spMk id="85" creationId="{2636EAC1-94F2-4489-A857-D11948FF880D}"/>
          </ac:spMkLst>
        </pc:spChg>
        <pc:spChg chg="add del mod">
          <ac:chgData name="Kate Heynoski" userId="d0348198-fcff-4531-ba7a-8983606bb8f1" providerId="ADAL" clId="{9ECF2FA3-FE96-40D2-BD1D-DC3B0DA66A38}" dt="2021-02-09T14:12:55.897" v="5472"/>
          <ac:spMkLst>
            <pc:docMk/>
            <pc:sldMk cId="2696040952" sldId="4401"/>
            <ac:spMk id="86" creationId="{54CF91C6-A494-4898-839C-5DEAB1DE5D0C}"/>
          </ac:spMkLst>
        </pc:spChg>
        <pc:spChg chg="add del mod">
          <ac:chgData name="Kate Heynoski" userId="d0348198-fcff-4531-ba7a-8983606bb8f1" providerId="ADAL" clId="{9ECF2FA3-FE96-40D2-BD1D-DC3B0DA66A38}" dt="2021-02-09T14:12:55.897" v="5472"/>
          <ac:spMkLst>
            <pc:docMk/>
            <pc:sldMk cId="2696040952" sldId="4401"/>
            <ac:spMk id="87" creationId="{89D6AB36-9A52-446C-927C-7EA68E6868E2}"/>
          </ac:spMkLst>
        </pc:spChg>
        <pc:spChg chg="mod">
          <ac:chgData name="Kate Heynoski" userId="d0348198-fcff-4531-ba7a-8983606bb8f1" providerId="ADAL" clId="{9ECF2FA3-FE96-40D2-BD1D-DC3B0DA66A38}" dt="2021-02-09T14:12:52.966" v="5471"/>
          <ac:spMkLst>
            <pc:docMk/>
            <pc:sldMk cId="2696040952" sldId="4401"/>
            <ac:spMk id="89" creationId="{55587976-E3CE-47B4-8271-118272B1951D}"/>
          </ac:spMkLst>
        </pc:spChg>
        <pc:spChg chg="mod">
          <ac:chgData name="Kate Heynoski" userId="d0348198-fcff-4531-ba7a-8983606bb8f1" providerId="ADAL" clId="{9ECF2FA3-FE96-40D2-BD1D-DC3B0DA66A38}" dt="2021-02-09T14:12:52.966" v="5471"/>
          <ac:spMkLst>
            <pc:docMk/>
            <pc:sldMk cId="2696040952" sldId="4401"/>
            <ac:spMk id="90" creationId="{F3FA8532-7258-48A5-8750-A122B6B41670}"/>
          </ac:spMkLst>
        </pc:spChg>
        <pc:spChg chg="mod">
          <ac:chgData name="Kate Heynoski" userId="d0348198-fcff-4531-ba7a-8983606bb8f1" providerId="ADAL" clId="{9ECF2FA3-FE96-40D2-BD1D-DC3B0DA66A38}" dt="2021-02-09T14:12:52.966" v="5471"/>
          <ac:spMkLst>
            <pc:docMk/>
            <pc:sldMk cId="2696040952" sldId="4401"/>
            <ac:spMk id="92" creationId="{B8CFA7DE-2349-4312-99BB-0A3A9F9F6776}"/>
          </ac:spMkLst>
        </pc:spChg>
        <pc:spChg chg="mod">
          <ac:chgData name="Kate Heynoski" userId="d0348198-fcff-4531-ba7a-8983606bb8f1" providerId="ADAL" clId="{9ECF2FA3-FE96-40D2-BD1D-DC3B0DA66A38}" dt="2021-02-09T14:12:52.966" v="5471"/>
          <ac:spMkLst>
            <pc:docMk/>
            <pc:sldMk cId="2696040952" sldId="4401"/>
            <ac:spMk id="93" creationId="{C65D57B7-B4E9-4912-962F-EC4B3A6512A4}"/>
          </ac:spMkLst>
        </pc:spChg>
        <pc:spChg chg="mod">
          <ac:chgData name="Kate Heynoski" userId="d0348198-fcff-4531-ba7a-8983606bb8f1" providerId="ADAL" clId="{9ECF2FA3-FE96-40D2-BD1D-DC3B0DA66A38}" dt="2021-02-09T14:12:52.966" v="5471"/>
          <ac:spMkLst>
            <pc:docMk/>
            <pc:sldMk cId="2696040952" sldId="4401"/>
            <ac:spMk id="95" creationId="{42DC8E53-63AE-4F6E-A6DC-1ADC8C7392DB}"/>
          </ac:spMkLst>
        </pc:spChg>
        <pc:spChg chg="mod">
          <ac:chgData name="Kate Heynoski" userId="d0348198-fcff-4531-ba7a-8983606bb8f1" providerId="ADAL" clId="{9ECF2FA3-FE96-40D2-BD1D-DC3B0DA66A38}" dt="2021-02-09T14:12:52.966" v="5471"/>
          <ac:spMkLst>
            <pc:docMk/>
            <pc:sldMk cId="2696040952" sldId="4401"/>
            <ac:spMk id="96" creationId="{A61865B3-BB0F-4B2C-BB21-016830B5A073}"/>
          </ac:spMkLst>
        </pc:spChg>
        <pc:spChg chg="mod">
          <ac:chgData name="Kate Heynoski" userId="d0348198-fcff-4531-ba7a-8983606bb8f1" providerId="ADAL" clId="{9ECF2FA3-FE96-40D2-BD1D-DC3B0DA66A38}" dt="2021-02-09T14:12:52.966" v="5471"/>
          <ac:spMkLst>
            <pc:docMk/>
            <pc:sldMk cId="2696040952" sldId="4401"/>
            <ac:spMk id="98" creationId="{64655094-8CF7-4C9C-9141-82ECDDA57CB2}"/>
          </ac:spMkLst>
        </pc:spChg>
        <pc:spChg chg="mod">
          <ac:chgData name="Kate Heynoski" userId="d0348198-fcff-4531-ba7a-8983606bb8f1" providerId="ADAL" clId="{9ECF2FA3-FE96-40D2-BD1D-DC3B0DA66A38}" dt="2021-02-09T14:12:52.966" v="5471"/>
          <ac:spMkLst>
            <pc:docMk/>
            <pc:sldMk cId="2696040952" sldId="4401"/>
            <ac:spMk id="99" creationId="{DEE4D873-7DF0-42F9-9F15-F6625B3EF635}"/>
          </ac:spMkLst>
        </pc:spChg>
        <pc:spChg chg="mod">
          <ac:chgData name="Kate Heynoski" userId="d0348198-fcff-4531-ba7a-8983606bb8f1" providerId="ADAL" clId="{9ECF2FA3-FE96-40D2-BD1D-DC3B0DA66A38}" dt="2021-02-09T14:12:52.966" v="5471"/>
          <ac:spMkLst>
            <pc:docMk/>
            <pc:sldMk cId="2696040952" sldId="4401"/>
            <ac:spMk id="101" creationId="{AC2330C4-E74F-4A74-9121-A6D06DD7E44F}"/>
          </ac:spMkLst>
        </pc:spChg>
        <pc:spChg chg="mod">
          <ac:chgData name="Kate Heynoski" userId="d0348198-fcff-4531-ba7a-8983606bb8f1" providerId="ADAL" clId="{9ECF2FA3-FE96-40D2-BD1D-DC3B0DA66A38}" dt="2021-02-09T14:12:52.966" v="5471"/>
          <ac:spMkLst>
            <pc:docMk/>
            <pc:sldMk cId="2696040952" sldId="4401"/>
            <ac:spMk id="102" creationId="{455F287D-3D6A-4068-AB54-CBF99734A090}"/>
          </ac:spMkLst>
        </pc:spChg>
        <pc:spChg chg="add mod">
          <ac:chgData name="Kate Heynoski" userId="d0348198-fcff-4531-ba7a-8983606bb8f1" providerId="ADAL" clId="{9ECF2FA3-FE96-40D2-BD1D-DC3B0DA66A38}" dt="2021-02-09T14:31:22.421" v="5595" actId="1076"/>
          <ac:spMkLst>
            <pc:docMk/>
            <pc:sldMk cId="2696040952" sldId="4401"/>
            <ac:spMk id="103" creationId="{CFCD326E-A278-433A-A49C-EAA91CA3437D}"/>
          </ac:spMkLst>
        </pc:spChg>
        <pc:spChg chg="add mod">
          <ac:chgData name="Kate Heynoski" userId="d0348198-fcff-4531-ba7a-8983606bb8f1" providerId="ADAL" clId="{9ECF2FA3-FE96-40D2-BD1D-DC3B0DA66A38}" dt="2021-02-09T14:31:22.421" v="5595" actId="1076"/>
          <ac:spMkLst>
            <pc:docMk/>
            <pc:sldMk cId="2696040952" sldId="4401"/>
            <ac:spMk id="104" creationId="{91C90D05-1722-48D6-A2E9-54827872B64D}"/>
          </ac:spMkLst>
        </pc:spChg>
        <pc:spChg chg="add mod">
          <ac:chgData name="Kate Heynoski" userId="d0348198-fcff-4531-ba7a-8983606bb8f1" providerId="ADAL" clId="{9ECF2FA3-FE96-40D2-BD1D-DC3B0DA66A38}" dt="2021-02-09T14:31:22.421" v="5595" actId="1076"/>
          <ac:spMkLst>
            <pc:docMk/>
            <pc:sldMk cId="2696040952" sldId="4401"/>
            <ac:spMk id="105" creationId="{6850616E-F063-4FA3-BD0F-435D2AFC4CE8}"/>
          </ac:spMkLst>
        </pc:spChg>
        <pc:spChg chg="add mod">
          <ac:chgData name="Kate Heynoski" userId="d0348198-fcff-4531-ba7a-8983606bb8f1" providerId="ADAL" clId="{9ECF2FA3-FE96-40D2-BD1D-DC3B0DA66A38}" dt="2021-02-09T14:31:22.421" v="5595" actId="1076"/>
          <ac:spMkLst>
            <pc:docMk/>
            <pc:sldMk cId="2696040952" sldId="4401"/>
            <ac:spMk id="106" creationId="{A832797C-4BCB-47F3-84CA-1676E89212F0}"/>
          </ac:spMkLst>
        </pc:spChg>
        <pc:spChg chg="add mod">
          <ac:chgData name="Kate Heynoski" userId="d0348198-fcff-4531-ba7a-8983606bb8f1" providerId="ADAL" clId="{9ECF2FA3-FE96-40D2-BD1D-DC3B0DA66A38}" dt="2021-02-09T14:31:22.421" v="5595" actId="1076"/>
          <ac:spMkLst>
            <pc:docMk/>
            <pc:sldMk cId="2696040952" sldId="4401"/>
            <ac:spMk id="107" creationId="{9E595839-C01C-4313-BA45-D1E7B9633D2A}"/>
          </ac:spMkLst>
        </pc:spChg>
        <pc:spChg chg="add mod">
          <ac:chgData name="Kate Heynoski" userId="d0348198-fcff-4531-ba7a-8983606bb8f1" providerId="ADAL" clId="{9ECF2FA3-FE96-40D2-BD1D-DC3B0DA66A38}" dt="2021-02-09T14:31:22.421" v="5595" actId="1076"/>
          <ac:spMkLst>
            <pc:docMk/>
            <pc:sldMk cId="2696040952" sldId="4401"/>
            <ac:spMk id="108" creationId="{D5343888-0735-409A-85F2-41D3F0E4B82B}"/>
          </ac:spMkLst>
        </pc:spChg>
        <pc:spChg chg="add mod">
          <ac:chgData name="Kate Heynoski" userId="d0348198-fcff-4531-ba7a-8983606bb8f1" providerId="ADAL" clId="{9ECF2FA3-FE96-40D2-BD1D-DC3B0DA66A38}" dt="2021-02-09T14:31:22.421" v="5595" actId="1076"/>
          <ac:spMkLst>
            <pc:docMk/>
            <pc:sldMk cId="2696040952" sldId="4401"/>
            <ac:spMk id="109" creationId="{434976EE-05A5-4F6A-ACF2-3542A42F92D6}"/>
          </ac:spMkLst>
        </pc:spChg>
        <pc:spChg chg="add mod">
          <ac:chgData name="Kate Heynoski" userId="d0348198-fcff-4531-ba7a-8983606bb8f1" providerId="ADAL" clId="{9ECF2FA3-FE96-40D2-BD1D-DC3B0DA66A38}" dt="2021-02-09T14:31:22.421" v="5595" actId="1076"/>
          <ac:spMkLst>
            <pc:docMk/>
            <pc:sldMk cId="2696040952" sldId="4401"/>
            <ac:spMk id="110" creationId="{4E383B68-BD08-4D02-9D0E-A7B6F8F4A638}"/>
          </ac:spMkLst>
        </pc:spChg>
        <pc:spChg chg="add mod">
          <ac:chgData name="Kate Heynoski" userId="d0348198-fcff-4531-ba7a-8983606bb8f1" providerId="ADAL" clId="{9ECF2FA3-FE96-40D2-BD1D-DC3B0DA66A38}" dt="2021-02-09T14:31:22.421" v="5595" actId="1076"/>
          <ac:spMkLst>
            <pc:docMk/>
            <pc:sldMk cId="2696040952" sldId="4401"/>
            <ac:spMk id="111" creationId="{C10CDE08-EF60-4B51-80BE-B635CFE405CC}"/>
          </ac:spMkLst>
        </pc:spChg>
        <pc:spChg chg="add mod">
          <ac:chgData name="Kate Heynoski" userId="d0348198-fcff-4531-ba7a-8983606bb8f1" providerId="ADAL" clId="{9ECF2FA3-FE96-40D2-BD1D-DC3B0DA66A38}" dt="2021-02-09T14:31:22.421" v="5595" actId="1076"/>
          <ac:spMkLst>
            <pc:docMk/>
            <pc:sldMk cId="2696040952" sldId="4401"/>
            <ac:spMk id="112" creationId="{51AABF5C-FC36-4383-A020-FC17C7EE98C3}"/>
          </ac:spMkLst>
        </pc:spChg>
        <pc:spChg chg="add mod">
          <ac:chgData name="Kate Heynoski" userId="d0348198-fcff-4531-ba7a-8983606bb8f1" providerId="ADAL" clId="{9ECF2FA3-FE96-40D2-BD1D-DC3B0DA66A38}" dt="2021-02-09T14:31:22.421" v="5595" actId="1076"/>
          <ac:spMkLst>
            <pc:docMk/>
            <pc:sldMk cId="2696040952" sldId="4401"/>
            <ac:spMk id="113" creationId="{30D3011D-CCE5-415E-995B-CDB4EEB8D406}"/>
          </ac:spMkLst>
        </pc:spChg>
        <pc:spChg chg="add mod">
          <ac:chgData name="Kate Heynoski" userId="d0348198-fcff-4531-ba7a-8983606bb8f1" providerId="ADAL" clId="{9ECF2FA3-FE96-40D2-BD1D-DC3B0DA66A38}" dt="2021-02-09T14:31:22.421" v="5595" actId="1076"/>
          <ac:spMkLst>
            <pc:docMk/>
            <pc:sldMk cId="2696040952" sldId="4401"/>
            <ac:spMk id="114" creationId="{A1C66DE7-6F32-4721-B6F5-FAD8031285E4}"/>
          </ac:spMkLst>
        </pc:spChg>
        <pc:spChg chg="add mod">
          <ac:chgData name="Kate Heynoski" userId="d0348198-fcff-4531-ba7a-8983606bb8f1" providerId="ADAL" clId="{9ECF2FA3-FE96-40D2-BD1D-DC3B0DA66A38}" dt="2021-02-09T14:31:22.421" v="5595" actId="1076"/>
          <ac:spMkLst>
            <pc:docMk/>
            <pc:sldMk cId="2696040952" sldId="4401"/>
            <ac:spMk id="115" creationId="{EE838CAE-933F-43D8-B44F-4B4FBCF63BB7}"/>
          </ac:spMkLst>
        </pc:spChg>
        <pc:spChg chg="add mod">
          <ac:chgData name="Kate Heynoski" userId="d0348198-fcff-4531-ba7a-8983606bb8f1" providerId="ADAL" clId="{9ECF2FA3-FE96-40D2-BD1D-DC3B0DA66A38}" dt="2021-02-09T14:31:22.421" v="5595" actId="1076"/>
          <ac:spMkLst>
            <pc:docMk/>
            <pc:sldMk cId="2696040952" sldId="4401"/>
            <ac:spMk id="116" creationId="{FC0808D6-E899-4435-9357-DE0B6A6DE390}"/>
          </ac:spMkLst>
        </pc:spChg>
        <pc:spChg chg="add mod">
          <ac:chgData name="Kate Heynoski" userId="d0348198-fcff-4531-ba7a-8983606bb8f1" providerId="ADAL" clId="{9ECF2FA3-FE96-40D2-BD1D-DC3B0DA66A38}" dt="2021-02-09T14:31:22.421" v="5595" actId="1076"/>
          <ac:spMkLst>
            <pc:docMk/>
            <pc:sldMk cId="2696040952" sldId="4401"/>
            <ac:spMk id="117" creationId="{44461718-3AA5-4EE6-9C61-8D016270B19A}"/>
          </ac:spMkLst>
        </pc:spChg>
        <pc:spChg chg="add mod">
          <ac:chgData name="Kate Heynoski" userId="d0348198-fcff-4531-ba7a-8983606bb8f1" providerId="ADAL" clId="{9ECF2FA3-FE96-40D2-BD1D-DC3B0DA66A38}" dt="2021-02-09T14:31:22.421" v="5595" actId="1076"/>
          <ac:spMkLst>
            <pc:docMk/>
            <pc:sldMk cId="2696040952" sldId="4401"/>
            <ac:spMk id="118" creationId="{4F32DD3E-1EE1-4C01-8E45-E7203EB60FE1}"/>
          </ac:spMkLst>
        </pc:spChg>
        <pc:spChg chg="add mod">
          <ac:chgData name="Kate Heynoski" userId="d0348198-fcff-4531-ba7a-8983606bb8f1" providerId="ADAL" clId="{9ECF2FA3-FE96-40D2-BD1D-DC3B0DA66A38}" dt="2021-02-09T14:31:22.421" v="5595" actId="1076"/>
          <ac:spMkLst>
            <pc:docMk/>
            <pc:sldMk cId="2696040952" sldId="4401"/>
            <ac:spMk id="119" creationId="{2F8E0DA5-2953-4A34-BE35-E8B0D2ABE127}"/>
          </ac:spMkLst>
        </pc:spChg>
        <pc:spChg chg="add mod">
          <ac:chgData name="Kate Heynoski" userId="d0348198-fcff-4531-ba7a-8983606bb8f1" providerId="ADAL" clId="{9ECF2FA3-FE96-40D2-BD1D-DC3B0DA66A38}" dt="2021-02-09T14:31:22.421" v="5595" actId="1076"/>
          <ac:spMkLst>
            <pc:docMk/>
            <pc:sldMk cId="2696040952" sldId="4401"/>
            <ac:spMk id="120" creationId="{2A8A74B5-9F29-4BDB-8AEE-F5C630200F7E}"/>
          </ac:spMkLst>
        </pc:spChg>
        <pc:spChg chg="add mod">
          <ac:chgData name="Kate Heynoski" userId="d0348198-fcff-4531-ba7a-8983606bb8f1" providerId="ADAL" clId="{9ECF2FA3-FE96-40D2-BD1D-DC3B0DA66A38}" dt="2021-02-09T14:31:22.421" v="5595" actId="1076"/>
          <ac:spMkLst>
            <pc:docMk/>
            <pc:sldMk cId="2696040952" sldId="4401"/>
            <ac:spMk id="121" creationId="{9A01A643-B834-4831-8331-57A23BEFD638}"/>
          </ac:spMkLst>
        </pc:spChg>
        <pc:spChg chg="add mod">
          <ac:chgData name="Kate Heynoski" userId="d0348198-fcff-4531-ba7a-8983606bb8f1" providerId="ADAL" clId="{9ECF2FA3-FE96-40D2-BD1D-DC3B0DA66A38}" dt="2021-02-09T14:31:22.421" v="5595" actId="1076"/>
          <ac:spMkLst>
            <pc:docMk/>
            <pc:sldMk cId="2696040952" sldId="4401"/>
            <ac:spMk id="122" creationId="{6EAC3E47-5537-4CA0-B120-2A0A17FF9A85}"/>
          </ac:spMkLst>
        </pc:spChg>
        <pc:spChg chg="add mod">
          <ac:chgData name="Kate Heynoski" userId="d0348198-fcff-4531-ba7a-8983606bb8f1" providerId="ADAL" clId="{9ECF2FA3-FE96-40D2-BD1D-DC3B0DA66A38}" dt="2021-02-09T14:31:22.421" v="5595" actId="1076"/>
          <ac:spMkLst>
            <pc:docMk/>
            <pc:sldMk cId="2696040952" sldId="4401"/>
            <ac:spMk id="123" creationId="{DF86CCC9-3132-4278-A86E-2C93B03805E5}"/>
          </ac:spMkLst>
        </pc:spChg>
        <pc:spChg chg="add mod">
          <ac:chgData name="Kate Heynoski" userId="d0348198-fcff-4531-ba7a-8983606bb8f1" providerId="ADAL" clId="{9ECF2FA3-FE96-40D2-BD1D-DC3B0DA66A38}" dt="2021-02-09T14:31:22.421" v="5595" actId="1076"/>
          <ac:spMkLst>
            <pc:docMk/>
            <pc:sldMk cId="2696040952" sldId="4401"/>
            <ac:spMk id="124" creationId="{D3D89768-9FB5-4C44-AD8A-19F7E3DEED4D}"/>
          </ac:spMkLst>
        </pc:spChg>
        <pc:spChg chg="add mod">
          <ac:chgData name="Kate Heynoski" userId="d0348198-fcff-4531-ba7a-8983606bb8f1" providerId="ADAL" clId="{9ECF2FA3-FE96-40D2-BD1D-DC3B0DA66A38}" dt="2021-02-09T14:31:22.421" v="5595" actId="1076"/>
          <ac:spMkLst>
            <pc:docMk/>
            <pc:sldMk cId="2696040952" sldId="4401"/>
            <ac:spMk id="125" creationId="{64A52852-0E59-47F1-8EDC-1A6ACD430858}"/>
          </ac:spMkLst>
        </pc:spChg>
        <pc:spChg chg="add mod">
          <ac:chgData name="Kate Heynoski" userId="d0348198-fcff-4531-ba7a-8983606bb8f1" providerId="ADAL" clId="{9ECF2FA3-FE96-40D2-BD1D-DC3B0DA66A38}" dt="2021-02-09T14:31:22.421" v="5595" actId="1076"/>
          <ac:spMkLst>
            <pc:docMk/>
            <pc:sldMk cId="2696040952" sldId="4401"/>
            <ac:spMk id="126" creationId="{EE34B623-F1FE-4F8A-8114-37C7E8119B3A}"/>
          </ac:spMkLst>
        </pc:spChg>
        <pc:spChg chg="add mod">
          <ac:chgData name="Kate Heynoski" userId="d0348198-fcff-4531-ba7a-8983606bb8f1" providerId="ADAL" clId="{9ECF2FA3-FE96-40D2-BD1D-DC3B0DA66A38}" dt="2021-02-09T14:31:22.421" v="5595" actId="1076"/>
          <ac:spMkLst>
            <pc:docMk/>
            <pc:sldMk cId="2696040952" sldId="4401"/>
            <ac:spMk id="127" creationId="{54971348-7182-4EFB-9F7D-32EBAB0C188E}"/>
          </ac:spMkLst>
        </pc:spChg>
        <pc:grpChg chg="add del mod">
          <ac:chgData name="Kate Heynoski" userId="d0348198-fcff-4531-ba7a-8983606bb8f1" providerId="ADAL" clId="{9ECF2FA3-FE96-40D2-BD1D-DC3B0DA66A38}" dt="2021-02-09T14:12:37.279" v="5470"/>
          <ac:grpSpMkLst>
            <pc:docMk/>
            <pc:sldMk cId="2696040952" sldId="4401"/>
            <ac:grpSpMk id="38" creationId="{9B2DBE10-A4F0-4F5A-B16A-9051690A8EEC}"/>
          </ac:grpSpMkLst>
        </pc:grpChg>
        <pc:grpChg chg="add del mod">
          <ac:chgData name="Kate Heynoski" userId="d0348198-fcff-4531-ba7a-8983606bb8f1" providerId="ADAL" clId="{9ECF2FA3-FE96-40D2-BD1D-DC3B0DA66A38}" dt="2021-02-09T14:12:37.279" v="5470"/>
          <ac:grpSpMkLst>
            <pc:docMk/>
            <pc:sldMk cId="2696040952" sldId="4401"/>
            <ac:grpSpMk id="41" creationId="{57E32734-12FD-4916-9A3E-132214AAF490}"/>
          </ac:grpSpMkLst>
        </pc:grpChg>
        <pc:grpChg chg="add del mod">
          <ac:chgData name="Kate Heynoski" userId="d0348198-fcff-4531-ba7a-8983606bb8f1" providerId="ADAL" clId="{9ECF2FA3-FE96-40D2-BD1D-DC3B0DA66A38}" dt="2021-02-09T14:12:37.279" v="5470"/>
          <ac:grpSpMkLst>
            <pc:docMk/>
            <pc:sldMk cId="2696040952" sldId="4401"/>
            <ac:grpSpMk id="44" creationId="{482B3E33-1459-492F-A095-010A639179B2}"/>
          </ac:grpSpMkLst>
        </pc:grpChg>
        <pc:grpChg chg="add del mod">
          <ac:chgData name="Kate Heynoski" userId="d0348198-fcff-4531-ba7a-8983606bb8f1" providerId="ADAL" clId="{9ECF2FA3-FE96-40D2-BD1D-DC3B0DA66A38}" dt="2021-02-09T14:12:37.279" v="5470"/>
          <ac:grpSpMkLst>
            <pc:docMk/>
            <pc:sldMk cId="2696040952" sldId="4401"/>
            <ac:grpSpMk id="47" creationId="{E515EC8C-2362-493E-9525-6208042BB3F0}"/>
          </ac:grpSpMkLst>
        </pc:grpChg>
        <pc:grpChg chg="add del mod">
          <ac:chgData name="Kate Heynoski" userId="d0348198-fcff-4531-ba7a-8983606bb8f1" providerId="ADAL" clId="{9ECF2FA3-FE96-40D2-BD1D-DC3B0DA66A38}" dt="2021-02-09T14:12:37.279" v="5470"/>
          <ac:grpSpMkLst>
            <pc:docMk/>
            <pc:sldMk cId="2696040952" sldId="4401"/>
            <ac:grpSpMk id="50" creationId="{FE76160F-A929-46B7-A96F-0A7310ACF129}"/>
          </ac:grpSpMkLst>
        </pc:grpChg>
        <pc:grpChg chg="add del mod">
          <ac:chgData name="Kate Heynoski" userId="d0348198-fcff-4531-ba7a-8983606bb8f1" providerId="ADAL" clId="{9ECF2FA3-FE96-40D2-BD1D-DC3B0DA66A38}" dt="2021-02-09T14:12:55.897" v="5472"/>
          <ac:grpSpMkLst>
            <pc:docMk/>
            <pc:sldMk cId="2696040952" sldId="4401"/>
            <ac:grpSpMk id="88" creationId="{0142F13D-4794-4AEF-B71A-1439BD2C8518}"/>
          </ac:grpSpMkLst>
        </pc:grpChg>
        <pc:grpChg chg="add del mod">
          <ac:chgData name="Kate Heynoski" userId="d0348198-fcff-4531-ba7a-8983606bb8f1" providerId="ADAL" clId="{9ECF2FA3-FE96-40D2-BD1D-DC3B0DA66A38}" dt="2021-02-09T14:12:55.897" v="5472"/>
          <ac:grpSpMkLst>
            <pc:docMk/>
            <pc:sldMk cId="2696040952" sldId="4401"/>
            <ac:grpSpMk id="91" creationId="{4ECB4F4D-B645-49AD-BD2E-33629DC2A53E}"/>
          </ac:grpSpMkLst>
        </pc:grpChg>
        <pc:grpChg chg="add del mod">
          <ac:chgData name="Kate Heynoski" userId="d0348198-fcff-4531-ba7a-8983606bb8f1" providerId="ADAL" clId="{9ECF2FA3-FE96-40D2-BD1D-DC3B0DA66A38}" dt="2021-02-09T14:12:55.897" v="5472"/>
          <ac:grpSpMkLst>
            <pc:docMk/>
            <pc:sldMk cId="2696040952" sldId="4401"/>
            <ac:grpSpMk id="94" creationId="{47E786BE-E65D-462F-9B98-86A1549E55A0}"/>
          </ac:grpSpMkLst>
        </pc:grpChg>
        <pc:grpChg chg="add del mod">
          <ac:chgData name="Kate Heynoski" userId="d0348198-fcff-4531-ba7a-8983606bb8f1" providerId="ADAL" clId="{9ECF2FA3-FE96-40D2-BD1D-DC3B0DA66A38}" dt="2021-02-09T14:12:55.897" v="5472"/>
          <ac:grpSpMkLst>
            <pc:docMk/>
            <pc:sldMk cId="2696040952" sldId="4401"/>
            <ac:grpSpMk id="97" creationId="{8771838A-4EC0-4FB0-A10F-1B37AF5365BE}"/>
          </ac:grpSpMkLst>
        </pc:grpChg>
        <pc:grpChg chg="add del mod">
          <ac:chgData name="Kate Heynoski" userId="d0348198-fcff-4531-ba7a-8983606bb8f1" providerId="ADAL" clId="{9ECF2FA3-FE96-40D2-BD1D-DC3B0DA66A38}" dt="2021-02-09T14:12:55.897" v="5472"/>
          <ac:grpSpMkLst>
            <pc:docMk/>
            <pc:sldMk cId="2696040952" sldId="4401"/>
            <ac:grpSpMk id="100" creationId="{95863AA5-5696-4CEB-AD77-F32097AD439E}"/>
          </ac:grpSpMkLst>
        </pc:grpChg>
      </pc:sldChg>
      <pc:sldChg chg="addSp delSp modSp new mod setBg modClrScheme modAnim chgLayout">
        <pc:chgData name="Kate Heynoski" userId="d0348198-fcff-4531-ba7a-8983606bb8f1" providerId="ADAL" clId="{9ECF2FA3-FE96-40D2-BD1D-DC3B0DA66A38}" dt="2021-02-09T16:17:02.981" v="5663" actId="1076"/>
        <pc:sldMkLst>
          <pc:docMk/>
          <pc:sldMk cId="3649671232" sldId="4402"/>
        </pc:sldMkLst>
        <pc:spChg chg="del">
          <ac:chgData name="Kate Heynoski" userId="d0348198-fcff-4531-ba7a-8983606bb8f1" providerId="ADAL" clId="{9ECF2FA3-FE96-40D2-BD1D-DC3B0DA66A38}" dt="2021-02-09T16:11:30.317" v="5631" actId="700"/>
          <ac:spMkLst>
            <pc:docMk/>
            <pc:sldMk cId="3649671232" sldId="4402"/>
            <ac:spMk id="2" creationId="{F191BE1F-27F2-4AC4-B200-BA1C1468F2E1}"/>
          </ac:spMkLst>
        </pc:spChg>
        <pc:spChg chg="del">
          <ac:chgData name="Kate Heynoski" userId="d0348198-fcff-4531-ba7a-8983606bb8f1" providerId="ADAL" clId="{9ECF2FA3-FE96-40D2-BD1D-DC3B0DA66A38}" dt="2021-02-09T16:11:30.317" v="5631" actId="700"/>
          <ac:spMkLst>
            <pc:docMk/>
            <pc:sldMk cId="3649671232" sldId="4402"/>
            <ac:spMk id="3" creationId="{1F69315B-A5EE-484A-A950-DE35A75D2930}"/>
          </ac:spMkLst>
        </pc:spChg>
        <pc:spChg chg="add del">
          <ac:chgData name="Kate Heynoski" userId="d0348198-fcff-4531-ba7a-8983606bb8f1" providerId="ADAL" clId="{9ECF2FA3-FE96-40D2-BD1D-DC3B0DA66A38}" dt="2021-02-09T16:11:59.060" v="5633" actId="478"/>
          <ac:spMkLst>
            <pc:docMk/>
            <pc:sldMk cId="3649671232" sldId="4402"/>
            <ac:spMk id="5" creationId="{6585D76D-56A5-4EC3-A3C7-F5AB402FA9F2}"/>
          </ac:spMkLst>
        </pc:spChg>
        <pc:spChg chg="add del mod">
          <ac:chgData name="Kate Heynoski" userId="d0348198-fcff-4531-ba7a-8983606bb8f1" providerId="ADAL" clId="{9ECF2FA3-FE96-40D2-BD1D-DC3B0DA66A38}" dt="2021-02-09T16:12:51.533" v="5635"/>
          <ac:spMkLst>
            <pc:docMk/>
            <pc:sldMk cId="3649671232" sldId="4402"/>
            <ac:spMk id="6" creationId="{EFB5379E-8F04-48F6-8852-19568098D40D}"/>
          </ac:spMkLst>
        </pc:spChg>
        <pc:spChg chg="add del mod">
          <ac:chgData name="Kate Heynoski" userId="d0348198-fcff-4531-ba7a-8983606bb8f1" providerId="ADAL" clId="{9ECF2FA3-FE96-40D2-BD1D-DC3B0DA66A38}" dt="2021-02-09T16:12:51.533" v="5635"/>
          <ac:spMkLst>
            <pc:docMk/>
            <pc:sldMk cId="3649671232" sldId="4402"/>
            <ac:spMk id="7" creationId="{7E22A6A1-2AED-4F8B-BAE5-AD475D80EAC1}"/>
          </ac:spMkLst>
        </pc:spChg>
        <pc:spChg chg="add del mod">
          <ac:chgData name="Kate Heynoski" userId="d0348198-fcff-4531-ba7a-8983606bb8f1" providerId="ADAL" clId="{9ECF2FA3-FE96-40D2-BD1D-DC3B0DA66A38}" dt="2021-02-09T16:12:51.533" v="5635"/>
          <ac:spMkLst>
            <pc:docMk/>
            <pc:sldMk cId="3649671232" sldId="4402"/>
            <ac:spMk id="8" creationId="{BF6D8F80-6CE2-4696-A13C-69540BD042CB}"/>
          </ac:spMkLst>
        </pc:spChg>
        <pc:spChg chg="add del mod">
          <ac:chgData name="Kate Heynoski" userId="d0348198-fcff-4531-ba7a-8983606bb8f1" providerId="ADAL" clId="{9ECF2FA3-FE96-40D2-BD1D-DC3B0DA66A38}" dt="2021-02-09T16:12:51.533" v="5635"/>
          <ac:spMkLst>
            <pc:docMk/>
            <pc:sldMk cId="3649671232" sldId="4402"/>
            <ac:spMk id="9" creationId="{E227623F-62CE-4F55-A65D-8F46878B9AB9}"/>
          </ac:spMkLst>
        </pc:spChg>
        <pc:spChg chg="add mod">
          <ac:chgData name="Kate Heynoski" userId="d0348198-fcff-4531-ba7a-8983606bb8f1" providerId="ADAL" clId="{9ECF2FA3-FE96-40D2-BD1D-DC3B0DA66A38}" dt="2021-02-09T16:17:02.981" v="5663" actId="1076"/>
          <ac:spMkLst>
            <pc:docMk/>
            <pc:sldMk cId="3649671232" sldId="4402"/>
            <ac:spMk id="12" creationId="{0E37E1B0-735D-4935-9157-266C93C75B42}"/>
          </ac:spMkLst>
        </pc:spChg>
        <pc:spChg chg="add mod">
          <ac:chgData name="Kate Heynoski" userId="d0348198-fcff-4531-ba7a-8983606bb8f1" providerId="ADAL" clId="{9ECF2FA3-FE96-40D2-BD1D-DC3B0DA66A38}" dt="2021-02-09T16:15:51.584" v="5658" actId="14100"/>
          <ac:spMkLst>
            <pc:docMk/>
            <pc:sldMk cId="3649671232" sldId="4402"/>
            <ac:spMk id="13" creationId="{FAB79EF5-FF11-489E-8896-25378B2125DB}"/>
          </ac:spMkLst>
        </pc:spChg>
        <pc:spChg chg="add mod">
          <ac:chgData name="Kate Heynoski" userId="d0348198-fcff-4531-ba7a-8983606bb8f1" providerId="ADAL" clId="{9ECF2FA3-FE96-40D2-BD1D-DC3B0DA66A38}" dt="2021-02-09T16:15:18.457" v="5649" actId="14100"/>
          <ac:spMkLst>
            <pc:docMk/>
            <pc:sldMk cId="3649671232" sldId="4402"/>
            <ac:spMk id="14" creationId="{618D8F77-5776-4E16-8FAE-47F90CC7EB5F}"/>
          </ac:spMkLst>
        </pc:spChg>
        <pc:spChg chg="add mod">
          <ac:chgData name="Kate Heynoski" userId="d0348198-fcff-4531-ba7a-8983606bb8f1" providerId="ADAL" clId="{9ECF2FA3-FE96-40D2-BD1D-DC3B0DA66A38}" dt="2021-02-09T16:15:33.478" v="5651" actId="14100"/>
          <ac:spMkLst>
            <pc:docMk/>
            <pc:sldMk cId="3649671232" sldId="4402"/>
            <ac:spMk id="15" creationId="{B447A41D-10FB-4409-8EF0-484D67AF5F24}"/>
          </ac:spMkLst>
        </pc:spChg>
        <pc:picChg chg="add mod modCrop">
          <ac:chgData name="Kate Heynoski" userId="d0348198-fcff-4531-ba7a-8983606bb8f1" providerId="ADAL" clId="{9ECF2FA3-FE96-40D2-BD1D-DC3B0DA66A38}" dt="2021-02-09T16:15:39.244" v="5655" actId="1076"/>
          <ac:picMkLst>
            <pc:docMk/>
            <pc:sldMk cId="3649671232" sldId="4402"/>
            <ac:picMk id="11" creationId="{EDC2C7EE-FFF9-4945-A832-2165B207CD06}"/>
          </ac:picMkLst>
        </pc:picChg>
      </pc:sldChg>
      <pc:sldChg chg="add del setBg">
        <pc:chgData name="Kate Heynoski" userId="d0348198-fcff-4531-ba7a-8983606bb8f1" providerId="ADAL" clId="{9ECF2FA3-FE96-40D2-BD1D-DC3B0DA66A38}" dt="2021-02-09T16:13:46.372" v="5637"/>
        <pc:sldMkLst>
          <pc:docMk/>
          <pc:sldMk cId="1840010313" sldId="4403"/>
        </pc:sldMkLst>
        <pc:spChg chg="add mod">
          <ac:chgData name="Kate Heynoski" userId="d0348198-fcff-4531-ba7a-8983606bb8f1" providerId="ADAL" clId="{9ECF2FA3-FE96-40D2-BD1D-DC3B0DA66A38}" dt="2021-02-09T16:18:41.173" v="5675" actId="208"/>
          <ac:spMkLst>
            <pc:docMk/>
            <pc:sldMk cId="1840010313" sldId="4403"/>
            <ac:spMk id="4" creationId="{A1B9BC80-8600-4DA9-B49C-C0B3DA1E37A9}"/>
          </ac:spMkLst>
        </pc:spChg>
        <pc:picChg chg="add mod">
          <ac:chgData name="Kate Heynoski" userId="d0348198-fcff-4531-ba7a-8983606bb8f1" providerId="ADAL" clId="{9ECF2FA3-FE96-40D2-BD1D-DC3B0DA66A38}" dt="2021-02-09T16:17:50.395" v="5667" actId="962"/>
          <ac:picMkLst>
            <pc:docMk/>
            <pc:sldMk cId="1840010313" sldId="4403"/>
            <ac:picMk id="3" creationId="{241A43FE-2AA1-4F49-A96B-34731D1259F0}"/>
          </ac:picMkLst>
        </pc:picChg>
      </pc:sldChg>
      <pc:sldChg chg="addSp modSp new mod setBg">
        <pc:chgData name="Kate Heynoski" userId="d0348198-fcff-4531-ba7a-8983606bb8f1" providerId="ADAL" clId="{9ECF2FA3-FE96-40D2-BD1D-DC3B0DA66A38}" dt="2021-02-09T16:23:46.328" v="5715" actId="12789"/>
        <pc:sldMkLst>
          <pc:docMk/>
          <pc:sldMk cId="2988196612" sldId="4404"/>
        </pc:sldMkLst>
        <pc:spChg chg="add mod">
          <ac:chgData name="Kate Heynoski" userId="d0348198-fcff-4531-ba7a-8983606bb8f1" providerId="ADAL" clId="{9ECF2FA3-FE96-40D2-BD1D-DC3B0DA66A38}" dt="2021-02-09T16:23:10.156" v="5706" actId="1076"/>
          <ac:spMkLst>
            <pc:docMk/>
            <pc:sldMk cId="2988196612" sldId="4404"/>
            <ac:spMk id="5" creationId="{B923457E-84A7-421E-8B35-2DBC73440A73}"/>
          </ac:spMkLst>
        </pc:spChg>
        <pc:spChg chg="add mod">
          <ac:chgData name="Kate Heynoski" userId="d0348198-fcff-4531-ba7a-8983606bb8f1" providerId="ADAL" clId="{9ECF2FA3-FE96-40D2-BD1D-DC3B0DA66A38}" dt="2021-02-09T16:23:46.328" v="5715" actId="12789"/>
          <ac:spMkLst>
            <pc:docMk/>
            <pc:sldMk cId="2988196612" sldId="4404"/>
            <ac:spMk id="6" creationId="{8367C1C4-32A4-4B80-8DA6-12BCE1FFC23A}"/>
          </ac:spMkLst>
        </pc:spChg>
        <pc:picChg chg="add mod">
          <ac:chgData name="Kate Heynoski" userId="d0348198-fcff-4531-ba7a-8983606bb8f1" providerId="ADAL" clId="{9ECF2FA3-FE96-40D2-BD1D-DC3B0DA66A38}" dt="2021-02-09T16:23:38.682" v="5713" actId="1076"/>
          <ac:picMkLst>
            <pc:docMk/>
            <pc:sldMk cId="2988196612" sldId="4404"/>
            <ac:picMk id="3" creationId="{1AAB6E69-5931-4AA5-B688-CC5E1AC2C6B5}"/>
          </ac:picMkLst>
        </pc:picChg>
        <pc:picChg chg="add mod">
          <ac:chgData name="Kate Heynoski" userId="d0348198-fcff-4531-ba7a-8983606bb8f1" providerId="ADAL" clId="{9ECF2FA3-FE96-40D2-BD1D-DC3B0DA66A38}" dt="2021-02-09T16:23:46.328" v="5715" actId="12789"/>
          <ac:picMkLst>
            <pc:docMk/>
            <pc:sldMk cId="2988196612" sldId="4404"/>
            <ac:picMk id="4" creationId="{4301AE5A-9107-4EEB-BAA8-524B6378EB77}"/>
          </ac:picMkLst>
        </pc:picChg>
      </pc:sldChg>
      <pc:sldChg chg="addSp modSp new mod setBg">
        <pc:chgData name="Kate Heynoski" userId="d0348198-fcff-4531-ba7a-8983606bb8f1" providerId="ADAL" clId="{9ECF2FA3-FE96-40D2-BD1D-DC3B0DA66A38}" dt="2021-02-09T16:28:09.991" v="5743" actId="948"/>
        <pc:sldMkLst>
          <pc:docMk/>
          <pc:sldMk cId="1294689849" sldId="4405"/>
        </pc:sldMkLst>
        <pc:spChg chg="add mod">
          <ac:chgData name="Kate Heynoski" userId="d0348198-fcff-4531-ba7a-8983606bb8f1" providerId="ADAL" clId="{9ECF2FA3-FE96-40D2-BD1D-DC3B0DA66A38}" dt="2021-02-09T16:26:31.152" v="5730" actId="12788"/>
          <ac:spMkLst>
            <pc:docMk/>
            <pc:sldMk cId="1294689849" sldId="4405"/>
            <ac:spMk id="3" creationId="{E80202FD-8172-4C0F-BC75-3A2C114F14F1}"/>
          </ac:spMkLst>
        </pc:spChg>
        <pc:spChg chg="add mod">
          <ac:chgData name="Kate Heynoski" userId="d0348198-fcff-4531-ba7a-8983606bb8f1" providerId="ADAL" clId="{9ECF2FA3-FE96-40D2-BD1D-DC3B0DA66A38}" dt="2021-02-09T16:26:31.152" v="5730" actId="12788"/>
          <ac:spMkLst>
            <pc:docMk/>
            <pc:sldMk cId="1294689849" sldId="4405"/>
            <ac:spMk id="6" creationId="{5AEAA931-2636-4A5E-B596-7EFFD36FB2B0}"/>
          </ac:spMkLst>
        </pc:spChg>
        <pc:spChg chg="add">
          <ac:chgData name="Kate Heynoski" userId="d0348198-fcff-4531-ba7a-8983606bb8f1" providerId="ADAL" clId="{9ECF2FA3-FE96-40D2-BD1D-DC3B0DA66A38}" dt="2021-02-09T16:25:00.070" v="5718" actId="26606"/>
          <ac:spMkLst>
            <pc:docMk/>
            <pc:sldMk cId="1294689849" sldId="4405"/>
            <ac:spMk id="7" creationId="{4E959B03-C937-4569-9026-32FFFD1F46EA}"/>
          </ac:spMkLst>
        </pc:spChg>
        <pc:spChg chg="add mod">
          <ac:chgData name="Kate Heynoski" userId="d0348198-fcff-4531-ba7a-8983606bb8f1" providerId="ADAL" clId="{9ECF2FA3-FE96-40D2-BD1D-DC3B0DA66A38}" dt="2021-02-09T16:28:09.991" v="5743" actId="948"/>
          <ac:spMkLst>
            <pc:docMk/>
            <pc:sldMk cId="1294689849" sldId="4405"/>
            <ac:spMk id="8" creationId="{5D489AB2-7600-43A1-8032-3DF70DAB6B06}"/>
          </ac:spMkLst>
        </pc:spChg>
        <pc:spChg chg="add">
          <ac:chgData name="Kate Heynoski" userId="d0348198-fcff-4531-ba7a-8983606bb8f1" providerId="ADAL" clId="{9ECF2FA3-FE96-40D2-BD1D-DC3B0DA66A38}" dt="2021-02-09T16:25:00.070" v="5718" actId="26606"/>
          <ac:spMkLst>
            <pc:docMk/>
            <pc:sldMk cId="1294689849" sldId="4405"/>
            <ac:spMk id="9" creationId="{7B2A55B3-2539-4BF5-BA64-F7590B870FAD}"/>
          </ac:spMkLst>
        </pc:spChg>
        <pc:picChg chg="add mod modCrop">
          <ac:chgData name="Kate Heynoski" userId="d0348198-fcff-4531-ba7a-8983606bb8f1" providerId="ADAL" clId="{9ECF2FA3-FE96-40D2-BD1D-DC3B0DA66A38}" dt="2021-02-09T16:25:39.030" v="5723" actId="1076"/>
          <ac:picMkLst>
            <pc:docMk/>
            <pc:sldMk cId="1294689849" sldId="4405"/>
            <ac:picMk id="2" creationId="{09D47439-52B8-4DCE-90F1-1DD4AA559434}"/>
          </ac:picMkLst>
        </pc:picChg>
      </pc:sldChg>
      <pc:sldChg chg="addSp delSp modSp new mod">
        <pc:chgData name="Kate Heynoski" userId="d0348198-fcff-4531-ba7a-8983606bb8f1" providerId="ADAL" clId="{9ECF2FA3-FE96-40D2-BD1D-DC3B0DA66A38}" dt="2021-02-09T16:51:06.458" v="5961" actId="1076"/>
        <pc:sldMkLst>
          <pc:docMk/>
          <pc:sldMk cId="358136434" sldId="4406"/>
        </pc:sldMkLst>
        <pc:spChg chg="mod">
          <ac:chgData name="Kate Heynoski" userId="d0348198-fcff-4531-ba7a-8983606bb8f1" providerId="ADAL" clId="{9ECF2FA3-FE96-40D2-BD1D-DC3B0DA66A38}" dt="2021-02-09T16:35:59.401" v="5826" actId="255"/>
          <ac:spMkLst>
            <pc:docMk/>
            <pc:sldMk cId="358136434" sldId="4406"/>
            <ac:spMk id="2" creationId="{C37E40D5-DAD2-42D7-B885-DB1011061678}"/>
          </ac:spMkLst>
        </pc:spChg>
        <pc:spChg chg="mod">
          <ac:chgData name="Kate Heynoski" userId="d0348198-fcff-4531-ba7a-8983606bb8f1" providerId="ADAL" clId="{9ECF2FA3-FE96-40D2-BD1D-DC3B0DA66A38}" dt="2021-02-09T16:36:10.341" v="5829" actId="20577"/>
          <ac:spMkLst>
            <pc:docMk/>
            <pc:sldMk cId="358136434" sldId="4406"/>
            <ac:spMk id="3" creationId="{0F5403EC-4475-4C04-BBDC-FDD68DA9AF5E}"/>
          </ac:spMkLst>
        </pc:spChg>
        <pc:spChg chg="add mod">
          <ac:chgData name="Kate Heynoski" userId="d0348198-fcff-4531-ba7a-8983606bb8f1" providerId="ADAL" clId="{9ECF2FA3-FE96-40D2-BD1D-DC3B0DA66A38}" dt="2021-02-09T16:51:06.458" v="5961" actId="1076"/>
          <ac:spMkLst>
            <pc:docMk/>
            <pc:sldMk cId="358136434" sldId="4406"/>
            <ac:spMk id="4" creationId="{4D5CEF36-2760-42DC-88E7-E90772C1FBDB}"/>
          </ac:spMkLst>
        </pc:spChg>
        <pc:spChg chg="add mod">
          <ac:chgData name="Kate Heynoski" userId="d0348198-fcff-4531-ba7a-8983606bb8f1" providerId="ADAL" clId="{9ECF2FA3-FE96-40D2-BD1D-DC3B0DA66A38}" dt="2021-02-09T16:51:06.458" v="5961" actId="1076"/>
          <ac:spMkLst>
            <pc:docMk/>
            <pc:sldMk cId="358136434" sldId="4406"/>
            <ac:spMk id="5" creationId="{3B1DAAF2-BE74-423B-A1C3-73BD4F55A559}"/>
          </ac:spMkLst>
        </pc:spChg>
        <pc:spChg chg="add mod">
          <ac:chgData name="Kate Heynoski" userId="d0348198-fcff-4531-ba7a-8983606bb8f1" providerId="ADAL" clId="{9ECF2FA3-FE96-40D2-BD1D-DC3B0DA66A38}" dt="2021-02-09T16:51:06.458" v="5961" actId="1076"/>
          <ac:spMkLst>
            <pc:docMk/>
            <pc:sldMk cId="358136434" sldId="4406"/>
            <ac:spMk id="6" creationId="{B6BBCF14-0E13-4932-9A43-AA90D3990A29}"/>
          </ac:spMkLst>
        </pc:spChg>
        <pc:spChg chg="add mod">
          <ac:chgData name="Kate Heynoski" userId="d0348198-fcff-4531-ba7a-8983606bb8f1" providerId="ADAL" clId="{9ECF2FA3-FE96-40D2-BD1D-DC3B0DA66A38}" dt="2021-02-09T16:51:06.458" v="5961" actId="1076"/>
          <ac:spMkLst>
            <pc:docMk/>
            <pc:sldMk cId="358136434" sldId="4406"/>
            <ac:spMk id="7" creationId="{4220ED1A-C684-4161-9397-BFBEF585CB02}"/>
          </ac:spMkLst>
        </pc:spChg>
        <pc:spChg chg="add mod">
          <ac:chgData name="Kate Heynoski" userId="d0348198-fcff-4531-ba7a-8983606bb8f1" providerId="ADAL" clId="{9ECF2FA3-FE96-40D2-BD1D-DC3B0DA66A38}" dt="2021-02-09T16:51:06.458" v="5961" actId="1076"/>
          <ac:spMkLst>
            <pc:docMk/>
            <pc:sldMk cId="358136434" sldId="4406"/>
            <ac:spMk id="8" creationId="{4F8B2373-8037-4AC5-AB19-3ADCC8812822}"/>
          </ac:spMkLst>
        </pc:spChg>
        <pc:spChg chg="add mod">
          <ac:chgData name="Kate Heynoski" userId="d0348198-fcff-4531-ba7a-8983606bb8f1" providerId="ADAL" clId="{9ECF2FA3-FE96-40D2-BD1D-DC3B0DA66A38}" dt="2021-02-09T16:51:06.458" v="5961" actId="1076"/>
          <ac:spMkLst>
            <pc:docMk/>
            <pc:sldMk cId="358136434" sldId="4406"/>
            <ac:spMk id="9" creationId="{2B5D5AA2-5B93-4F85-92F3-3905B5FA0E9D}"/>
          </ac:spMkLst>
        </pc:spChg>
        <pc:picChg chg="add mod">
          <ac:chgData name="Kate Heynoski" userId="d0348198-fcff-4531-ba7a-8983606bb8f1" providerId="ADAL" clId="{9ECF2FA3-FE96-40D2-BD1D-DC3B0DA66A38}" dt="2021-02-09T16:51:06.458" v="5961" actId="1076"/>
          <ac:picMkLst>
            <pc:docMk/>
            <pc:sldMk cId="358136434" sldId="4406"/>
            <ac:picMk id="11" creationId="{87E4191D-D686-4074-9A41-3F5CD1C09F29}"/>
          </ac:picMkLst>
        </pc:picChg>
        <pc:picChg chg="add mod">
          <ac:chgData name="Kate Heynoski" userId="d0348198-fcff-4531-ba7a-8983606bb8f1" providerId="ADAL" clId="{9ECF2FA3-FE96-40D2-BD1D-DC3B0DA66A38}" dt="2021-02-09T16:51:06.458" v="5961" actId="1076"/>
          <ac:picMkLst>
            <pc:docMk/>
            <pc:sldMk cId="358136434" sldId="4406"/>
            <ac:picMk id="13" creationId="{A1BCD0D9-0802-4D32-B28E-7E129AFD61F9}"/>
          </ac:picMkLst>
        </pc:picChg>
        <pc:picChg chg="add del mod">
          <ac:chgData name="Kate Heynoski" userId="d0348198-fcff-4531-ba7a-8983606bb8f1" providerId="ADAL" clId="{9ECF2FA3-FE96-40D2-BD1D-DC3B0DA66A38}" dt="2021-02-09T16:41:21.548" v="5850" actId="478"/>
          <ac:picMkLst>
            <pc:docMk/>
            <pc:sldMk cId="358136434" sldId="4406"/>
            <ac:picMk id="15" creationId="{7CA18783-E8F4-4756-BE65-A0FBC2BB6C04}"/>
          </ac:picMkLst>
        </pc:picChg>
        <pc:picChg chg="add mod">
          <ac:chgData name="Kate Heynoski" userId="d0348198-fcff-4531-ba7a-8983606bb8f1" providerId="ADAL" clId="{9ECF2FA3-FE96-40D2-BD1D-DC3B0DA66A38}" dt="2021-02-09T16:51:06.458" v="5961" actId="1076"/>
          <ac:picMkLst>
            <pc:docMk/>
            <pc:sldMk cId="358136434" sldId="4406"/>
            <ac:picMk id="17" creationId="{0EF6984C-EF17-471F-8F1F-7AEACFC9E12F}"/>
          </ac:picMkLst>
        </pc:picChg>
        <pc:picChg chg="add del mod">
          <ac:chgData name="Kate Heynoski" userId="d0348198-fcff-4531-ba7a-8983606bb8f1" providerId="ADAL" clId="{9ECF2FA3-FE96-40D2-BD1D-DC3B0DA66A38}" dt="2021-02-09T16:42:53.418" v="5865" actId="478"/>
          <ac:picMkLst>
            <pc:docMk/>
            <pc:sldMk cId="358136434" sldId="4406"/>
            <ac:picMk id="19" creationId="{021B9252-994E-48E8-B74A-EFD7267DE35F}"/>
          </ac:picMkLst>
        </pc:picChg>
        <pc:picChg chg="add mod">
          <ac:chgData name="Kate Heynoski" userId="d0348198-fcff-4531-ba7a-8983606bb8f1" providerId="ADAL" clId="{9ECF2FA3-FE96-40D2-BD1D-DC3B0DA66A38}" dt="2021-02-09T16:51:06.458" v="5961" actId="1076"/>
          <ac:picMkLst>
            <pc:docMk/>
            <pc:sldMk cId="358136434" sldId="4406"/>
            <ac:picMk id="21" creationId="{F8B5CBC8-4A58-4DC4-ADE2-81984EA0AEA2}"/>
          </ac:picMkLst>
        </pc:picChg>
        <pc:picChg chg="add del mod">
          <ac:chgData name="Kate Heynoski" userId="d0348198-fcff-4531-ba7a-8983606bb8f1" providerId="ADAL" clId="{9ECF2FA3-FE96-40D2-BD1D-DC3B0DA66A38}" dt="2021-02-09T16:41:21.548" v="5850" actId="478"/>
          <ac:picMkLst>
            <pc:docMk/>
            <pc:sldMk cId="358136434" sldId="4406"/>
            <ac:picMk id="23" creationId="{45A614E6-5C92-453E-AE20-7FB8C861C0D0}"/>
          </ac:picMkLst>
        </pc:picChg>
        <pc:picChg chg="add mod">
          <ac:chgData name="Kate Heynoski" userId="d0348198-fcff-4531-ba7a-8983606bb8f1" providerId="ADAL" clId="{9ECF2FA3-FE96-40D2-BD1D-DC3B0DA66A38}" dt="2021-02-09T16:51:06.458" v="5961" actId="1076"/>
          <ac:picMkLst>
            <pc:docMk/>
            <pc:sldMk cId="358136434" sldId="4406"/>
            <ac:picMk id="25" creationId="{5B5A1EB4-2FFF-4169-9FB3-1297229CF854}"/>
          </ac:picMkLst>
        </pc:picChg>
        <pc:picChg chg="add mod">
          <ac:chgData name="Kate Heynoski" userId="d0348198-fcff-4531-ba7a-8983606bb8f1" providerId="ADAL" clId="{9ECF2FA3-FE96-40D2-BD1D-DC3B0DA66A38}" dt="2021-02-09T16:51:06.458" v="5961" actId="1076"/>
          <ac:picMkLst>
            <pc:docMk/>
            <pc:sldMk cId="358136434" sldId="4406"/>
            <ac:picMk id="27" creationId="{CB3F8115-11A5-48EE-AFF0-F48F316F355B}"/>
          </ac:picMkLst>
        </pc:picChg>
        <pc:picChg chg="add del mod">
          <ac:chgData name="Kate Heynoski" userId="d0348198-fcff-4531-ba7a-8983606bb8f1" providerId="ADAL" clId="{9ECF2FA3-FE96-40D2-BD1D-DC3B0DA66A38}" dt="2021-02-09T16:41:21.548" v="5850" actId="478"/>
          <ac:picMkLst>
            <pc:docMk/>
            <pc:sldMk cId="358136434" sldId="4406"/>
            <ac:picMk id="29" creationId="{83C8BDF7-3E7B-4B2E-87F4-9C24FBD0A38D}"/>
          </ac:picMkLst>
        </pc:picChg>
      </pc:sldChg>
      <pc:sldChg chg="addSp delSp modSp new mod setBg modClrScheme modAnim setClrOvrMap chgLayout">
        <pc:chgData name="Kate Heynoski" userId="d0348198-fcff-4531-ba7a-8983606bb8f1" providerId="ADAL" clId="{9ECF2FA3-FE96-40D2-BD1D-DC3B0DA66A38}" dt="2021-02-09T16:50:01.903" v="5960" actId="403"/>
        <pc:sldMkLst>
          <pc:docMk/>
          <pc:sldMk cId="4134990357" sldId="4407"/>
        </pc:sldMkLst>
        <pc:spChg chg="del">
          <ac:chgData name="Kate Heynoski" userId="d0348198-fcff-4531-ba7a-8983606bb8f1" providerId="ADAL" clId="{9ECF2FA3-FE96-40D2-BD1D-DC3B0DA66A38}" dt="2021-02-09T16:43:29.636" v="5869" actId="700"/>
          <ac:spMkLst>
            <pc:docMk/>
            <pc:sldMk cId="4134990357" sldId="4407"/>
            <ac:spMk id="2" creationId="{521BA237-4837-4FDF-A92A-BD3890037749}"/>
          </ac:spMkLst>
        </pc:spChg>
        <pc:spChg chg="del">
          <ac:chgData name="Kate Heynoski" userId="d0348198-fcff-4531-ba7a-8983606bb8f1" providerId="ADAL" clId="{9ECF2FA3-FE96-40D2-BD1D-DC3B0DA66A38}" dt="2021-02-09T16:43:29.636" v="5869" actId="700"/>
          <ac:spMkLst>
            <pc:docMk/>
            <pc:sldMk cId="4134990357" sldId="4407"/>
            <ac:spMk id="3" creationId="{4822676F-4CEC-46E2-9D44-FB50F8617833}"/>
          </ac:spMkLst>
        </pc:spChg>
        <pc:spChg chg="add del mod">
          <ac:chgData name="Kate Heynoski" userId="d0348198-fcff-4531-ba7a-8983606bb8f1" providerId="ADAL" clId="{9ECF2FA3-FE96-40D2-BD1D-DC3B0DA66A38}" dt="2021-02-09T16:44:18.551" v="5879"/>
          <ac:spMkLst>
            <pc:docMk/>
            <pc:sldMk cId="4134990357" sldId="4407"/>
            <ac:spMk id="6" creationId="{FB50EC8C-3416-49EF-B1C6-17D5A7E8221C}"/>
          </ac:spMkLst>
        </pc:spChg>
        <pc:spChg chg="add del mod">
          <ac:chgData name="Kate Heynoski" userId="d0348198-fcff-4531-ba7a-8983606bb8f1" providerId="ADAL" clId="{9ECF2FA3-FE96-40D2-BD1D-DC3B0DA66A38}" dt="2021-02-09T16:44:18.551" v="5879"/>
          <ac:spMkLst>
            <pc:docMk/>
            <pc:sldMk cId="4134990357" sldId="4407"/>
            <ac:spMk id="7" creationId="{3FC180C5-FF52-4C9B-ADEF-DF267CE1473C}"/>
          </ac:spMkLst>
        </pc:spChg>
        <pc:spChg chg="add del mod">
          <ac:chgData name="Kate Heynoski" userId="d0348198-fcff-4531-ba7a-8983606bb8f1" providerId="ADAL" clId="{9ECF2FA3-FE96-40D2-BD1D-DC3B0DA66A38}" dt="2021-02-09T16:44:18.551" v="5879"/>
          <ac:spMkLst>
            <pc:docMk/>
            <pc:sldMk cId="4134990357" sldId="4407"/>
            <ac:spMk id="8" creationId="{2B6BC21A-8665-4A26-A088-318A9B0D0B99}"/>
          </ac:spMkLst>
        </pc:spChg>
        <pc:spChg chg="add del mod">
          <ac:chgData name="Kate Heynoski" userId="d0348198-fcff-4531-ba7a-8983606bb8f1" providerId="ADAL" clId="{9ECF2FA3-FE96-40D2-BD1D-DC3B0DA66A38}" dt="2021-02-09T16:44:18.551" v="5879"/>
          <ac:spMkLst>
            <pc:docMk/>
            <pc:sldMk cId="4134990357" sldId="4407"/>
            <ac:spMk id="9" creationId="{DC5033EC-EEF9-45FC-9E71-3D6D088CDC1B}"/>
          </ac:spMkLst>
        </pc:spChg>
        <pc:spChg chg="add del mod">
          <ac:chgData name="Kate Heynoski" userId="d0348198-fcff-4531-ba7a-8983606bb8f1" providerId="ADAL" clId="{9ECF2FA3-FE96-40D2-BD1D-DC3B0DA66A38}" dt="2021-02-09T16:44:18.551" v="5879"/>
          <ac:spMkLst>
            <pc:docMk/>
            <pc:sldMk cId="4134990357" sldId="4407"/>
            <ac:spMk id="11" creationId="{6F11F011-BE36-4857-B37B-AC12964420D4}"/>
          </ac:spMkLst>
        </pc:spChg>
        <pc:spChg chg="add del mod">
          <ac:chgData name="Kate Heynoski" userId="d0348198-fcff-4531-ba7a-8983606bb8f1" providerId="ADAL" clId="{9ECF2FA3-FE96-40D2-BD1D-DC3B0DA66A38}" dt="2021-02-09T16:44:18.551" v="5879"/>
          <ac:spMkLst>
            <pc:docMk/>
            <pc:sldMk cId="4134990357" sldId="4407"/>
            <ac:spMk id="12" creationId="{3C6FB376-381F-4C2A-9941-68F976CFE916}"/>
          </ac:spMkLst>
        </pc:spChg>
        <pc:spChg chg="add del mod">
          <ac:chgData name="Kate Heynoski" userId="d0348198-fcff-4531-ba7a-8983606bb8f1" providerId="ADAL" clId="{9ECF2FA3-FE96-40D2-BD1D-DC3B0DA66A38}" dt="2021-02-09T16:44:18.551" v="5879"/>
          <ac:spMkLst>
            <pc:docMk/>
            <pc:sldMk cId="4134990357" sldId="4407"/>
            <ac:spMk id="13" creationId="{047B98AF-0F40-477E-9FBA-83CD8A06D041}"/>
          </ac:spMkLst>
        </pc:spChg>
        <pc:spChg chg="add del mod">
          <ac:chgData name="Kate Heynoski" userId="d0348198-fcff-4531-ba7a-8983606bb8f1" providerId="ADAL" clId="{9ECF2FA3-FE96-40D2-BD1D-DC3B0DA66A38}" dt="2021-02-09T16:44:18.551" v="5879"/>
          <ac:spMkLst>
            <pc:docMk/>
            <pc:sldMk cId="4134990357" sldId="4407"/>
            <ac:spMk id="14" creationId="{D92C6311-1823-492D-A184-1DB50B3AC6EC}"/>
          </ac:spMkLst>
        </pc:spChg>
        <pc:spChg chg="add mod">
          <ac:chgData name="Kate Heynoski" userId="d0348198-fcff-4531-ba7a-8983606bb8f1" providerId="ADAL" clId="{9ECF2FA3-FE96-40D2-BD1D-DC3B0DA66A38}" dt="2021-02-09T16:45:51.490" v="5896" actId="12788"/>
          <ac:spMkLst>
            <pc:docMk/>
            <pc:sldMk cId="4134990357" sldId="4407"/>
            <ac:spMk id="16" creationId="{B7AF70DD-FB36-45A7-9C42-44C8BBE89D8D}"/>
          </ac:spMkLst>
        </pc:spChg>
        <pc:spChg chg="add mod">
          <ac:chgData name="Kate Heynoski" userId="d0348198-fcff-4531-ba7a-8983606bb8f1" providerId="ADAL" clId="{9ECF2FA3-FE96-40D2-BD1D-DC3B0DA66A38}" dt="2021-02-09T16:45:56.751" v="5897" actId="12788"/>
          <ac:spMkLst>
            <pc:docMk/>
            <pc:sldMk cId="4134990357" sldId="4407"/>
            <ac:spMk id="17" creationId="{9BFE32EF-3D4F-48B2-ABCC-08A44C339976}"/>
          </ac:spMkLst>
        </pc:spChg>
        <pc:spChg chg="add mod">
          <ac:chgData name="Kate Heynoski" userId="d0348198-fcff-4531-ba7a-8983606bb8f1" providerId="ADAL" clId="{9ECF2FA3-FE96-40D2-BD1D-DC3B0DA66A38}" dt="2021-02-09T16:49:41.863" v="5959" actId="12789"/>
          <ac:spMkLst>
            <pc:docMk/>
            <pc:sldMk cId="4134990357" sldId="4407"/>
            <ac:spMk id="18" creationId="{4A87070C-4EE2-48AE-9C6D-DECECEB0B5BA}"/>
          </ac:spMkLst>
        </pc:spChg>
        <pc:spChg chg="add mod">
          <ac:chgData name="Kate Heynoski" userId="d0348198-fcff-4531-ba7a-8983606bb8f1" providerId="ADAL" clId="{9ECF2FA3-FE96-40D2-BD1D-DC3B0DA66A38}" dt="2021-02-09T16:49:36.857" v="5958" actId="12789"/>
          <ac:spMkLst>
            <pc:docMk/>
            <pc:sldMk cId="4134990357" sldId="4407"/>
            <ac:spMk id="19" creationId="{4DEB3664-EEBE-4F92-85CC-1EA1ACCB0AFE}"/>
          </ac:spMkLst>
        </pc:spChg>
        <pc:spChg chg="add mod">
          <ac:chgData name="Kate Heynoski" userId="d0348198-fcff-4531-ba7a-8983606bb8f1" providerId="ADAL" clId="{9ECF2FA3-FE96-40D2-BD1D-DC3B0DA66A38}" dt="2021-02-09T16:50:01.903" v="5960" actId="403"/>
          <ac:spMkLst>
            <pc:docMk/>
            <pc:sldMk cId="4134990357" sldId="4407"/>
            <ac:spMk id="21" creationId="{3BFE52C4-A298-43FB-901F-B2BB81291785}"/>
          </ac:spMkLst>
        </pc:spChg>
        <pc:spChg chg="add mod">
          <ac:chgData name="Kate Heynoski" userId="d0348198-fcff-4531-ba7a-8983606bb8f1" providerId="ADAL" clId="{9ECF2FA3-FE96-40D2-BD1D-DC3B0DA66A38}" dt="2021-02-09T16:50:01.903" v="5960" actId="403"/>
          <ac:spMkLst>
            <pc:docMk/>
            <pc:sldMk cId="4134990357" sldId="4407"/>
            <ac:spMk id="22" creationId="{96DBA457-CC2E-4D6A-8AC7-43BE239F857B}"/>
          </ac:spMkLst>
        </pc:spChg>
        <pc:spChg chg="add mod">
          <ac:chgData name="Kate Heynoski" userId="d0348198-fcff-4531-ba7a-8983606bb8f1" providerId="ADAL" clId="{9ECF2FA3-FE96-40D2-BD1D-DC3B0DA66A38}" dt="2021-02-09T16:50:01.903" v="5960" actId="403"/>
          <ac:spMkLst>
            <pc:docMk/>
            <pc:sldMk cId="4134990357" sldId="4407"/>
            <ac:spMk id="23" creationId="{8BA4F8D5-49E0-421B-B225-F8179C965E1A}"/>
          </ac:spMkLst>
        </pc:spChg>
        <pc:spChg chg="add mod">
          <ac:chgData name="Kate Heynoski" userId="d0348198-fcff-4531-ba7a-8983606bb8f1" providerId="ADAL" clId="{9ECF2FA3-FE96-40D2-BD1D-DC3B0DA66A38}" dt="2021-02-09T16:48:18.785" v="5929" actId="1076"/>
          <ac:spMkLst>
            <pc:docMk/>
            <pc:sldMk cId="4134990357" sldId="4407"/>
            <ac:spMk id="24" creationId="{1198B1FD-3AA8-4734-927C-C7B2A4727CA9}"/>
          </ac:spMkLst>
        </pc:spChg>
        <pc:spChg chg="add mod">
          <ac:chgData name="Kate Heynoski" userId="d0348198-fcff-4531-ba7a-8983606bb8f1" providerId="ADAL" clId="{9ECF2FA3-FE96-40D2-BD1D-DC3B0DA66A38}" dt="2021-02-09T16:48:09.542" v="5927" actId="1036"/>
          <ac:spMkLst>
            <pc:docMk/>
            <pc:sldMk cId="4134990357" sldId="4407"/>
            <ac:spMk id="25" creationId="{5CCB1DE2-35CF-4B97-936D-B2957DC79849}"/>
          </ac:spMkLst>
        </pc:spChg>
        <pc:picChg chg="add mod">
          <ac:chgData name="Kate Heynoski" userId="d0348198-fcff-4531-ba7a-8983606bb8f1" providerId="ADAL" clId="{9ECF2FA3-FE96-40D2-BD1D-DC3B0DA66A38}" dt="2021-02-09T16:49:31.804" v="5957" actId="1076"/>
          <ac:picMkLst>
            <pc:docMk/>
            <pc:sldMk cId="4134990357" sldId="4407"/>
            <ac:picMk id="4" creationId="{F4D498F4-489C-4C34-80FF-8B517EA21845}"/>
          </ac:picMkLst>
        </pc:picChg>
        <pc:cxnChg chg="add del mod">
          <ac:chgData name="Kate Heynoski" userId="d0348198-fcff-4531-ba7a-8983606bb8f1" providerId="ADAL" clId="{9ECF2FA3-FE96-40D2-BD1D-DC3B0DA66A38}" dt="2021-02-09T16:44:18.551" v="5879"/>
          <ac:cxnSpMkLst>
            <pc:docMk/>
            <pc:sldMk cId="4134990357" sldId="4407"/>
            <ac:cxnSpMk id="5" creationId="{6AB86C22-C7C6-4E63-8EE9-F56EA0B457D0}"/>
          </ac:cxnSpMkLst>
        </pc:cxnChg>
        <pc:cxnChg chg="add del mod">
          <ac:chgData name="Kate Heynoski" userId="d0348198-fcff-4531-ba7a-8983606bb8f1" providerId="ADAL" clId="{9ECF2FA3-FE96-40D2-BD1D-DC3B0DA66A38}" dt="2021-02-09T16:44:18.551" v="5879"/>
          <ac:cxnSpMkLst>
            <pc:docMk/>
            <pc:sldMk cId="4134990357" sldId="4407"/>
            <ac:cxnSpMk id="10" creationId="{8BB17F7D-92EA-4362-8EE1-0FA5593C2241}"/>
          </ac:cxnSpMkLst>
        </pc:cxnChg>
        <pc:cxnChg chg="add mod">
          <ac:chgData name="Kate Heynoski" userId="d0348198-fcff-4531-ba7a-8983606bb8f1" providerId="ADAL" clId="{9ECF2FA3-FE96-40D2-BD1D-DC3B0DA66A38}" dt="2021-02-09T16:46:17.907" v="5901" actId="1076"/>
          <ac:cxnSpMkLst>
            <pc:docMk/>
            <pc:sldMk cId="4134990357" sldId="4407"/>
            <ac:cxnSpMk id="15" creationId="{8E14A38F-496B-4F9D-B9A1-27B00A5BFC31}"/>
          </ac:cxnSpMkLst>
        </pc:cxnChg>
        <pc:cxnChg chg="add mod">
          <ac:chgData name="Kate Heynoski" userId="d0348198-fcff-4531-ba7a-8983606bb8f1" providerId="ADAL" clId="{9ECF2FA3-FE96-40D2-BD1D-DC3B0DA66A38}" dt="2021-02-09T16:49:28.201" v="5955" actId="12789"/>
          <ac:cxnSpMkLst>
            <pc:docMk/>
            <pc:sldMk cId="4134990357" sldId="4407"/>
            <ac:cxnSpMk id="20" creationId="{2E4F678D-81EF-4F71-B10E-7D72DF9297BF}"/>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2AF582-2B1F-43D9-A12E-5D86C7E9B3C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270AF98-A132-479F-8D47-6C9551CF4206}">
      <dgm:prSet phldrT="[Text]"/>
      <dgm:spPr/>
      <dgm:t>
        <a:bodyPr/>
        <a:lstStyle/>
        <a:p>
          <a:r>
            <a:rPr lang="en-US" dirty="0"/>
            <a:t>Onboarding</a:t>
          </a:r>
        </a:p>
      </dgm:t>
    </dgm:pt>
    <dgm:pt modelId="{A625BE8D-4A13-49A6-B914-C5F4308065C6}" type="parTrans" cxnId="{D5851984-981F-4D90-87B3-0280B0C22D06}">
      <dgm:prSet/>
      <dgm:spPr/>
      <dgm:t>
        <a:bodyPr/>
        <a:lstStyle/>
        <a:p>
          <a:endParaRPr lang="en-US"/>
        </a:p>
      </dgm:t>
    </dgm:pt>
    <dgm:pt modelId="{FA6A84BF-2A21-4D59-B708-AF4029ED8082}" type="sibTrans" cxnId="{D5851984-981F-4D90-87B3-0280B0C22D06}">
      <dgm:prSet/>
      <dgm:spPr/>
      <dgm:t>
        <a:bodyPr/>
        <a:lstStyle/>
        <a:p>
          <a:endParaRPr lang="en-US"/>
        </a:p>
      </dgm:t>
    </dgm:pt>
    <dgm:pt modelId="{B14BAAE5-7BEA-4C3B-AE95-02F926A1B395}">
      <dgm:prSet phldrT="[Text]"/>
      <dgm:spPr/>
      <dgm:t>
        <a:bodyPr/>
        <a:lstStyle/>
        <a:p>
          <a:r>
            <a:rPr lang="en-US" dirty="0"/>
            <a:t>Training &amp; Development</a:t>
          </a:r>
        </a:p>
      </dgm:t>
    </dgm:pt>
    <dgm:pt modelId="{5A56A6B0-45E9-4896-BA1D-4525AFC3C261}" type="parTrans" cxnId="{AE82C092-0F78-4100-A380-3A8C5268B20F}">
      <dgm:prSet/>
      <dgm:spPr/>
      <dgm:t>
        <a:bodyPr/>
        <a:lstStyle/>
        <a:p>
          <a:endParaRPr lang="en-US"/>
        </a:p>
      </dgm:t>
    </dgm:pt>
    <dgm:pt modelId="{06022FD3-B127-4B8B-AF42-016937C6AC83}" type="sibTrans" cxnId="{AE82C092-0F78-4100-A380-3A8C5268B20F}">
      <dgm:prSet/>
      <dgm:spPr/>
      <dgm:t>
        <a:bodyPr/>
        <a:lstStyle/>
        <a:p>
          <a:endParaRPr lang="en-US"/>
        </a:p>
      </dgm:t>
    </dgm:pt>
    <dgm:pt modelId="{659570AB-7083-4051-9763-B6A9EE380567}">
      <dgm:prSet phldrT="[Text]"/>
      <dgm:spPr/>
      <dgm:t>
        <a:bodyPr/>
        <a:lstStyle/>
        <a:p>
          <a:r>
            <a:rPr lang="en-US" dirty="0"/>
            <a:t>Performance Management</a:t>
          </a:r>
        </a:p>
      </dgm:t>
    </dgm:pt>
    <dgm:pt modelId="{49E0BF4B-4B9A-4013-8331-F466610A5892}" type="parTrans" cxnId="{E836C91F-2B1D-4DFF-8EC7-6325FE17562B}">
      <dgm:prSet/>
      <dgm:spPr/>
      <dgm:t>
        <a:bodyPr/>
        <a:lstStyle/>
        <a:p>
          <a:endParaRPr lang="en-US"/>
        </a:p>
      </dgm:t>
    </dgm:pt>
    <dgm:pt modelId="{CBFB39E0-71AE-4015-A49B-39C6803B5765}" type="sibTrans" cxnId="{E836C91F-2B1D-4DFF-8EC7-6325FE17562B}">
      <dgm:prSet/>
      <dgm:spPr/>
      <dgm:t>
        <a:bodyPr/>
        <a:lstStyle/>
        <a:p>
          <a:endParaRPr lang="en-US"/>
        </a:p>
      </dgm:t>
    </dgm:pt>
    <dgm:pt modelId="{52563192-12AC-4CF2-8F57-3FB6051A28F9}">
      <dgm:prSet phldrT="[Text]"/>
      <dgm:spPr/>
      <dgm:t>
        <a:bodyPr/>
        <a:lstStyle/>
        <a:p>
          <a:r>
            <a:rPr lang="en-US" dirty="0"/>
            <a:t>Career Ladders &amp; Succession</a:t>
          </a:r>
        </a:p>
      </dgm:t>
    </dgm:pt>
    <dgm:pt modelId="{0A709934-8435-4F44-8194-2E012D16029A}" type="parTrans" cxnId="{F2A1811C-27E9-4836-97F8-7ABD1D0AAC2C}">
      <dgm:prSet/>
      <dgm:spPr/>
      <dgm:t>
        <a:bodyPr/>
        <a:lstStyle/>
        <a:p>
          <a:endParaRPr lang="en-US"/>
        </a:p>
      </dgm:t>
    </dgm:pt>
    <dgm:pt modelId="{1B5AD727-2729-427D-92DB-64ECD336F7D7}" type="sibTrans" cxnId="{F2A1811C-27E9-4836-97F8-7ABD1D0AAC2C}">
      <dgm:prSet/>
      <dgm:spPr/>
      <dgm:t>
        <a:bodyPr/>
        <a:lstStyle/>
        <a:p>
          <a:endParaRPr lang="en-US"/>
        </a:p>
      </dgm:t>
    </dgm:pt>
    <dgm:pt modelId="{2C944856-3C2B-41B3-8CC9-2984D3CCF422}" type="pres">
      <dgm:prSet presAssocID="{8B2AF582-2B1F-43D9-A12E-5D86C7E9B3CB}" presName="Name0" presStyleCnt="0">
        <dgm:presLayoutVars>
          <dgm:dir/>
          <dgm:resizeHandles val="exact"/>
        </dgm:presLayoutVars>
      </dgm:prSet>
      <dgm:spPr/>
    </dgm:pt>
    <dgm:pt modelId="{2EE56523-E737-44D4-9F41-44C28C45B842}" type="pres">
      <dgm:prSet presAssocID="{F270AF98-A132-479F-8D47-6C9551CF4206}" presName="compNode" presStyleCnt="0"/>
      <dgm:spPr/>
    </dgm:pt>
    <dgm:pt modelId="{5640A33F-7BDB-47A6-A34D-25AEEFB319FC}" type="pres">
      <dgm:prSet presAssocID="{F270AF98-A132-479F-8D47-6C9551CF4206}" presName="pictRect" presStyleLbl="node1" presStyleIdx="0" presStyleCnt="4"/>
      <dgm:spPr>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Home with solid fill"/>
        </a:ext>
      </dgm:extLst>
    </dgm:pt>
    <dgm:pt modelId="{4DC22458-03A2-4BF1-AC9B-EDC4A3AE5CA4}" type="pres">
      <dgm:prSet presAssocID="{F270AF98-A132-479F-8D47-6C9551CF4206}" presName="textRect" presStyleLbl="revTx" presStyleIdx="0" presStyleCnt="4">
        <dgm:presLayoutVars>
          <dgm:bulletEnabled val="1"/>
        </dgm:presLayoutVars>
      </dgm:prSet>
      <dgm:spPr/>
    </dgm:pt>
    <dgm:pt modelId="{F078616D-9A1C-4BC9-A1B0-0AF312B161C4}" type="pres">
      <dgm:prSet presAssocID="{FA6A84BF-2A21-4D59-B708-AF4029ED8082}" presName="sibTrans" presStyleLbl="sibTrans2D1" presStyleIdx="0" presStyleCnt="0"/>
      <dgm:spPr/>
    </dgm:pt>
    <dgm:pt modelId="{E00582CB-F31D-4D14-B4FA-4A69A7C28D90}" type="pres">
      <dgm:prSet presAssocID="{B14BAAE5-7BEA-4C3B-AE95-02F926A1B395}" presName="compNode" presStyleCnt="0"/>
      <dgm:spPr/>
    </dgm:pt>
    <dgm:pt modelId="{D3718F9F-3C3A-48C6-8E75-FDADBE48DFD4}" type="pres">
      <dgm:prSet presAssocID="{B14BAAE5-7BEA-4C3B-AE95-02F926A1B395}" presName="pictRect" presStyleLbl="node1" presStyleIdx="1" presStyleCnt="4"/>
      <dgm:spPr>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Idea outline"/>
        </a:ext>
      </dgm:extLst>
    </dgm:pt>
    <dgm:pt modelId="{4B187C0A-185D-4282-BE6F-D67226AB3C2C}" type="pres">
      <dgm:prSet presAssocID="{B14BAAE5-7BEA-4C3B-AE95-02F926A1B395}" presName="textRect" presStyleLbl="revTx" presStyleIdx="1" presStyleCnt="4">
        <dgm:presLayoutVars>
          <dgm:bulletEnabled val="1"/>
        </dgm:presLayoutVars>
      </dgm:prSet>
      <dgm:spPr/>
    </dgm:pt>
    <dgm:pt modelId="{9321D781-4AC1-4305-84D6-3C9B7ED29D51}" type="pres">
      <dgm:prSet presAssocID="{06022FD3-B127-4B8B-AF42-016937C6AC83}" presName="sibTrans" presStyleLbl="sibTrans2D1" presStyleIdx="0" presStyleCnt="0"/>
      <dgm:spPr/>
    </dgm:pt>
    <dgm:pt modelId="{7DA8A4CC-596E-45FF-8BE0-38682F4271BF}" type="pres">
      <dgm:prSet presAssocID="{659570AB-7083-4051-9763-B6A9EE380567}" presName="compNode" presStyleCnt="0"/>
      <dgm:spPr/>
    </dgm:pt>
    <dgm:pt modelId="{E4D3114A-CD92-4E02-8300-2842DBE616B3}" type="pres">
      <dgm:prSet presAssocID="{659570AB-7083-4051-9763-B6A9EE380567}" presName="pictRect" presStyleLbl="node1" presStyleIdx="2" presStyleCnt="4"/>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Handshake with solid fill"/>
        </a:ext>
      </dgm:extLst>
    </dgm:pt>
    <dgm:pt modelId="{DBC77898-0CAE-4D12-AFAF-4F53B0CE3004}" type="pres">
      <dgm:prSet presAssocID="{659570AB-7083-4051-9763-B6A9EE380567}" presName="textRect" presStyleLbl="revTx" presStyleIdx="2" presStyleCnt="4">
        <dgm:presLayoutVars>
          <dgm:bulletEnabled val="1"/>
        </dgm:presLayoutVars>
      </dgm:prSet>
      <dgm:spPr/>
    </dgm:pt>
    <dgm:pt modelId="{AE8B18DA-B44C-47EC-80F0-A85AF4AE8F70}" type="pres">
      <dgm:prSet presAssocID="{CBFB39E0-71AE-4015-A49B-39C6803B5765}" presName="sibTrans" presStyleLbl="sibTrans2D1" presStyleIdx="0" presStyleCnt="0"/>
      <dgm:spPr/>
    </dgm:pt>
    <dgm:pt modelId="{EE3BA8F4-3613-46E3-8B38-A224E4B8AF80}" type="pres">
      <dgm:prSet presAssocID="{52563192-12AC-4CF2-8F57-3FB6051A28F9}" presName="compNode" presStyleCnt="0"/>
      <dgm:spPr/>
    </dgm:pt>
    <dgm:pt modelId="{99E24A62-77BB-4972-8B04-AF98258E4359}" type="pres">
      <dgm:prSet presAssocID="{52563192-12AC-4CF2-8F57-3FB6051A28F9}" presName="pictRect" presStyleLbl="node1" presStyleIdx="3" presStyleCnt="4"/>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dgm:spPr>
      <dgm:extLst>
        <a:ext uri="{E40237B7-FDA0-4F09-8148-C483321AD2D9}">
          <dgm14:cNvPr xmlns:dgm14="http://schemas.microsoft.com/office/drawing/2010/diagram" id="0" name="" descr="Business Growth with solid fill"/>
        </a:ext>
      </dgm:extLst>
    </dgm:pt>
    <dgm:pt modelId="{3644DF23-B17F-4002-A38C-F2CDCAE865E6}" type="pres">
      <dgm:prSet presAssocID="{52563192-12AC-4CF2-8F57-3FB6051A28F9}" presName="textRect" presStyleLbl="revTx" presStyleIdx="3" presStyleCnt="4">
        <dgm:presLayoutVars>
          <dgm:bulletEnabled val="1"/>
        </dgm:presLayoutVars>
      </dgm:prSet>
      <dgm:spPr/>
    </dgm:pt>
  </dgm:ptLst>
  <dgm:cxnLst>
    <dgm:cxn modelId="{3ACBC612-45D5-435B-91FA-CF2AE2AABC48}" type="presOf" srcId="{B14BAAE5-7BEA-4C3B-AE95-02F926A1B395}" destId="{4B187C0A-185D-4282-BE6F-D67226AB3C2C}" srcOrd="0" destOrd="0" presId="urn:microsoft.com/office/officeart/2005/8/layout/pList1"/>
    <dgm:cxn modelId="{F2A1811C-27E9-4836-97F8-7ABD1D0AAC2C}" srcId="{8B2AF582-2B1F-43D9-A12E-5D86C7E9B3CB}" destId="{52563192-12AC-4CF2-8F57-3FB6051A28F9}" srcOrd="3" destOrd="0" parTransId="{0A709934-8435-4F44-8194-2E012D16029A}" sibTransId="{1B5AD727-2729-427D-92DB-64ECD336F7D7}"/>
    <dgm:cxn modelId="{E836C91F-2B1D-4DFF-8EC7-6325FE17562B}" srcId="{8B2AF582-2B1F-43D9-A12E-5D86C7E9B3CB}" destId="{659570AB-7083-4051-9763-B6A9EE380567}" srcOrd="2" destOrd="0" parTransId="{49E0BF4B-4B9A-4013-8331-F466610A5892}" sibTransId="{CBFB39E0-71AE-4015-A49B-39C6803B5765}"/>
    <dgm:cxn modelId="{9A4A3330-E7DC-44C2-8643-F9707417A886}" type="presOf" srcId="{06022FD3-B127-4B8B-AF42-016937C6AC83}" destId="{9321D781-4AC1-4305-84D6-3C9B7ED29D51}" srcOrd="0" destOrd="0" presId="urn:microsoft.com/office/officeart/2005/8/layout/pList1"/>
    <dgm:cxn modelId="{CC6FF33F-C4BC-4EED-9941-6B4C82F0A75C}" type="presOf" srcId="{8B2AF582-2B1F-43D9-A12E-5D86C7E9B3CB}" destId="{2C944856-3C2B-41B3-8CC9-2984D3CCF422}" srcOrd="0" destOrd="0" presId="urn:microsoft.com/office/officeart/2005/8/layout/pList1"/>
    <dgm:cxn modelId="{CF54CF63-F352-49E0-B5FE-DB34CA44DCA7}" type="presOf" srcId="{F270AF98-A132-479F-8D47-6C9551CF4206}" destId="{4DC22458-03A2-4BF1-AC9B-EDC4A3AE5CA4}" srcOrd="0" destOrd="0" presId="urn:microsoft.com/office/officeart/2005/8/layout/pList1"/>
    <dgm:cxn modelId="{B0B1887C-7E42-4D0F-810B-8ED07052596D}" type="presOf" srcId="{CBFB39E0-71AE-4015-A49B-39C6803B5765}" destId="{AE8B18DA-B44C-47EC-80F0-A85AF4AE8F70}" srcOrd="0" destOrd="0" presId="urn:microsoft.com/office/officeart/2005/8/layout/pList1"/>
    <dgm:cxn modelId="{D5851984-981F-4D90-87B3-0280B0C22D06}" srcId="{8B2AF582-2B1F-43D9-A12E-5D86C7E9B3CB}" destId="{F270AF98-A132-479F-8D47-6C9551CF4206}" srcOrd="0" destOrd="0" parTransId="{A625BE8D-4A13-49A6-B914-C5F4308065C6}" sibTransId="{FA6A84BF-2A21-4D59-B708-AF4029ED8082}"/>
    <dgm:cxn modelId="{AE82C092-0F78-4100-A380-3A8C5268B20F}" srcId="{8B2AF582-2B1F-43D9-A12E-5D86C7E9B3CB}" destId="{B14BAAE5-7BEA-4C3B-AE95-02F926A1B395}" srcOrd="1" destOrd="0" parTransId="{5A56A6B0-45E9-4896-BA1D-4525AFC3C261}" sibTransId="{06022FD3-B127-4B8B-AF42-016937C6AC83}"/>
    <dgm:cxn modelId="{AB7077A6-3BC0-4D76-89FC-DCD2BC8D9A6D}" type="presOf" srcId="{52563192-12AC-4CF2-8F57-3FB6051A28F9}" destId="{3644DF23-B17F-4002-A38C-F2CDCAE865E6}" srcOrd="0" destOrd="0" presId="urn:microsoft.com/office/officeart/2005/8/layout/pList1"/>
    <dgm:cxn modelId="{F4B340A9-08B2-4DE3-87EB-36D4B6801E44}" type="presOf" srcId="{659570AB-7083-4051-9763-B6A9EE380567}" destId="{DBC77898-0CAE-4D12-AFAF-4F53B0CE3004}" srcOrd="0" destOrd="0" presId="urn:microsoft.com/office/officeart/2005/8/layout/pList1"/>
    <dgm:cxn modelId="{EA7247F3-8161-4720-B86F-6F9C1237B873}" type="presOf" srcId="{FA6A84BF-2A21-4D59-B708-AF4029ED8082}" destId="{F078616D-9A1C-4BC9-A1B0-0AF312B161C4}" srcOrd="0" destOrd="0" presId="urn:microsoft.com/office/officeart/2005/8/layout/pList1"/>
    <dgm:cxn modelId="{6C2D999D-3C41-49A5-B52B-7CB5E92DC185}" type="presParOf" srcId="{2C944856-3C2B-41B3-8CC9-2984D3CCF422}" destId="{2EE56523-E737-44D4-9F41-44C28C45B842}" srcOrd="0" destOrd="0" presId="urn:microsoft.com/office/officeart/2005/8/layout/pList1"/>
    <dgm:cxn modelId="{998DD782-7804-426D-A5F6-795E6B065C9D}" type="presParOf" srcId="{2EE56523-E737-44D4-9F41-44C28C45B842}" destId="{5640A33F-7BDB-47A6-A34D-25AEEFB319FC}" srcOrd="0" destOrd="0" presId="urn:microsoft.com/office/officeart/2005/8/layout/pList1"/>
    <dgm:cxn modelId="{46FFC995-44E3-45BC-9804-AA9EFF713B2F}" type="presParOf" srcId="{2EE56523-E737-44D4-9F41-44C28C45B842}" destId="{4DC22458-03A2-4BF1-AC9B-EDC4A3AE5CA4}" srcOrd="1" destOrd="0" presId="urn:microsoft.com/office/officeart/2005/8/layout/pList1"/>
    <dgm:cxn modelId="{BD04D007-6A47-4E81-AA3E-B7F793938819}" type="presParOf" srcId="{2C944856-3C2B-41B3-8CC9-2984D3CCF422}" destId="{F078616D-9A1C-4BC9-A1B0-0AF312B161C4}" srcOrd="1" destOrd="0" presId="urn:microsoft.com/office/officeart/2005/8/layout/pList1"/>
    <dgm:cxn modelId="{051061BF-B2EC-4EB4-A577-94F138FEB7E4}" type="presParOf" srcId="{2C944856-3C2B-41B3-8CC9-2984D3CCF422}" destId="{E00582CB-F31D-4D14-B4FA-4A69A7C28D90}" srcOrd="2" destOrd="0" presId="urn:microsoft.com/office/officeart/2005/8/layout/pList1"/>
    <dgm:cxn modelId="{CD6F4B94-C879-4DA2-8429-ED9287D0A7AD}" type="presParOf" srcId="{E00582CB-F31D-4D14-B4FA-4A69A7C28D90}" destId="{D3718F9F-3C3A-48C6-8E75-FDADBE48DFD4}" srcOrd="0" destOrd="0" presId="urn:microsoft.com/office/officeart/2005/8/layout/pList1"/>
    <dgm:cxn modelId="{65E2C27F-E576-4051-9D51-B4BC737B54C5}" type="presParOf" srcId="{E00582CB-F31D-4D14-B4FA-4A69A7C28D90}" destId="{4B187C0A-185D-4282-BE6F-D67226AB3C2C}" srcOrd="1" destOrd="0" presId="urn:microsoft.com/office/officeart/2005/8/layout/pList1"/>
    <dgm:cxn modelId="{71DD8397-FF73-4FC5-995C-1FF2D2B950E5}" type="presParOf" srcId="{2C944856-3C2B-41B3-8CC9-2984D3CCF422}" destId="{9321D781-4AC1-4305-84D6-3C9B7ED29D51}" srcOrd="3" destOrd="0" presId="urn:microsoft.com/office/officeart/2005/8/layout/pList1"/>
    <dgm:cxn modelId="{8A5CA221-3495-4267-982E-B4AC3F748C80}" type="presParOf" srcId="{2C944856-3C2B-41B3-8CC9-2984D3CCF422}" destId="{7DA8A4CC-596E-45FF-8BE0-38682F4271BF}" srcOrd="4" destOrd="0" presId="urn:microsoft.com/office/officeart/2005/8/layout/pList1"/>
    <dgm:cxn modelId="{94E66A23-0EBF-473E-B29D-D70247029B06}" type="presParOf" srcId="{7DA8A4CC-596E-45FF-8BE0-38682F4271BF}" destId="{E4D3114A-CD92-4E02-8300-2842DBE616B3}" srcOrd="0" destOrd="0" presId="urn:microsoft.com/office/officeart/2005/8/layout/pList1"/>
    <dgm:cxn modelId="{AACFC85C-9AB9-4E8C-88D3-ED9781C121E7}" type="presParOf" srcId="{7DA8A4CC-596E-45FF-8BE0-38682F4271BF}" destId="{DBC77898-0CAE-4D12-AFAF-4F53B0CE3004}" srcOrd="1" destOrd="0" presId="urn:microsoft.com/office/officeart/2005/8/layout/pList1"/>
    <dgm:cxn modelId="{5E051288-60BE-4CF1-A4FC-4D064CD1FA76}" type="presParOf" srcId="{2C944856-3C2B-41B3-8CC9-2984D3CCF422}" destId="{AE8B18DA-B44C-47EC-80F0-A85AF4AE8F70}" srcOrd="5" destOrd="0" presId="urn:microsoft.com/office/officeart/2005/8/layout/pList1"/>
    <dgm:cxn modelId="{66498EDC-D943-4FE7-9745-126BB5C0EEB9}" type="presParOf" srcId="{2C944856-3C2B-41B3-8CC9-2984D3CCF422}" destId="{EE3BA8F4-3613-46E3-8B38-A224E4B8AF80}" srcOrd="6" destOrd="0" presId="urn:microsoft.com/office/officeart/2005/8/layout/pList1"/>
    <dgm:cxn modelId="{48FC8333-77A4-46F4-8696-4534A48CCA2F}" type="presParOf" srcId="{EE3BA8F4-3613-46E3-8B38-A224E4B8AF80}" destId="{99E24A62-77BB-4972-8B04-AF98258E4359}" srcOrd="0" destOrd="0" presId="urn:microsoft.com/office/officeart/2005/8/layout/pList1"/>
    <dgm:cxn modelId="{C554DE30-3A88-4D2B-A2BC-154632A5E0C1}" type="presParOf" srcId="{EE3BA8F4-3613-46E3-8B38-A224E4B8AF80}" destId="{3644DF23-B17F-4002-A38C-F2CDCAE865E6}"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9FFE58-3CF3-4CA7-8689-C620DD856DB1}" type="doc">
      <dgm:prSet loTypeId="urn:microsoft.com/office/officeart/2005/8/layout/venn2" loCatId="relationship" qsTypeId="urn:microsoft.com/office/officeart/2005/8/quickstyle/3d1" qsCatId="3D" csTypeId="urn:microsoft.com/office/officeart/2005/8/colors/colorful4" csCatId="colorful" phldr="1"/>
      <dgm:spPr/>
      <dgm:t>
        <a:bodyPr/>
        <a:lstStyle/>
        <a:p>
          <a:endParaRPr lang="en-US"/>
        </a:p>
      </dgm:t>
    </dgm:pt>
    <dgm:pt modelId="{D4DC111E-EFAB-4323-A12E-C2ADB699CFB0}">
      <dgm:prSet phldrT="[Text]" custT="1"/>
      <dgm:spPr/>
      <dgm:t>
        <a:bodyPr/>
        <a:lstStyle/>
        <a:p>
          <a:endParaRPr lang="en-US" sz="2800" dirty="0">
            <a:latin typeface="Arial" panose="020B0604020202020204" pitchFamily="34" charset="0"/>
            <a:cs typeface="Arial" panose="020B0604020202020204" pitchFamily="34" charset="0"/>
          </a:endParaRPr>
        </a:p>
      </dgm:t>
    </dgm:pt>
    <dgm:pt modelId="{34F1B546-355D-41CF-9BF7-633E55CA3A10}" type="parTrans" cxnId="{6CABBF4C-C50F-4BA0-9685-DC30F20642EF}">
      <dgm:prSet/>
      <dgm:spPr/>
      <dgm:t>
        <a:bodyPr/>
        <a:lstStyle/>
        <a:p>
          <a:endParaRPr lang="en-US">
            <a:latin typeface="Arial" panose="020B0604020202020204" pitchFamily="34" charset="0"/>
            <a:cs typeface="Arial" panose="020B0604020202020204" pitchFamily="34" charset="0"/>
          </a:endParaRPr>
        </a:p>
      </dgm:t>
    </dgm:pt>
    <dgm:pt modelId="{1FE5C7FB-6834-4025-8518-90DABF9A7564}" type="sibTrans" cxnId="{6CABBF4C-C50F-4BA0-9685-DC30F20642EF}">
      <dgm:prSet/>
      <dgm:spPr/>
      <dgm:t>
        <a:bodyPr/>
        <a:lstStyle/>
        <a:p>
          <a:endParaRPr lang="en-US">
            <a:latin typeface="Arial" panose="020B0604020202020204" pitchFamily="34" charset="0"/>
            <a:cs typeface="Arial" panose="020B0604020202020204" pitchFamily="34" charset="0"/>
          </a:endParaRPr>
        </a:p>
      </dgm:t>
    </dgm:pt>
    <dgm:pt modelId="{E20A43C1-AA00-4128-9480-2D3838926ECD}">
      <dgm:prSet phldrT="[Text]" custT="1"/>
      <dgm:spPr/>
      <dgm:t>
        <a:bodyPr lIns="45720" rIns="45720"/>
        <a:lstStyle/>
        <a:p>
          <a:r>
            <a:rPr lang="en-US" sz="2400" dirty="0">
              <a:latin typeface="Arial" panose="020B0604020202020204" pitchFamily="34" charset="0"/>
              <a:cs typeface="Arial" panose="020B0604020202020204" pitchFamily="34" charset="0"/>
            </a:rPr>
            <a:t>Orientation</a:t>
          </a:r>
          <a:endParaRPr lang="en-US" sz="2100" dirty="0">
            <a:latin typeface="Arial" panose="020B0604020202020204" pitchFamily="34" charset="0"/>
            <a:cs typeface="Arial" panose="020B0604020202020204" pitchFamily="34" charset="0"/>
          </a:endParaRPr>
        </a:p>
      </dgm:t>
    </dgm:pt>
    <dgm:pt modelId="{42894A1B-10D5-4F3A-B21B-8E8571698D9C}" type="parTrans" cxnId="{D90BA415-E281-4E72-AB95-AD754CC4CED2}">
      <dgm:prSet/>
      <dgm:spPr/>
      <dgm:t>
        <a:bodyPr/>
        <a:lstStyle/>
        <a:p>
          <a:endParaRPr lang="en-US">
            <a:latin typeface="Arial" panose="020B0604020202020204" pitchFamily="34" charset="0"/>
            <a:cs typeface="Arial" panose="020B0604020202020204" pitchFamily="34" charset="0"/>
          </a:endParaRPr>
        </a:p>
      </dgm:t>
    </dgm:pt>
    <dgm:pt modelId="{12B4B944-D817-427B-8F1E-FF42370FFEFE}" type="sibTrans" cxnId="{D90BA415-E281-4E72-AB95-AD754CC4CED2}">
      <dgm:prSet/>
      <dgm:spPr/>
      <dgm:t>
        <a:bodyPr/>
        <a:lstStyle/>
        <a:p>
          <a:endParaRPr lang="en-US">
            <a:latin typeface="Arial" panose="020B0604020202020204" pitchFamily="34" charset="0"/>
            <a:cs typeface="Arial" panose="020B0604020202020204" pitchFamily="34" charset="0"/>
          </a:endParaRPr>
        </a:p>
      </dgm:t>
    </dgm:pt>
    <dgm:pt modelId="{9DDEF437-DBEA-4881-99F7-9DC35A0BC0CA}" type="pres">
      <dgm:prSet presAssocID="{2E9FFE58-3CF3-4CA7-8689-C620DD856DB1}" presName="Name0" presStyleCnt="0">
        <dgm:presLayoutVars>
          <dgm:chMax val="7"/>
          <dgm:resizeHandles val="exact"/>
        </dgm:presLayoutVars>
      </dgm:prSet>
      <dgm:spPr/>
    </dgm:pt>
    <dgm:pt modelId="{EE7DAADE-414D-4577-B496-066871D995F6}" type="pres">
      <dgm:prSet presAssocID="{2E9FFE58-3CF3-4CA7-8689-C620DD856DB1}" presName="comp1" presStyleCnt="0"/>
      <dgm:spPr/>
    </dgm:pt>
    <dgm:pt modelId="{59B6E0F5-163B-42FC-8062-0DBA2480FB06}" type="pres">
      <dgm:prSet presAssocID="{2E9FFE58-3CF3-4CA7-8689-C620DD856DB1}" presName="circle1" presStyleLbl="node1" presStyleIdx="0" presStyleCnt="2" custLinFactNeighborX="0" custLinFactNeighborY="4560"/>
      <dgm:spPr/>
    </dgm:pt>
    <dgm:pt modelId="{ED855616-CD6C-45E4-B94B-FD1C940F58DE}" type="pres">
      <dgm:prSet presAssocID="{2E9FFE58-3CF3-4CA7-8689-C620DD856DB1}" presName="c1text" presStyleLbl="node1" presStyleIdx="0" presStyleCnt="2">
        <dgm:presLayoutVars>
          <dgm:bulletEnabled val="1"/>
        </dgm:presLayoutVars>
      </dgm:prSet>
      <dgm:spPr/>
    </dgm:pt>
    <dgm:pt modelId="{A92E27E4-7887-4516-B4A4-964FBAA3564B}" type="pres">
      <dgm:prSet presAssocID="{2E9FFE58-3CF3-4CA7-8689-C620DD856DB1}" presName="comp2" presStyleCnt="0"/>
      <dgm:spPr/>
    </dgm:pt>
    <dgm:pt modelId="{8A568FEB-43F4-418A-A8FA-94B52D733924}" type="pres">
      <dgm:prSet presAssocID="{2E9FFE58-3CF3-4CA7-8689-C620DD856DB1}" presName="circle2" presStyleLbl="node1" presStyleIdx="1" presStyleCnt="2" custScaleX="70579" custScaleY="70579" custLinFactNeighborX="0" custLinFactNeighborY="14711"/>
      <dgm:spPr/>
    </dgm:pt>
    <dgm:pt modelId="{70B62A82-0659-47B2-B2E3-2ACECD60728D}" type="pres">
      <dgm:prSet presAssocID="{2E9FFE58-3CF3-4CA7-8689-C620DD856DB1}" presName="c2text" presStyleLbl="node1" presStyleIdx="1" presStyleCnt="2">
        <dgm:presLayoutVars>
          <dgm:bulletEnabled val="1"/>
        </dgm:presLayoutVars>
      </dgm:prSet>
      <dgm:spPr/>
    </dgm:pt>
  </dgm:ptLst>
  <dgm:cxnLst>
    <dgm:cxn modelId="{D90BA415-E281-4E72-AB95-AD754CC4CED2}" srcId="{2E9FFE58-3CF3-4CA7-8689-C620DD856DB1}" destId="{E20A43C1-AA00-4128-9480-2D3838926ECD}" srcOrd="1" destOrd="0" parTransId="{42894A1B-10D5-4F3A-B21B-8E8571698D9C}" sibTransId="{12B4B944-D817-427B-8F1E-FF42370FFEFE}"/>
    <dgm:cxn modelId="{83694763-9249-4DFC-9548-5609A5CD87D4}" type="presOf" srcId="{D4DC111E-EFAB-4323-A12E-C2ADB699CFB0}" destId="{59B6E0F5-163B-42FC-8062-0DBA2480FB06}" srcOrd="0" destOrd="0" presId="urn:microsoft.com/office/officeart/2005/8/layout/venn2"/>
    <dgm:cxn modelId="{90839B6C-42B7-47C1-A1D4-A7C440F2AB22}" type="presOf" srcId="{2E9FFE58-3CF3-4CA7-8689-C620DD856DB1}" destId="{9DDEF437-DBEA-4881-99F7-9DC35A0BC0CA}" srcOrd="0" destOrd="0" presId="urn:microsoft.com/office/officeart/2005/8/layout/venn2"/>
    <dgm:cxn modelId="{6CABBF4C-C50F-4BA0-9685-DC30F20642EF}" srcId="{2E9FFE58-3CF3-4CA7-8689-C620DD856DB1}" destId="{D4DC111E-EFAB-4323-A12E-C2ADB699CFB0}" srcOrd="0" destOrd="0" parTransId="{34F1B546-355D-41CF-9BF7-633E55CA3A10}" sibTransId="{1FE5C7FB-6834-4025-8518-90DABF9A7564}"/>
    <dgm:cxn modelId="{68AF3FA8-3C76-47B8-AC02-D9FD71688848}" type="presOf" srcId="{E20A43C1-AA00-4128-9480-2D3838926ECD}" destId="{70B62A82-0659-47B2-B2E3-2ACECD60728D}" srcOrd="1" destOrd="0" presId="urn:microsoft.com/office/officeart/2005/8/layout/venn2"/>
    <dgm:cxn modelId="{6CBE8AC2-1C57-4819-8CBB-F71A86D5E29E}" type="presOf" srcId="{D4DC111E-EFAB-4323-A12E-C2ADB699CFB0}" destId="{ED855616-CD6C-45E4-B94B-FD1C940F58DE}" srcOrd="1" destOrd="0" presId="urn:microsoft.com/office/officeart/2005/8/layout/venn2"/>
    <dgm:cxn modelId="{E1969EFB-DCC8-4DF2-834A-F79834080166}" type="presOf" srcId="{E20A43C1-AA00-4128-9480-2D3838926ECD}" destId="{8A568FEB-43F4-418A-A8FA-94B52D733924}" srcOrd="0" destOrd="0" presId="urn:microsoft.com/office/officeart/2005/8/layout/venn2"/>
    <dgm:cxn modelId="{24833A0A-4002-4849-BA8C-B6BF972AD727}" type="presParOf" srcId="{9DDEF437-DBEA-4881-99F7-9DC35A0BC0CA}" destId="{EE7DAADE-414D-4577-B496-066871D995F6}" srcOrd="0" destOrd="0" presId="urn:microsoft.com/office/officeart/2005/8/layout/venn2"/>
    <dgm:cxn modelId="{A077E70A-B4F0-4E51-B11F-48125B8BA82B}" type="presParOf" srcId="{EE7DAADE-414D-4577-B496-066871D995F6}" destId="{59B6E0F5-163B-42FC-8062-0DBA2480FB06}" srcOrd="0" destOrd="0" presId="urn:microsoft.com/office/officeart/2005/8/layout/venn2"/>
    <dgm:cxn modelId="{83B0622B-3B39-4828-A472-5339E39F622C}" type="presParOf" srcId="{EE7DAADE-414D-4577-B496-066871D995F6}" destId="{ED855616-CD6C-45E4-B94B-FD1C940F58DE}" srcOrd="1" destOrd="0" presId="urn:microsoft.com/office/officeart/2005/8/layout/venn2"/>
    <dgm:cxn modelId="{0F75A238-728F-4F65-8873-CF9E89279B7A}" type="presParOf" srcId="{9DDEF437-DBEA-4881-99F7-9DC35A0BC0CA}" destId="{A92E27E4-7887-4516-B4A4-964FBAA3564B}" srcOrd="1" destOrd="0" presId="urn:microsoft.com/office/officeart/2005/8/layout/venn2"/>
    <dgm:cxn modelId="{0B5779FD-DAAB-45BE-889C-32C957C83B6E}" type="presParOf" srcId="{A92E27E4-7887-4516-B4A4-964FBAA3564B}" destId="{8A568FEB-43F4-418A-A8FA-94B52D733924}" srcOrd="0" destOrd="0" presId="urn:microsoft.com/office/officeart/2005/8/layout/venn2"/>
    <dgm:cxn modelId="{47F44715-92A0-41E3-8519-E8B5F12C3994}" type="presParOf" srcId="{A92E27E4-7887-4516-B4A4-964FBAA3564B}" destId="{70B62A82-0659-47B2-B2E3-2ACECD60728D}"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582711-842D-4EF9-98EC-880F051E6995}" type="doc">
      <dgm:prSet loTypeId="urn:microsoft.com/office/officeart/2005/8/layout/venn1" loCatId="relationship" qsTypeId="urn:microsoft.com/office/officeart/2005/8/quickstyle/simple1" qsCatId="simple" csTypeId="urn:microsoft.com/office/officeart/2005/8/colors/colorful4" csCatId="colorful" phldr="1"/>
      <dgm:spPr/>
    </dgm:pt>
    <dgm:pt modelId="{B02D886D-3B7F-4097-83A6-09B0855E02AD}">
      <dgm:prSet phldrT="[Text]"/>
      <dgm:spPr>
        <a:solidFill>
          <a:schemeClr val="accent4">
            <a:alpha val="75000"/>
          </a:schemeClr>
        </a:solidFill>
      </dgm:spPr>
      <dgm:t>
        <a:bodyPr/>
        <a:lstStyle/>
        <a:p>
          <a:pPr algn="l"/>
          <a:r>
            <a:rPr lang="en-US" dirty="0"/>
            <a:t>Competence </a:t>
          </a:r>
        </a:p>
      </dgm:t>
    </dgm:pt>
    <dgm:pt modelId="{2A019870-ADED-4AF8-BFC0-F681986C4BD4}" type="parTrans" cxnId="{7497ACBA-8CBE-4BB3-97ED-78C10283B858}">
      <dgm:prSet/>
      <dgm:spPr/>
      <dgm:t>
        <a:bodyPr/>
        <a:lstStyle/>
        <a:p>
          <a:endParaRPr lang="en-US"/>
        </a:p>
      </dgm:t>
    </dgm:pt>
    <dgm:pt modelId="{4AB9A600-1B32-4A05-934F-C06A5D1070C7}" type="sibTrans" cxnId="{7497ACBA-8CBE-4BB3-97ED-78C10283B858}">
      <dgm:prSet/>
      <dgm:spPr/>
      <dgm:t>
        <a:bodyPr/>
        <a:lstStyle/>
        <a:p>
          <a:endParaRPr lang="en-US"/>
        </a:p>
      </dgm:t>
    </dgm:pt>
    <dgm:pt modelId="{CBCA3B49-11A1-4516-9380-ED508938C47F}">
      <dgm:prSet phldrT="[Text]"/>
      <dgm:spPr>
        <a:solidFill>
          <a:schemeClr val="accent4">
            <a:hueOff val="-8773708"/>
            <a:satOff val="-4256"/>
            <a:lumOff val="22941"/>
            <a:alpha val="75000"/>
          </a:schemeClr>
        </a:solidFill>
      </dgm:spPr>
      <dgm:t>
        <a:bodyPr/>
        <a:lstStyle/>
        <a:p>
          <a:pPr algn="r"/>
          <a:r>
            <a:rPr lang="en-US" dirty="0"/>
            <a:t>Capacity</a:t>
          </a:r>
        </a:p>
      </dgm:t>
    </dgm:pt>
    <dgm:pt modelId="{36A2A4CF-4276-489D-AF68-43DD743069C6}" type="parTrans" cxnId="{2E210F42-F673-4AAD-95A7-554A89920FB1}">
      <dgm:prSet/>
      <dgm:spPr/>
      <dgm:t>
        <a:bodyPr/>
        <a:lstStyle/>
        <a:p>
          <a:endParaRPr lang="en-US"/>
        </a:p>
      </dgm:t>
    </dgm:pt>
    <dgm:pt modelId="{3F134DED-DB0F-44DE-BF9D-3E45A019C5AD}" type="sibTrans" cxnId="{2E210F42-F673-4AAD-95A7-554A89920FB1}">
      <dgm:prSet/>
      <dgm:spPr/>
      <dgm:t>
        <a:bodyPr/>
        <a:lstStyle/>
        <a:p>
          <a:endParaRPr lang="en-US"/>
        </a:p>
      </dgm:t>
    </dgm:pt>
    <dgm:pt modelId="{BEA5CEFC-EE00-45D7-9382-CFDF5D46DF84}" type="pres">
      <dgm:prSet presAssocID="{0D582711-842D-4EF9-98EC-880F051E6995}" presName="compositeShape" presStyleCnt="0">
        <dgm:presLayoutVars>
          <dgm:chMax val="7"/>
          <dgm:dir/>
          <dgm:resizeHandles val="exact"/>
        </dgm:presLayoutVars>
      </dgm:prSet>
      <dgm:spPr/>
    </dgm:pt>
    <dgm:pt modelId="{31992947-9AB4-4BC4-BD6D-5503644E071A}" type="pres">
      <dgm:prSet presAssocID="{B02D886D-3B7F-4097-83A6-09B0855E02AD}" presName="circ1" presStyleLbl="vennNode1" presStyleIdx="0" presStyleCnt="2"/>
      <dgm:spPr/>
    </dgm:pt>
    <dgm:pt modelId="{FADBFE4C-8ECE-4744-B06A-09AB1AD27148}" type="pres">
      <dgm:prSet presAssocID="{B02D886D-3B7F-4097-83A6-09B0855E02AD}" presName="circ1Tx" presStyleLbl="revTx" presStyleIdx="0" presStyleCnt="0">
        <dgm:presLayoutVars>
          <dgm:chMax val="0"/>
          <dgm:chPref val="0"/>
          <dgm:bulletEnabled val="1"/>
        </dgm:presLayoutVars>
      </dgm:prSet>
      <dgm:spPr/>
    </dgm:pt>
    <dgm:pt modelId="{86548636-C547-499D-980C-3A32B36D3AE2}" type="pres">
      <dgm:prSet presAssocID="{CBCA3B49-11A1-4516-9380-ED508938C47F}" presName="circ2" presStyleLbl="vennNode1" presStyleIdx="1" presStyleCnt="2"/>
      <dgm:spPr/>
    </dgm:pt>
    <dgm:pt modelId="{EFF0F471-5BB1-4438-87EE-D5D7BA5EC447}" type="pres">
      <dgm:prSet presAssocID="{CBCA3B49-11A1-4516-9380-ED508938C47F}" presName="circ2Tx" presStyleLbl="revTx" presStyleIdx="0" presStyleCnt="0">
        <dgm:presLayoutVars>
          <dgm:chMax val="0"/>
          <dgm:chPref val="0"/>
          <dgm:bulletEnabled val="1"/>
        </dgm:presLayoutVars>
      </dgm:prSet>
      <dgm:spPr/>
    </dgm:pt>
  </dgm:ptLst>
  <dgm:cxnLst>
    <dgm:cxn modelId="{F7010F07-B4B5-486B-96A6-B14C02021430}" type="presOf" srcId="{CBCA3B49-11A1-4516-9380-ED508938C47F}" destId="{EFF0F471-5BB1-4438-87EE-D5D7BA5EC447}" srcOrd="1" destOrd="0" presId="urn:microsoft.com/office/officeart/2005/8/layout/venn1"/>
    <dgm:cxn modelId="{2E210F42-F673-4AAD-95A7-554A89920FB1}" srcId="{0D582711-842D-4EF9-98EC-880F051E6995}" destId="{CBCA3B49-11A1-4516-9380-ED508938C47F}" srcOrd="1" destOrd="0" parTransId="{36A2A4CF-4276-489D-AF68-43DD743069C6}" sibTransId="{3F134DED-DB0F-44DE-BF9D-3E45A019C5AD}"/>
    <dgm:cxn modelId="{6CB7088B-8B2E-4BCA-86E2-C1EF81CCD9AA}" type="presOf" srcId="{0D582711-842D-4EF9-98EC-880F051E6995}" destId="{BEA5CEFC-EE00-45D7-9382-CFDF5D46DF84}" srcOrd="0" destOrd="0" presId="urn:microsoft.com/office/officeart/2005/8/layout/venn1"/>
    <dgm:cxn modelId="{9F0C94A5-029D-4CB5-B3AF-268B28A09D11}" type="presOf" srcId="{B02D886D-3B7F-4097-83A6-09B0855E02AD}" destId="{FADBFE4C-8ECE-4744-B06A-09AB1AD27148}" srcOrd="1" destOrd="0" presId="urn:microsoft.com/office/officeart/2005/8/layout/venn1"/>
    <dgm:cxn modelId="{9483A3A8-C945-471B-9137-A1B85F577A76}" type="presOf" srcId="{CBCA3B49-11A1-4516-9380-ED508938C47F}" destId="{86548636-C547-499D-980C-3A32B36D3AE2}" srcOrd="0" destOrd="0" presId="urn:microsoft.com/office/officeart/2005/8/layout/venn1"/>
    <dgm:cxn modelId="{7497ACBA-8CBE-4BB3-97ED-78C10283B858}" srcId="{0D582711-842D-4EF9-98EC-880F051E6995}" destId="{B02D886D-3B7F-4097-83A6-09B0855E02AD}" srcOrd="0" destOrd="0" parTransId="{2A019870-ADED-4AF8-BFC0-F681986C4BD4}" sibTransId="{4AB9A600-1B32-4A05-934F-C06A5D1070C7}"/>
    <dgm:cxn modelId="{D91A7CE2-5873-4836-A675-D04934522E94}" type="presOf" srcId="{B02D886D-3B7F-4097-83A6-09B0855E02AD}" destId="{31992947-9AB4-4BC4-BD6D-5503644E071A}" srcOrd="0" destOrd="0" presId="urn:microsoft.com/office/officeart/2005/8/layout/venn1"/>
    <dgm:cxn modelId="{92819E79-51A1-4ED3-915D-941F1B929675}" type="presParOf" srcId="{BEA5CEFC-EE00-45D7-9382-CFDF5D46DF84}" destId="{31992947-9AB4-4BC4-BD6D-5503644E071A}" srcOrd="0" destOrd="0" presId="urn:microsoft.com/office/officeart/2005/8/layout/venn1"/>
    <dgm:cxn modelId="{EB2672C2-DD32-4FE1-A6BE-B4A7BFF95A3C}" type="presParOf" srcId="{BEA5CEFC-EE00-45D7-9382-CFDF5D46DF84}" destId="{FADBFE4C-8ECE-4744-B06A-09AB1AD27148}" srcOrd="1" destOrd="0" presId="urn:microsoft.com/office/officeart/2005/8/layout/venn1"/>
    <dgm:cxn modelId="{70977FD6-D653-43FA-88C7-4D148CCD41F6}" type="presParOf" srcId="{BEA5CEFC-EE00-45D7-9382-CFDF5D46DF84}" destId="{86548636-C547-499D-980C-3A32B36D3AE2}" srcOrd="2" destOrd="0" presId="urn:microsoft.com/office/officeart/2005/8/layout/venn1"/>
    <dgm:cxn modelId="{652CD564-2998-4099-9327-EBA0127CDE34}" type="presParOf" srcId="{BEA5CEFC-EE00-45D7-9382-CFDF5D46DF84}" destId="{EFF0F471-5BB1-4438-87EE-D5D7BA5EC447}"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9762A-4942-4554-90A3-CF5523A2F081}" type="doc">
      <dgm:prSet loTypeId="urn:microsoft.com/office/officeart/2005/8/layout/venn1" loCatId="relationship" qsTypeId="urn:microsoft.com/office/officeart/2005/8/quickstyle/simple1" qsCatId="simple" csTypeId="urn:microsoft.com/office/officeart/2005/8/colors/colorful5" csCatId="colorful" phldr="1"/>
      <dgm:spPr/>
    </dgm:pt>
    <dgm:pt modelId="{F5E070C7-9614-4D1D-812E-5A1A78F9EC7B}">
      <dgm:prSet phldrT="[Text]"/>
      <dgm:spPr/>
      <dgm:t>
        <a:bodyPr/>
        <a:lstStyle/>
        <a:p>
          <a:pPr algn="ctr"/>
          <a:r>
            <a:rPr lang="en-US" b="1"/>
            <a:t>1. Heat Experiences</a:t>
          </a:r>
        </a:p>
      </dgm:t>
    </dgm:pt>
    <dgm:pt modelId="{BDE16F23-887F-49AB-8CF1-2C618CC4773A}" type="parTrans" cxnId="{67457D49-B358-49B3-9DD6-42DFCF1BA52F}">
      <dgm:prSet/>
      <dgm:spPr/>
      <dgm:t>
        <a:bodyPr/>
        <a:lstStyle/>
        <a:p>
          <a:pPr algn="ctr"/>
          <a:endParaRPr lang="en-US"/>
        </a:p>
      </dgm:t>
    </dgm:pt>
    <dgm:pt modelId="{03013323-F527-4B68-8305-B4970E13459D}" type="sibTrans" cxnId="{67457D49-B358-49B3-9DD6-42DFCF1BA52F}">
      <dgm:prSet/>
      <dgm:spPr/>
      <dgm:t>
        <a:bodyPr/>
        <a:lstStyle/>
        <a:p>
          <a:pPr algn="ctr"/>
          <a:endParaRPr lang="en-US"/>
        </a:p>
      </dgm:t>
    </dgm:pt>
    <dgm:pt modelId="{D39C99C7-E101-4CBB-BA20-88960564C06A}">
      <dgm:prSet phldrT="[Text]"/>
      <dgm:spPr/>
      <dgm:t>
        <a:bodyPr/>
        <a:lstStyle/>
        <a:p>
          <a:pPr algn="ctr"/>
          <a:r>
            <a:rPr lang="en-US" b="1"/>
            <a:t>3. Elevated Sensemaking</a:t>
          </a:r>
        </a:p>
      </dgm:t>
    </dgm:pt>
    <dgm:pt modelId="{12B57942-84ED-4B94-AD92-231307990DDE}" type="parTrans" cxnId="{9C8135BB-6715-4FB9-BB80-51C3BC5D8F14}">
      <dgm:prSet/>
      <dgm:spPr/>
      <dgm:t>
        <a:bodyPr/>
        <a:lstStyle/>
        <a:p>
          <a:pPr algn="ctr"/>
          <a:endParaRPr lang="en-US"/>
        </a:p>
      </dgm:t>
    </dgm:pt>
    <dgm:pt modelId="{13D1D393-004A-49DB-8225-4E72BD426864}" type="sibTrans" cxnId="{9C8135BB-6715-4FB9-BB80-51C3BC5D8F14}">
      <dgm:prSet/>
      <dgm:spPr/>
      <dgm:t>
        <a:bodyPr/>
        <a:lstStyle/>
        <a:p>
          <a:pPr algn="ctr"/>
          <a:endParaRPr lang="en-US"/>
        </a:p>
      </dgm:t>
    </dgm:pt>
    <dgm:pt modelId="{FA6E33CB-DF06-4BF7-B34E-B9A9D5FB7707}">
      <dgm:prSet phldrT="[Text]"/>
      <dgm:spPr/>
      <dgm:t>
        <a:bodyPr/>
        <a:lstStyle/>
        <a:p>
          <a:pPr algn="ctr"/>
          <a:r>
            <a:rPr lang="en-US" b="1"/>
            <a:t>2. Colliding Perspectives</a:t>
          </a:r>
        </a:p>
      </dgm:t>
    </dgm:pt>
    <dgm:pt modelId="{4632C27D-E6D9-4925-81B1-72A03463E5C9}" type="sibTrans" cxnId="{5345F80C-90DF-475A-93B4-D5DB06C15653}">
      <dgm:prSet/>
      <dgm:spPr/>
      <dgm:t>
        <a:bodyPr/>
        <a:lstStyle/>
        <a:p>
          <a:pPr algn="ctr"/>
          <a:endParaRPr lang="en-US"/>
        </a:p>
      </dgm:t>
    </dgm:pt>
    <dgm:pt modelId="{EFB8EA9B-C478-4A8F-8122-23B5E6F84FFD}" type="parTrans" cxnId="{5345F80C-90DF-475A-93B4-D5DB06C15653}">
      <dgm:prSet/>
      <dgm:spPr/>
      <dgm:t>
        <a:bodyPr/>
        <a:lstStyle/>
        <a:p>
          <a:pPr algn="ctr"/>
          <a:endParaRPr lang="en-US"/>
        </a:p>
      </dgm:t>
    </dgm:pt>
    <dgm:pt modelId="{B299E3DC-2A38-475D-8DF1-62B4E967B9FB}" type="pres">
      <dgm:prSet presAssocID="{7249762A-4942-4554-90A3-CF5523A2F081}" presName="compositeShape" presStyleCnt="0">
        <dgm:presLayoutVars>
          <dgm:chMax val="7"/>
          <dgm:dir/>
          <dgm:resizeHandles val="exact"/>
        </dgm:presLayoutVars>
      </dgm:prSet>
      <dgm:spPr/>
    </dgm:pt>
    <dgm:pt modelId="{0375C468-4322-4D04-A208-7EBF23906DAD}" type="pres">
      <dgm:prSet presAssocID="{F5E070C7-9614-4D1D-812E-5A1A78F9EC7B}" presName="circ1" presStyleLbl="vennNode1" presStyleIdx="0" presStyleCnt="3"/>
      <dgm:spPr/>
    </dgm:pt>
    <dgm:pt modelId="{2129E698-C8A8-4DBE-98D5-CD225EF9C74F}" type="pres">
      <dgm:prSet presAssocID="{F5E070C7-9614-4D1D-812E-5A1A78F9EC7B}" presName="circ1Tx" presStyleLbl="revTx" presStyleIdx="0" presStyleCnt="0">
        <dgm:presLayoutVars>
          <dgm:chMax val="0"/>
          <dgm:chPref val="0"/>
          <dgm:bulletEnabled val="1"/>
        </dgm:presLayoutVars>
      </dgm:prSet>
      <dgm:spPr/>
    </dgm:pt>
    <dgm:pt modelId="{41ED1EE0-0222-4E67-85D9-6D912F679589}" type="pres">
      <dgm:prSet presAssocID="{FA6E33CB-DF06-4BF7-B34E-B9A9D5FB7707}" presName="circ2" presStyleLbl="vennNode1" presStyleIdx="1" presStyleCnt="3"/>
      <dgm:spPr/>
    </dgm:pt>
    <dgm:pt modelId="{9EBC633E-F9C2-4267-8FFE-2690FF17311B}" type="pres">
      <dgm:prSet presAssocID="{FA6E33CB-DF06-4BF7-B34E-B9A9D5FB7707}" presName="circ2Tx" presStyleLbl="revTx" presStyleIdx="0" presStyleCnt="0">
        <dgm:presLayoutVars>
          <dgm:chMax val="0"/>
          <dgm:chPref val="0"/>
          <dgm:bulletEnabled val="1"/>
        </dgm:presLayoutVars>
      </dgm:prSet>
      <dgm:spPr/>
    </dgm:pt>
    <dgm:pt modelId="{FD868C12-24B6-4F63-A83D-10FF7A01DA4F}" type="pres">
      <dgm:prSet presAssocID="{D39C99C7-E101-4CBB-BA20-88960564C06A}" presName="circ3" presStyleLbl="vennNode1" presStyleIdx="2" presStyleCnt="3"/>
      <dgm:spPr/>
    </dgm:pt>
    <dgm:pt modelId="{BA38B683-C494-46B6-A344-21BC9DF7A678}" type="pres">
      <dgm:prSet presAssocID="{D39C99C7-E101-4CBB-BA20-88960564C06A}" presName="circ3Tx" presStyleLbl="revTx" presStyleIdx="0" presStyleCnt="0">
        <dgm:presLayoutVars>
          <dgm:chMax val="0"/>
          <dgm:chPref val="0"/>
          <dgm:bulletEnabled val="1"/>
        </dgm:presLayoutVars>
      </dgm:prSet>
      <dgm:spPr/>
    </dgm:pt>
  </dgm:ptLst>
  <dgm:cxnLst>
    <dgm:cxn modelId="{5345F80C-90DF-475A-93B4-D5DB06C15653}" srcId="{7249762A-4942-4554-90A3-CF5523A2F081}" destId="{FA6E33CB-DF06-4BF7-B34E-B9A9D5FB7707}" srcOrd="1" destOrd="0" parTransId="{EFB8EA9B-C478-4A8F-8122-23B5E6F84FFD}" sibTransId="{4632C27D-E6D9-4925-81B1-72A03463E5C9}"/>
    <dgm:cxn modelId="{E3AECD0E-73E4-480C-A1C0-C3185DC9E7FE}" type="presOf" srcId="{F5E070C7-9614-4D1D-812E-5A1A78F9EC7B}" destId="{2129E698-C8A8-4DBE-98D5-CD225EF9C74F}" srcOrd="1" destOrd="0" presId="urn:microsoft.com/office/officeart/2005/8/layout/venn1"/>
    <dgm:cxn modelId="{21D7D542-6483-4092-A6D8-5A47170FD4F1}" type="presOf" srcId="{D39C99C7-E101-4CBB-BA20-88960564C06A}" destId="{FD868C12-24B6-4F63-A83D-10FF7A01DA4F}" srcOrd="0" destOrd="0" presId="urn:microsoft.com/office/officeart/2005/8/layout/venn1"/>
    <dgm:cxn modelId="{67457D49-B358-49B3-9DD6-42DFCF1BA52F}" srcId="{7249762A-4942-4554-90A3-CF5523A2F081}" destId="{F5E070C7-9614-4D1D-812E-5A1A78F9EC7B}" srcOrd="0" destOrd="0" parTransId="{BDE16F23-887F-49AB-8CF1-2C618CC4773A}" sibTransId="{03013323-F527-4B68-8305-B4970E13459D}"/>
    <dgm:cxn modelId="{8ED84C91-8F94-45D8-A7E6-844EBFECC1E8}" type="presOf" srcId="{D39C99C7-E101-4CBB-BA20-88960564C06A}" destId="{BA38B683-C494-46B6-A344-21BC9DF7A678}" srcOrd="1" destOrd="0" presId="urn:microsoft.com/office/officeart/2005/8/layout/venn1"/>
    <dgm:cxn modelId="{0760D191-81BA-4866-ADC8-5C7F5DDA9447}" type="presOf" srcId="{7249762A-4942-4554-90A3-CF5523A2F081}" destId="{B299E3DC-2A38-475D-8DF1-62B4E967B9FB}" srcOrd="0" destOrd="0" presId="urn:microsoft.com/office/officeart/2005/8/layout/venn1"/>
    <dgm:cxn modelId="{76D83193-BA40-4FE0-96BC-3B325363A24A}" type="presOf" srcId="{FA6E33CB-DF06-4BF7-B34E-B9A9D5FB7707}" destId="{41ED1EE0-0222-4E67-85D9-6D912F679589}" srcOrd="0" destOrd="0" presId="urn:microsoft.com/office/officeart/2005/8/layout/venn1"/>
    <dgm:cxn modelId="{9C8135BB-6715-4FB9-BB80-51C3BC5D8F14}" srcId="{7249762A-4942-4554-90A3-CF5523A2F081}" destId="{D39C99C7-E101-4CBB-BA20-88960564C06A}" srcOrd="2" destOrd="0" parTransId="{12B57942-84ED-4B94-AD92-231307990DDE}" sibTransId="{13D1D393-004A-49DB-8225-4E72BD426864}"/>
    <dgm:cxn modelId="{ED8CB0BB-74B7-4F0B-A9F8-745DAE508261}" type="presOf" srcId="{FA6E33CB-DF06-4BF7-B34E-B9A9D5FB7707}" destId="{9EBC633E-F9C2-4267-8FFE-2690FF17311B}" srcOrd="1" destOrd="0" presId="urn:microsoft.com/office/officeart/2005/8/layout/venn1"/>
    <dgm:cxn modelId="{180A10FE-6EF3-4CA7-9FC2-71B853EF2DA5}" type="presOf" srcId="{F5E070C7-9614-4D1D-812E-5A1A78F9EC7B}" destId="{0375C468-4322-4D04-A208-7EBF23906DAD}" srcOrd="0" destOrd="0" presId="urn:microsoft.com/office/officeart/2005/8/layout/venn1"/>
    <dgm:cxn modelId="{96D880CF-10B0-4F39-A164-BC7969D11DD1}" type="presParOf" srcId="{B299E3DC-2A38-475D-8DF1-62B4E967B9FB}" destId="{0375C468-4322-4D04-A208-7EBF23906DAD}" srcOrd="0" destOrd="0" presId="urn:microsoft.com/office/officeart/2005/8/layout/venn1"/>
    <dgm:cxn modelId="{6818C4CF-8145-4FA5-96BA-2FCDC271A0D0}" type="presParOf" srcId="{B299E3DC-2A38-475D-8DF1-62B4E967B9FB}" destId="{2129E698-C8A8-4DBE-98D5-CD225EF9C74F}" srcOrd="1" destOrd="0" presId="urn:microsoft.com/office/officeart/2005/8/layout/venn1"/>
    <dgm:cxn modelId="{1F6A16D1-9E3A-4D69-90E0-1D2F3E04D721}" type="presParOf" srcId="{B299E3DC-2A38-475D-8DF1-62B4E967B9FB}" destId="{41ED1EE0-0222-4E67-85D9-6D912F679589}" srcOrd="2" destOrd="0" presId="urn:microsoft.com/office/officeart/2005/8/layout/venn1"/>
    <dgm:cxn modelId="{0456F4F5-5C1A-4AC8-B0BA-55E663D01B67}" type="presParOf" srcId="{B299E3DC-2A38-475D-8DF1-62B4E967B9FB}" destId="{9EBC633E-F9C2-4267-8FFE-2690FF17311B}" srcOrd="3" destOrd="0" presId="urn:microsoft.com/office/officeart/2005/8/layout/venn1"/>
    <dgm:cxn modelId="{6E54D0C8-917A-4FE2-AE52-DBC2B62897B7}" type="presParOf" srcId="{B299E3DC-2A38-475D-8DF1-62B4E967B9FB}" destId="{FD868C12-24B6-4F63-A83D-10FF7A01DA4F}" srcOrd="4" destOrd="0" presId="urn:microsoft.com/office/officeart/2005/8/layout/venn1"/>
    <dgm:cxn modelId="{338C6D05-C802-4BF9-8397-01E34669837D}" type="presParOf" srcId="{B299E3DC-2A38-475D-8DF1-62B4E967B9FB}" destId="{BA38B683-C494-46B6-A344-21BC9DF7A67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7F2C3E-F52D-4EC2-A4C8-32BBEE236C46}" type="doc">
      <dgm:prSet loTypeId="urn:microsoft.com/office/officeart/2005/8/layout/cycle8" loCatId="cycle" qsTypeId="urn:microsoft.com/office/officeart/2005/8/quickstyle/simple1" qsCatId="simple" csTypeId="urn:microsoft.com/office/officeart/2005/8/colors/accent1_2" csCatId="accent1" phldr="1"/>
      <dgm:spPr/>
    </dgm:pt>
    <dgm:pt modelId="{D0E66807-A33F-4E8C-A0AF-52C9C4C85613}">
      <dgm:prSet phldrT="[Text]" custT="1"/>
      <dgm:spPr/>
      <dgm:t>
        <a:bodyPr/>
        <a:lstStyle/>
        <a:p>
          <a:r>
            <a:rPr lang="en-US" sz="2400" dirty="0"/>
            <a:t> Assessment</a:t>
          </a:r>
        </a:p>
      </dgm:t>
    </dgm:pt>
    <dgm:pt modelId="{05779990-A252-4354-8B51-ADB545626482}" type="parTrans" cxnId="{074728CC-0901-463C-A764-480DAA49E635}">
      <dgm:prSet/>
      <dgm:spPr/>
      <dgm:t>
        <a:bodyPr/>
        <a:lstStyle/>
        <a:p>
          <a:endParaRPr lang="en-US"/>
        </a:p>
      </dgm:t>
    </dgm:pt>
    <dgm:pt modelId="{DCAC1C55-F313-4078-B048-A7DE1C16ED32}" type="sibTrans" cxnId="{074728CC-0901-463C-A764-480DAA49E635}">
      <dgm:prSet/>
      <dgm:spPr/>
      <dgm:t>
        <a:bodyPr/>
        <a:lstStyle/>
        <a:p>
          <a:endParaRPr lang="en-US"/>
        </a:p>
      </dgm:t>
    </dgm:pt>
    <dgm:pt modelId="{1AC511DE-BDF0-4A9C-988C-96D6BA80DBE8}">
      <dgm:prSet phldrT="[Text]" custT="1"/>
      <dgm:spPr/>
      <dgm:t>
        <a:bodyPr lIns="9144" rIns="9144"/>
        <a:lstStyle/>
        <a:p>
          <a:r>
            <a:rPr lang="en-US" sz="2400" dirty="0"/>
            <a:t>Performance Standards</a:t>
          </a:r>
        </a:p>
      </dgm:t>
    </dgm:pt>
    <dgm:pt modelId="{33AB5E6C-3A6F-45C8-88A4-8B6A6317B908}" type="parTrans" cxnId="{C3A3027B-F25F-4D15-B432-906557DB2852}">
      <dgm:prSet/>
      <dgm:spPr/>
      <dgm:t>
        <a:bodyPr/>
        <a:lstStyle/>
        <a:p>
          <a:endParaRPr lang="en-US"/>
        </a:p>
      </dgm:t>
    </dgm:pt>
    <dgm:pt modelId="{EB3C7A34-BFB6-4F03-A09C-2A4BBB7BFCAC}" type="sibTrans" cxnId="{C3A3027B-F25F-4D15-B432-906557DB2852}">
      <dgm:prSet/>
      <dgm:spPr/>
      <dgm:t>
        <a:bodyPr/>
        <a:lstStyle/>
        <a:p>
          <a:endParaRPr lang="en-US"/>
        </a:p>
      </dgm:t>
    </dgm:pt>
    <dgm:pt modelId="{EF2BF2A6-BF0C-4540-A1CE-9528C6ED5C4C}">
      <dgm:prSet phldrT="[Text]" custT="1"/>
      <dgm:spPr/>
      <dgm:t>
        <a:bodyPr/>
        <a:lstStyle/>
        <a:p>
          <a:r>
            <a:rPr lang="en-US" sz="2400" dirty="0"/>
            <a:t>Reflection,  Feedback, &amp; Support</a:t>
          </a:r>
        </a:p>
      </dgm:t>
    </dgm:pt>
    <dgm:pt modelId="{68D49C12-3F65-4BB9-AFC5-D9B00DE1AF15}" type="parTrans" cxnId="{57C7253D-7761-4B35-8194-2D5D92F3D08F}">
      <dgm:prSet/>
      <dgm:spPr/>
      <dgm:t>
        <a:bodyPr/>
        <a:lstStyle/>
        <a:p>
          <a:endParaRPr lang="en-US"/>
        </a:p>
      </dgm:t>
    </dgm:pt>
    <dgm:pt modelId="{4F797D27-7822-45ED-8AD8-FEA4AAAC2E75}" type="sibTrans" cxnId="{57C7253D-7761-4B35-8194-2D5D92F3D08F}">
      <dgm:prSet/>
      <dgm:spPr/>
      <dgm:t>
        <a:bodyPr/>
        <a:lstStyle/>
        <a:p>
          <a:endParaRPr lang="en-US"/>
        </a:p>
      </dgm:t>
    </dgm:pt>
    <dgm:pt modelId="{50C71E13-D1CF-4EE0-9354-EF4DB47EC5F0}" type="pres">
      <dgm:prSet presAssocID="{727F2C3E-F52D-4EC2-A4C8-32BBEE236C46}" presName="compositeShape" presStyleCnt="0">
        <dgm:presLayoutVars>
          <dgm:chMax val="7"/>
          <dgm:dir/>
          <dgm:resizeHandles val="exact"/>
        </dgm:presLayoutVars>
      </dgm:prSet>
      <dgm:spPr/>
    </dgm:pt>
    <dgm:pt modelId="{A7F4E745-A79F-4389-A919-EC687994B619}" type="pres">
      <dgm:prSet presAssocID="{727F2C3E-F52D-4EC2-A4C8-32BBEE236C46}" presName="wedge1" presStyleLbl="node1" presStyleIdx="0" presStyleCnt="3"/>
      <dgm:spPr/>
    </dgm:pt>
    <dgm:pt modelId="{AA356F47-3825-4B6D-953A-B890B9CDE574}" type="pres">
      <dgm:prSet presAssocID="{727F2C3E-F52D-4EC2-A4C8-32BBEE236C46}" presName="dummy1a" presStyleCnt="0"/>
      <dgm:spPr/>
    </dgm:pt>
    <dgm:pt modelId="{A61BD570-A98F-48F6-AD07-ADBEEBB4D5A7}" type="pres">
      <dgm:prSet presAssocID="{727F2C3E-F52D-4EC2-A4C8-32BBEE236C46}" presName="dummy1b" presStyleCnt="0"/>
      <dgm:spPr/>
    </dgm:pt>
    <dgm:pt modelId="{06A95783-C927-4091-97A5-3532E93F2B1F}" type="pres">
      <dgm:prSet presAssocID="{727F2C3E-F52D-4EC2-A4C8-32BBEE236C46}" presName="wedge1Tx" presStyleLbl="node1" presStyleIdx="0" presStyleCnt="3">
        <dgm:presLayoutVars>
          <dgm:chMax val="0"/>
          <dgm:chPref val="0"/>
          <dgm:bulletEnabled val="1"/>
        </dgm:presLayoutVars>
      </dgm:prSet>
      <dgm:spPr/>
    </dgm:pt>
    <dgm:pt modelId="{9ACE23DF-DA86-4BA2-AD96-C8E03ED17905}" type="pres">
      <dgm:prSet presAssocID="{727F2C3E-F52D-4EC2-A4C8-32BBEE236C46}" presName="wedge2" presStyleLbl="node1" presStyleIdx="1" presStyleCnt="3"/>
      <dgm:spPr/>
    </dgm:pt>
    <dgm:pt modelId="{85F7C055-0D3F-48CA-BDBF-62384D4217A4}" type="pres">
      <dgm:prSet presAssocID="{727F2C3E-F52D-4EC2-A4C8-32BBEE236C46}" presName="dummy2a" presStyleCnt="0"/>
      <dgm:spPr/>
    </dgm:pt>
    <dgm:pt modelId="{265386D1-4D32-4DB0-BA41-24D861B49BEC}" type="pres">
      <dgm:prSet presAssocID="{727F2C3E-F52D-4EC2-A4C8-32BBEE236C46}" presName="dummy2b" presStyleCnt="0"/>
      <dgm:spPr/>
    </dgm:pt>
    <dgm:pt modelId="{489AA245-ED52-4194-A9AC-6AA21316B556}" type="pres">
      <dgm:prSet presAssocID="{727F2C3E-F52D-4EC2-A4C8-32BBEE236C46}" presName="wedge2Tx" presStyleLbl="node1" presStyleIdx="1" presStyleCnt="3">
        <dgm:presLayoutVars>
          <dgm:chMax val="0"/>
          <dgm:chPref val="0"/>
          <dgm:bulletEnabled val="1"/>
        </dgm:presLayoutVars>
      </dgm:prSet>
      <dgm:spPr/>
    </dgm:pt>
    <dgm:pt modelId="{30A88EAF-712A-49D5-8CB5-8C0FB19BAD89}" type="pres">
      <dgm:prSet presAssocID="{727F2C3E-F52D-4EC2-A4C8-32BBEE236C46}" presName="wedge3" presStyleLbl="node1" presStyleIdx="2" presStyleCnt="3"/>
      <dgm:spPr/>
    </dgm:pt>
    <dgm:pt modelId="{991F8084-67F4-489B-A351-A9772FA69CF7}" type="pres">
      <dgm:prSet presAssocID="{727F2C3E-F52D-4EC2-A4C8-32BBEE236C46}" presName="dummy3a" presStyleCnt="0"/>
      <dgm:spPr/>
    </dgm:pt>
    <dgm:pt modelId="{5CD5D60B-E57F-4B53-BC17-7F19F7ED68BC}" type="pres">
      <dgm:prSet presAssocID="{727F2C3E-F52D-4EC2-A4C8-32BBEE236C46}" presName="dummy3b" presStyleCnt="0"/>
      <dgm:spPr/>
    </dgm:pt>
    <dgm:pt modelId="{6B5C22C1-A402-43C0-9E48-9AF5BD1473CF}" type="pres">
      <dgm:prSet presAssocID="{727F2C3E-F52D-4EC2-A4C8-32BBEE236C46}" presName="wedge3Tx" presStyleLbl="node1" presStyleIdx="2" presStyleCnt="3">
        <dgm:presLayoutVars>
          <dgm:chMax val="0"/>
          <dgm:chPref val="0"/>
          <dgm:bulletEnabled val="1"/>
        </dgm:presLayoutVars>
      </dgm:prSet>
      <dgm:spPr/>
    </dgm:pt>
    <dgm:pt modelId="{3D8E5E83-80E7-4AFB-B114-BADBB186B84F}" type="pres">
      <dgm:prSet presAssocID="{DCAC1C55-F313-4078-B048-A7DE1C16ED32}" presName="arrowWedge1" presStyleLbl="fgSibTrans2D1" presStyleIdx="0" presStyleCnt="3"/>
      <dgm:spPr/>
    </dgm:pt>
    <dgm:pt modelId="{925C54B4-4994-4C18-95A3-FD77F9572868}" type="pres">
      <dgm:prSet presAssocID="{4F797D27-7822-45ED-8AD8-FEA4AAAC2E75}" presName="arrowWedge2" presStyleLbl="fgSibTrans2D1" presStyleIdx="1" presStyleCnt="3"/>
      <dgm:spPr/>
    </dgm:pt>
    <dgm:pt modelId="{08DD33F4-3159-41AB-85A3-F0C04AB35EF6}" type="pres">
      <dgm:prSet presAssocID="{EB3C7A34-BFB6-4F03-A09C-2A4BBB7BFCAC}" presName="arrowWedge3" presStyleLbl="fgSibTrans2D1" presStyleIdx="2" presStyleCnt="3"/>
      <dgm:spPr/>
    </dgm:pt>
  </dgm:ptLst>
  <dgm:cxnLst>
    <dgm:cxn modelId="{DB6B321A-AFDE-4F19-BAF7-4357CEB0FF57}" type="presOf" srcId="{1AC511DE-BDF0-4A9C-988C-96D6BA80DBE8}" destId="{6B5C22C1-A402-43C0-9E48-9AF5BD1473CF}" srcOrd="1" destOrd="0" presId="urn:microsoft.com/office/officeart/2005/8/layout/cycle8"/>
    <dgm:cxn modelId="{57C7253D-7761-4B35-8194-2D5D92F3D08F}" srcId="{727F2C3E-F52D-4EC2-A4C8-32BBEE236C46}" destId="{EF2BF2A6-BF0C-4540-A1CE-9528C6ED5C4C}" srcOrd="1" destOrd="0" parTransId="{68D49C12-3F65-4BB9-AFC5-D9B00DE1AF15}" sibTransId="{4F797D27-7822-45ED-8AD8-FEA4AAAC2E75}"/>
    <dgm:cxn modelId="{28A89E3E-3908-409B-AF3A-3EB5CD8A8972}" type="presOf" srcId="{EF2BF2A6-BF0C-4540-A1CE-9528C6ED5C4C}" destId="{489AA245-ED52-4194-A9AC-6AA21316B556}" srcOrd="1" destOrd="0" presId="urn:microsoft.com/office/officeart/2005/8/layout/cycle8"/>
    <dgm:cxn modelId="{C3A3027B-F25F-4D15-B432-906557DB2852}" srcId="{727F2C3E-F52D-4EC2-A4C8-32BBEE236C46}" destId="{1AC511DE-BDF0-4A9C-988C-96D6BA80DBE8}" srcOrd="2" destOrd="0" parTransId="{33AB5E6C-3A6F-45C8-88A4-8B6A6317B908}" sibTransId="{EB3C7A34-BFB6-4F03-A09C-2A4BBB7BFCAC}"/>
    <dgm:cxn modelId="{94262990-D89B-49CE-97D4-BEA0041AD22C}" type="presOf" srcId="{1AC511DE-BDF0-4A9C-988C-96D6BA80DBE8}" destId="{30A88EAF-712A-49D5-8CB5-8C0FB19BAD89}" srcOrd="0" destOrd="0" presId="urn:microsoft.com/office/officeart/2005/8/layout/cycle8"/>
    <dgm:cxn modelId="{201378A9-7D2C-4C3C-830F-B49F269697B7}" type="presOf" srcId="{727F2C3E-F52D-4EC2-A4C8-32BBEE236C46}" destId="{50C71E13-D1CF-4EE0-9354-EF4DB47EC5F0}" srcOrd="0" destOrd="0" presId="urn:microsoft.com/office/officeart/2005/8/layout/cycle8"/>
    <dgm:cxn modelId="{A375C4AC-5E09-4E25-AB1A-04D131F0DD0B}" type="presOf" srcId="{EF2BF2A6-BF0C-4540-A1CE-9528C6ED5C4C}" destId="{9ACE23DF-DA86-4BA2-AD96-C8E03ED17905}" srcOrd="0" destOrd="0" presId="urn:microsoft.com/office/officeart/2005/8/layout/cycle8"/>
    <dgm:cxn modelId="{074728CC-0901-463C-A764-480DAA49E635}" srcId="{727F2C3E-F52D-4EC2-A4C8-32BBEE236C46}" destId="{D0E66807-A33F-4E8C-A0AF-52C9C4C85613}" srcOrd="0" destOrd="0" parTransId="{05779990-A252-4354-8B51-ADB545626482}" sibTransId="{DCAC1C55-F313-4078-B048-A7DE1C16ED32}"/>
    <dgm:cxn modelId="{8E1120F8-97F3-46FB-A1F9-261569645D89}" type="presOf" srcId="{D0E66807-A33F-4E8C-A0AF-52C9C4C85613}" destId="{06A95783-C927-4091-97A5-3532E93F2B1F}" srcOrd="1" destOrd="0" presId="urn:microsoft.com/office/officeart/2005/8/layout/cycle8"/>
    <dgm:cxn modelId="{57E881F9-F407-4F37-9D5D-3C9ED4592F3A}" type="presOf" srcId="{D0E66807-A33F-4E8C-A0AF-52C9C4C85613}" destId="{A7F4E745-A79F-4389-A919-EC687994B619}" srcOrd="0" destOrd="0" presId="urn:microsoft.com/office/officeart/2005/8/layout/cycle8"/>
    <dgm:cxn modelId="{83F0DAB0-D191-40AD-B1AE-6658BF72EE5B}" type="presParOf" srcId="{50C71E13-D1CF-4EE0-9354-EF4DB47EC5F0}" destId="{A7F4E745-A79F-4389-A919-EC687994B619}" srcOrd="0" destOrd="0" presId="urn:microsoft.com/office/officeart/2005/8/layout/cycle8"/>
    <dgm:cxn modelId="{F9D290B8-40DA-4954-820E-E4E60986101C}" type="presParOf" srcId="{50C71E13-D1CF-4EE0-9354-EF4DB47EC5F0}" destId="{AA356F47-3825-4B6D-953A-B890B9CDE574}" srcOrd="1" destOrd="0" presId="urn:microsoft.com/office/officeart/2005/8/layout/cycle8"/>
    <dgm:cxn modelId="{49C60693-8F22-420E-8AB1-EC47D1A2C848}" type="presParOf" srcId="{50C71E13-D1CF-4EE0-9354-EF4DB47EC5F0}" destId="{A61BD570-A98F-48F6-AD07-ADBEEBB4D5A7}" srcOrd="2" destOrd="0" presId="urn:microsoft.com/office/officeart/2005/8/layout/cycle8"/>
    <dgm:cxn modelId="{189A498D-2862-4A47-B989-FC289F13B13D}" type="presParOf" srcId="{50C71E13-D1CF-4EE0-9354-EF4DB47EC5F0}" destId="{06A95783-C927-4091-97A5-3532E93F2B1F}" srcOrd="3" destOrd="0" presId="urn:microsoft.com/office/officeart/2005/8/layout/cycle8"/>
    <dgm:cxn modelId="{1BDA6030-6262-4358-968F-F6129EE1A4F2}" type="presParOf" srcId="{50C71E13-D1CF-4EE0-9354-EF4DB47EC5F0}" destId="{9ACE23DF-DA86-4BA2-AD96-C8E03ED17905}" srcOrd="4" destOrd="0" presId="urn:microsoft.com/office/officeart/2005/8/layout/cycle8"/>
    <dgm:cxn modelId="{37F6CD14-FAF3-4AFC-A3A2-3675C5812CA6}" type="presParOf" srcId="{50C71E13-D1CF-4EE0-9354-EF4DB47EC5F0}" destId="{85F7C055-0D3F-48CA-BDBF-62384D4217A4}" srcOrd="5" destOrd="0" presId="urn:microsoft.com/office/officeart/2005/8/layout/cycle8"/>
    <dgm:cxn modelId="{84439ABB-F975-44E7-A7FB-9AB678C55C6E}" type="presParOf" srcId="{50C71E13-D1CF-4EE0-9354-EF4DB47EC5F0}" destId="{265386D1-4D32-4DB0-BA41-24D861B49BEC}" srcOrd="6" destOrd="0" presId="urn:microsoft.com/office/officeart/2005/8/layout/cycle8"/>
    <dgm:cxn modelId="{F1F2E7FB-7BD6-4C7B-AE66-12A9064F0D20}" type="presParOf" srcId="{50C71E13-D1CF-4EE0-9354-EF4DB47EC5F0}" destId="{489AA245-ED52-4194-A9AC-6AA21316B556}" srcOrd="7" destOrd="0" presId="urn:microsoft.com/office/officeart/2005/8/layout/cycle8"/>
    <dgm:cxn modelId="{87453194-B105-4E4E-A770-63C9F7F87CC4}" type="presParOf" srcId="{50C71E13-D1CF-4EE0-9354-EF4DB47EC5F0}" destId="{30A88EAF-712A-49D5-8CB5-8C0FB19BAD89}" srcOrd="8" destOrd="0" presId="urn:microsoft.com/office/officeart/2005/8/layout/cycle8"/>
    <dgm:cxn modelId="{5DC90530-623F-425C-AB4E-E36A5F2750CB}" type="presParOf" srcId="{50C71E13-D1CF-4EE0-9354-EF4DB47EC5F0}" destId="{991F8084-67F4-489B-A351-A9772FA69CF7}" srcOrd="9" destOrd="0" presId="urn:microsoft.com/office/officeart/2005/8/layout/cycle8"/>
    <dgm:cxn modelId="{4FAB9EC4-4F9A-4DBF-A1E8-6464551F5A35}" type="presParOf" srcId="{50C71E13-D1CF-4EE0-9354-EF4DB47EC5F0}" destId="{5CD5D60B-E57F-4B53-BC17-7F19F7ED68BC}" srcOrd="10" destOrd="0" presId="urn:microsoft.com/office/officeart/2005/8/layout/cycle8"/>
    <dgm:cxn modelId="{4AAA4207-72BD-4A11-B5B5-95CB7AFC78B8}" type="presParOf" srcId="{50C71E13-D1CF-4EE0-9354-EF4DB47EC5F0}" destId="{6B5C22C1-A402-43C0-9E48-9AF5BD1473CF}" srcOrd="11" destOrd="0" presId="urn:microsoft.com/office/officeart/2005/8/layout/cycle8"/>
    <dgm:cxn modelId="{B1D438AB-7ED4-4A6E-AA39-512324BD7076}" type="presParOf" srcId="{50C71E13-D1CF-4EE0-9354-EF4DB47EC5F0}" destId="{3D8E5E83-80E7-4AFB-B114-BADBB186B84F}" srcOrd="12" destOrd="0" presId="urn:microsoft.com/office/officeart/2005/8/layout/cycle8"/>
    <dgm:cxn modelId="{CCED2F0F-FBF9-4925-B26D-EFC8987EF8B9}" type="presParOf" srcId="{50C71E13-D1CF-4EE0-9354-EF4DB47EC5F0}" destId="{925C54B4-4994-4C18-95A3-FD77F9572868}" srcOrd="13" destOrd="0" presId="urn:microsoft.com/office/officeart/2005/8/layout/cycle8"/>
    <dgm:cxn modelId="{06CC5341-6760-451D-83ED-18910FFB08D3}" type="presParOf" srcId="{50C71E13-D1CF-4EE0-9354-EF4DB47EC5F0}" destId="{08DD33F4-3159-41AB-85A3-F0C04AB35EF6}"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2AF582-2B1F-43D9-A12E-5D86C7E9B3C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270AF98-A132-479F-8D47-6C9551CF4206}">
      <dgm:prSet phldrT="[Text]"/>
      <dgm:spPr/>
      <dgm:t>
        <a:bodyPr/>
        <a:lstStyle/>
        <a:p>
          <a:r>
            <a:rPr lang="en-US" dirty="0"/>
            <a:t>Onboarding</a:t>
          </a:r>
        </a:p>
      </dgm:t>
    </dgm:pt>
    <dgm:pt modelId="{A625BE8D-4A13-49A6-B914-C5F4308065C6}" type="parTrans" cxnId="{D5851984-981F-4D90-87B3-0280B0C22D06}">
      <dgm:prSet/>
      <dgm:spPr/>
      <dgm:t>
        <a:bodyPr/>
        <a:lstStyle/>
        <a:p>
          <a:endParaRPr lang="en-US"/>
        </a:p>
      </dgm:t>
    </dgm:pt>
    <dgm:pt modelId="{FA6A84BF-2A21-4D59-B708-AF4029ED8082}" type="sibTrans" cxnId="{D5851984-981F-4D90-87B3-0280B0C22D06}">
      <dgm:prSet/>
      <dgm:spPr/>
      <dgm:t>
        <a:bodyPr/>
        <a:lstStyle/>
        <a:p>
          <a:endParaRPr lang="en-US"/>
        </a:p>
      </dgm:t>
    </dgm:pt>
    <dgm:pt modelId="{B14BAAE5-7BEA-4C3B-AE95-02F926A1B395}">
      <dgm:prSet phldrT="[Text]"/>
      <dgm:spPr/>
      <dgm:t>
        <a:bodyPr/>
        <a:lstStyle/>
        <a:p>
          <a:r>
            <a:rPr lang="en-US" dirty="0"/>
            <a:t>Training &amp; Development</a:t>
          </a:r>
        </a:p>
      </dgm:t>
    </dgm:pt>
    <dgm:pt modelId="{5A56A6B0-45E9-4896-BA1D-4525AFC3C261}" type="parTrans" cxnId="{AE82C092-0F78-4100-A380-3A8C5268B20F}">
      <dgm:prSet/>
      <dgm:spPr/>
      <dgm:t>
        <a:bodyPr/>
        <a:lstStyle/>
        <a:p>
          <a:endParaRPr lang="en-US"/>
        </a:p>
      </dgm:t>
    </dgm:pt>
    <dgm:pt modelId="{06022FD3-B127-4B8B-AF42-016937C6AC83}" type="sibTrans" cxnId="{AE82C092-0F78-4100-A380-3A8C5268B20F}">
      <dgm:prSet/>
      <dgm:spPr/>
      <dgm:t>
        <a:bodyPr/>
        <a:lstStyle/>
        <a:p>
          <a:endParaRPr lang="en-US"/>
        </a:p>
      </dgm:t>
    </dgm:pt>
    <dgm:pt modelId="{659570AB-7083-4051-9763-B6A9EE380567}">
      <dgm:prSet phldrT="[Text]"/>
      <dgm:spPr/>
      <dgm:t>
        <a:bodyPr/>
        <a:lstStyle/>
        <a:p>
          <a:r>
            <a:rPr lang="en-US" dirty="0"/>
            <a:t>Performance Management</a:t>
          </a:r>
        </a:p>
      </dgm:t>
    </dgm:pt>
    <dgm:pt modelId="{49E0BF4B-4B9A-4013-8331-F466610A5892}" type="parTrans" cxnId="{E836C91F-2B1D-4DFF-8EC7-6325FE17562B}">
      <dgm:prSet/>
      <dgm:spPr/>
      <dgm:t>
        <a:bodyPr/>
        <a:lstStyle/>
        <a:p>
          <a:endParaRPr lang="en-US"/>
        </a:p>
      </dgm:t>
    </dgm:pt>
    <dgm:pt modelId="{CBFB39E0-71AE-4015-A49B-39C6803B5765}" type="sibTrans" cxnId="{E836C91F-2B1D-4DFF-8EC7-6325FE17562B}">
      <dgm:prSet/>
      <dgm:spPr/>
      <dgm:t>
        <a:bodyPr/>
        <a:lstStyle/>
        <a:p>
          <a:endParaRPr lang="en-US"/>
        </a:p>
      </dgm:t>
    </dgm:pt>
    <dgm:pt modelId="{52563192-12AC-4CF2-8F57-3FB6051A28F9}">
      <dgm:prSet phldrT="[Text]"/>
      <dgm:spPr/>
      <dgm:t>
        <a:bodyPr/>
        <a:lstStyle/>
        <a:p>
          <a:r>
            <a:rPr lang="en-US" dirty="0"/>
            <a:t>Career Ladders &amp; Succession</a:t>
          </a:r>
        </a:p>
      </dgm:t>
    </dgm:pt>
    <dgm:pt modelId="{0A709934-8435-4F44-8194-2E012D16029A}" type="parTrans" cxnId="{F2A1811C-27E9-4836-97F8-7ABD1D0AAC2C}">
      <dgm:prSet/>
      <dgm:spPr/>
      <dgm:t>
        <a:bodyPr/>
        <a:lstStyle/>
        <a:p>
          <a:endParaRPr lang="en-US"/>
        </a:p>
      </dgm:t>
    </dgm:pt>
    <dgm:pt modelId="{1B5AD727-2729-427D-92DB-64ECD336F7D7}" type="sibTrans" cxnId="{F2A1811C-27E9-4836-97F8-7ABD1D0AAC2C}">
      <dgm:prSet/>
      <dgm:spPr/>
      <dgm:t>
        <a:bodyPr/>
        <a:lstStyle/>
        <a:p>
          <a:endParaRPr lang="en-US"/>
        </a:p>
      </dgm:t>
    </dgm:pt>
    <dgm:pt modelId="{2C944856-3C2B-41B3-8CC9-2984D3CCF422}" type="pres">
      <dgm:prSet presAssocID="{8B2AF582-2B1F-43D9-A12E-5D86C7E9B3CB}" presName="Name0" presStyleCnt="0">
        <dgm:presLayoutVars>
          <dgm:dir/>
          <dgm:resizeHandles val="exact"/>
        </dgm:presLayoutVars>
      </dgm:prSet>
      <dgm:spPr/>
    </dgm:pt>
    <dgm:pt modelId="{2EE56523-E737-44D4-9F41-44C28C45B842}" type="pres">
      <dgm:prSet presAssocID="{F270AF98-A132-479F-8D47-6C9551CF4206}" presName="compNode" presStyleCnt="0"/>
      <dgm:spPr/>
    </dgm:pt>
    <dgm:pt modelId="{5640A33F-7BDB-47A6-A34D-25AEEFB319FC}" type="pres">
      <dgm:prSet presAssocID="{F270AF98-A132-479F-8D47-6C9551CF4206}" presName="pictRect" presStyleLbl="node1" presStyleIdx="0" presStyleCnt="4"/>
      <dgm:spPr>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Home with solid fill"/>
        </a:ext>
      </dgm:extLst>
    </dgm:pt>
    <dgm:pt modelId="{4DC22458-03A2-4BF1-AC9B-EDC4A3AE5CA4}" type="pres">
      <dgm:prSet presAssocID="{F270AF98-A132-479F-8D47-6C9551CF4206}" presName="textRect" presStyleLbl="revTx" presStyleIdx="0" presStyleCnt="4">
        <dgm:presLayoutVars>
          <dgm:bulletEnabled val="1"/>
        </dgm:presLayoutVars>
      </dgm:prSet>
      <dgm:spPr/>
    </dgm:pt>
    <dgm:pt modelId="{F078616D-9A1C-4BC9-A1B0-0AF312B161C4}" type="pres">
      <dgm:prSet presAssocID="{FA6A84BF-2A21-4D59-B708-AF4029ED8082}" presName="sibTrans" presStyleLbl="sibTrans2D1" presStyleIdx="0" presStyleCnt="0"/>
      <dgm:spPr/>
    </dgm:pt>
    <dgm:pt modelId="{E00582CB-F31D-4D14-B4FA-4A69A7C28D90}" type="pres">
      <dgm:prSet presAssocID="{B14BAAE5-7BEA-4C3B-AE95-02F926A1B395}" presName="compNode" presStyleCnt="0"/>
      <dgm:spPr/>
    </dgm:pt>
    <dgm:pt modelId="{D3718F9F-3C3A-48C6-8E75-FDADBE48DFD4}" type="pres">
      <dgm:prSet presAssocID="{B14BAAE5-7BEA-4C3B-AE95-02F926A1B395}" presName="pictRect" presStyleLbl="node1" presStyleIdx="1" presStyleCnt="4"/>
      <dgm:spPr>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Idea outline"/>
        </a:ext>
      </dgm:extLst>
    </dgm:pt>
    <dgm:pt modelId="{4B187C0A-185D-4282-BE6F-D67226AB3C2C}" type="pres">
      <dgm:prSet presAssocID="{B14BAAE5-7BEA-4C3B-AE95-02F926A1B395}" presName="textRect" presStyleLbl="revTx" presStyleIdx="1" presStyleCnt="4">
        <dgm:presLayoutVars>
          <dgm:bulletEnabled val="1"/>
        </dgm:presLayoutVars>
      </dgm:prSet>
      <dgm:spPr/>
    </dgm:pt>
    <dgm:pt modelId="{9321D781-4AC1-4305-84D6-3C9B7ED29D51}" type="pres">
      <dgm:prSet presAssocID="{06022FD3-B127-4B8B-AF42-016937C6AC83}" presName="sibTrans" presStyleLbl="sibTrans2D1" presStyleIdx="0" presStyleCnt="0"/>
      <dgm:spPr/>
    </dgm:pt>
    <dgm:pt modelId="{7DA8A4CC-596E-45FF-8BE0-38682F4271BF}" type="pres">
      <dgm:prSet presAssocID="{659570AB-7083-4051-9763-B6A9EE380567}" presName="compNode" presStyleCnt="0"/>
      <dgm:spPr/>
    </dgm:pt>
    <dgm:pt modelId="{E4D3114A-CD92-4E02-8300-2842DBE616B3}" type="pres">
      <dgm:prSet presAssocID="{659570AB-7083-4051-9763-B6A9EE380567}" presName="pictRect" presStyleLbl="node1" presStyleIdx="2" presStyleCnt="4"/>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Handshake with solid fill"/>
        </a:ext>
      </dgm:extLst>
    </dgm:pt>
    <dgm:pt modelId="{DBC77898-0CAE-4D12-AFAF-4F53B0CE3004}" type="pres">
      <dgm:prSet presAssocID="{659570AB-7083-4051-9763-B6A9EE380567}" presName="textRect" presStyleLbl="revTx" presStyleIdx="2" presStyleCnt="4">
        <dgm:presLayoutVars>
          <dgm:bulletEnabled val="1"/>
        </dgm:presLayoutVars>
      </dgm:prSet>
      <dgm:spPr/>
    </dgm:pt>
    <dgm:pt modelId="{AE8B18DA-B44C-47EC-80F0-A85AF4AE8F70}" type="pres">
      <dgm:prSet presAssocID="{CBFB39E0-71AE-4015-A49B-39C6803B5765}" presName="sibTrans" presStyleLbl="sibTrans2D1" presStyleIdx="0" presStyleCnt="0"/>
      <dgm:spPr/>
    </dgm:pt>
    <dgm:pt modelId="{EE3BA8F4-3613-46E3-8B38-A224E4B8AF80}" type="pres">
      <dgm:prSet presAssocID="{52563192-12AC-4CF2-8F57-3FB6051A28F9}" presName="compNode" presStyleCnt="0"/>
      <dgm:spPr/>
    </dgm:pt>
    <dgm:pt modelId="{99E24A62-77BB-4972-8B04-AF98258E4359}" type="pres">
      <dgm:prSet presAssocID="{52563192-12AC-4CF2-8F57-3FB6051A28F9}" presName="pictRect" presStyleLbl="node1" presStyleIdx="3" presStyleCnt="4"/>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dgm:spPr>
      <dgm:extLst>
        <a:ext uri="{E40237B7-FDA0-4F09-8148-C483321AD2D9}">
          <dgm14:cNvPr xmlns:dgm14="http://schemas.microsoft.com/office/drawing/2010/diagram" id="0" name="" descr="Business Growth with solid fill"/>
        </a:ext>
      </dgm:extLst>
    </dgm:pt>
    <dgm:pt modelId="{3644DF23-B17F-4002-A38C-F2CDCAE865E6}" type="pres">
      <dgm:prSet presAssocID="{52563192-12AC-4CF2-8F57-3FB6051A28F9}" presName="textRect" presStyleLbl="revTx" presStyleIdx="3" presStyleCnt="4">
        <dgm:presLayoutVars>
          <dgm:bulletEnabled val="1"/>
        </dgm:presLayoutVars>
      </dgm:prSet>
      <dgm:spPr/>
    </dgm:pt>
  </dgm:ptLst>
  <dgm:cxnLst>
    <dgm:cxn modelId="{3ACBC612-45D5-435B-91FA-CF2AE2AABC48}" type="presOf" srcId="{B14BAAE5-7BEA-4C3B-AE95-02F926A1B395}" destId="{4B187C0A-185D-4282-BE6F-D67226AB3C2C}" srcOrd="0" destOrd="0" presId="urn:microsoft.com/office/officeart/2005/8/layout/pList1"/>
    <dgm:cxn modelId="{F2A1811C-27E9-4836-97F8-7ABD1D0AAC2C}" srcId="{8B2AF582-2B1F-43D9-A12E-5D86C7E9B3CB}" destId="{52563192-12AC-4CF2-8F57-3FB6051A28F9}" srcOrd="3" destOrd="0" parTransId="{0A709934-8435-4F44-8194-2E012D16029A}" sibTransId="{1B5AD727-2729-427D-92DB-64ECD336F7D7}"/>
    <dgm:cxn modelId="{E836C91F-2B1D-4DFF-8EC7-6325FE17562B}" srcId="{8B2AF582-2B1F-43D9-A12E-5D86C7E9B3CB}" destId="{659570AB-7083-4051-9763-B6A9EE380567}" srcOrd="2" destOrd="0" parTransId="{49E0BF4B-4B9A-4013-8331-F466610A5892}" sibTransId="{CBFB39E0-71AE-4015-A49B-39C6803B5765}"/>
    <dgm:cxn modelId="{9A4A3330-E7DC-44C2-8643-F9707417A886}" type="presOf" srcId="{06022FD3-B127-4B8B-AF42-016937C6AC83}" destId="{9321D781-4AC1-4305-84D6-3C9B7ED29D51}" srcOrd="0" destOrd="0" presId="urn:microsoft.com/office/officeart/2005/8/layout/pList1"/>
    <dgm:cxn modelId="{CC6FF33F-C4BC-4EED-9941-6B4C82F0A75C}" type="presOf" srcId="{8B2AF582-2B1F-43D9-A12E-5D86C7E9B3CB}" destId="{2C944856-3C2B-41B3-8CC9-2984D3CCF422}" srcOrd="0" destOrd="0" presId="urn:microsoft.com/office/officeart/2005/8/layout/pList1"/>
    <dgm:cxn modelId="{CF54CF63-F352-49E0-B5FE-DB34CA44DCA7}" type="presOf" srcId="{F270AF98-A132-479F-8D47-6C9551CF4206}" destId="{4DC22458-03A2-4BF1-AC9B-EDC4A3AE5CA4}" srcOrd="0" destOrd="0" presId="urn:microsoft.com/office/officeart/2005/8/layout/pList1"/>
    <dgm:cxn modelId="{B0B1887C-7E42-4D0F-810B-8ED07052596D}" type="presOf" srcId="{CBFB39E0-71AE-4015-A49B-39C6803B5765}" destId="{AE8B18DA-B44C-47EC-80F0-A85AF4AE8F70}" srcOrd="0" destOrd="0" presId="urn:microsoft.com/office/officeart/2005/8/layout/pList1"/>
    <dgm:cxn modelId="{D5851984-981F-4D90-87B3-0280B0C22D06}" srcId="{8B2AF582-2B1F-43D9-A12E-5D86C7E9B3CB}" destId="{F270AF98-A132-479F-8D47-6C9551CF4206}" srcOrd="0" destOrd="0" parTransId="{A625BE8D-4A13-49A6-B914-C5F4308065C6}" sibTransId="{FA6A84BF-2A21-4D59-B708-AF4029ED8082}"/>
    <dgm:cxn modelId="{AE82C092-0F78-4100-A380-3A8C5268B20F}" srcId="{8B2AF582-2B1F-43D9-A12E-5D86C7E9B3CB}" destId="{B14BAAE5-7BEA-4C3B-AE95-02F926A1B395}" srcOrd="1" destOrd="0" parTransId="{5A56A6B0-45E9-4896-BA1D-4525AFC3C261}" sibTransId="{06022FD3-B127-4B8B-AF42-016937C6AC83}"/>
    <dgm:cxn modelId="{AB7077A6-3BC0-4D76-89FC-DCD2BC8D9A6D}" type="presOf" srcId="{52563192-12AC-4CF2-8F57-3FB6051A28F9}" destId="{3644DF23-B17F-4002-A38C-F2CDCAE865E6}" srcOrd="0" destOrd="0" presId="urn:microsoft.com/office/officeart/2005/8/layout/pList1"/>
    <dgm:cxn modelId="{F4B340A9-08B2-4DE3-87EB-36D4B6801E44}" type="presOf" srcId="{659570AB-7083-4051-9763-B6A9EE380567}" destId="{DBC77898-0CAE-4D12-AFAF-4F53B0CE3004}" srcOrd="0" destOrd="0" presId="urn:microsoft.com/office/officeart/2005/8/layout/pList1"/>
    <dgm:cxn modelId="{EA7247F3-8161-4720-B86F-6F9C1237B873}" type="presOf" srcId="{FA6A84BF-2A21-4D59-B708-AF4029ED8082}" destId="{F078616D-9A1C-4BC9-A1B0-0AF312B161C4}" srcOrd="0" destOrd="0" presId="urn:microsoft.com/office/officeart/2005/8/layout/pList1"/>
    <dgm:cxn modelId="{6C2D999D-3C41-49A5-B52B-7CB5E92DC185}" type="presParOf" srcId="{2C944856-3C2B-41B3-8CC9-2984D3CCF422}" destId="{2EE56523-E737-44D4-9F41-44C28C45B842}" srcOrd="0" destOrd="0" presId="urn:microsoft.com/office/officeart/2005/8/layout/pList1"/>
    <dgm:cxn modelId="{998DD782-7804-426D-A5F6-795E6B065C9D}" type="presParOf" srcId="{2EE56523-E737-44D4-9F41-44C28C45B842}" destId="{5640A33F-7BDB-47A6-A34D-25AEEFB319FC}" srcOrd="0" destOrd="0" presId="urn:microsoft.com/office/officeart/2005/8/layout/pList1"/>
    <dgm:cxn modelId="{46FFC995-44E3-45BC-9804-AA9EFF713B2F}" type="presParOf" srcId="{2EE56523-E737-44D4-9F41-44C28C45B842}" destId="{4DC22458-03A2-4BF1-AC9B-EDC4A3AE5CA4}" srcOrd="1" destOrd="0" presId="urn:microsoft.com/office/officeart/2005/8/layout/pList1"/>
    <dgm:cxn modelId="{BD04D007-6A47-4E81-AA3E-B7F793938819}" type="presParOf" srcId="{2C944856-3C2B-41B3-8CC9-2984D3CCF422}" destId="{F078616D-9A1C-4BC9-A1B0-0AF312B161C4}" srcOrd="1" destOrd="0" presId="urn:microsoft.com/office/officeart/2005/8/layout/pList1"/>
    <dgm:cxn modelId="{051061BF-B2EC-4EB4-A577-94F138FEB7E4}" type="presParOf" srcId="{2C944856-3C2B-41B3-8CC9-2984D3CCF422}" destId="{E00582CB-F31D-4D14-B4FA-4A69A7C28D90}" srcOrd="2" destOrd="0" presId="urn:microsoft.com/office/officeart/2005/8/layout/pList1"/>
    <dgm:cxn modelId="{CD6F4B94-C879-4DA2-8429-ED9287D0A7AD}" type="presParOf" srcId="{E00582CB-F31D-4D14-B4FA-4A69A7C28D90}" destId="{D3718F9F-3C3A-48C6-8E75-FDADBE48DFD4}" srcOrd="0" destOrd="0" presId="urn:microsoft.com/office/officeart/2005/8/layout/pList1"/>
    <dgm:cxn modelId="{65E2C27F-E576-4051-9D51-B4BC737B54C5}" type="presParOf" srcId="{E00582CB-F31D-4D14-B4FA-4A69A7C28D90}" destId="{4B187C0A-185D-4282-BE6F-D67226AB3C2C}" srcOrd="1" destOrd="0" presId="urn:microsoft.com/office/officeart/2005/8/layout/pList1"/>
    <dgm:cxn modelId="{71DD8397-FF73-4FC5-995C-1FF2D2B950E5}" type="presParOf" srcId="{2C944856-3C2B-41B3-8CC9-2984D3CCF422}" destId="{9321D781-4AC1-4305-84D6-3C9B7ED29D51}" srcOrd="3" destOrd="0" presId="urn:microsoft.com/office/officeart/2005/8/layout/pList1"/>
    <dgm:cxn modelId="{8A5CA221-3495-4267-982E-B4AC3F748C80}" type="presParOf" srcId="{2C944856-3C2B-41B3-8CC9-2984D3CCF422}" destId="{7DA8A4CC-596E-45FF-8BE0-38682F4271BF}" srcOrd="4" destOrd="0" presId="urn:microsoft.com/office/officeart/2005/8/layout/pList1"/>
    <dgm:cxn modelId="{94E66A23-0EBF-473E-B29D-D70247029B06}" type="presParOf" srcId="{7DA8A4CC-596E-45FF-8BE0-38682F4271BF}" destId="{E4D3114A-CD92-4E02-8300-2842DBE616B3}" srcOrd="0" destOrd="0" presId="urn:microsoft.com/office/officeart/2005/8/layout/pList1"/>
    <dgm:cxn modelId="{AACFC85C-9AB9-4E8C-88D3-ED9781C121E7}" type="presParOf" srcId="{7DA8A4CC-596E-45FF-8BE0-38682F4271BF}" destId="{DBC77898-0CAE-4D12-AFAF-4F53B0CE3004}" srcOrd="1" destOrd="0" presId="urn:microsoft.com/office/officeart/2005/8/layout/pList1"/>
    <dgm:cxn modelId="{5E051288-60BE-4CF1-A4FC-4D064CD1FA76}" type="presParOf" srcId="{2C944856-3C2B-41B3-8CC9-2984D3CCF422}" destId="{AE8B18DA-B44C-47EC-80F0-A85AF4AE8F70}" srcOrd="5" destOrd="0" presId="urn:microsoft.com/office/officeart/2005/8/layout/pList1"/>
    <dgm:cxn modelId="{66498EDC-D943-4FE7-9745-126BB5C0EEB9}" type="presParOf" srcId="{2C944856-3C2B-41B3-8CC9-2984D3CCF422}" destId="{EE3BA8F4-3613-46E3-8B38-A224E4B8AF80}" srcOrd="6" destOrd="0" presId="urn:microsoft.com/office/officeart/2005/8/layout/pList1"/>
    <dgm:cxn modelId="{48FC8333-77A4-46F4-8696-4534A48CCA2F}" type="presParOf" srcId="{EE3BA8F4-3613-46E3-8B38-A224E4B8AF80}" destId="{99E24A62-77BB-4972-8B04-AF98258E4359}" srcOrd="0" destOrd="0" presId="urn:microsoft.com/office/officeart/2005/8/layout/pList1"/>
    <dgm:cxn modelId="{C554DE30-3A88-4D2B-A2BC-154632A5E0C1}" type="presParOf" srcId="{EE3BA8F4-3613-46E3-8B38-A224E4B8AF80}" destId="{3644DF23-B17F-4002-A38C-F2CDCAE865E6}"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0A33F-7BDB-47A6-A34D-25AEEFB319FC}">
      <dsp:nvSpPr>
        <dsp:cNvPr id="0" name=""/>
        <dsp:cNvSpPr/>
      </dsp:nvSpPr>
      <dsp:spPr>
        <a:xfrm>
          <a:off x="304066" y="556"/>
          <a:ext cx="1959307" cy="134996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22458-03A2-4BF1-AC9B-EDC4A3AE5CA4}">
      <dsp:nvSpPr>
        <dsp:cNvPr id="0" name=""/>
        <dsp:cNvSpPr/>
      </dsp:nvSpPr>
      <dsp:spPr>
        <a:xfrm>
          <a:off x="304066" y="1350518"/>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Onboarding</a:t>
          </a:r>
        </a:p>
      </dsp:txBody>
      <dsp:txXfrm>
        <a:off x="304066" y="1350518"/>
        <a:ext cx="1959307" cy="726902"/>
      </dsp:txXfrm>
    </dsp:sp>
    <dsp:sp modelId="{D3718F9F-3C3A-48C6-8E75-FDADBE48DFD4}">
      <dsp:nvSpPr>
        <dsp:cNvPr id="0" name=""/>
        <dsp:cNvSpPr/>
      </dsp:nvSpPr>
      <dsp:spPr>
        <a:xfrm>
          <a:off x="2459387" y="556"/>
          <a:ext cx="1959307" cy="134996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187C0A-185D-4282-BE6F-D67226AB3C2C}">
      <dsp:nvSpPr>
        <dsp:cNvPr id="0" name=""/>
        <dsp:cNvSpPr/>
      </dsp:nvSpPr>
      <dsp:spPr>
        <a:xfrm>
          <a:off x="2459387" y="1350518"/>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Training &amp; Development</a:t>
          </a:r>
        </a:p>
      </dsp:txBody>
      <dsp:txXfrm>
        <a:off x="2459387" y="1350518"/>
        <a:ext cx="1959307" cy="726902"/>
      </dsp:txXfrm>
    </dsp:sp>
    <dsp:sp modelId="{E4D3114A-CD92-4E02-8300-2842DBE616B3}">
      <dsp:nvSpPr>
        <dsp:cNvPr id="0" name=""/>
        <dsp:cNvSpPr/>
      </dsp:nvSpPr>
      <dsp:spPr>
        <a:xfrm>
          <a:off x="304066" y="2273352"/>
          <a:ext cx="1959307" cy="1349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C77898-0CAE-4D12-AFAF-4F53B0CE3004}">
      <dsp:nvSpPr>
        <dsp:cNvPr id="0" name=""/>
        <dsp:cNvSpPr/>
      </dsp:nvSpPr>
      <dsp:spPr>
        <a:xfrm>
          <a:off x="304066" y="3623314"/>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Performance Management</a:t>
          </a:r>
        </a:p>
      </dsp:txBody>
      <dsp:txXfrm>
        <a:off x="304066" y="3623314"/>
        <a:ext cx="1959307" cy="726902"/>
      </dsp:txXfrm>
    </dsp:sp>
    <dsp:sp modelId="{99E24A62-77BB-4972-8B04-AF98258E4359}">
      <dsp:nvSpPr>
        <dsp:cNvPr id="0" name=""/>
        <dsp:cNvSpPr/>
      </dsp:nvSpPr>
      <dsp:spPr>
        <a:xfrm>
          <a:off x="2459387" y="2273352"/>
          <a:ext cx="1959307" cy="13499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4DF23-B17F-4002-A38C-F2CDCAE865E6}">
      <dsp:nvSpPr>
        <dsp:cNvPr id="0" name=""/>
        <dsp:cNvSpPr/>
      </dsp:nvSpPr>
      <dsp:spPr>
        <a:xfrm>
          <a:off x="2459387" y="3623314"/>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Career Ladders &amp; Succession</a:t>
          </a:r>
        </a:p>
      </dsp:txBody>
      <dsp:txXfrm>
        <a:off x="2459387" y="3623314"/>
        <a:ext cx="1959307" cy="726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6E0F5-163B-42FC-8062-0DBA2480FB06}">
      <dsp:nvSpPr>
        <dsp:cNvPr id="0" name=""/>
        <dsp:cNvSpPr/>
      </dsp:nvSpPr>
      <dsp:spPr>
        <a:xfrm>
          <a:off x="1431033" y="0"/>
          <a:ext cx="4318556" cy="4318556"/>
        </a:xfrm>
        <a:prstGeom prst="ellipse">
          <a:avLst/>
        </a:prstGeom>
        <a:solidFill>
          <a:schemeClr val="accent4">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Arial" panose="020B0604020202020204" pitchFamily="34" charset="0"/>
            <a:cs typeface="Arial" panose="020B0604020202020204" pitchFamily="34" charset="0"/>
          </a:endParaRPr>
        </a:p>
      </dsp:txBody>
      <dsp:txXfrm>
        <a:off x="2456690" y="323891"/>
        <a:ext cx="2267241" cy="734154"/>
      </dsp:txXfrm>
    </dsp:sp>
    <dsp:sp modelId="{8A568FEB-43F4-418A-A8FA-94B52D733924}">
      <dsp:nvSpPr>
        <dsp:cNvPr id="0" name=""/>
        <dsp:cNvSpPr/>
      </dsp:nvSpPr>
      <dsp:spPr>
        <a:xfrm>
          <a:off x="2447313" y="2032560"/>
          <a:ext cx="2285995" cy="2285995"/>
        </a:xfrm>
        <a:prstGeom prst="ellipse">
          <a:avLst/>
        </a:prstGeom>
        <a:solidFill>
          <a:schemeClr val="accent4">
            <a:hueOff val="-9014691"/>
            <a:satOff val="28052"/>
            <a:lumOff val="-19804"/>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170688" rIns="45720"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Orientation</a:t>
          </a:r>
          <a:endParaRPr lang="en-US" sz="2100" kern="1200" dirty="0">
            <a:latin typeface="Arial" panose="020B0604020202020204" pitchFamily="34" charset="0"/>
            <a:cs typeface="Arial" panose="020B0604020202020204" pitchFamily="34" charset="0"/>
          </a:endParaRPr>
        </a:p>
      </dsp:txBody>
      <dsp:txXfrm>
        <a:off x="2782090" y="2604059"/>
        <a:ext cx="1616442" cy="1142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92947-9AB4-4BC4-BD6D-5503644E071A}">
      <dsp:nvSpPr>
        <dsp:cNvPr id="0" name=""/>
        <dsp:cNvSpPr/>
      </dsp:nvSpPr>
      <dsp:spPr>
        <a:xfrm>
          <a:off x="2268475" y="9502"/>
          <a:ext cx="3474502" cy="3474502"/>
        </a:xfrm>
        <a:prstGeom prst="ellipse">
          <a:avLst/>
        </a:prstGeom>
        <a:solidFill>
          <a:schemeClr val="accent4">
            <a:alpha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89050">
            <a:lnSpc>
              <a:spcPct val="90000"/>
            </a:lnSpc>
            <a:spcBef>
              <a:spcPct val="0"/>
            </a:spcBef>
            <a:spcAft>
              <a:spcPct val="35000"/>
            </a:spcAft>
            <a:buNone/>
          </a:pPr>
          <a:r>
            <a:rPr lang="en-US" sz="2900" kern="1200" dirty="0"/>
            <a:t>Competence </a:t>
          </a:r>
        </a:p>
      </dsp:txBody>
      <dsp:txXfrm>
        <a:off x="2753654" y="419220"/>
        <a:ext cx="2003316" cy="2655065"/>
      </dsp:txXfrm>
    </dsp:sp>
    <dsp:sp modelId="{86548636-C547-499D-980C-3A32B36D3AE2}">
      <dsp:nvSpPr>
        <dsp:cNvPr id="0" name=""/>
        <dsp:cNvSpPr/>
      </dsp:nvSpPr>
      <dsp:spPr>
        <a:xfrm>
          <a:off x="4772621" y="9502"/>
          <a:ext cx="3474502" cy="3474502"/>
        </a:xfrm>
        <a:prstGeom prst="ellipse">
          <a:avLst/>
        </a:prstGeom>
        <a:solidFill>
          <a:schemeClr val="accent4">
            <a:hueOff val="-8773708"/>
            <a:satOff val="-4256"/>
            <a:lumOff val="22941"/>
            <a:alpha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89050">
            <a:lnSpc>
              <a:spcPct val="90000"/>
            </a:lnSpc>
            <a:spcBef>
              <a:spcPct val="0"/>
            </a:spcBef>
            <a:spcAft>
              <a:spcPct val="35000"/>
            </a:spcAft>
            <a:buNone/>
          </a:pPr>
          <a:r>
            <a:rPr lang="en-US" sz="2900" kern="1200" dirty="0"/>
            <a:t>Capacity</a:t>
          </a:r>
        </a:p>
      </dsp:txBody>
      <dsp:txXfrm>
        <a:off x="5758629" y="419220"/>
        <a:ext cx="2003316" cy="26550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5C468-4322-4D04-A208-7EBF23906DAD}">
      <dsp:nvSpPr>
        <dsp:cNvPr id="0" name=""/>
        <dsp:cNvSpPr/>
      </dsp:nvSpPr>
      <dsp:spPr>
        <a:xfrm>
          <a:off x="1921947" y="54391"/>
          <a:ext cx="2610802" cy="2610802"/>
        </a:xfrm>
        <a:prstGeom prst="ellipse">
          <a:avLst/>
        </a:prstGeom>
        <a:solidFill>
          <a:schemeClr val="accent5">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a:t>1. Heat Experiences</a:t>
          </a:r>
        </a:p>
      </dsp:txBody>
      <dsp:txXfrm>
        <a:off x="2270054" y="511282"/>
        <a:ext cx="1914588" cy="1174861"/>
      </dsp:txXfrm>
    </dsp:sp>
    <dsp:sp modelId="{41ED1EE0-0222-4E67-85D9-6D912F679589}">
      <dsp:nvSpPr>
        <dsp:cNvPr id="0" name=""/>
        <dsp:cNvSpPr/>
      </dsp:nvSpPr>
      <dsp:spPr>
        <a:xfrm>
          <a:off x="2864012" y="1686143"/>
          <a:ext cx="2610802" cy="2610802"/>
        </a:xfrm>
        <a:prstGeom prst="ellipse">
          <a:avLst/>
        </a:prstGeom>
        <a:solidFill>
          <a:schemeClr val="accent5">
            <a:alpha val="50000"/>
            <a:hueOff val="-4484109"/>
            <a:satOff val="0"/>
            <a:lumOff val="1323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a:t>2. Colliding Perspectives</a:t>
          </a:r>
        </a:p>
      </dsp:txBody>
      <dsp:txXfrm>
        <a:off x="3662482" y="2360600"/>
        <a:ext cx="1566481" cy="1435941"/>
      </dsp:txXfrm>
    </dsp:sp>
    <dsp:sp modelId="{FD868C12-24B6-4F63-A83D-10FF7A01DA4F}">
      <dsp:nvSpPr>
        <dsp:cNvPr id="0" name=""/>
        <dsp:cNvSpPr/>
      </dsp:nvSpPr>
      <dsp:spPr>
        <a:xfrm>
          <a:off x="979882" y="1686143"/>
          <a:ext cx="2610802" cy="2610802"/>
        </a:xfrm>
        <a:prstGeom prst="ellipse">
          <a:avLst/>
        </a:prstGeom>
        <a:solidFill>
          <a:schemeClr val="accent5">
            <a:alpha val="50000"/>
            <a:hueOff val="-8968218"/>
            <a:satOff val="0"/>
            <a:lumOff val="2647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a:t>3. Elevated Sensemaking</a:t>
          </a:r>
        </a:p>
      </dsp:txBody>
      <dsp:txXfrm>
        <a:off x="1225733" y="2360600"/>
        <a:ext cx="1566481" cy="1435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4E745-A79F-4389-A919-EC687994B619}">
      <dsp:nvSpPr>
        <dsp:cNvPr id="0" name=""/>
        <dsp:cNvSpPr/>
      </dsp:nvSpPr>
      <dsp:spPr>
        <a:xfrm>
          <a:off x="892339" y="358701"/>
          <a:ext cx="4635529" cy="4635529"/>
        </a:xfrm>
        <a:prstGeom prst="pie">
          <a:avLst>
            <a:gd name="adj1" fmla="val 16200000"/>
            <a:gd name="adj2" fmla="val 18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 Assessment</a:t>
          </a:r>
        </a:p>
      </dsp:txBody>
      <dsp:txXfrm>
        <a:off x="3335373" y="1340992"/>
        <a:ext cx="1655546" cy="1379621"/>
      </dsp:txXfrm>
    </dsp:sp>
    <dsp:sp modelId="{9ACE23DF-DA86-4BA2-AD96-C8E03ED17905}">
      <dsp:nvSpPr>
        <dsp:cNvPr id="0" name=""/>
        <dsp:cNvSpPr/>
      </dsp:nvSpPr>
      <dsp:spPr>
        <a:xfrm>
          <a:off x="796869" y="524256"/>
          <a:ext cx="4635529" cy="4635529"/>
        </a:xfrm>
        <a:prstGeom prst="pie">
          <a:avLst>
            <a:gd name="adj1" fmla="val 1800000"/>
            <a:gd name="adj2" fmla="val 90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Reflection,  Feedback, &amp; Support</a:t>
          </a:r>
        </a:p>
      </dsp:txBody>
      <dsp:txXfrm>
        <a:off x="1900566" y="3531831"/>
        <a:ext cx="2483319" cy="1214067"/>
      </dsp:txXfrm>
    </dsp:sp>
    <dsp:sp modelId="{30A88EAF-712A-49D5-8CB5-8C0FB19BAD89}">
      <dsp:nvSpPr>
        <dsp:cNvPr id="0" name=""/>
        <dsp:cNvSpPr/>
      </dsp:nvSpPr>
      <dsp:spPr>
        <a:xfrm>
          <a:off x="701399" y="358701"/>
          <a:ext cx="4635529" cy="4635529"/>
        </a:xfrm>
        <a:prstGeom prst="pie">
          <a:avLst>
            <a:gd name="adj1" fmla="val 9000000"/>
            <a:gd name="adj2" fmla="val 162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 tIns="30480" rIns="9144"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Performance Standards</a:t>
          </a:r>
        </a:p>
      </dsp:txBody>
      <dsp:txXfrm>
        <a:off x="1238348" y="1340992"/>
        <a:ext cx="1655546" cy="1379621"/>
      </dsp:txXfrm>
    </dsp:sp>
    <dsp:sp modelId="{3D8E5E83-80E7-4AFB-B114-BADBB186B84F}">
      <dsp:nvSpPr>
        <dsp:cNvPr id="0" name=""/>
        <dsp:cNvSpPr/>
      </dsp:nvSpPr>
      <dsp:spPr>
        <a:xfrm>
          <a:off x="605760" y="71740"/>
          <a:ext cx="5209451" cy="520945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5C54B4-4994-4C18-95A3-FD77F9572868}">
      <dsp:nvSpPr>
        <dsp:cNvPr id="0" name=""/>
        <dsp:cNvSpPr/>
      </dsp:nvSpPr>
      <dsp:spPr>
        <a:xfrm>
          <a:off x="509908" y="237001"/>
          <a:ext cx="5209451" cy="520945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DD33F4-3159-41AB-85A3-F0C04AB35EF6}">
      <dsp:nvSpPr>
        <dsp:cNvPr id="0" name=""/>
        <dsp:cNvSpPr/>
      </dsp:nvSpPr>
      <dsp:spPr>
        <a:xfrm>
          <a:off x="414055" y="71740"/>
          <a:ext cx="5209451" cy="520945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0A33F-7BDB-47A6-A34D-25AEEFB319FC}">
      <dsp:nvSpPr>
        <dsp:cNvPr id="0" name=""/>
        <dsp:cNvSpPr/>
      </dsp:nvSpPr>
      <dsp:spPr>
        <a:xfrm>
          <a:off x="304066" y="556"/>
          <a:ext cx="1959307" cy="134996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22458-03A2-4BF1-AC9B-EDC4A3AE5CA4}">
      <dsp:nvSpPr>
        <dsp:cNvPr id="0" name=""/>
        <dsp:cNvSpPr/>
      </dsp:nvSpPr>
      <dsp:spPr>
        <a:xfrm>
          <a:off x="304066" y="1350518"/>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Onboarding</a:t>
          </a:r>
        </a:p>
      </dsp:txBody>
      <dsp:txXfrm>
        <a:off x="304066" y="1350518"/>
        <a:ext cx="1959307" cy="726902"/>
      </dsp:txXfrm>
    </dsp:sp>
    <dsp:sp modelId="{D3718F9F-3C3A-48C6-8E75-FDADBE48DFD4}">
      <dsp:nvSpPr>
        <dsp:cNvPr id="0" name=""/>
        <dsp:cNvSpPr/>
      </dsp:nvSpPr>
      <dsp:spPr>
        <a:xfrm>
          <a:off x="2459387" y="556"/>
          <a:ext cx="1959307" cy="134996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187C0A-185D-4282-BE6F-D67226AB3C2C}">
      <dsp:nvSpPr>
        <dsp:cNvPr id="0" name=""/>
        <dsp:cNvSpPr/>
      </dsp:nvSpPr>
      <dsp:spPr>
        <a:xfrm>
          <a:off x="2459387" y="1350518"/>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Training &amp; Development</a:t>
          </a:r>
        </a:p>
      </dsp:txBody>
      <dsp:txXfrm>
        <a:off x="2459387" y="1350518"/>
        <a:ext cx="1959307" cy="726902"/>
      </dsp:txXfrm>
    </dsp:sp>
    <dsp:sp modelId="{E4D3114A-CD92-4E02-8300-2842DBE616B3}">
      <dsp:nvSpPr>
        <dsp:cNvPr id="0" name=""/>
        <dsp:cNvSpPr/>
      </dsp:nvSpPr>
      <dsp:spPr>
        <a:xfrm>
          <a:off x="304066" y="2273352"/>
          <a:ext cx="1959307" cy="1349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C77898-0CAE-4D12-AFAF-4F53B0CE3004}">
      <dsp:nvSpPr>
        <dsp:cNvPr id="0" name=""/>
        <dsp:cNvSpPr/>
      </dsp:nvSpPr>
      <dsp:spPr>
        <a:xfrm>
          <a:off x="304066" y="3623314"/>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Performance Management</a:t>
          </a:r>
        </a:p>
      </dsp:txBody>
      <dsp:txXfrm>
        <a:off x="304066" y="3623314"/>
        <a:ext cx="1959307" cy="726902"/>
      </dsp:txXfrm>
    </dsp:sp>
    <dsp:sp modelId="{99E24A62-77BB-4972-8B04-AF98258E4359}">
      <dsp:nvSpPr>
        <dsp:cNvPr id="0" name=""/>
        <dsp:cNvSpPr/>
      </dsp:nvSpPr>
      <dsp:spPr>
        <a:xfrm>
          <a:off x="2459387" y="2273352"/>
          <a:ext cx="1959307" cy="13499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4DF23-B17F-4002-A38C-F2CDCAE865E6}">
      <dsp:nvSpPr>
        <dsp:cNvPr id="0" name=""/>
        <dsp:cNvSpPr/>
      </dsp:nvSpPr>
      <dsp:spPr>
        <a:xfrm>
          <a:off x="2459387" y="3623314"/>
          <a:ext cx="1959307" cy="72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Career Ladders &amp; Succession</a:t>
          </a:r>
        </a:p>
      </dsp:txBody>
      <dsp:txXfrm>
        <a:off x="2459387" y="3623314"/>
        <a:ext cx="1959307" cy="72690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FCD34-9F84-4748-9061-754FE6C4D9A4}" type="datetimeFigureOut">
              <a:rPr lang="en-US" smtClean="0"/>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0232A-9EC0-4919-A0CF-AECD4C2D0366}" type="slidenum">
              <a:rPr lang="en-US" smtClean="0"/>
              <a:t>‹#›</a:t>
            </a:fld>
            <a:endParaRPr lang="en-US"/>
          </a:p>
        </p:txBody>
      </p:sp>
    </p:spTree>
    <p:extLst>
      <p:ext uri="{BB962C8B-B14F-4D97-AF65-F5344CB8AC3E}">
        <p14:creationId xmlns:p14="http://schemas.microsoft.com/office/powerpoint/2010/main" val="580266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others to share their examples. </a:t>
            </a:r>
          </a:p>
        </p:txBody>
      </p:sp>
      <p:sp>
        <p:nvSpPr>
          <p:cNvPr id="4" name="Slide Number Placeholder 3"/>
          <p:cNvSpPr>
            <a:spLocks noGrp="1"/>
          </p:cNvSpPr>
          <p:nvPr>
            <p:ph type="sldNum" sz="quarter" idx="5"/>
          </p:nvPr>
        </p:nvSpPr>
        <p:spPr/>
        <p:txBody>
          <a:bodyPr/>
          <a:lstStyle/>
          <a:p>
            <a:fld id="{E600232A-9EC0-4919-A0CF-AECD4C2D0366}" type="slidenum">
              <a:rPr lang="en-US" smtClean="0"/>
              <a:t>4</a:t>
            </a:fld>
            <a:endParaRPr lang="en-US"/>
          </a:p>
        </p:txBody>
      </p:sp>
    </p:spTree>
    <p:extLst>
      <p:ext uri="{BB962C8B-B14F-4D97-AF65-F5344CB8AC3E}">
        <p14:creationId xmlns:p14="http://schemas.microsoft.com/office/powerpoint/2010/main" val="114178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through image</a:t>
            </a:r>
          </a:p>
          <a:p>
            <a:r>
              <a:rPr lang="en-US"/>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11</a:t>
            </a:fld>
            <a:endParaRPr lang="en-US"/>
          </a:p>
        </p:txBody>
      </p:sp>
    </p:spTree>
    <p:extLst>
      <p:ext uri="{BB962C8B-B14F-4D97-AF65-F5344CB8AC3E}">
        <p14:creationId xmlns:p14="http://schemas.microsoft.com/office/powerpoint/2010/main" val="53256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a:t>
            </a:r>
          </a:p>
          <a:p>
            <a:r>
              <a:rPr lang="en-US"/>
              <a:t>k this: </a:t>
            </a:r>
          </a:p>
        </p:txBody>
      </p:sp>
      <p:sp>
        <p:nvSpPr>
          <p:cNvPr id="4" name="Slide Number Placeholder 3"/>
          <p:cNvSpPr>
            <a:spLocks noGrp="1"/>
          </p:cNvSpPr>
          <p:nvPr>
            <p:ph type="sldNum" sz="quarter" idx="5"/>
          </p:nvPr>
        </p:nvSpPr>
        <p:spPr/>
        <p:txBody>
          <a:bodyPr/>
          <a:lstStyle/>
          <a:p>
            <a:fld id="{E600232A-9EC0-4919-A0CF-AECD4C2D0366}" type="slidenum">
              <a:rPr lang="en-US" smtClean="0"/>
              <a:t>15</a:t>
            </a:fld>
            <a:endParaRPr lang="en-US"/>
          </a:p>
        </p:txBody>
      </p:sp>
    </p:spTree>
    <p:extLst>
      <p:ext uri="{BB962C8B-B14F-4D97-AF65-F5344CB8AC3E}">
        <p14:creationId xmlns:p14="http://schemas.microsoft.com/office/powerpoint/2010/main" val="40531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through image</a:t>
            </a:r>
          </a:p>
          <a:p>
            <a:r>
              <a:rPr lang="en-US"/>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20</a:t>
            </a:fld>
            <a:endParaRPr lang="en-US"/>
          </a:p>
        </p:txBody>
      </p:sp>
    </p:spTree>
    <p:extLst>
      <p:ext uri="{BB962C8B-B14F-4D97-AF65-F5344CB8AC3E}">
        <p14:creationId xmlns:p14="http://schemas.microsoft.com/office/powerpoint/2010/main" val="133302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through image</a:t>
            </a:r>
          </a:p>
          <a:p>
            <a:r>
              <a:rPr lang="en-US"/>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21</a:t>
            </a:fld>
            <a:endParaRPr lang="en-US"/>
          </a:p>
        </p:txBody>
      </p:sp>
    </p:spTree>
    <p:extLst>
      <p:ext uri="{BB962C8B-B14F-4D97-AF65-F5344CB8AC3E}">
        <p14:creationId xmlns:p14="http://schemas.microsoft.com/office/powerpoint/2010/main" val="35854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Create personas/profiles of your ideal candidate to support sourcing/recruiting efforts.</a:t>
            </a:r>
          </a:p>
          <a:p>
            <a:r>
              <a:rPr lang="en-US" dirty="0"/>
              <a:t>Walk through image</a:t>
            </a:r>
          </a:p>
          <a:p>
            <a:r>
              <a:rPr lang="en-US" dirty="0"/>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28</a:t>
            </a:fld>
            <a:endParaRPr lang="en-US"/>
          </a:p>
        </p:txBody>
      </p:sp>
    </p:spTree>
    <p:extLst>
      <p:ext uri="{BB962C8B-B14F-4D97-AF65-F5344CB8AC3E}">
        <p14:creationId xmlns:p14="http://schemas.microsoft.com/office/powerpoint/2010/main" val="1344516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30</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94143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Funneling definition: </a:t>
            </a:r>
            <a:r>
              <a:rPr lang="en-US" sz="1200" b="0">
                <a:solidFill>
                  <a:srgbClr val="000000"/>
                </a:solidFill>
                <a:effectLst/>
              </a:rPr>
              <a:t>A hiring process that quickly sorts through applicants using low-cost, low-effort methods in the preliminary stages to help preserve resources for use in screening and hiring the most promising candidates for a position</a:t>
            </a:r>
            <a:endParaRPr lang="en-US" sz="1200"/>
          </a:p>
          <a:p>
            <a:endParaRPr lang="en-US"/>
          </a:p>
          <a:p>
            <a:r>
              <a:rPr lang="en-US"/>
              <a:t>Walk through image</a:t>
            </a:r>
          </a:p>
          <a:p>
            <a:r>
              <a:rPr lang="en-US"/>
              <a:t>Share an example of how YOUR district approaches this process</a:t>
            </a:r>
          </a:p>
        </p:txBody>
      </p:sp>
      <p:sp>
        <p:nvSpPr>
          <p:cNvPr id="4" name="Slide Number Placeholder 3"/>
          <p:cNvSpPr>
            <a:spLocks noGrp="1"/>
          </p:cNvSpPr>
          <p:nvPr>
            <p:ph type="sldNum" sz="quarter" idx="5"/>
          </p:nvPr>
        </p:nvSpPr>
        <p:spPr/>
        <p:txBody>
          <a:bodyPr/>
          <a:lstStyle/>
          <a:p>
            <a:fld id="{E600232A-9EC0-4919-A0CF-AECD4C2D0366}" type="slidenum">
              <a:rPr lang="en-US" smtClean="0"/>
              <a:t>34</a:t>
            </a:fld>
            <a:endParaRPr lang="en-US"/>
          </a:p>
        </p:txBody>
      </p:sp>
    </p:spTree>
    <p:extLst>
      <p:ext uri="{BB962C8B-B14F-4D97-AF65-F5344CB8AC3E}">
        <p14:creationId xmlns:p14="http://schemas.microsoft.com/office/powerpoint/2010/main" val="2085848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12192000" cy="3255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0584" y="1273354"/>
            <a:ext cx="9049574" cy="2212503"/>
          </a:xfrm>
          <a:prstGeom prst="rect">
            <a:avLst/>
          </a:prstGeo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060584" y="4071419"/>
            <a:ext cx="7315200" cy="914400"/>
          </a:xfrm>
        </p:spPr>
        <p:txBody>
          <a:bodyPr anchor="t">
            <a:normAutofit/>
          </a:bodyPr>
          <a:lstStyle>
            <a:lvl1pPr marL="0" indent="0" algn="l">
              <a:buNone/>
              <a:defRPr sz="2200" cap="none" spc="0" baseline="0">
                <a:solidFill>
                  <a:schemeClr val="accent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pic>
        <p:nvPicPr>
          <p:cNvPr id="1026" name="Picture 2" descr="American Association of School Personnel Administrators Logo">
            <a:extLst>
              <a:ext uri="{FF2B5EF4-FFF2-40B4-BE49-F238E27FC236}">
                <a16:creationId xmlns:a16="http://schemas.microsoft.com/office/drawing/2014/main" id="{2260EF16-B028-482A-99D5-67249354AF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73660" y="5039974"/>
            <a:ext cx="4870517" cy="12614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pic>
        <p:nvPicPr>
          <p:cNvPr id="7" name="Picture 2" descr="American Association of School Personnel Administrators Logo">
            <a:extLst>
              <a:ext uri="{FF2B5EF4-FFF2-40B4-BE49-F238E27FC236}">
                <a16:creationId xmlns:a16="http://schemas.microsoft.com/office/drawing/2014/main" id="{16463E7D-75F4-4685-A92F-241C704978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7661" y="6189303"/>
            <a:ext cx="2054716" cy="5321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a:prstGeom prst="rect">
            <a:avLst/>
          </a:prstGeo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Rectangle 6">
            <a:extLst>
              <a:ext uri="{FF2B5EF4-FFF2-40B4-BE49-F238E27FC236}">
                <a16:creationId xmlns:a16="http://schemas.microsoft.com/office/drawing/2014/main" id="{CBABF109-3104-4624-8BAA-3AC792F71799}"/>
              </a:ext>
            </a:extLst>
          </p:cNvPr>
          <p:cNvSpPr/>
          <p:nvPr userDrawn="1"/>
        </p:nvSpPr>
        <p:spPr>
          <a:xfrm>
            <a:off x="-193431" y="756138"/>
            <a:ext cx="3868616" cy="53545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pic>
        <p:nvPicPr>
          <p:cNvPr id="8" name="Picture 2" descr="American Association of School Personnel Administrators Logo">
            <a:extLst>
              <a:ext uri="{FF2B5EF4-FFF2-40B4-BE49-F238E27FC236}">
                <a16:creationId xmlns:a16="http://schemas.microsoft.com/office/drawing/2014/main" id="{651869EE-0FB5-4D9E-AD94-D0CE757523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661" y="6189303"/>
            <a:ext cx="2054716" cy="532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2" name="Rectangle 1">
            <a:extLst>
              <a:ext uri="{FF2B5EF4-FFF2-40B4-BE49-F238E27FC236}">
                <a16:creationId xmlns:a16="http://schemas.microsoft.com/office/drawing/2014/main" id="{2B2CF4AC-45D3-426C-A6C1-769BD2EA9232}"/>
              </a:ext>
            </a:extLst>
          </p:cNvPr>
          <p:cNvSpPr/>
          <p:nvPr userDrawn="1"/>
        </p:nvSpPr>
        <p:spPr>
          <a:xfrm>
            <a:off x="-120162" y="-79131"/>
            <a:ext cx="2239109" cy="680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5462" y="1138045"/>
            <a:ext cx="10569006" cy="4914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883777DF-DF6F-4898-974F-E7D16DEEDA93}"/>
              </a:ext>
            </a:extLst>
          </p:cNvPr>
          <p:cNvPicPr>
            <a:picLocks noChangeAspect="1"/>
          </p:cNvPicPr>
          <p:nvPr userDrawn="1"/>
        </p:nvPicPr>
        <p:blipFill>
          <a:blip r:embed="rId2"/>
          <a:stretch>
            <a:fillRect/>
          </a:stretch>
        </p:blipFill>
        <p:spPr>
          <a:xfrm>
            <a:off x="-120162" y="0"/>
            <a:ext cx="12432323" cy="1058914"/>
          </a:xfrm>
          <a:prstGeom prst="rect">
            <a:avLst/>
          </a:prstGeom>
        </p:spPr>
      </p:pic>
      <p:sp>
        <p:nvSpPr>
          <p:cNvPr id="8" name="Text Placeholder 7">
            <a:extLst>
              <a:ext uri="{FF2B5EF4-FFF2-40B4-BE49-F238E27FC236}">
                <a16:creationId xmlns:a16="http://schemas.microsoft.com/office/drawing/2014/main" id="{57F1A1EB-D6FA-4E8E-81CE-E40E9AB46F1F}"/>
              </a:ext>
            </a:extLst>
          </p:cNvPr>
          <p:cNvSpPr>
            <a:spLocks noGrp="1"/>
          </p:cNvSpPr>
          <p:nvPr>
            <p:ph type="body" sz="quarter" idx="13"/>
          </p:nvPr>
        </p:nvSpPr>
        <p:spPr>
          <a:xfrm>
            <a:off x="615950" y="301957"/>
            <a:ext cx="10567988" cy="603250"/>
          </a:xfrm>
        </p:spPr>
        <p:txBody>
          <a:bodyPr anchor="ctr">
            <a:normAutofit/>
          </a:bodyPr>
          <a:lstStyle>
            <a:lvl1pPr>
              <a:defRPr sz="3200" b="1">
                <a:solidFill>
                  <a:schemeClr val="bg1">
                    <a:lumMod val="95000"/>
                  </a:schemeClr>
                </a:solidFill>
              </a:defRPr>
            </a:lvl1pPr>
          </a:lstStyle>
          <a:p>
            <a:pPr lvl="0"/>
            <a:r>
              <a:rPr lang="en-US"/>
              <a:t>Click to edit Master text styles</a:t>
            </a:r>
          </a:p>
        </p:txBody>
      </p:sp>
      <p:pic>
        <p:nvPicPr>
          <p:cNvPr id="9" name="Picture 2" descr="American Association of School Personnel Administrators Logo">
            <a:extLst>
              <a:ext uri="{FF2B5EF4-FFF2-40B4-BE49-F238E27FC236}">
                <a16:creationId xmlns:a16="http://schemas.microsoft.com/office/drawing/2014/main" id="{3BC37E2B-DFC6-4347-B3BB-2484252219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7661" y="6189303"/>
            <a:ext cx="2054716" cy="53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67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04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23092" y="758952"/>
            <a:ext cx="170401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727200" y="758951"/>
            <a:ext cx="9457268" cy="5293505"/>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r>
              <a:rPr lang="en-US" sz="900"/>
              <a:t>© 2021, American Association of School Personnel Administrators. All Rights Reserved.</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ustDataLst>
      <p:tags r:id="rId8"/>
    </p:custData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7" r:id="rId4"/>
    <p:sldLayoutId id="2147483848" r:id="rId5"/>
    <p:sldLayoutId id="2147483849" r:id="rId6"/>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xml"/><Relationship Id="rId7" Type="http://schemas.openxmlformats.org/officeDocument/2006/relationships/diagramColors" Target="../diagrams/colors3.xml"/><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6.xml"/><Relationship Id="rId7" Type="http://schemas.openxmlformats.org/officeDocument/2006/relationships/diagramColors" Target="../diagrams/colors5.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7.xml"/><Relationship Id="rId16" Type="http://schemas.openxmlformats.org/officeDocument/2006/relationships/image" Target="../media/image55.svg"/><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3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8.jpeg"/><Relationship Id="rId7" Type="http://schemas.openxmlformats.org/officeDocument/2006/relationships/diagramColors" Target="../diagrams/colors6.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3663-35FB-4043-95C8-2FF26E301BB7}"/>
              </a:ext>
            </a:extLst>
          </p:cNvPr>
          <p:cNvSpPr>
            <a:spLocks noGrp="1"/>
          </p:cNvSpPr>
          <p:nvPr>
            <p:ph type="ctrTitle"/>
          </p:nvPr>
        </p:nvSpPr>
        <p:spPr/>
        <p:txBody>
          <a:bodyPr anchor="ctr">
            <a:normAutofit fontScale="90000"/>
          </a:bodyPr>
          <a:lstStyle/>
          <a:p>
            <a:pPr>
              <a:lnSpc>
                <a:spcPct val="150000"/>
              </a:lnSpc>
            </a:pPr>
            <a:r>
              <a:rPr lang="en-US" sz="6000" b="1" dirty="0" err="1"/>
              <a:t>pHCLE</a:t>
            </a:r>
            <a:r>
              <a:rPr lang="en-US" sz="6000" b="1" dirty="0"/>
              <a:t> Study Group </a:t>
            </a:r>
            <a:br>
              <a:rPr lang="en-US" dirty="0"/>
            </a:br>
            <a:r>
              <a:rPr lang="en-US" sz="4800" dirty="0"/>
              <a:t>Talent Management &amp; Development</a:t>
            </a:r>
            <a:endParaRPr lang="en-US" dirty="0"/>
          </a:p>
        </p:txBody>
      </p:sp>
      <p:sp>
        <p:nvSpPr>
          <p:cNvPr id="3" name="Subtitle 2">
            <a:extLst>
              <a:ext uri="{FF2B5EF4-FFF2-40B4-BE49-F238E27FC236}">
                <a16:creationId xmlns:a16="http://schemas.microsoft.com/office/drawing/2014/main" id="{E87C337A-5F9A-47BC-AA54-F0E19A77E488}"/>
              </a:ext>
            </a:extLst>
          </p:cNvPr>
          <p:cNvSpPr>
            <a:spLocks noGrp="1"/>
          </p:cNvSpPr>
          <p:nvPr>
            <p:ph type="subTitle" idx="1"/>
          </p:nvPr>
        </p:nvSpPr>
        <p:spPr>
          <a:xfrm>
            <a:off x="1060584" y="4153989"/>
            <a:ext cx="7315200" cy="831830"/>
          </a:xfrm>
        </p:spPr>
        <p:txBody>
          <a:bodyPr>
            <a:normAutofit lnSpcReduction="10000"/>
          </a:bodyPr>
          <a:lstStyle/>
          <a:p>
            <a:r>
              <a:rPr lang="en-US" b="1" dirty="0"/>
              <a:t>Instructor: </a:t>
            </a:r>
            <a:r>
              <a:rPr lang="en-US" dirty="0"/>
              <a:t>Danette Meyer</a:t>
            </a:r>
          </a:p>
          <a:p>
            <a:r>
              <a:rPr lang="en-US" dirty="0"/>
              <a:t>May 12, 2021</a:t>
            </a:r>
          </a:p>
        </p:txBody>
      </p:sp>
    </p:spTree>
    <p:custDataLst>
      <p:tags r:id="rId1"/>
    </p:custDataLst>
    <p:extLst>
      <p:ext uri="{BB962C8B-B14F-4D97-AF65-F5344CB8AC3E}">
        <p14:creationId xmlns:p14="http://schemas.microsoft.com/office/powerpoint/2010/main" val="3492410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395689162"/>
              </p:ext>
            </p:extLst>
          </p:nvPr>
        </p:nvGraphicFramePr>
        <p:xfrm>
          <a:off x="1062361" y="1363585"/>
          <a:ext cx="10067277" cy="4717267"/>
        </p:xfrm>
        <a:graphic>
          <a:graphicData uri="http://schemas.openxmlformats.org/drawingml/2006/table">
            <a:tbl>
              <a:tblPr firstRow="1" firstCol="1" bandRow="1">
                <a:tableStyleId>{5C22544A-7EE6-4342-B048-85BDC9FD1C3A}</a:tableStyleId>
              </a:tblPr>
              <a:tblGrid>
                <a:gridCol w="2414726">
                  <a:extLst>
                    <a:ext uri="{9D8B030D-6E8A-4147-A177-3AD203B41FA5}">
                      <a16:colId xmlns:a16="http://schemas.microsoft.com/office/drawing/2014/main" val="400059037"/>
                    </a:ext>
                  </a:extLst>
                </a:gridCol>
                <a:gridCol w="1873188">
                  <a:extLst>
                    <a:ext uri="{9D8B030D-6E8A-4147-A177-3AD203B41FA5}">
                      <a16:colId xmlns:a16="http://schemas.microsoft.com/office/drawing/2014/main" val="37231706"/>
                    </a:ext>
                  </a:extLst>
                </a:gridCol>
                <a:gridCol w="5779363">
                  <a:extLst>
                    <a:ext uri="{9D8B030D-6E8A-4147-A177-3AD203B41FA5}">
                      <a16:colId xmlns:a16="http://schemas.microsoft.com/office/drawing/2014/main" val="268878415"/>
                    </a:ext>
                  </a:extLst>
                </a:gridCol>
              </a:tblGrid>
              <a:tr h="427296">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dirty="0">
                          <a:effectLst/>
                        </a:rPr>
                        <a:t>T.ON.1 Orient new employees to the organization.</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effectLst/>
                        </a:rPr>
                        <a:t>Orientation</a:t>
                      </a:r>
                    </a:p>
                    <a:p>
                      <a:pPr marL="171450" marR="0" lvl="0" indent="-171450">
                        <a:spcBef>
                          <a:spcPts val="0"/>
                        </a:spcBef>
                        <a:spcAft>
                          <a:spcPts val="0"/>
                        </a:spcAft>
                        <a:buFont typeface="Arial" panose="020B0604020202020204" pitchFamily="34" charset="0"/>
                        <a:buChar char="•"/>
                      </a:pPr>
                      <a:r>
                        <a:rPr lang="en-US" sz="1200" dirty="0">
                          <a:effectLst/>
                        </a:rPr>
                        <a:t>How employee handbooks and other communication channels can be used to communicate workplace policies and protocols. </a:t>
                      </a:r>
                    </a:p>
                    <a:p>
                      <a:pPr marL="171450" marR="0" lvl="0" indent="-171450">
                        <a:spcBef>
                          <a:spcPts val="0"/>
                        </a:spcBef>
                        <a:spcAft>
                          <a:spcPts val="0"/>
                        </a:spcAft>
                        <a:buFont typeface="Arial" panose="020B0604020202020204" pitchFamily="34" charset="0"/>
                        <a:buChar char="•"/>
                      </a:pPr>
                      <a:r>
                        <a:rPr lang="en-US" sz="1200" dirty="0">
                          <a:effectLst/>
                        </a:rPr>
                        <a:t>Types of information (i.e., organizational, job-specific, community) included in a comprehensive orientation experience. </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effectLst/>
                        </a:rPr>
                        <a:t>Employee Handbook: </a:t>
                      </a:r>
                      <a:r>
                        <a:rPr lang="en-US" sz="1200" b="0" dirty="0">
                          <a:effectLst/>
                        </a:rPr>
                        <a:t>Document used to communicate important workplace policies and expectations to employees.</a:t>
                      </a:r>
                    </a:p>
                    <a:p>
                      <a:pPr marL="171450" marR="0" lvl="0" indent="-171450">
                        <a:spcBef>
                          <a:spcPts val="0"/>
                        </a:spcBef>
                        <a:spcAft>
                          <a:spcPts val="0"/>
                        </a:spcAft>
                        <a:buFont typeface="Wingdings" panose="05000000000000000000" pitchFamily="2" charset="2"/>
                        <a:buChar char="q"/>
                      </a:pPr>
                      <a:r>
                        <a:rPr lang="en-US" sz="1200" b="1" dirty="0">
                          <a:effectLst/>
                        </a:rPr>
                        <a:t>Onboarding: </a:t>
                      </a:r>
                      <a:r>
                        <a:rPr lang="en-US" sz="1200" b="0" dirty="0">
                          <a:effectLst/>
                        </a:rPr>
                        <a:t>Process of helping new employees adjust to the performance and cultural aspects of their new roles over an extended period of time (often 6 months or more)</a:t>
                      </a:r>
                    </a:p>
                    <a:p>
                      <a:pPr marL="171450" marR="0" lvl="0" indent="-171450">
                        <a:spcBef>
                          <a:spcPts val="0"/>
                        </a:spcBef>
                        <a:spcAft>
                          <a:spcPts val="0"/>
                        </a:spcAft>
                        <a:buFont typeface="Wingdings" panose="05000000000000000000" pitchFamily="2" charset="2"/>
                        <a:buChar char="q"/>
                      </a:pPr>
                      <a:r>
                        <a:rPr lang="en-US" sz="1200" b="1" dirty="0">
                          <a:effectLst/>
                        </a:rPr>
                        <a:t>Orientation: </a:t>
                      </a:r>
                      <a:r>
                        <a:rPr lang="en-US" sz="1200" b="0" dirty="0">
                          <a:effectLst/>
                        </a:rPr>
                        <a:t>Process that focuses on paperwork and other compliance activities for new hires. Typically is a one-time event held before an employee begins their new job.</a:t>
                      </a:r>
                    </a:p>
                    <a:p>
                      <a:pPr marL="171450" marR="0" lvl="0" indent="-171450">
                        <a:spcBef>
                          <a:spcPts val="0"/>
                        </a:spcBef>
                        <a:spcAft>
                          <a:spcPts val="0"/>
                        </a:spcAft>
                        <a:buFont typeface="Wingdings" panose="05000000000000000000" pitchFamily="2" charset="2"/>
                        <a:buChar char="q"/>
                      </a:pPr>
                      <a:r>
                        <a:rPr lang="en-US" sz="1200" b="1" dirty="0">
                          <a:effectLst/>
                        </a:rPr>
                        <a:t>Types of Information: </a:t>
                      </a:r>
                      <a:r>
                        <a:rPr lang="en-US" sz="1200" b="0" dirty="0">
                          <a:effectLst/>
                        </a:rPr>
                        <a:t>Comprehensive orientation and onboarding programs introduce new employees to their role and work team and help them learn about the organization and the community it supports. </a:t>
                      </a:r>
                    </a:p>
                    <a:p>
                      <a:pPr marL="396875" marR="0" lvl="0" indent="-171450">
                        <a:spcBef>
                          <a:spcPts val="0"/>
                        </a:spcBef>
                        <a:spcAft>
                          <a:spcPts val="0"/>
                        </a:spcAft>
                        <a:buFont typeface="Courier New" panose="02070309020205020404" pitchFamily="49" charset="0"/>
                        <a:buChar char="o"/>
                      </a:pPr>
                      <a:r>
                        <a:rPr lang="en-US" sz="1200" b="0" dirty="0">
                          <a:effectLst/>
                        </a:rPr>
                        <a:t>Organization information: e.g., District overview, Vision, mission, and goals, Facilities, Organizational policies and rules, Benefits and employee support services</a:t>
                      </a:r>
                    </a:p>
                    <a:p>
                      <a:pPr marL="396875" marR="0" lvl="0" indent="-171450">
                        <a:spcBef>
                          <a:spcPts val="0"/>
                        </a:spcBef>
                        <a:spcAft>
                          <a:spcPts val="0"/>
                        </a:spcAft>
                        <a:buFont typeface="Courier New" panose="02070309020205020404" pitchFamily="49" charset="0"/>
                        <a:buChar char="o"/>
                      </a:pPr>
                      <a:r>
                        <a:rPr lang="en-US" sz="1200" b="0" dirty="0">
                          <a:effectLst/>
                        </a:rPr>
                        <a:t>Job-specific: e.g., Job duties and expectations, Department or team goals, Introduction to manager and colleagues</a:t>
                      </a:r>
                    </a:p>
                    <a:p>
                      <a:pPr marL="396875" marR="0" lvl="0" indent="-171450">
                        <a:spcBef>
                          <a:spcPts val="0"/>
                        </a:spcBef>
                        <a:spcAft>
                          <a:spcPts val="0"/>
                        </a:spcAft>
                        <a:buFont typeface="Courier New" panose="02070309020205020404" pitchFamily="49" charset="0"/>
                        <a:buChar char="o"/>
                      </a:pPr>
                      <a:r>
                        <a:rPr lang="en-US" sz="1200" b="0" dirty="0">
                          <a:effectLst/>
                        </a:rPr>
                        <a:t>Community: e.g., Relocation information, Local businesses, Banking, Transportation</a:t>
                      </a:r>
                    </a:p>
                    <a:p>
                      <a:pPr marL="171450" marR="0" lvl="0" indent="-171450">
                        <a:spcBef>
                          <a:spcPts val="0"/>
                        </a:spcBef>
                        <a:spcAft>
                          <a:spcPts val="0"/>
                        </a:spcAft>
                        <a:buFont typeface="Wingdings" panose="05000000000000000000" pitchFamily="2" charset="2"/>
                        <a:buChar char="q"/>
                      </a:pPr>
                      <a:endParaRPr lang="en-US" sz="1200" b="0" dirty="0">
                        <a:effectLst/>
                      </a:endParaRPr>
                    </a:p>
                  </a:txBody>
                  <a:tcPr marL="68580" marR="68580" marT="0" marB="0"/>
                </a:tc>
                <a:extLst>
                  <a:ext uri="{0D108BD9-81ED-4DB2-BD59-A6C34878D82A}">
                    <a16:rowId xmlns:a16="http://schemas.microsoft.com/office/drawing/2014/main" val="1129382511"/>
                  </a:ext>
                </a:extLst>
              </a:tr>
              <a:tr h="1181587">
                <a:tc>
                  <a:txBody>
                    <a:bodyPr/>
                    <a:lstStyle/>
                    <a:p>
                      <a:pPr marL="0" marR="0">
                        <a:spcBef>
                          <a:spcPts val="0"/>
                        </a:spcBef>
                        <a:spcAft>
                          <a:spcPts val="0"/>
                        </a:spcAft>
                      </a:pPr>
                      <a:r>
                        <a:rPr lang="en-US" sz="1800" dirty="0">
                          <a:effectLst/>
                        </a:rPr>
                        <a:t>T.ON.2 Onboard new employees. </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a:effectLst/>
                        </a:rPr>
                        <a:t>Purpose and core components of a job description</a:t>
                      </a:r>
                      <a:endParaRPr lang="en-US" sz="1800">
                        <a:effectLst/>
                      </a:endParaRPr>
                    </a:p>
                    <a:p>
                      <a:pPr marL="171450" marR="0" lvl="0" indent="-171450">
                        <a:spcBef>
                          <a:spcPts val="0"/>
                        </a:spcBef>
                        <a:spcAft>
                          <a:spcPts val="0"/>
                        </a:spcAft>
                        <a:buFont typeface="Arial" panose="020B0604020202020204" pitchFamily="34" charset="0"/>
                        <a:buChar char="•"/>
                      </a:pPr>
                      <a:r>
                        <a:rPr lang="en-US" sz="1200">
                          <a:effectLst/>
                        </a:rPr>
                        <a:t>Job analysis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effectLst/>
                        </a:rPr>
                        <a:t>Coaching: </a:t>
                      </a:r>
                      <a:r>
                        <a:rPr lang="en-US" sz="1200" b="0" dirty="0">
                          <a:effectLst/>
                        </a:rPr>
                        <a:t>Relationship between two individuals that tends to be short-term and focused on improving performance.</a:t>
                      </a:r>
                    </a:p>
                    <a:p>
                      <a:pPr marL="171450" marR="0" lvl="0" indent="-171450">
                        <a:spcBef>
                          <a:spcPts val="0"/>
                        </a:spcBef>
                        <a:spcAft>
                          <a:spcPts val="0"/>
                        </a:spcAft>
                        <a:buFont typeface="Wingdings" panose="05000000000000000000" pitchFamily="2" charset="2"/>
                        <a:buChar char="q"/>
                      </a:pPr>
                      <a:r>
                        <a:rPr lang="en-US" sz="1200" b="1" dirty="0">
                          <a:effectLst/>
                        </a:rPr>
                        <a:t>Mentoring: </a:t>
                      </a:r>
                      <a:r>
                        <a:rPr lang="en-US" sz="1200" b="0" dirty="0">
                          <a:effectLst/>
                        </a:rPr>
                        <a:t>Relationship between two individuals focused on long-term development toward career goals and objectives.</a:t>
                      </a:r>
                    </a:p>
                  </a:txBody>
                  <a:tcPr marL="68580" marR="68580" marT="0" marB="0"/>
                </a:tc>
                <a:extLst>
                  <a:ext uri="{0D108BD9-81ED-4DB2-BD59-A6C34878D82A}">
                    <a16:rowId xmlns:a16="http://schemas.microsoft.com/office/drawing/2014/main" val="2436258612"/>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Onboarding</a:t>
            </a:r>
          </a:p>
        </p:txBody>
      </p:sp>
    </p:spTree>
    <p:custDataLst>
      <p:tags r:id="rId1"/>
    </p:custDataLst>
    <p:extLst>
      <p:ext uri="{BB962C8B-B14F-4D97-AF65-F5344CB8AC3E}">
        <p14:creationId xmlns:p14="http://schemas.microsoft.com/office/powerpoint/2010/main" val="4275382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508505"/>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normAutofit/>
          </a:bodyPr>
          <a:lstStyle/>
          <a:p>
            <a:pPr marL="0" indent="0">
              <a:buNone/>
            </a:pPr>
            <a:r>
              <a:rPr lang="en-US" dirty="0"/>
              <a:t>T.ON.1 Orient new employees to the organization.</a:t>
            </a:r>
            <a:endParaRPr lang="en-US" sz="44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0B8438CB-CD78-47CF-AF0D-28AB1D27DD0E}"/>
              </a:ext>
            </a:extLst>
          </p:cNvPr>
          <p:cNvGraphicFramePr/>
          <p:nvPr>
            <p:extLst>
              <p:ext uri="{D42A27DB-BD31-4B8C-83A1-F6EECF244321}">
                <p14:modId xmlns:p14="http://schemas.microsoft.com/office/powerpoint/2010/main" val="2686506429"/>
              </p:ext>
            </p:extLst>
          </p:nvPr>
        </p:nvGraphicFramePr>
        <p:xfrm>
          <a:off x="2402499" y="1714014"/>
          <a:ext cx="7180623" cy="43185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4">
            <a:extLst>
              <a:ext uri="{FF2B5EF4-FFF2-40B4-BE49-F238E27FC236}">
                <a16:creationId xmlns:a16="http://schemas.microsoft.com/office/drawing/2014/main" id="{E16005F1-FF3E-49D2-9665-12466CCBDF52}"/>
              </a:ext>
            </a:extLst>
          </p:cNvPr>
          <p:cNvSpPr txBox="1">
            <a:spLocks/>
          </p:cNvSpPr>
          <p:nvPr/>
        </p:nvSpPr>
        <p:spPr>
          <a:xfrm>
            <a:off x="8332349" y="2096262"/>
            <a:ext cx="3145435" cy="639762"/>
          </a:xfrm>
          <a:prstGeom prst="rect">
            <a:avLst/>
          </a:prstGeom>
          <a:solidFill>
            <a:schemeClr val="accent5"/>
          </a:solidFill>
          <a:ln>
            <a:noFill/>
          </a:ln>
          <a:effectLst/>
          <a:scene3d>
            <a:camera prst="orthographicFront">
              <a:rot lat="0" lon="0" rev="0"/>
            </a:camera>
            <a:lightRig rig="glow" dir="t">
              <a:rot lat="0" lon="0" rev="14100000"/>
            </a:lightRig>
          </a:scene3d>
          <a:sp3d prstMaterial="softEdge">
            <a:bevelT w="127000" prst="artDeco"/>
          </a:sp3d>
        </p:spPr>
        <p:txBody>
          <a:bodyPr lIns="91425" tIns="91425" rIns="91425" bIns="91425" anchor="ctr" anchorCtr="0">
            <a:normAutofit/>
          </a:bodyPr>
          <a:lstStyle>
            <a:defPPr>
              <a:defRPr lang="en-US"/>
            </a:defPPr>
            <a:lvl1pPr marL="0" marR="0" lvl="0" indent="0" algn="ctr" defTabSz="457200" rtl="0" eaLnBrk="1" latinLnBrk="0" hangingPunct="1">
              <a:spcBef>
                <a:spcPts val="0"/>
              </a:spcBef>
              <a:buNone/>
              <a:defRPr sz="1200" b="0" i="0" u="none" strike="noStrike" kern="1200" cap="none">
                <a:solidFill>
                  <a:srgbClr val="888888"/>
                </a:solidFill>
                <a:latin typeface="Calibri"/>
                <a:ea typeface="Calibri"/>
                <a:cs typeface="Calibri"/>
                <a:sym typeface="Calibri"/>
              </a:defRPr>
            </a:lvl1pPr>
            <a:lvl2pPr marL="457200" marR="0" lvl="1"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2800" dirty="0">
                <a:solidFill>
                  <a:schemeClr val="bg1"/>
                </a:solidFill>
                <a:latin typeface="Arial" panose="020B0604020202020204" pitchFamily="34" charset="0"/>
                <a:cs typeface="Arial" panose="020B0604020202020204" pitchFamily="34" charset="0"/>
              </a:rPr>
              <a:t>Orientation</a:t>
            </a:r>
          </a:p>
        </p:txBody>
      </p:sp>
      <p:sp>
        <p:nvSpPr>
          <p:cNvPr id="6" name="Content Placeholder 5">
            <a:extLst>
              <a:ext uri="{FF2B5EF4-FFF2-40B4-BE49-F238E27FC236}">
                <a16:creationId xmlns:a16="http://schemas.microsoft.com/office/drawing/2014/main" id="{B49D0DD0-3AB0-4CA2-A210-7D688C72A7FA}"/>
              </a:ext>
            </a:extLst>
          </p:cNvPr>
          <p:cNvSpPr txBox="1">
            <a:spLocks/>
          </p:cNvSpPr>
          <p:nvPr/>
        </p:nvSpPr>
        <p:spPr>
          <a:xfrm>
            <a:off x="8332349" y="2784055"/>
            <a:ext cx="3239242" cy="32698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fontAlgn="base"/>
            <a:r>
              <a:rPr lang="en-US" sz="2000" dirty="0"/>
              <a:t>Tends to emphasizes transactional activities (e.g. benefits enrollment, paperwork, key policies) ​</a:t>
            </a:r>
          </a:p>
          <a:p>
            <a:pPr marL="233363" indent="-233363" fontAlgn="base"/>
            <a:r>
              <a:rPr lang="en-US" sz="2000" dirty="0"/>
              <a:t>One-time event typically held before employee’s first day​</a:t>
            </a:r>
          </a:p>
          <a:p>
            <a:pPr marL="233363" indent="-233363" fontAlgn="base"/>
            <a:r>
              <a:rPr lang="en-US" sz="2000" dirty="0"/>
              <a:t>Shorter duration</a:t>
            </a:r>
          </a:p>
          <a:p>
            <a:pPr marL="0" indent="0">
              <a:spcBef>
                <a:spcPts val="1200"/>
              </a:spcBef>
              <a:buFont typeface="Arial"/>
              <a:buNone/>
            </a:pPr>
            <a:br>
              <a:rPr lang="en-US" sz="2000" dirty="0"/>
            </a:br>
            <a:endParaRPr lang="en-US" sz="2000" dirty="0"/>
          </a:p>
        </p:txBody>
      </p:sp>
      <p:sp>
        <p:nvSpPr>
          <p:cNvPr id="8" name="Text Placeholder 2">
            <a:extLst>
              <a:ext uri="{FF2B5EF4-FFF2-40B4-BE49-F238E27FC236}">
                <a16:creationId xmlns:a16="http://schemas.microsoft.com/office/drawing/2014/main" id="{D9590CFA-CEC5-43ED-AE44-29C4D7C4817C}"/>
              </a:ext>
            </a:extLst>
          </p:cNvPr>
          <p:cNvSpPr txBox="1">
            <a:spLocks/>
          </p:cNvSpPr>
          <p:nvPr/>
        </p:nvSpPr>
        <p:spPr>
          <a:xfrm>
            <a:off x="507841" y="2096262"/>
            <a:ext cx="3145436" cy="639762"/>
          </a:xfrm>
          <a:prstGeom prst="rect">
            <a:avLst/>
          </a:prstGeom>
          <a:solidFill>
            <a:schemeClr val="accent4"/>
          </a:solidFill>
          <a:ln>
            <a:noFill/>
          </a:ln>
          <a:effectLst/>
          <a:scene3d>
            <a:camera prst="orthographicFront">
              <a:rot lat="0" lon="0" rev="0"/>
            </a:camera>
            <a:lightRig rig="glow" dir="t">
              <a:rot lat="0" lon="0" rev="14100000"/>
            </a:lightRig>
          </a:scene3d>
          <a:sp3d prstMaterial="softEdge">
            <a:bevelT w="127000" prst="artDeco"/>
          </a:sp3d>
        </p:spPr>
        <p:txBody>
          <a:bodyPr lIns="91425" tIns="91425" rIns="91425" bIns="91425" anchor="ctr" anchorCtr="0">
            <a:normAutofit/>
          </a:bodyPr>
          <a:lstStyle>
            <a:defPPr>
              <a:defRPr lang="en-US"/>
            </a:defPPr>
            <a:lvl1pPr marR="0" lvl="0" indent="0" algn="ctr">
              <a:spcBef>
                <a:spcPts val="0"/>
              </a:spcBef>
              <a:buNone/>
              <a:defRPr sz="3200" b="0" i="0" u="none" strike="noStrike" cap="none">
                <a:solidFill>
                  <a:schemeClr val="bg1"/>
                </a:solidFill>
                <a:latin typeface="Arial" panose="020B0604020202020204" pitchFamily="34" charset="0"/>
                <a:ea typeface="Calibri"/>
                <a:cs typeface="Arial" panose="020B0604020202020204" pitchFamily="34" charset="0"/>
              </a:defRPr>
            </a:lvl1pPr>
            <a:lvl2pPr marR="0" lvl="1" indent="0">
              <a:spcBef>
                <a:spcPts val="0"/>
              </a:spcBef>
              <a:buNone/>
              <a:defRPr b="0" i="0" u="none" strike="noStrike" cap="none">
                <a:solidFill>
                  <a:schemeClr val="dk1"/>
                </a:solidFill>
                <a:latin typeface="Calibri"/>
                <a:ea typeface="Calibri"/>
                <a:cs typeface="Calibri"/>
              </a:defRPr>
            </a:lvl2pPr>
            <a:lvl3pPr marR="0" lvl="2" indent="0">
              <a:spcBef>
                <a:spcPts val="0"/>
              </a:spcBef>
              <a:buNone/>
              <a:defRPr b="0" i="0" u="none" strike="noStrike" cap="none">
                <a:solidFill>
                  <a:schemeClr val="dk1"/>
                </a:solidFill>
                <a:latin typeface="Calibri"/>
                <a:ea typeface="Calibri"/>
                <a:cs typeface="Calibri"/>
              </a:defRPr>
            </a:lvl3pPr>
            <a:lvl4pPr marR="0" lvl="3" indent="0">
              <a:spcBef>
                <a:spcPts val="0"/>
              </a:spcBef>
              <a:buNone/>
              <a:defRPr b="0" i="0" u="none" strike="noStrike" cap="none">
                <a:solidFill>
                  <a:schemeClr val="dk1"/>
                </a:solidFill>
                <a:latin typeface="Calibri"/>
                <a:ea typeface="Calibri"/>
                <a:cs typeface="Calibri"/>
              </a:defRPr>
            </a:lvl4pPr>
            <a:lvl5pPr marR="0" lvl="4" indent="0">
              <a:spcBef>
                <a:spcPts val="0"/>
              </a:spcBef>
              <a:buNone/>
              <a:defRPr b="0" i="0" u="none" strike="noStrike" cap="none">
                <a:solidFill>
                  <a:schemeClr val="dk1"/>
                </a:solidFill>
                <a:latin typeface="Calibri"/>
                <a:ea typeface="Calibri"/>
                <a:cs typeface="Calibri"/>
              </a:defRPr>
            </a:lvl5pPr>
            <a:lvl6pPr marR="0" lvl="5" indent="0">
              <a:spcBef>
                <a:spcPts val="0"/>
              </a:spcBef>
              <a:buNone/>
              <a:defRPr b="0" i="0" u="none" strike="noStrike" cap="none">
                <a:solidFill>
                  <a:schemeClr val="dk1"/>
                </a:solidFill>
                <a:latin typeface="Calibri"/>
                <a:ea typeface="Calibri"/>
                <a:cs typeface="Calibri"/>
              </a:defRPr>
            </a:lvl6pPr>
            <a:lvl7pPr marR="0" lvl="6" indent="0">
              <a:spcBef>
                <a:spcPts val="0"/>
              </a:spcBef>
              <a:buNone/>
              <a:defRPr b="0" i="0" u="none" strike="noStrike" cap="none">
                <a:solidFill>
                  <a:schemeClr val="dk1"/>
                </a:solidFill>
                <a:latin typeface="Calibri"/>
                <a:ea typeface="Calibri"/>
                <a:cs typeface="Calibri"/>
              </a:defRPr>
            </a:lvl7pPr>
            <a:lvl8pPr marR="0" lvl="7" indent="0">
              <a:spcBef>
                <a:spcPts val="0"/>
              </a:spcBef>
              <a:buNone/>
              <a:defRPr b="0" i="0" u="none" strike="noStrike" cap="none">
                <a:solidFill>
                  <a:schemeClr val="dk1"/>
                </a:solidFill>
                <a:latin typeface="Calibri"/>
                <a:ea typeface="Calibri"/>
                <a:cs typeface="Calibri"/>
              </a:defRPr>
            </a:lvl8pPr>
            <a:lvl9pPr marR="0" lvl="8" indent="0">
              <a:spcBef>
                <a:spcPts val="0"/>
              </a:spcBef>
              <a:buNone/>
              <a:defRPr b="0" i="0" u="none" strike="noStrike" cap="none">
                <a:solidFill>
                  <a:schemeClr val="dk1"/>
                </a:solidFill>
                <a:latin typeface="Calibri"/>
                <a:ea typeface="Calibri"/>
                <a:cs typeface="Calibri"/>
              </a:defRPr>
            </a:lvl9pPr>
          </a:lstStyle>
          <a:p>
            <a:r>
              <a:rPr lang="en-US" sz="2800" dirty="0"/>
              <a:t>Onboarding</a:t>
            </a:r>
          </a:p>
        </p:txBody>
      </p:sp>
      <p:sp>
        <p:nvSpPr>
          <p:cNvPr id="10" name="Content Placeholder 3">
            <a:extLst>
              <a:ext uri="{FF2B5EF4-FFF2-40B4-BE49-F238E27FC236}">
                <a16:creationId xmlns:a16="http://schemas.microsoft.com/office/drawing/2014/main" id="{551641A9-A78B-4495-8FCF-078A11B4DCBD}"/>
              </a:ext>
            </a:extLst>
          </p:cNvPr>
          <p:cNvSpPr txBox="1">
            <a:spLocks/>
          </p:cNvSpPr>
          <p:nvPr/>
        </p:nvSpPr>
        <p:spPr>
          <a:xfrm>
            <a:off x="507841" y="2784055"/>
            <a:ext cx="3145436" cy="31592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spcBef>
                <a:spcPts val="1200"/>
              </a:spcBef>
            </a:pPr>
            <a:r>
              <a:rPr lang="en-US" sz="2000" dirty="0"/>
              <a:t>Helps new employees acclimate to their job and your organization</a:t>
            </a:r>
          </a:p>
          <a:p>
            <a:pPr marL="233363" indent="-233363">
              <a:spcBef>
                <a:spcPts val="1200"/>
              </a:spcBef>
            </a:pPr>
            <a:r>
              <a:rPr lang="en-US" sz="2000" dirty="0"/>
              <a:t>Involves a series of events and ongoing support</a:t>
            </a:r>
          </a:p>
          <a:p>
            <a:pPr marL="233363" indent="-233363">
              <a:spcBef>
                <a:spcPts val="1200"/>
              </a:spcBef>
            </a:pPr>
            <a:r>
              <a:rPr lang="en-US" sz="2000" dirty="0"/>
              <a:t>Longer duration </a:t>
            </a:r>
            <a:br>
              <a:rPr lang="en-US" sz="2000" dirty="0"/>
            </a:br>
            <a:r>
              <a:rPr lang="en-US" sz="2000" dirty="0"/>
              <a:t>(6 </a:t>
            </a:r>
            <a:r>
              <a:rPr lang="en-US" sz="2000" dirty="0" err="1"/>
              <a:t>mths</a:t>
            </a:r>
            <a:r>
              <a:rPr lang="en-US" sz="2000" dirty="0"/>
              <a:t> or longer)</a:t>
            </a:r>
            <a:br>
              <a:rPr lang="en-US" sz="2000" dirty="0"/>
            </a:br>
            <a:endParaRPr lang="en-US" sz="2000" dirty="0"/>
          </a:p>
        </p:txBody>
      </p:sp>
      <p:sp>
        <p:nvSpPr>
          <p:cNvPr id="11" name="TextBox 10">
            <a:extLst>
              <a:ext uri="{FF2B5EF4-FFF2-40B4-BE49-F238E27FC236}">
                <a16:creationId xmlns:a16="http://schemas.microsoft.com/office/drawing/2014/main" id="{5BF58A72-9057-4685-9F8F-A888D9A90114}"/>
              </a:ext>
            </a:extLst>
          </p:cNvPr>
          <p:cNvSpPr txBox="1"/>
          <p:nvPr/>
        </p:nvSpPr>
        <p:spPr>
          <a:xfrm>
            <a:off x="4830472" y="2784055"/>
            <a:ext cx="2324675"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Onboarding</a:t>
            </a:r>
          </a:p>
        </p:txBody>
      </p:sp>
    </p:spTree>
    <p:custDataLst>
      <p:tags r:id="rId1"/>
    </p:custDataLst>
    <p:extLst>
      <p:ext uri="{BB962C8B-B14F-4D97-AF65-F5344CB8AC3E}">
        <p14:creationId xmlns:p14="http://schemas.microsoft.com/office/powerpoint/2010/main" val="2607982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text, computer, electronics, computer&#10;&#10;Description automatically generated">
            <a:extLst>
              <a:ext uri="{FF2B5EF4-FFF2-40B4-BE49-F238E27FC236}">
                <a16:creationId xmlns:a16="http://schemas.microsoft.com/office/drawing/2014/main" id="{EDC2C7EE-FFF9-4945-A832-2165B207CD06}"/>
              </a:ext>
            </a:extLst>
          </p:cNvPr>
          <p:cNvPicPr>
            <a:picLocks noChangeAspect="1"/>
          </p:cNvPicPr>
          <p:nvPr/>
        </p:nvPicPr>
        <p:blipFill rotWithShape="1">
          <a:blip r:embed="rId2"/>
          <a:srcRect t="12500" b="12500"/>
          <a:stretch/>
        </p:blipFill>
        <p:spPr>
          <a:xfrm>
            <a:off x="0" y="0"/>
            <a:ext cx="12191980" cy="6857990"/>
          </a:xfrm>
          <a:prstGeom prst="rect">
            <a:avLst/>
          </a:prstGeom>
        </p:spPr>
      </p:pic>
      <p:sp>
        <p:nvSpPr>
          <p:cNvPr id="12" name="Google Shape;153;p38">
            <a:extLst>
              <a:ext uri="{FF2B5EF4-FFF2-40B4-BE49-F238E27FC236}">
                <a16:creationId xmlns:a16="http://schemas.microsoft.com/office/drawing/2014/main" id="{0E37E1B0-735D-4935-9157-266C93C75B42}"/>
              </a:ext>
            </a:extLst>
          </p:cNvPr>
          <p:cNvSpPr/>
          <p:nvPr/>
        </p:nvSpPr>
        <p:spPr>
          <a:xfrm>
            <a:off x="742321" y="5923722"/>
            <a:ext cx="10707337" cy="792600"/>
          </a:xfrm>
          <a:prstGeom prst="rect">
            <a:avLst/>
          </a:prstGeom>
          <a:solidFill>
            <a:srgbClr val="F3F3F3"/>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mj-lt"/>
                <a:ea typeface="Bad Script"/>
                <a:cs typeface="Bad Script"/>
                <a:sym typeface="Bad Script"/>
              </a:rPr>
              <a:t>Orientation: Maximizing Opportunity</a:t>
            </a:r>
            <a:endParaRPr sz="4500">
              <a:latin typeface="+mj-lt"/>
              <a:ea typeface="Bad Script"/>
              <a:cs typeface="Bad Script"/>
              <a:sym typeface="Bad Script"/>
            </a:endParaRPr>
          </a:p>
        </p:txBody>
      </p:sp>
      <p:sp>
        <p:nvSpPr>
          <p:cNvPr id="13" name="Google Shape;154;p38">
            <a:extLst>
              <a:ext uri="{FF2B5EF4-FFF2-40B4-BE49-F238E27FC236}">
                <a16:creationId xmlns:a16="http://schemas.microsoft.com/office/drawing/2014/main" id="{FAB79EF5-FF11-489E-8896-25378B2125DB}"/>
              </a:ext>
            </a:extLst>
          </p:cNvPr>
          <p:cNvSpPr/>
          <p:nvPr/>
        </p:nvSpPr>
        <p:spPr>
          <a:xfrm>
            <a:off x="5192202" y="2003728"/>
            <a:ext cx="1614115" cy="952645"/>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5;p38">
            <a:extLst>
              <a:ext uri="{FF2B5EF4-FFF2-40B4-BE49-F238E27FC236}">
                <a16:creationId xmlns:a16="http://schemas.microsoft.com/office/drawing/2014/main" id="{618D8F77-5776-4E16-8FAE-47F90CC7EB5F}"/>
              </a:ext>
            </a:extLst>
          </p:cNvPr>
          <p:cNvSpPr/>
          <p:nvPr/>
        </p:nvSpPr>
        <p:spPr>
          <a:xfrm>
            <a:off x="7654102" y="3919993"/>
            <a:ext cx="1730322" cy="890595"/>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6;p38">
            <a:extLst>
              <a:ext uri="{FF2B5EF4-FFF2-40B4-BE49-F238E27FC236}">
                <a16:creationId xmlns:a16="http://schemas.microsoft.com/office/drawing/2014/main" id="{B447A41D-10FB-4409-8EF0-484D67AF5F24}"/>
              </a:ext>
            </a:extLst>
          </p:cNvPr>
          <p:cNvSpPr/>
          <p:nvPr/>
        </p:nvSpPr>
        <p:spPr>
          <a:xfrm>
            <a:off x="6885888" y="1051084"/>
            <a:ext cx="1637910" cy="952645"/>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67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sport, dancer&#10;&#10;Description automatically generated">
            <a:extLst>
              <a:ext uri="{FF2B5EF4-FFF2-40B4-BE49-F238E27FC236}">
                <a16:creationId xmlns:a16="http://schemas.microsoft.com/office/drawing/2014/main" id="{241A43FE-2AA1-4F49-A96B-34731D1259F0}"/>
              </a:ext>
            </a:extLst>
          </p:cNvPr>
          <p:cNvPicPr>
            <a:picLocks noChangeAspect="1"/>
          </p:cNvPicPr>
          <p:nvPr/>
        </p:nvPicPr>
        <p:blipFill>
          <a:blip r:embed="rId2"/>
          <a:stretch>
            <a:fillRect/>
          </a:stretch>
        </p:blipFill>
        <p:spPr>
          <a:xfrm>
            <a:off x="0" y="7925"/>
            <a:ext cx="12192000" cy="6842150"/>
          </a:xfrm>
          <a:prstGeom prst="rect">
            <a:avLst/>
          </a:prstGeom>
        </p:spPr>
      </p:pic>
      <p:sp>
        <p:nvSpPr>
          <p:cNvPr id="4" name="Google Shape;161;p39">
            <a:extLst>
              <a:ext uri="{FF2B5EF4-FFF2-40B4-BE49-F238E27FC236}">
                <a16:creationId xmlns:a16="http://schemas.microsoft.com/office/drawing/2014/main" id="{A1B9BC80-8600-4DA9-B49C-C0B3DA1E37A9}"/>
              </a:ext>
            </a:extLst>
          </p:cNvPr>
          <p:cNvSpPr txBox="1">
            <a:spLocks/>
          </p:cNvSpPr>
          <p:nvPr/>
        </p:nvSpPr>
        <p:spPr>
          <a:xfrm>
            <a:off x="1600705" y="5889021"/>
            <a:ext cx="8800583" cy="6219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spcBef>
                <a:spcPts val="0"/>
              </a:spcBef>
            </a:pPr>
            <a:r>
              <a:rPr lang="en-US" b="1" dirty="0">
                <a:ea typeface="Cabin"/>
                <a:cs typeface="Cabin"/>
                <a:sym typeface="Cabin"/>
              </a:rPr>
              <a:t>Induction Week: Day 1 Peak Moment</a:t>
            </a:r>
          </a:p>
        </p:txBody>
      </p:sp>
    </p:spTree>
    <p:extLst>
      <p:ext uri="{BB962C8B-B14F-4D97-AF65-F5344CB8AC3E}">
        <p14:creationId xmlns:p14="http://schemas.microsoft.com/office/powerpoint/2010/main" val="184001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81DAE3-8077-43A6-BB80-79D6D2345192}"/>
              </a:ext>
            </a:extLst>
          </p:cNvPr>
          <p:cNvPicPr>
            <a:picLocks noGrp="1" noChangeAspect="1"/>
          </p:cNvPicPr>
          <p:nvPr>
            <p:ph idx="1"/>
          </p:nvPr>
        </p:nvPicPr>
        <p:blipFill rotWithShape="1">
          <a:blip r:embed="rId2"/>
          <a:srcRect l="2924" t="20444" r="3353" b="2187"/>
          <a:stretch/>
        </p:blipFill>
        <p:spPr>
          <a:xfrm>
            <a:off x="615949" y="2194560"/>
            <a:ext cx="10755297" cy="3037841"/>
          </a:xfrm>
          <a:prstGeom prst="rect">
            <a:avLst/>
          </a:prstGeom>
        </p:spPr>
      </p:pic>
      <p:sp>
        <p:nvSpPr>
          <p:cNvPr id="5" name="Text Placeholder 2">
            <a:extLst>
              <a:ext uri="{FF2B5EF4-FFF2-40B4-BE49-F238E27FC236}">
                <a16:creationId xmlns:a16="http://schemas.microsoft.com/office/drawing/2014/main" id="{CC8E1C6D-F6C7-4609-BBAD-4B21A48F1728}"/>
              </a:ext>
            </a:extLst>
          </p:cNvPr>
          <p:cNvSpPr>
            <a:spLocks noGrp="1"/>
          </p:cNvSpPr>
          <p:nvPr>
            <p:ph type="body" sz="quarter" idx="13"/>
          </p:nvPr>
        </p:nvSpPr>
        <p:spPr>
          <a:xfrm>
            <a:off x="615950" y="301957"/>
            <a:ext cx="10567988" cy="603250"/>
          </a:xfrm>
        </p:spPr>
        <p:txBody>
          <a:bodyPr>
            <a:normAutofit/>
          </a:bodyPr>
          <a:lstStyle/>
          <a:p>
            <a:r>
              <a:rPr lang="en-US" dirty="0"/>
              <a:t>T.ON.2 Onboard new employees. </a:t>
            </a:r>
            <a:endParaRPr lang="en-US" sz="44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321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6EC4D2-788B-49FB-8AD9-D4ED185B8DF7}"/>
              </a:ext>
            </a:extLst>
          </p:cNvPr>
          <p:cNvSpPr>
            <a:spLocks noGrp="1"/>
          </p:cNvSpPr>
          <p:nvPr>
            <p:ph type="body" sz="quarter" idx="13"/>
          </p:nvPr>
        </p:nvSpPr>
        <p:spPr/>
        <p:txBody>
          <a:bodyPr>
            <a:normAutofit/>
          </a:bodyPr>
          <a:lstStyle/>
          <a:p>
            <a:r>
              <a:rPr lang="en-US" dirty="0"/>
              <a:t>T.ON.2 Onboard new employees. </a:t>
            </a:r>
            <a:endParaRPr lang="en-US" sz="44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88" name="Freeform 154">
            <a:extLst>
              <a:ext uri="{FF2B5EF4-FFF2-40B4-BE49-F238E27FC236}">
                <a16:creationId xmlns:a16="http://schemas.microsoft.com/office/drawing/2014/main" id="{BFB36DA1-DC84-401B-A08E-976D663C80CA}"/>
              </a:ext>
            </a:extLst>
          </p:cNvPr>
          <p:cNvSpPr>
            <a:spLocks noChangeArrowheads="1"/>
          </p:cNvSpPr>
          <p:nvPr/>
        </p:nvSpPr>
        <p:spPr bwMode="auto">
          <a:xfrm>
            <a:off x="934703" y="2720480"/>
            <a:ext cx="4332023" cy="3200400"/>
          </a:xfrm>
          <a:custGeom>
            <a:avLst/>
            <a:gdLst>
              <a:gd name="T0" fmla="*/ 3917 w 3918"/>
              <a:gd name="T1" fmla="*/ 0 h 4914"/>
              <a:gd name="T2" fmla="*/ 0 w 3918"/>
              <a:gd name="T3" fmla="*/ 0 h 4914"/>
              <a:gd name="T4" fmla="*/ 0 w 3918"/>
              <a:gd name="T5" fmla="*/ 4913 h 4914"/>
              <a:gd name="T6" fmla="*/ 3917 w 3918"/>
              <a:gd name="T7" fmla="*/ 4913 h 4914"/>
              <a:gd name="T8" fmla="*/ 3917 w 3918"/>
              <a:gd name="T9" fmla="*/ 0 h 4914"/>
            </a:gdLst>
            <a:ahLst/>
            <a:cxnLst>
              <a:cxn ang="0">
                <a:pos x="T0" y="T1"/>
              </a:cxn>
              <a:cxn ang="0">
                <a:pos x="T2" y="T3"/>
              </a:cxn>
              <a:cxn ang="0">
                <a:pos x="T4" y="T5"/>
              </a:cxn>
              <a:cxn ang="0">
                <a:pos x="T6" y="T7"/>
              </a:cxn>
              <a:cxn ang="0">
                <a:pos x="T8" y="T9"/>
              </a:cxn>
            </a:cxnLst>
            <a:rect l="0" t="0" r="r" b="b"/>
            <a:pathLst>
              <a:path w="3918" h="4914">
                <a:moveTo>
                  <a:pt x="3917" y="0"/>
                </a:moveTo>
                <a:lnTo>
                  <a:pt x="0" y="0"/>
                </a:lnTo>
                <a:lnTo>
                  <a:pt x="0" y="4913"/>
                </a:lnTo>
                <a:lnTo>
                  <a:pt x="3917" y="4913"/>
                </a:lnTo>
                <a:lnTo>
                  <a:pt x="3917" y="0"/>
                </a:lnTo>
              </a:path>
            </a:pathLst>
          </a:custGeom>
          <a:solidFill>
            <a:schemeClr val="accent3"/>
          </a:solidFill>
          <a:ln>
            <a:noFill/>
          </a:ln>
          <a:effectLst/>
        </p:spPr>
        <p:txBody>
          <a:bodyPr wrap="none" anchor="ctr"/>
          <a:lstStyle/>
          <a:p>
            <a:endParaRPr lang="es-MX"/>
          </a:p>
        </p:txBody>
      </p:sp>
      <p:sp>
        <p:nvSpPr>
          <p:cNvPr id="89" name="Freeform 156">
            <a:extLst>
              <a:ext uri="{FF2B5EF4-FFF2-40B4-BE49-F238E27FC236}">
                <a16:creationId xmlns:a16="http://schemas.microsoft.com/office/drawing/2014/main" id="{3A4151D4-ACAE-4091-ADFE-3865B9DEB397}"/>
              </a:ext>
            </a:extLst>
          </p:cNvPr>
          <p:cNvSpPr>
            <a:spLocks noChangeArrowheads="1"/>
          </p:cNvSpPr>
          <p:nvPr/>
        </p:nvSpPr>
        <p:spPr bwMode="auto">
          <a:xfrm>
            <a:off x="6540379" y="2720480"/>
            <a:ext cx="4336900" cy="3200400"/>
          </a:xfrm>
          <a:custGeom>
            <a:avLst/>
            <a:gdLst>
              <a:gd name="T0" fmla="*/ 3918 w 3919"/>
              <a:gd name="T1" fmla="*/ 0 h 4914"/>
              <a:gd name="T2" fmla="*/ 0 w 3919"/>
              <a:gd name="T3" fmla="*/ 0 h 4914"/>
              <a:gd name="T4" fmla="*/ 0 w 3919"/>
              <a:gd name="T5" fmla="*/ 4913 h 4914"/>
              <a:gd name="T6" fmla="*/ 3918 w 3919"/>
              <a:gd name="T7" fmla="*/ 4913 h 4914"/>
              <a:gd name="T8" fmla="*/ 3918 w 3919"/>
              <a:gd name="T9" fmla="*/ 0 h 4914"/>
            </a:gdLst>
            <a:ahLst/>
            <a:cxnLst>
              <a:cxn ang="0">
                <a:pos x="T0" y="T1"/>
              </a:cxn>
              <a:cxn ang="0">
                <a:pos x="T2" y="T3"/>
              </a:cxn>
              <a:cxn ang="0">
                <a:pos x="T4" y="T5"/>
              </a:cxn>
              <a:cxn ang="0">
                <a:pos x="T6" y="T7"/>
              </a:cxn>
              <a:cxn ang="0">
                <a:pos x="T8" y="T9"/>
              </a:cxn>
            </a:cxnLst>
            <a:rect l="0" t="0" r="r" b="b"/>
            <a:pathLst>
              <a:path w="3919" h="4914">
                <a:moveTo>
                  <a:pt x="3918" y="0"/>
                </a:moveTo>
                <a:lnTo>
                  <a:pt x="0" y="0"/>
                </a:lnTo>
                <a:lnTo>
                  <a:pt x="0" y="4913"/>
                </a:lnTo>
                <a:lnTo>
                  <a:pt x="3918" y="4913"/>
                </a:lnTo>
                <a:lnTo>
                  <a:pt x="3918" y="0"/>
                </a:lnTo>
              </a:path>
            </a:pathLst>
          </a:custGeom>
          <a:solidFill>
            <a:schemeClr val="accent5"/>
          </a:solidFill>
          <a:ln>
            <a:noFill/>
          </a:ln>
          <a:effectLst/>
        </p:spPr>
        <p:txBody>
          <a:bodyPr wrap="none" anchor="ctr"/>
          <a:lstStyle/>
          <a:p>
            <a:endParaRPr lang="es-MX"/>
          </a:p>
        </p:txBody>
      </p:sp>
      <p:sp>
        <p:nvSpPr>
          <p:cNvPr id="90" name="Freeform 159">
            <a:extLst>
              <a:ext uri="{FF2B5EF4-FFF2-40B4-BE49-F238E27FC236}">
                <a16:creationId xmlns:a16="http://schemas.microsoft.com/office/drawing/2014/main" id="{66BE2D2A-13AE-4E80-8267-F31E26F41071}"/>
              </a:ext>
            </a:extLst>
          </p:cNvPr>
          <p:cNvSpPr>
            <a:spLocks noChangeArrowheads="1"/>
          </p:cNvSpPr>
          <p:nvPr/>
        </p:nvSpPr>
        <p:spPr bwMode="auto">
          <a:xfrm>
            <a:off x="2144547" y="2715600"/>
            <a:ext cx="1907454" cy="931777"/>
          </a:xfrm>
          <a:custGeom>
            <a:avLst/>
            <a:gdLst>
              <a:gd name="T0" fmla="*/ 781 w 1722"/>
              <a:gd name="T1" fmla="*/ 795 h 842"/>
              <a:gd name="T2" fmla="*/ 781 w 1722"/>
              <a:gd name="T3" fmla="*/ 795 h 842"/>
              <a:gd name="T4" fmla="*/ 0 w 1722"/>
              <a:gd name="T5" fmla="*/ 0 h 842"/>
              <a:gd name="T6" fmla="*/ 1721 w 1722"/>
              <a:gd name="T7" fmla="*/ 0 h 842"/>
              <a:gd name="T8" fmla="*/ 948 w 1722"/>
              <a:gd name="T9" fmla="*/ 795 h 842"/>
              <a:gd name="T10" fmla="*/ 781 w 1722"/>
              <a:gd name="T11" fmla="*/ 795 h 842"/>
              <a:gd name="T12" fmla="*/ 0 w 1722"/>
              <a:gd name="T13" fmla="*/ 0 h 842"/>
              <a:gd name="T14" fmla="*/ 1721 w 1722"/>
              <a:gd name="T15" fmla="*/ 0 h 842"/>
              <a:gd name="T16" fmla="*/ 948 w 1722"/>
              <a:gd name="T17" fmla="*/ 795 h 842"/>
              <a:gd name="T18" fmla="*/ 781 w 1722"/>
              <a:gd name="T19" fmla="*/ 795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2" h="842">
                <a:moveTo>
                  <a:pt x="781" y="795"/>
                </a:moveTo>
                <a:lnTo>
                  <a:pt x="781" y="795"/>
                </a:lnTo>
                <a:cubicBezTo>
                  <a:pt x="0" y="0"/>
                  <a:pt x="0" y="0"/>
                  <a:pt x="0" y="0"/>
                </a:cubicBezTo>
                <a:cubicBezTo>
                  <a:pt x="1721" y="0"/>
                  <a:pt x="1721" y="0"/>
                  <a:pt x="1721" y="0"/>
                </a:cubicBezTo>
                <a:cubicBezTo>
                  <a:pt x="948" y="795"/>
                  <a:pt x="948" y="795"/>
                  <a:pt x="948" y="795"/>
                </a:cubicBezTo>
                <a:cubicBezTo>
                  <a:pt x="902" y="841"/>
                  <a:pt x="827" y="841"/>
                  <a:pt x="781" y="795"/>
                </a:cubicBezTo>
                <a:cubicBezTo>
                  <a:pt x="0" y="0"/>
                  <a:pt x="0" y="0"/>
                  <a:pt x="0" y="0"/>
                </a:cubicBezTo>
                <a:cubicBezTo>
                  <a:pt x="1721" y="0"/>
                  <a:pt x="1721" y="0"/>
                  <a:pt x="1721" y="0"/>
                </a:cubicBezTo>
                <a:cubicBezTo>
                  <a:pt x="948" y="795"/>
                  <a:pt x="948" y="795"/>
                  <a:pt x="948" y="795"/>
                </a:cubicBezTo>
                <a:cubicBezTo>
                  <a:pt x="902" y="841"/>
                  <a:pt x="827" y="841"/>
                  <a:pt x="781" y="79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91" name="Freeform 161">
            <a:extLst>
              <a:ext uri="{FF2B5EF4-FFF2-40B4-BE49-F238E27FC236}">
                <a16:creationId xmlns:a16="http://schemas.microsoft.com/office/drawing/2014/main" id="{17F9949D-4F85-489B-9DD0-1A9EEBDDF804}"/>
              </a:ext>
            </a:extLst>
          </p:cNvPr>
          <p:cNvSpPr>
            <a:spLocks noChangeArrowheads="1"/>
          </p:cNvSpPr>
          <p:nvPr/>
        </p:nvSpPr>
        <p:spPr bwMode="auto">
          <a:xfrm>
            <a:off x="7775797" y="2707606"/>
            <a:ext cx="1907454" cy="931777"/>
          </a:xfrm>
          <a:custGeom>
            <a:avLst/>
            <a:gdLst>
              <a:gd name="T0" fmla="*/ 781 w 1723"/>
              <a:gd name="T1" fmla="*/ 795 h 842"/>
              <a:gd name="T2" fmla="*/ 781 w 1723"/>
              <a:gd name="T3" fmla="*/ 795 h 842"/>
              <a:gd name="T4" fmla="*/ 0 w 1723"/>
              <a:gd name="T5" fmla="*/ 0 h 842"/>
              <a:gd name="T6" fmla="*/ 1722 w 1723"/>
              <a:gd name="T7" fmla="*/ 0 h 842"/>
              <a:gd name="T8" fmla="*/ 949 w 1723"/>
              <a:gd name="T9" fmla="*/ 795 h 842"/>
              <a:gd name="T10" fmla="*/ 781 w 1723"/>
              <a:gd name="T11" fmla="*/ 795 h 842"/>
              <a:gd name="T12" fmla="*/ 0 w 1723"/>
              <a:gd name="T13" fmla="*/ 0 h 842"/>
              <a:gd name="T14" fmla="*/ 1722 w 1723"/>
              <a:gd name="T15" fmla="*/ 0 h 842"/>
              <a:gd name="T16" fmla="*/ 949 w 1723"/>
              <a:gd name="T17" fmla="*/ 795 h 842"/>
              <a:gd name="T18" fmla="*/ 781 w 1723"/>
              <a:gd name="T19" fmla="*/ 795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3" h="842">
                <a:moveTo>
                  <a:pt x="781" y="795"/>
                </a:moveTo>
                <a:lnTo>
                  <a:pt x="781" y="795"/>
                </a:lnTo>
                <a:cubicBezTo>
                  <a:pt x="0" y="0"/>
                  <a:pt x="0" y="0"/>
                  <a:pt x="0" y="0"/>
                </a:cubicBezTo>
                <a:cubicBezTo>
                  <a:pt x="1722" y="0"/>
                  <a:pt x="1722" y="0"/>
                  <a:pt x="1722" y="0"/>
                </a:cubicBezTo>
                <a:cubicBezTo>
                  <a:pt x="949" y="795"/>
                  <a:pt x="949" y="795"/>
                  <a:pt x="949" y="795"/>
                </a:cubicBezTo>
                <a:cubicBezTo>
                  <a:pt x="903" y="841"/>
                  <a:pt x="827" y="841"/>
                  <a:pt x="781" y="795"/>
                </a:cubicBezTo>
                <a:cubicBezTo>
                  <a:pt x="0" y="0"/>
                  <a:pt x="0" y="0"/>
                  <a:pt x="0" y="0"/>
                </a:cubicBezTo>
                <a:cubicBezTo>
                  <a:pt x="1722" y="0"/>
                  <a:pt x="1722" y="0"/>
                  <a:pt x="1722" y="0"/>
                </a:cubicBezTo>
                <a:cubicBezTo>
                  <a:pt x="949" y="795"/>
                  <a:pt x="949" y="795"/>
                  <a:pt x="949" y="795"/>
                </a:cubicBezTo>
                <a:cubicBezTo>
                  <a:pt x="903" y="841"/>
                  <a:pt x="827" y="841"/>
                  <a:pt x="781" y="79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92" name="Line 227">
            <a:extLst>
              <a:ext uri="{FF2B5EF4-FFF2-40B4-BE49-F238E27FC236}">
                <a16:creationId xmlns:a16="http://schemas.microsoft.com/office/drawing/2014/main" id="{15798F3E-3968-44B9-A887-0631FBBCCC54}"/>
              </a:ext>
            </a:extLst>
          </p:cNvPr>
          <p:cNvSpPr>
            <a:spLocks noChangeShapeType="1"/>
          </p:cNvSpPr>
          <p:nvPr/>
        </p:nvSpPr>
        <p:spPr bwMode="auto">
          <a:xfrm>
            <a:off x="3171449" y="1448417"/>
            <a:ext cx="4880" cy="1554480"/>
          </a:xfrm>
          <a:prstGeom prst="line">
            <a:avLst/>
          </a:prstGeom>
          <a:noFill/>
          <a:ln w="38100" cap="flat">
            <a:solidFill>
              <a:schemeClr val="bg1">
                <a:lumMod val="50000"/>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93" name="Freeform 228">
            <a:extLst>
              <a:ext uri="{FF2B5EF4-FFF2-40B4-BE49-F238E27FC236}">
                <a16:creationId xmlns:a16="http://schemas.microsoft.com/office/drawing/2014/main" id="{9DC2315C-68DE-438B-9CFE-36EE88DCF6D6}"/>
              </a:ext>
            </a:extLst>
          </p:cNvPr>
          <p:cNvSpPr>
            <a:spLocks noChangeArrowheads="1"/>
          </p:cNvSpPr>
          <p:nvPr/>
        </p:nvSpPr>
        <p:spPr bwMode="auto">
          <a:xfrm>
            <a:off x="3088518" y="2900980"/>
            <a:ext cx="170743" cy="170746"/>
          </a:xfrm>
          <a:custGeom>
            <a:avLst/>
            <a:gdLst>
              <a:gd name="T0" fmla="*/ 0 w 153"/>
              <a:gd name="T1" fmla="*/ 76 h 154"/>
              <a:gd name="T2" fmla="*/ 0 w 153"/>
              <a:gd name="T3" fmla="*/ 76 h 154"/>
              <a:gd name="T4" fmla="*/ 76 w 153"/>
              <a:gd name="T5" fmla="*/ 153 h 154"/>
              <a:gd name="T6" fmla="*/ 152 w 153"/>
              <a:gd name="T7" fmla="*/ 76 h 154"/>
              <a:gd name="T8" fmla="*/ 76 w 153"/>
              <a:gd name="T9" fmla="*/ 0 h 154"/>
              <a:gd name="T10" fmla="*/ 0 w 153"/>
              <a:gd name="T11" fmla="*/ 76 h 154"/>
            </a:gdLst>
            <a:ahLst/>
            <a:cxnLst>
              <a:cxn ang="0">
                <a:pos x="T0" y="T1"/>
              </a:cxn>
              <a:cxn ang="0">
                <a:pos x="T2" y="T3"/>
              </a:cxn>
              <a:cxn ang="0">
                <a:pos x="T4" y="T5"/>
              </a:cxn>
              <a:cxn ang="0">
                <a:pos x="T6" y="T7"/>
              </a:cxn>
              <a:cxn ang="0">
                <a:pos x="T8" y="T9"/>
              </a:cxn>
              <a:cxn ang="0">
                <a:pos x="T10" y="T11"/>
              </a:cxn>
            </a:cxnLst>
            <a:rect l="0" t="0" r="r" b="b"/>
            <a:pathLst>
              <a:path w="153" h="154">
                <a:moveTo>
                  <a:pt x="0" y="76"/>
                </a:moveTo>
                <a:lnTo>
                  <a:pt x="0" y="76"/>
                </a:lnTo>
                <a:cubicBezTo>
                  <a:pt x="0" y="122"/>
                  <a:pt x="37" y="153"/>
                  <a:pt x="76" y="153"/>
                </a:cubicBezTo>
                <a:cubicBezTo>
                  <a:pt x="122" y="153"/>
                  <a:pt x="152" y="122"/>
                  <a:pt x="152" y="76"/>
                </a:cubicBezTo>
                <a:cubicBezTo>
                  <a:pt x="152" y="38"/>
                  <a:pt x="122" y="0"/>
                  <a:pt x="76" y="0"/>
                </a:cubicBezTo>
                <a:cubicBezTo>
                  <a:pt x="37" y="0"/>
                  <a:pt x="0" y="38"/>
                  <a:pt x="0" y="76"/>
                </a:cubicBezTo>
              </a:path>
            </a:pathLst>
          </a:custGeom>
          <a:solidFill>
            <a:schemeClr val="tx1">
              <a:lumMod val="60000"/>
              <a:lumOff val="40000"/>
            </a:schemeClr>
          </a:solidFill>
          <a:ln>
            <a:noFill/>
          </a:ln>
          <a:effectLst/>
        </p:spPr>
        <p:txBody>
          <a:bodyPr wrap="none" anchor="ctr"/>
          <a:lstStyle/>
          <a:p>
            <a:endParaRPr lang="es-MX"/>
          </a:p>
        </p:txBody>
      </p:sp>
      <p:sp>
        <p:nvSpPr>
          <p:cNvPr id="94" name="Line 231">
            <a:extLst>
              <a:ext uri="{FF2B5EF4-FFF2-40B4-BE49-F238E27FC236}">
                <a16:creationId xmlns:a16="http://schemas.microsoft.com/office/drawing/2014/main" id="{FF9A766B-1B48-4F51-AC65-210AD34995A9}"/>
              </a:ext>
            </a:extLst>
          </p:cNvPr>
          <p:cNvSpPr>
            <a:spLocks noChangeShapeType="1"/>
          </p:cNvSpPr>
          <p:nvPr/>
        </p:nvSpPr>
        <p:spPr bwMode="auto">
          <a:xfrm>
            <a:off x="8724644" y="1418516"/>
            <a:ext cx="4880" cy="1554480"/>
          </a:xfrm>
          <a:prstGeom prst="line">
            <a:avLst/>
          </a:prstGeom>
          <a:noFill/>
          <a:ln w="38100" cap="flat">
            <a:solidFill>
              <a:schemeClr val="bg1">
                <a:lumMod val="50000"/>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95" name="Freeform 232">
            <a:extLst>
              <a:ext uri="{FF2B5EF4-FFF2-40B4-BE49-F238E27FC236}">
                <a16:creationId xmlns:a16="http://schemas.microsoft.com/office/drawing/2014/main" id="{5C6A2E6D-7F42-42DC-B284-3DCCB4F92D29}"/>
              </a:ext>
            </a:extLst>
          </p:cNvPr>
          <p:cNvSpPr>
            <a:spLocks noChangeArrowheads="1"/>
          </p:cNvSpPr>
          <p:nvPr/>
        </p:nvSpPr>
        <p:spPr bwMode="auto">
          <a:xfrm>
            <a:off x="8641711" y="2892986"/>
            <a:ext cx="170746" cy="170746"/>
          </a:xfrm>
          <a:custGeom>
            <a:avLst/>
            <a:gdLst>
              <a:gd name="T0" fmla="*/ 0 w 154"/>
              <a:gd name="T1" fmla="*/ 76 h 154"/>
              <a:gd name="T2" fmla="*/ 0 w 154"/>
              <a:gd name="T3" fmla="*/ 76 h 154"/>
              <a:gd name="T4" fmla="*/ 77 w 154"/>
              <a:gd name="T5" fmla="*/ 153 h 154"/>
              <a:gd name="T6" fmla="*/ 153 w 154"/>
              <a:gd name="T7" fmla="*/ 76 h 154"/>
              <a:gd name="T8" fmla="*/ 77 w 154"/>
              <a:gd name="T9" fmla="*/ 0 h 154"/>
              <a:gd name="T10" fmla="*/ 0 w 154"/>
              <a:gd name="T11" fmla="*/ 76 h 154"/>
            </a:gdLst>
            <a:ahLst/>
            <a:cxnLst>
              <a:cxn ang="0">
                <a:pos x="T0" y="T1"/>
              </a:cxn>
              <a:cxn ang="0">
                <a:pos x="T2" y="T3"/>
              </a:cxn>
              <a:cxn ang="0">
                <a:pos x="T4" y="T5"/>
              </a:cxn>
              <a:cxn ang="0">
                <a:pos x="T6" y="T7"/>
              </a:cxn>
              <a:cxn ang="0">
                <a:pos x="T8" y="T9"/>
              </a:cxn>
              <a:cxn ang="0">
                <a:pos x="T10" y="T11"/>
              </a:cxn>
            </a:cxnLst>
            <a:rect l="0" t="0" r="r" b="b"/>
            <a:pathLst>
              <a:path w="154" h="154">
                <a:moveTo>
                  <a:pt x="0" y="76"/>
                </a:moveTo>
                <a:lnTo>
                  <a:pt x="0" y="76"/>
                </a:lnTo>
                <a:cubicBezTo>
                  <a:pt x="0" y="122"/>
                  <a:pt x="31" y="153"/>
                  <a:pt x="77" y="153"/>
                </a:cubicBezTo>
                <a:cubicBezTo>
                  <a:pt x="115" y="153"/>
                  <a:pt x="153" y="122"/>
                  <a:pt x="153" y="76"/>
                </a:cubicBezTo>
                <a:cubicBezTo>
                  <a:pt x="153" y="38"/>
                  <a:pt x="115" y="0"/>
                  <a:pt x="77" y="0"/>
                </a:cubicBezTo>
                <a:cubicBezTo>
                  <a:pt x="31" y="0"/>
                  <a:pt x="0" y="38"/>
                  <a:pt x="0" y="76"/>
                </a:cubicBezTo>
              </a:path>
            </a:pathLst>
          </a:custGeom>
          <a:solidFill>
            <a:schemeClr val="tx1">
              <a:lumMod val="60000"/>
              <a:lumOff val="40000"/>
            </a:schemeClr>
          </a:solidFill>
          <a:ln>
            <a:noFill/>
          </a:ln>
          <a:effectLst/>
        </p:spPr>
        <p:txBody>
          <a:bodyPr wrap="none" anchor="ctr"/>
          <a:lstStyle/>
          <a:p>
            <a:endParaRPr lang="es-MX"/>
          </a:p>
        </p:txBody>
      </p:sp>
      <p:sp>
        <p:nvSpPr>
          <p:cNvPr id="96" name="Freeform 242">
            <a:extLst>
              <a:ext uri="{FF2B5EF4-FFF2-40B4-BE49-F238E27FC236}">
                <a16:creationId xmlns:a16="http://schemas.microsoft.com/office/drawing/2014/main" id="{9BAB7CD9-629D-470B-A4D3-9B3ACD51AA21}"/>
              </a:ext>
            </a:extLst>
          </p:cNvPr>
          <p:cNvSpPr>
            <a:spLocks noChangeArrowheads="1"/>
          </p:cNvSpPr>
          <p:nvPr/>
        </p:nvSpPr>
        <p:spPr bwMode="auto">
          <a:xfrm>
            <a:off x="8178444" y="1257150"/>
            <a:ext cx="1097280" cy="1005840"/>
          </a:xfrm>
          <a:custGeom>
            <a:avLst/>
            <a:gdLst>
              <a:gd name="T0" fmla="*/ 1133 w 1241"/>
              <a:gd name="T1" fmla="*/ 1247 h 1248"/>
              <a:gd name="T2" fmla="*/ 1133 w 1241"/>
              <a:gd name="T3" fmla="*/ 1247 h 1248"/>
              <a:gd name="T4" fmla="*/ 107 w 1241"/>
              <a:gd name="T5" fmla="*/ 1247 h 1248"/>
              <a:gd name="T6" fmla="*/ 0 w 1241"/>
              <a:gd name="T7" fmla="*/ 1133 h 1248"/>
              <a:gd name="T8" fmla="*/ 0 w 1241"/>
              <a:gd name="T9" fmla="*/ 115 h 1248"/>
              <a:gd name="T10" fmla="*/ 107 w 1241"/>
              <a:gd name="T11" fmla="*/ 0 h 1248"/>
              <a:gd name="T12" fmla="*/ 1133 w 1241"/>
              <a:gd name="T13" fmla="*/ 0 h 1248"/>
              <a:gd name="T14" fmla="*/ 1240 w 1241"/>
              <a:gd name="T15" fmla="*/ 115 h 1248"/>
              <a:gd name="T16" fmla="*/ 1240 w 1241"/>
              <a:gd name="T17" fmla="*/ 1133 h 1248"/>
              <a:gd name="T18" fmla="*/ 1133 w 1241"/>
              <a:gd name="T19" fmla="*/ 1247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1" h="1248">
                <a:moveTo>
                  <a:pt x="1133" y="1247"/>
                </a:moveTo>
                <a:lnTo>
                  <a:pt x="1133" y="1247"/>
                </a:lnTo>
                <a:cubicBezTo>
                  <a:pt x="107" y="1247"/>
                  <a:pt x="107" y="1247"/>
                  <a:pt x="107" y="1247"/>
                </a:cubicBezTo>
                <a:cubicBezTo>
                  <a:pt x="46" y="1247"/>
                  <a:pt x="0" y="1194"/>
                  <a:pt x="0" y="1133"/>
                </a:cubicBezTo>
                <a:cubicBezTo>
                  <a:pt x="0" y="115"/>
                  <a:pt x="0" y="115"/>
                  <a:pt x="0" y="115"/>
                </a:cubicBezTo>
                <a:cubicBezTo>
                  <a:pt x="0" y="53"/>
                  <a:pt x="46" y="0"/>
                  <a:pt x="107" y="0"/>
                </a:cubicBezTo>
                <a:cubicBezTo>
                  <a:pt x="1133" y="0"/>
                  <a:pt x="1133" y="0"/>
                  <a:pt x="1133" y="0"/>
                </a:cubicBezTo>
                <a:cubicBezTo>
                  <a:pt x="1194" y="0"/>
                  <a:pt x="1240" y="53"/>
                  <a:pt x="1240" y="115"/>
                </a:cubicBezTo>
                <a:cubicBezTo>
                  <a:pt x="1240" y="1133"/>
                  <a:pt x="1240" y="1133"/>
                  <a:pt x="1240" y="1133"/>
                </a:cubicBezTo>
                <a:cubicBezTo>
                  <a:pt x="1240" y="1194"/>
                  <a:pt x="1194" y="1247"/>
                  <a:pt x="1133" y="1247"/>
                </a:cubicBezTo>
              </a:path>
            </a:pathLst>
          </a:custGeom>
          <a:solidFill>
            <a:schemeClr val="accent5"/>
          </a:solidFill>
          <a:ln>
            <a:noFill/>
          </a:ln>
          <a:effectLst/>
        </p:spPr>
        <p:txBody>
          <a:bodyPr wrap="none" anchor="ctr"/>
          <a:lstStyle/>
          <a:p>
            <a:endParaRPr lang="es-MX"/>
          </a:p>
        </p:txBody>
      </p:sp>
      <p:sp>
        <p:nvSpPr>
          <p:cNvPr id="100" name="Freeform 250">
            <a:extLst>
              <a:ext uri="{FF2B5EF4-FFF2-40B4-BE49-F238E27FC236}">
                <a16:creationId xmlns:a16="http://schemas.microsoft.com/office/drawing/2014/main" id="{28F5E89C-7CA5-41EC-AD36-2D9806637998}"/>
              </a:ext>
            </a:extLst>
          </p:cNvPr>
          <p:cNvSpPr>
            <a:spLocks noChangeArrowheads="1"/>
          </p:cNvSpPr>
          <p:nvPr/>
        </p:nvSpPr>
        <p:spPr bwMode="auto">
          <a:xfrm>
            <a:off x="2625249" y="1257150"/>
            <a:ext cx="1097280" cy="1005840"/>
          </a:xfrm>
          <a:custGeom>
            <a:avLst/>
            <a:gdLst>
              <a:gd name="T0" fmla="*/ 1131 w 1240"/>
              <a:gd name="T1" fmla="*/ 1247 h 1248"/>
              <a:gd name="T2" fmla="*/ 1131 w 1240"/>
              <a:gd name="T3" fmla="*/ 1247 h 1248"/>
              <a:gd name="T4" fmla="*/ 107 w 1240"/>
              <a:gd name="T5" fmla="*/ 1247 h 1248"/>
              <a:gd name="T6" fmla="*/ 0 w 1240"/>
              <a:gd name="T7" fmla="*/ 1133 h 1248"/>
              <a:gd name="T8" fmla="*/ 0 w 1240"/>
              <a:gd name="T9" fmla="*/ 115 h 1248"/>
              <a:gd name="T10" fmla="*/ 107 w 1240"/>
              <a:gd name="T11" fmla="*/ 0 h 1248"/>
              <a:gd name="T12" fmla="*/ 1131 w 1240"/>
              <a:gd name="T13" fmla="*/ 0 h 1248"/>
              <a:gd name="T14" fmla="*/ 1239 w 1240"/>
              <a:gd name="T15" fmla="*/ 115 h 1248"/>
              <a:gd name="T16" fmla="*/ 1239 w 1240"/>
              <a:gd name="T17" fmla="*/ 1133 h 1248"/>
              <a:gd name="T18" fmla="*/ 1131 w 1240"/>
              <a:gd name="T19" fmla="*/ 1247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0" h="1248">
                <a:moveTo>
                  <a:pt x="1131" y="1247"/>
                </a:moveTo>
                <a:lnTo>
                  <a:pt x="1131" y="1247"/>
                </a:lnTo>
                <a:cubicBezTo>
                  <a:pt x="107" y="1247"/>
                  <a:pt x="107" y="1247"/>
                  <a:pt x="107" y="1247"/>
                </a:cubicBezTo>
                <a:cubicBezTo>
                  <a:pt x="46" y="1247"/>
                  <a:pt x="0" y="1194"/>
                  <a:pt x="0" y="1133"/>
                </a:cubicBezTo>
                <a:cubicBezTo>
                  <a:pt x="0" y="115"/>
                  <a:pt x="0" y="115"/>
                  <a:pt x="0" y="115"/>
                </a:cubicBezTo>
                <a:cubicBezTo>
                  <a:pt x="0" y="53"/>
                  <a:pt x="46" y="0"/>
                  <a:pt x="107" y="0"/>
                </a:cubicBezTo>
                <a:cubicBezTo>
                  <a:pt x="1131" y="0"/>
                  <a:pt x="1131" y="0"/>
                  <a:pt x="1131" y="0"/>
                </a:cubicBezTo>
                <a:cubicBezTo>
                  <a:pt x="1193" y="0"/>
                  <a:pt x="1239" y="53"/>
                  <a:pt x="1239" y="115"/>
                </a:cubicBezTo>
                <a:cubicBezTo>
                  <a:pt x="1239" y="1133"/>
                  <a:pt x="1239" y="1133"/>
                  <a:pt x="1239" y="1133"/>
                </a:cubicBezTo>
                <a:cubicBezTo>
                  <a:pt x="1239" y="1194"/>
                  <a:pt x="1193" y="1247"/>
                  <a:pt x="1131" y="1247"/>
                </a:cubicBezTo>
              </a:path>
            </a:pathLst>
          </a:custGeom>
          <a:solidFill>
            <a:schemeClr val="accent3"/>
          </a:solidFill>
          <a:ln>
            <a:noFill/>
          </a:ln>
          <a:effectLst/>
        </p:spPr>
        <p:txBody>
          <a:bodyPr wrap="none" anchor="ctr"/>
          <a:lstStyle/>
          <a:p>
            <a:endParaRPr lang="es-MX"/>
          </a:p>
        </p:txBody>
      </p:sp>
      <p:grpSp>
        <p:nvGrpSpPr>
          <p:cNvPr id="107" name="Grupo 363">
            <a:extLst>
              <a:ext uri="{FF2B5EF4-FFF2-40B4-BE49-F238E27FC236}">
                <a16:creationId xmlns:a16="http://schemas.microsoft.com/office/drawing/2014/main" id="{220490C7-D6E3-489D-8A4F-CD40117F12B9}"/>
              </a:ext>
            </a:extLst>
          </p:cNvPr>
          <p:cNvGrpSpPr/>
          <p:nvPr/>
        </p:nvGrpSpPr>
        <p:grpSpPr>
          <a:xfrm>
            <a:off x="1577145" y="3307453"/>
            <a:ext cx="3200400" cy="2029923"/>
            <a:chOff x="4214896" y="10781691"/>
            <a:chExt cx="4236804" cy="2029923"/>
          </a:xfrm>
        </p:grpSpPr>
        <p:sp>
          <p:nvSpPr>
            <p:cNvPr id="108" name="CuadroTexto 395">
              <a:extLst>
                <a:ext uri="{FF2B5EF4-FFF2-40B4-BE49-F238E27FC236}">
                  <a16:creationId xmlns:a16="http://schemas.microsoft.com/office/drawing/2014/main" id="{60B7A151-8C31-4F9E-996D-746E5BFF7FAB}"/>
                </a:ext>
              </a:extLst>
            </p:cNvPr>
            <p:cNvSpPr txBox="1"/>
            <p:nvPr/>
          </p:nvSpPr>
          <p:spPr>
            <a:xfrm flipH="1">
              <a:off x="5062990" y="10781691"/>
              <a:ext cx="2382674" cy="461665"/>
            </a:xfrm>
            <a:prstGeom prst="rect">
              <a:avLst/>
            </a:prstGeom>
            <a:noFill/>
          </p:spPr>
          <p:txBody>
            <a:bodyPr wrap="square" rtlCol="0">
              <a:spAutoFit/>
            </a:bodyPr>
            <a:lstStyle/>
            <a:p>
              <a:pPr algn="ctr"/>
              <a:r>
                <a:rPr lang="en-US" sz="2400" b="1" dirty="0">
                  <a:solidFill>
                    <a:schemeClr val="bg1">
                      <a:lumMod val="95000"/>
                    </a:schemeClr>
                  </a:solidFill>
                  <a:latin typeface="Lato" charset="0"/>
                  <a:ea typeface="Lato" charset="0"/>
                  <a:cs typeface="Lato" charset="0"/>
                </a:rPr>
                <a:t>Coach</a:t>
              </a:r>
            </a:p>
          </p:txBody>
        </p:sp>
        <p:sp>
          <p:nvSpPr>
            <p:cNvPr id="109" name="Rectangle 40">
              <a:extLst>
                <a:ext uri="{FF2B5EF4-FFF2-40B4-BE49-F238E27FC236}">
                  <a16:creationId xmlns:a16="http://schemas.microsoft.com/office/drawing/2014/main" id="{F36932F3-1EB0-4A0F-AA6C-BE27C1C2CC69}"/>
                </a:ext>
              </a:extLst>
            </p:cNvPr>
            <p:cNvSpPr/>
            <p:nvPr/>
          </p:nvSpPr>
          <p:spPr>
            <a:xfrm>
              <a:off x="4214896" y="11180398"/>
              <a:ext cx="4236804" cy="1631216"/>
            </a:xfrm>
            <a:prstGeom prst="rect">
              <a:avLst/>
            </a:prstGeom>
          </p:spPr>
          <p:txBody>
            <a:bodyPr wrap="square">
              <a:spAutoFit/>
            </a:bodyPr>
            <a:lstStyle/>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Focus: Improving performance in current job</a:t>
              </a:r>
            </a:p>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Task-oriented</a:t>
              </a:r>
            </a:p>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Short-term relationship</a:t>
              </a:r>
            </a:p>
          </p:txBody>
        </p:sp>
      </p:grpSp>
      <p:grpSp>
        <p:nvGrpSpPr>
          <p:cNvPr id="110" name="Grupo 369">
            <a:extLst>
              <a:ext uri="{FF2B5EF4-FFF2-40B4-BE49-F238E27FC236}">
                <a16:creationId xmlns:a16="http://schemas.microsoft.com/office/drawing/2014/main" id="{14CCE61F-058A-4757-9E80-C470E5425054}"/>
              </a:ext>
            </a:extLst>
          </p:cNvPr>
          <p:cNvGrpSpPr/>
          <p:nvPr/>
        </p:nvGrpSpPr>
        <p:grpSpPr>
          <a:xfrm>
            <a:off x="6895844" y="3307453"/>
            <a:ext cx="3657600" cy="2029923"/>
            <a:chOff x="4214896" y="10781691"/>
            <a:chExt cx="4236804" cy="2029923"/>
          </a:xfrm>
        </p:grpSpPr>
        <p:sp>
          <p:nvSpPr>
            <p:cNvPr id="111" name="CuadroTexto 395">
              <a:extLst>
                <a:ext uri="{FF2B5EF4-FFF2-40B4-BE49-F238E27FC236}">
                  <a16:creationId xmlns:a16="http://schemas.microsoft.com/office/drawing/2014/main" id="{D2FC04B9-86EA-46EE-90AE-BBBBFEF66AE7}"/>
                </a:ext>
              </a:extLst>
            </p:cNvPr>
            <p:cNvSpPr txBox="1"/>
            <p:nvPr/>
          </p:nvSpPr>
          <p:spPr>
            <a:xfrm flipH="1">
              <a:off x="5062990" y="10781691"/>
              <a:ext cx="2382674" cy="461665"/>
            </a:xfrm>
            <a:prstGeom prst="rect">
              <a:avLst/>
            </a:prstGeom>
            <a:noFill/>
          </p:spPr>
          <p:txBody>
            <a:bodyPr wrap="square" rtlCol="0">
              <a:spAutoFit/>
            </a:bodyPr>
            <a:lstStyle/>
            <a:p>
              <a:pPr algn="ctr"/>
              <a:r>
                <a:rPr lang="en-US" sz="2400" b="1" dirty="0">
                  <a:solidFill>
                    <a:schemeClr val="bg1">
                      <a:lumMod val="95000"/>
                    </a:schemeClr>
                  </a:solidFill>
                  <a:latin typeface="Lato" charset="0"/>
                  <a:ea typeface="Lato" charset="0"/>
                  <a:cs typeface="Lato" charset="0"/>
                </a:rPr>
                <a:t>Mentor</a:t>
              </a:r>
            </a:p>
          </p:txBody>
        </p:sp>
        <p:sp>
          <p:nvSpPr>
            <p:cNvPr id="112" name="Rectangle 40">
              <a:extLst>
                <a:ext uri="{FF2B5EF4-FFF2-40B4-BE49-F238E27FC236}">
                  <a16:creationId xmlns:a16="http://schemas.microsoft.com/office/drawing/2014/main" id="{9C73A1EA-6EDE-4F48-813A-FA48DA106906}"/>
                </a:ext>
              </a:extLst>
            </p:cNvPr>
            <p:cNvSpPr/>
            <p:nvPr/>
          </p:nvSpPr>
          <p:spPr>
            <a:xfrm>
              <a:off x="4214896" y="11180398"/>
              <a:ext cx="4236804" cy="1631216"/>
            </a:xfrm>
            <a:prstGeom prst="rect">
              <a:avLst/>
            </a:prstGeom>
          </p:spPr>
          <p:txBody>
            <a:bodyPr wrap="square">
              <a:spAutoFit/>
            </a:bodyPr>
            <a:lstStyle/>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Focus: Personal growth &amp; long-term career development</a:t>
              </a:r>
            </a:p>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Relationship-oriented</a:t>
              </a:r>
            </a:p>
            <a:p>
              <a:pPr algn="ctr">
                <a:spcAft>
                  <a:spcPts val="1200"/>
                </a:spcAft>
              </a:pPr>
              <a:r>
                <a:rPr lang="en-US" sz="2000" dirty="0">
                  <a:solidFill>
                    <a:schemeClr val="bg1">
                      <a:lumMod val="95000"/>
                    </a:schemeClr>
                  </a:solidFill>
                  <a:latin typeface="Lato Light" panose="020F0502020204030203" pitchFamily="34" charset="0"/>
                  <a:ea typeface="Lato Light" panose="020F0502020204030203" pitchFamily="34" charset="0"/>
                  <a:cs typeface="Lato Light" panose="020F0502020204030203" pitchFamily="34" charset="0"/>
                </a:rPr>
                <a:t>Long-term relationship</a:t>
              </a:r>
            </a:p>
          </p:txBody>
        </p:sp>
      </p:grpSp>
      <p:pic>
        <p:nvPicPr>
          <p:cNvPr id="113" name="Graphic 112" descr="Right And Left Brain outline">
            <a:extLst>
              <a:ext uri="{FF2B5EF4-FFF2-40B4-BE49-F238E27FC236}">
                <a16:creationId xmlns:a16="http://schemas.microsoft.com/office/drawing/2014/main" id="{1B33696A-433F-4FC9-9A24-8A4C077F3DD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9704"/>
          <a:stretch/>
        </p:blipFill>
        <p:spPr>
          <a:xfrm>
            <a:off x="8315604" y="1348590"/>
            <a:ext cx="413920" cy="822960"/>
          </a:xfrm>
          <a:prstGeom prst="rect">
            <a:avLst/>
          </a:prstGeom>
        </p:spPr>
      </p:pic>
      <p:pic>
        <p:nvPicPr>
          <p:cNvPr id="117" name="Graphic 116" descr="Right Brain outline">
            <a:extLst>
              <a:ext uri="{FF2B5EF4-FFF2-40B4-BE49-F238E27FC236}">
                <a16:creationId xmlns:a16="http://schemas.microsoft.com/office/drawing/2014/main" id="{4D11F6BB-44B7-48AD-A1BF-F89C9679E7A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0240"/>
          <a:stretch/>
        </p:blipFill>
        <p:spPr>
          <a:xfrm>
            <a:off x="8737035" y="1287898"/>
            <a:ext cx="473210" cy="950976"/>
          </a:xfrm>
          <a:prstGeom prst="rect">
            <a:avLst/>
          </a:prstGeom>
        </p:spPr>
      </p:pic>
      <p:pic>
        <p:nvPicPr>
          <p:cNvPr id="119" name="Graphic 118" descr="Head with gears outline">
            <a:extLst>
              <a:ext uri="{FF2B5EF4-FFF2-40B4-BE49-F238E27FC236}">
                <a16:creationId xmlns:a16="http://schemas.microsoft.com/office/drawing/2014/main" id="{649D1D61-C4A2-4820-BD36-E3576DC2C7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62409" y="1348590"/>
            <a:ext cx="822960" cy="822960"/>
          </a:xfrm>
          <a:prstGeom prst="rect">
            <a:avLst/>
          </a:prstGeom>
        </p:spPr>
      </p:pic>
    </p:spTree>
    <p:extLst>
      <p:ext uri="{BB962C8B-B14F-4D97-AF65-F5344CB8AC3E}">
        <p14:creationId xmlns:p14="http://schemas.microsoft.com/office/powerpoint/2010/main" val="29928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1127536556"/>
              </p:ext>
            </p:extLst>
          </p:nvPr>
        </p:nvGraphicFramePr>
        <p:xfrm>
          <a:off x="1062361" y="1363585"/>
          <a:ext cx="10067277" cy="4717267"/>
        </p:xfrm>
        <a:graphic>
          <a:graphicData uri="http://schemas.openxmlformats.org/drawingml/2006/table">
            <a:tbl>
              <a:tblPr firstRow="1" firstCol="1" bandRow="1">
                <a:tableStyleId>{5C22544A-7EE6-4342-B048-85BDC9FD1C3A}</a:tableStyleId>
              </a:tblPr>
              <a:tblGrid>
                <a:gridCol w="2414726">
                  <a:extLst>
                    <a:ext uri="{9D8B030D-6E8A-4147-A177-3AD203B41FA5}">
                      <a16:colId xmlns:a16="http://schemas.microsoft.com/office/drawing/2014/main" val="400059037"/>
                    </a:ext>
                  </a:extLst>
                </a:gridCol>
                <a:gridCol w="1873188">
                  <a:extLst>
                    <a:ext uri="{9D8B030D-6E8A-4147-A177-3AD203B41FA5}">
                      <a16:colId xmlns:a16="http://schemas.microsoft.com/office/drawing/2014/main" val="37231706"/>
                    </a:ext>
                  </a:extLst>
                </a:gridCol>
                <a:gridCol w="5779363">
                  <a:extLst>
                    <a:ext uri="{9D8B030D-6E8A-4147-A177-3AD203B41FA5}">
                      <a16:colId xmlns:a16="http://schemas.microsoft.com/office/drawing/2014/main" val="268878415"/>
                    </a:ext>
                  </a:extLst>
                </a:gridCol>
              </a:tblGrid>
              <a:tr h="427296">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dirty="0">
                          <a:effectLst/>
                        </a:rPr>
                        <a:t>T.ON.1 Orient new employees to the organization.</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effectLst/>
                        </a:rPr>
                        <a:t>Orientation</a:t>
                      </a:r>
                    </a:p>
                    <a:p>
                      <a:pPr marL="171450" marR="0" lvl="0" indent="-171450">
                        <a:spcBef>
                          <a:spcPts val="0"/>
                        </a:spcBef>
                        <a:spcAft>
                          <a:spcPts val="0"/>
                        </a:spcAft>
                        <a:buFont typeface="Arial" panose="020B0604020202020204" pitchFamily="34" charset="0"/>
                        <a:buChar char="•"/>
                      </a:pPr>
                      <a:r>
                        <a:rPr lang="en-US" sz="1200" dirty="0">
                          <a:effectLst/>
                        </a:rPr>
                        <a:t>How employee handbooks and other communication channels can be used to communicate workplace policies and protocols. </a:t>
                      </a:r>
                    </a:p>
                    <a:p>
                      <a:pPr marL="171450" marR="0" lvl="0" indent="-171450">
                        <a:spcBef>
                          <a:spcPts val="0"/>
                        </a:spcBef>
                        <a:spcAft>
                          <a:spcPts val="0"/>
                        </a:spcAft>
                        <a:buFont typeface="Arial" panose="020B0604020202020204" pitchFamily="34" charset="0"/>
                        <a:buChar char="•"/>
                      </a:pPr>
                      <a:r>
                        <a:rPr lang="en-US" sz="1200" dirty="0">
                          <a:effectLst/>
                        </a:rPr>
                        <a:t>Types of information (i.e., organizational, job-specific, community) included in a comprehensive orientation experience. </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effectLst/>
                        </a:rPr>
                        <a:t>Employee Handbook: </a:t>
                      </a:r>
                      <a:r>
                        <a:rPr lang="en-US" sz="1200" b="0" dirty="0">
                          <a:effectLst/>
                        </a:rPr>
                        <a:t>Document used to communicate important workplace policies and expectations to employees.</a:t>
                      </a:r>
                    </a:p>
                    <a:p>
                      <a:pPr marL="171450" marR="0" lvl="0" indent="-171450">
                        <a:spcBef>
                          <a:spcPts val="0"/>
                        </a:spcBef>
                        <a:spcAft>
                          <a:spcPts val="0"/>
                        </a:spcAft>
                        <a:buFont typeface="Wingdings" panose="05000000000000000000" pitchFamily="2" charset="2"/>
                        <a:buChar char="q"/>
                      </a:pPr>
                      <a:r>
                        <a:rPr lang="en-US" sz="1200" b="1" dirty="0">
                          <a:effectLst/>
                        </a:rPr>
                        <a:t>Onboarding: </a:t>
                      </a:r>
                      <a:r>
                        <a:rPr lang="en-US" sz="1200" b="0" dirty="0">
                          <a:effectLst/>
                        </a:rPr>
                        <a:t>Process of helping new employees adjust to the performance and cultural aspects of their new roles over an extended period of time (often 6 months or more)</a:t>
                      </a:r>
                    </a:p>
                    <a:p>
                      <a:pPr marL="171450" marR="0" lvl="0" indent="-171450">
                        <a:spcBef>
                          <a:spcPts val="0"/>
                        </a:spcBef>
                        <a:spcAft>
                          <a:spcPts val="0"/>
                        </a:spcAft>
                        <a:buFont typeface="Wingdings" panose="05000000000000000000" pitchFamily="2" charset="2"/>
                        <a:buChar char="q"/>
                      </a:pPr>
                      <a:r>
                        <a:rPr lang="en-US" sz="1200" b="1" dirty="0">
                          <a:effectLst/>
                        </a:rPr>
                        <a:t>Orientation: </a:t>
                      </a:r>
                      <a:r>
                        <a:rPr lang="en-US" sz="1200" b="0" dirty="0">
                          <a:effectLst/>
                        </a:rPr>
                        <a:t>Process that focuses on paperwork and other compliance activities for new hires. Typically is a one-time event held before an employee begins their new job.</a:t>
                      </a:r>
                    </a:p>
                    <a:p>
                      <a:pPr marL="171450" marR="0" lvl="0" indent="-171450">
                        <a:spcBef>
                          <a:spcPts val="0"/>
                        </a:spcBef>
                        <a:spcAft>
                          <a:spcPts val="0"/>
                        </a:spcAft>
                        <a:buFont typeface="Wingdings" panose="05000000000000000000" pitchFamily="2" charset="2"/>
                        <a:buChar char="q"/>
                      </a:pPr>
                      <a:r>
                        <a:rPr lang="en-US" sz="1200" b="1" dirty="0">
                          <a:effectLst/>
                        </a:rPr>
                        <a:t>Types of Information: </a:t>
                      </a:r>
                      <a:r>
                        <a:rPr lang="en-US" sz="1200" b="0" dirty="0">
                          <a:effectLst/>
                        </a:rPr>
                        <a:t>Comprehensive orientation and onboarding programs introduce new employees to their role and work team and help them learn about the organization and the community it supports. </a:t>
                      </a:r>
                    </a:p>
                    <a:p>
                      <a:pPr marL="396875" marR="0" lvl="0" indent="-171450">
                        <a:spcBef>
                          <a:spcPts val="0"/>
                        </a:spcBef>
                        <a:spcAft>
                          <a:spcPts val="0"/>
                        </a:spcAft>
                        <a:buFont typeface="Courier New" panose="02070309020205020404" pitchFamily="49" charset="0"/>
                        <a:buChar char="o"/>
                      </a:pPr>
                      <a:r>
                        <a:rPr lang="en-US" sz="1200" b="0" dirty="0">
                          <a:effectLst/>
                        </a:rPr>
                        <a:t>Organization information: e.g., District overview, Vision, mission, and goals, Facilities, Organizational policies and rules, Benefits and employee support services</a:t>
                      </a:r>
                    </a:p>
                    <a:p>
                      <a:pPr marL="396875" marR="0" lvl="0" indent="-171450">
                        <a:spcBef>
                          <a:spcPts val="0"/>
                        </a:spcBef>
                        <a:spcAft>
                          <a:spcPts val="0"/>
                        </a:spcAft>
                        <a:buFont typeface="Courier New" panose="02070309020205020404" pitchFamily="49" charset="0"/>
                        <a:buChar char="o"/>
                      </a:pPr>
                      <a:r>
                        <a:rPr lang="en-US" sz="1200" b="0" dirty="0">
                          <a:effectLst/>
                        </a:rPr>
                        <a:t>Job-specific: e.g., Job duties and expectations, Department or team goals, Introduction to manager and colleagues</a:t>
                      </a:r>
                    </a:p>
                    <a:p>
                      <a:pPr marL="396875" marR="0" lvl="0" indent="-171450">
                        <a:spcBef>
                          <a:spcPts val="0"/>
                        </a:spcBef>
                        <a:spcAft>
                          <a:spcPts val="0"/>
                        </a:spcAft>
                        <a:buFont typeface="Courier New" panose="02070309020205020404" pitchFamily="49" charset="0"/>
                        <a:buChar char="o"/>
                      </a:pPr>
                      <a:r>
                        <a:rPr lang="en-US" sz="1200" b="0" dirty="0">
                          <a:effectLst/>
                        </a:rPr>
                        <a:t>Community: e.g., Relocation information, Local businesses, Banking, Transportation</a:t>
                      </a:r>
                    </a:p>
                    <a:p>
                      <a:pPr marL="171450" marR="0" lvl="0" indent="-171450">
                        <a:spcBef>
                          <a:spcPts val="0"/>
                        </a:spcBef>
                        <a:spcAft>
                          <a:spcPts val="0"/>
                        </a:spcAft>
                        <a:buFont typeface="Wingdings" panose="05000000000000000000" pitchFamily="2" charset="2"/>
                        <a:buChar char="q"/>
                      </a:pPr>
                      <a:endParaRPr lang="en-US" sz="1200" b="0" dirty="0">
                        <a:effectLst/>
                      </a:endParaRPr>
                    </a:p>
                  </a:txBody>
                  <a:tcPr marL="68580" marR="68580" marT="0" marB="0"/>
                </a:tc>
                <a:extLst>
                  <a:ext uri="{0D108BD9-81ED-4DB2-BD59-A6C34878D82A}">
                    <a16:rowId xmlns:a16="http://schemas.microsoft.com/office/drawing/2014/main" val="1129382511"/>
                  </a:ext>
                </a:extLst>
              </a:tr>
              <a:tr h="1181587">
                <a:tc>
                  <a:txBody>
                    <a:bodyPr/>
                    <a:lstStyle/>
                    <a:p>
                      <a:pPr marL="0" marR="0">
                        <a:spcBef>
                          <a:spcPts val="0"/>
                        </a:spcBef>
                        <a:spcAft>
                          <a:spcPts val="0"/>
                        </a:spcAft>
                      </a:pPr>
                      <a:r>
                        <a:rPr lang="en-US" sz="1800" dirty="0">
                          <a:effectLst/>
                        </a:rPr>
                        <a:t>T.ON.2 Onboard new employees. </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a:effectLst/>
                        </a:rPr>
                        <a:t>Purpose and core components of a job description</a:t>
                      </a:r>
                      <a:endParaRPr lang="en-US" sz="1800">
                        <a:effectLst/>
                      </a:endParaRPr>
                    </a:p>
                    <a:p>
                      <a:pPr marL="171450" marR="0" lvl="0" indent="-171450">
                        <a:spcBef>
                          <a:spcPts val="0"/>
                        </a:spcBef>
                        <a:spcAft>
                          <a:spcPts val="0"/>
                        </a:spcAft>
                        <a:buFont typeface="Arial" panose="020B0604020202020204" pitchFamily="34" charset="0"/>
                        <a:buChar char="•"/>
                      </a:pPr>
                      <a:r>
                        <a:rPr lang="en-US" sz="1200">
                          <a:effectLst/>
                        </a:rPr>
                        <a:t>Job analysis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effectLst/>
                        </a:rPr>
                        <a:t>Coaching: </a:t>
                      </a:r>
                      <a:r>
                        <a:rPr lang="en-US" sz="1200" b="0" dirty="0">
                          <a:effectLst/>
                        </a:rPr>
                        <a:t>Relationship between two individuals that tends to be short-term and focused on improving performance.</a:t>
                      </a:r>
                    </a:p>
                    <a:p>
                      <a:pPr marL="171450" marR="0" lvl="0" indent="-171450">
                        <a:spcBef>
                          <a:spcPts val="0"/>
                        </a:spcBef>
                        <a:spcAft>
                          <a:spcPts val="0"/>
                        </a:spcAft>
                        <a:buFont typeface="Wingdings" panose="05000000000000000000" pitchFamily="2" charset="2"/>
                        <a:buChar char="q"/>
                      </a:pPr>
                      <a:r>
                        <a:rPr lang="en-US" sz="1200" b="1" dirty="0">
                          <a:effectLst/>
                        </a:rPr>
                        <a:t>Mentoring: </a:t>
                      </a:r>
                      <a:r>
                        <a:rPr lang="en-US" sz="1200" b="0" dirty="0">
                          <a:effectLst/>
                        </a:rPr>
                        <a:t>Relationship between two individuals focused on long-term development toward career goals and objectives.</a:t>
                      </a:r>
                    </a:p>
                  </a:txBody>
                  <a:tcPr marL="68580" marR="68580" marT="0" marB="0"/>
                </a:tc>
                <a:extLst>
                  <a:ext uri="{0D108BD9-81ED-4DB2-BD59-A6C34878D82A}">
                    <a16:rowId xmlns:a16="http://schemas.microsoft.com/office/drawing/2014/main" val="2436258612"/>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Onboarding</a:t>
            </a:r>
          </a:p>
        </p:txBody>
      </p:sp>
    </p:spTree>
    <p:custDataLst>
      <p:tags r:id="rId1"/>
    </p:custDataLst>
    <p:extLst>
      <p:ext uri="{BB962C8B-B14F-4D97-AF65-F5344CB8AC3E}">
        <p14:creationId xmlns:p14="http://schemas.microsoft.com/office/powerpoint/2010/main" val="4104974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tudent at a graduation ceremony">
            <a:extLst>
              <a:ext uri="{FF2B5EF4-FFF2-40B4-BE49-F238E27FC236}">
                <a16:creationId xmlns:a16="http://schemas.microsoft.com/office/drawing/2014/main" id="{2D722E4F-3C92-4ACC-A1EF-B9639F4FD1AD}"/>
              </a:ext>
            </a:extLst>
          </p:cNvPr>
          <p:cNvPicPr>
            <a:picLocks noChangeAspect="1"/>
          </p:cNvPicPr>
          <p:nvPr/>
        </p:nvPicPr>
        <p:blipFill rotWithShape="1">
          <a:blip r:embed="rId3"/>
          <a:srcRect l="1194" t="1242" r="1" b="15475"/>
          <a:stretch/>
        </p:blipFill>
        <p:spPr>
          <a:xfrm>
            <a:off x="20" y="-1"/>
            <a:ext cx="12188932" cy="6858000"/>
          </a:xfrm>
          <a:prstGeom prst="rect">
            <a:avLst/>
          </a:prstGeom>
        </p:spPr>
      </p:pic>
      <p:sp>
        <p:nvSpPr>
          <p:cNvPr id="29" name="Rectangle 28">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400" dirty="0">
                <a:solidFill>
                  <a:schemeClr val="tx1"/>
                </a:solidFill>
              </a:rPr>
              <a:t>Training &amp; Development</a:t>
            </a:r>
          </a:p>
        </p:txBody>
      </p:sp>
      <p:sp>
        <p:nvSpPr>
          <p:cNvPr id="4" name="Text Placeholder 3">
            <a:extLst>
              <a:ext uri="{FF2B5EF4-FFF2-40B4-BE49-F238E27FC236}">
                <a16:creationId xmlns:a16="http://schemas.microsoft.com/office/drawing/2014/main" id="{04FDD4D6-2AA5-414C-85B7-E2ABA7B429AC}"/>
              </a:ext>
            </a:extLst>
          </p:cNvPr>
          <p:cNvSpPr>
            <a:spLocks noGrp="1"/>
          </p:cNvSpPr>
          <p:nvPr>
            <p:ph type="body" idx="1"/>
          </p:nvPr>
        </p:nvSpPr>
        <p:spPr>
          <a:xfrm>
            <a:off x="364724" y="4260714"/>
            <a:ext cx="3331786" cy="1032093"/>
          </a:xfrm>
        </p:spPr>
        <p:txBody>
          <a:bodyPr vert="horz" lIns="91440" tIns="45720" rIns="91440" bIns="45720" rtlCol="0" anchor="t">
            <a:normAutofit/>
          </a:bodyPr>
          <a:lstStyle/>
          <a:p>
            <a:r>
              <a:rPr lang="en-US" sz="1600" i="1" dirty="0">
                <a:solidFill>
                  <a:schemeClr val="tx1"/>
                </a:solidFill>
              </a:rPr>
              <a:t>Learning activities that support the acquisition of  skills, knowledge, and abilities </a:t>
            </a:r>
          </a:p>
        </p:txBody>
      </p:sp>
    </p:spTree>
    <p:custDataLst>
      <p:tags r:id="rId1"/>
    </p:custDataLst>
    <p:extLst>
      <p:ext uri="{BB962C8B-B14F-4D97-AF65-F5344CB8AC3E}">
        <p14:creationId xmlns:p14="http://schemas.microsoft.com/office/powerpoint/2010/main" val="178849456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3431232024"/>
              </p:ext>
            </p:extLst>
          </p:nvPr>
        </p:nvGraphicFramePr>
        <p:xfrm>
          <a:off x="1062361" y="1363585"/>
          <a:ext cx="10266039" cy="5220671"/>
        </p:xfrm>
        <a:graphic>
          <a:graphicData uri="http://schemas.openxmlformats.org/drawingml/2006/table">
            <a:tbl>
              <a:tblPr firstRow="1" firstCol="1" bandRow="1">
                <a:tableStyleId>{5C22544A-7EE6-4342-B048-85BDC9FD1C3A}</a:tableStyleId>
              </a:tblPr>
              <a:tblGrid>
                <a:gridCol w="2462401">
                  <a:extLst>
                    <a:ext uri="{9D8B030D-6E8A-4147-A177-3AD203B41FA5}">
                      <a16:colId xmlns:a16="http://schemas.microsoft.com/office/drawing/2014/main" val="400059037"/>
                    </a:ext>
                  </a:extLst>
                </a:gridCol>
                <a:gridCol w="1910171">
                  <a:extLst>
                    <a:ext uri="{9D8B030D-6E8A-4147-A177-3AD203B41FA5}">
                      <a16:colId xmlns:a16="http://schemas.microsoft.com/office/drawing/2014/main" val="37231706"/>
                    </a:ext>
                  </a:extLst>
                </a:gridCol>
                <a:gridCol w="5893467">
                  <a:extLst>
                    <a:ext uri="{9D8B030D-6E8A-4147-A177-3AD203B41FA5}">
                      <a16:colId xmlns:a16="http://schemas.microsoft.com/office/drawing/2014/main" val="268878415"/>
                    </a:ext>
                  </a:extLst>
                </a:gridCol>
              </a:tblGrid>
              <a:tr h="648671">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b="1" dirty="0">
                          <a:solidFill>
                            <a:schemeClr val="bg1"/>
                          </a:solidFill>
                          <a:effectLst/>
                        </a:rPr>
                        <a:t>T.TD.1 Coordinate training and professional development programs. </a:t>
                      </a:r>
                      <a:endParaRPr lang="en-US" sz="2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Two types of adult development (i.e., horizontal, vertical), and how to support both through training and development. </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Implications of zones of safety (i.e., risk zone, danger zone) for learning.</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Principles of adult learning (i.e., self-directed, transferrable, connected, experiential, goal-oriented), and implications for professional development.</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Adult Learning Principles:</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Self-directed- Provides choice and opportunities to prioritize activities.</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Transferrable: Has real-life use in their current role.</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Connected: Builds on what learners know and do well while extending their thinking.</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Experiential: Provides opportunities for processing, hands-on application, and reflection. </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Andragogy: </a:t>
                      </a:r>
                      <a:r>
                        <a:rPr lang="en-US" sz="1200" b="0" dirty="0">
                          <a:solidFill>
                            <a:srgbClr val="000000"/>
                          </a:solidFill>
                          <a:effectLst/>
                        </a:rPr>
                        <a:t>The method and practices of teaching adult learners.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Horizontal Development: </a:t>
                      </a:r>
                      <a:r>
                        <a:rPr lang="en-US" sz="1200" b="0" dirty="0">
                          <a:solidFill>
                            <a:srgbClr val="000000"/>
                          </a:solidFill>
                          <a:effectLst/>
                        </a:rPr>
                        <a:t>Acquiring new knowledge, skills, and competencies.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Professional Development:</a:t>
                      </a:r>
                      <a:r>
                        <a:rPr lang="en-US" sz="1200" b="0" dirty="0">
                          <a:solidFill>
                            <a:srgbClr val="000000"/>
                          </a:solidFill>
                          <a:effectLst/>
                        </a:rPr>
                        <a:t> Learning activities that expand skills, knowledge, and abilities to support personal growth and career advancement; also referred to as professional learning.</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Training: </a:t>
                      </a:r>
                      <a:r>
                        <a:rPr lang="en-US" sz="1200" b="0" dirty="0">
                          <a:solidFill>
                            <a:srgbClr val="000000"/>
                          </a:solidFill>
                          <a:effectLst/>
                        </a:rPr>
                        <a:t>A learning activity focused on the acquisition of knowledge and skills required for a particular job or task.</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Vertical Development: </a:t>
                      </a:r>
                      <a:r>
                        <a:rPr lang="en-US" sz="1200" b="0" dirty="0">
                          <a:solidFill>
                            <a:srgbClr val="000000"/>
                          </a:solidFill>
                          <a:effectLst/>
                        </a:rPr>
                        <a:t>Advancing the capability to think in more complex, systemic, and interdependent ways.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Learning Zone Model: </a:t>
                      </a:r>
                      <a:r>
                        <a:rPr lang="en-US" sz="1200" b="0" dirty="0">
                          <a:solidFill>
                            <a:srgbClr val="000000"/>
                          </a:solidFill>
                          <a:effectLst/>
                        </a:rPr>
                        <a:t>Model that can be used for designing learning experiences. Divides the experience of learning into three zones.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Comfort Zone- Limited opportunity for learning. Often involves routine tasks that don’t require individuals to acquire new knowledge or skills. Can provide a safe space for individuals to reflect and make sense of their experiences.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Risk Zone- Optimal space for learning. Requires individuals to stretch beyond their current capabilities.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Danger/Panic Zone: Learning is blocked by fear and anxiety. Individuals feel overwhelmed by expectations. </a:t>
                      </a:r>
                    </a:p>
                    <a:p>
                      <a:pPr marL="171450" marR="0" lvl="0" indent="-171450">
                        <a:spcBef>
                          <a:spcPts val="0"/>
                        </a:spcBef>
                        <a:spcAft>
                          <a:spcPts val="0"/>
                        </a:spcAft>
                        <a:buFont typeface="Wingdings" panose="05000000000000000000" pitchFamily="2" charset="2"/>
                        <a:buChar char="q"/>
                      </a:pPr>
                      <a:endParaRPr lang="en-US" sz="1200" b="0" dirty="0">
                        <a:solidFill>
                          <a:srgbClr val="000000"/>
                        </a:solidFill>
                        <a:effectLst/>
                      </a:endParaRPr>
                    </a:p>
                  </a:txBody>
                  <a:tcPr marL="68580" marR="68580" marT="0" marB="0"/>
                </a:tc>
                <a:extLst>
                  <a:ext uri="{0D108BD9-81ED-4DB2-BD59-A6C34878D82A}">
                    <a16:rowId xmlns:a16="http://schemas.microsoft.com/office/drawing/2014/main" val="1129382511"/>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Training &amp; Development</a:t>
            </a:r>
          </a:p>
        </p:txBody>
      </p:sp>
    </p:spTree>
    <p:custDataLst>
      <p:tags r:id="rId1"/>
    </p:custDataLst>
    <p:extLst>
      <p:ext uri="{BB962C8B-B14F-4D97-AF65-F5344CB8AC3E}">
        <p14:creationId xmlns:p14="http://schemas.microsoft.com/office/powerpoint/2010/main" val="169774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959B03-C937-4569-9026-32FFFD1F4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Google Shape;169;p40">
            <a:extLst>
              <a:ext uri="{FF2B5EF4-FFF2-40B4-BE49-F238E27FC236}">
                <a16:creationId xmlns:a16="http://schemas.microsoft.com/office/drawing/2014/main" id="{09D47439-52B8-4DCE-90F1-1DD4AA559434}"/>
              </a:ext>
            </a:extLst>
          </p:cNvPr>
          <p:cNvPicPr preferRelativeResize="0"/>
          <p:nvPr/>
        </p:nvPicPr>
        <p:blipFill rotWithShape="1">
          <a:blip r:embed="rId2"/>
          <a:srcRect l="29693" t="5837" r="9361" b="5835"/>
          <a:stretch/>
        </p:blipFill>
        <p:spPr>
          <a:xfrm>
            <a:off x="6709558" y="758952"/>
            <a:ext cx="4904509" cy="5330952"/>
          </a:xfrm>
          <a:prstGeom prst="rect">
            <a:avLst/>
          </a:prstGeom>
          <a:noFill/>
        </p:spPr>
      </p:pic>
      <p:sp>
        <p:nvSpPr>
          <p:cNvPr id="9" name="Rectangle 8">
            <a:extLst>
              <a:ext uri="{FF2B5EF4-FFF2-40B4-BE49-F238E27FC236}">
                <a16:creationId xmlns:a16="http://schemas.microsoft.com/office/drawing/2014/main" id="{7B2A55B3-2539-4BF5-BA64-F7590B870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E80202FD-8172-4C0F-BC75-3A2C114F14F1}"/>
              </a:ext>
            </a:extLst>
          </p:cNvPr>
          <p:cNvSpPr/>
          <p:nvPr/>
        </p:nvSpPr>
        <p:spPr>
          <a:xfrm>
            <a:off x="0" y="758952"/>
            <a:ext cx="6507761" cy="5340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67;p40">
            <a:extLst>
              <a:ext uri="{FF2B5EF4-FFF2-40B4-BE49-F238E27FC236}">
                <a16:creationId xmlns:a16="http://schemas.microsoft.com/office/drawing/2014/main" id="{5AEAA931-2636-4A5E-B596-7EFFD36FB2B0}"/>
              </a:ext>
            </a:extLst>
          </p:cNvPr>
          <p:cNvSpPr txBox="1">
            <a:spLocks/>
          </p:cNvSpPr>
          <p:nvPr/>
        </p:nvSpPr>
        <p:spPr>
          <a:xfrm>
            <a:off x="996680" y="895118"/>
            <a:ext cx="4514400" cy="7335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spcBef>
                <a:spcPts val="0"/>
              </a:spcBef>
            </a:pPr>
            <a:r>
              <a:rPr lang="en-US" b="1" dirty="0">
                <a:ea typeface="Century Gothic"/>
                <a:cs typeface="Century Gothic"/>
                <a:sym typeface="Century Gothic"/>
              </a:rPr>
              <a:t>Development </a:t>
            </a:r>
          </a:p>
        </p:txBody>
      </p:sp>
      <p:sp>
        <p:nvSpPr>
          <p:cNvPr id="8" name="Google Shape;168;p40">
            <a:extLst>
              <a:ext uri="{FF2B5EF4-FFF2-40B4-BE49-F238E27FC236}">
                <a16:creationId xmlns:a16="http://schemas.microsoft.com/office/drawing/2014/main" id="{5D489AB2-7600-43A1-8032-3DF70DAB6B06}"/>
              </a:ext>
            </a:extLst>
          </p:cNvPr>
          <p:cNvSpPr txBox="1">
            <a:spLocks/>
          </p:cNvSpPr>
          <p:nvPr/>
        </p:nvSpPr>
        <p:spPr>
          <a:xfrm>
            <a:off x="411975" y="1675918"/>
            <a:ext cx="5858195" cy="4286964"/>
          </a:xfrm>
          <a:prstGeom prst="rect">
            <a:avLst/>
          </a:prstGeom>
        </p:spPr>
        <p:txBody>
          <a:bodyPr spcFirstLastPara="1" wrap="square" lIns="91425" tIns="91425" rIns="91425" bIns="91425" anchor="t" anchorCtr="0">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Induction Week</a:t>
            </a: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Building-Based and Full-time Release Instructional Mentors</a:t>
            </a: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Building and District-Based Instructional Coaches</a:t>
            </a: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District sponsored Professional Development Courses</a:t>
            </a: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Summer PD Offerings</a:t>
            </a: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Collaborative Teaming</a:t>
            </a:r>
          </a:p>
          <a:p>
            <a:pPr marL="457200" indent="-342900">
              <a:lnSpc>
                <a:spcPct val="100000"/>
              </a:lnSpc>
              <a:spcBef>
                <a:spcPts val="0"/>
              </a:spcBef>
              <a:spcAft>
                <a:spcPts val="600"/>
              </a:spcAft>
              <a:buClr>
                <a:srgbClr val="FFFFFF"/>
              </a:buClr>
              <a:buSzPts val="1800"/>
              <a:buFont typeface="Century Gothic"/>
              <a:buChar char="●"/>
            </a:pPr>
            <a:r>
              <a:rPr lang="en-US" dirty="0">
                <a:solidFill>
                  <a:srgbClr val="FFFFFF"/>
                </a:solidFill>
                <a:ea typeface="Century Gothic"/>
                <a:cs typeface="Century Gothic"/>
                <a:sym typeface="Century Gothic"/>
              </a:rPr>
              <a:t>Aspiring Administrators Academy </a:t>
            </a:r>
            <a:br>
              <a:rPr lang="en-US" dirty="0">
                <a:solidFill>
                  <a:srgbClr val="FFFFFF"/>
                </a:solidFill>
                <a:ea typeface="Century Gothic"/>
                <a:cs typeface="Century Gothic"/>
                <a:sym typeface="Century Gothic"/>
              </a:rPr>
            </a:br>
            <a:r>
              <a:rPr lang="en-US" dirty="0">
                <a:solidFill>
                  <a:srgbClr val="FFFFFF"/>
                </a:solidFill>
                <a:ea typeface="Century Gothic"/>
                <a:cs typeface="Century Gothic"/>
                <a:sym typeface="Century Gothic"/>
              </a:rPr>
              <a:t>(98% of Admin are hired from within)</a:t>
            </a:r>
            <a:endParaRPr lang="en-US" sz="1400" dirty="0">
              <a:solidFill>
                <a:srgbClr val="FFFFFF"/>
              </a:solidFill>
              <a:ea typeface="Century Gothic"/>
              <a:cs typeface="Century Gothic"/>
              <a:sym typeface="Century Gothic"/>
            </a:endParaRPr>
          </a:p>
        </p:txBody>
      </p:sp>
    </p:spTree>
    <p:extLst>
      <p:ext uri="{BB962C8B-B14F-4D97-AF65-F5344CB8AC3E}">
        <p14:creationId xmlns:p14="http://schemas.microsoft.com/office/powerpoint/2010/main" val="129468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2C23C-0A59-4AD6-93DC-F69B71212EDE}"/>
              </a:ext>
            </a:extLst>
          </p:cNvPr>
          <p:cNvSpPr>
            <a:spLocks noGrp="1"/>
          </p:cNvSpPr>
          <p:nvPr>
            <p:ph idx="1"/>
          </p:nvPr>
        </p:nvSpPr>
        <p:spPr>
          <a:xfrm>
            <a:off x="4314548" y="1518082"/>
            <a:ext cx="6869920" cy="4534374"/>
          </a:xfrm>
        </p:spPr>
        <p:txBody>
          <a:bodyPr>
            <a:normAutofit/>
          </a:bodyPr>
          <a:lstStyle/>
          <a:p>
            <a:pPr marL="0" lvl="3" indent="0">
              <a:buNone/>
            </a:pPr>
            <a:r>
              <a:rPr lang="fr-FR" sz="3200" b="1" dirty="0"/>
              <a:t>Danette Meyer, </a:t>
            </a:r>
            <a:r>
              <a:rPr lang="fr-FR" sz="3200" b="1" dirty="0" err="1"/>
              <a:t>pHCLE</a:t>
            </a:r>
            <a:endParaRPr lang="fr-FR" sz="3200" b="1" dirty="0"/>
          </a:p>
          <a:p>
            <a:pPr marL="0" lvl="3" indent="0">
              <a:buNone/>
            </a:pPr>
            <a:endParaRPr lang="fr-FR" sz="3200" b="1" dirty="0"/>
          </a:p>
          <a:p>
            <a:pPr marL="0" lvl="3" indent="0">
              <a:buNone/>
            </a:pPr>
            <a:r>
              <a:rPr lang="fr-FR" sz="2400" dirty="0"/>
              <a:t>Assistant </a:t>
            </a:r>
            <a:r>
              <a:rPr lang="fr-FR" sz="2400" dirty="0" err="1"/>
              <a:t>Superintendent</a:t>
            </a:r>
            <a:r>
              <a:rPr lang="fr-FR" sz="2400" dirty="0"/>
              <a:t> for Human </a:t>
            </a:r>
            <a:r>
              <a:rPr lang="fr-FR" sz="2400" dirty="0" err="1"/>
              <a:t>Resources</a:t>
            </a:r>
            <a:endParaRPr lang="fr-FR" sz="2400" dirty="0"/>
          </a:p>
          <a:p>
            <a:pPr marL="0" lvl="3" indent="0">
              <a:buNone/>
            </a:pPr>
            <a:r>
              <a:rPr lang="fr-FR" sz="2400" b="1" dirty="0" err="1"/>
              <a:t>Shaumburg</a:t>
            </a:r>
            <a:r>
              <a:rPr lang="fr-FR" sz="2400" b="1" dirty="0"/>
              <a:t> SD54</a:t>
            </a:r>
          </a:p>
          <a:p>
            <a:pPr marL="0" lvl="3" indent="0">
              <a:buNone/>
            </a:pPr>
            <a:endParaRPr lang="fr-FR" sz="2400" b="1" dirty="0"/>
          </a:p>
          <a:p>
            <a:pPr marL="0" lvl="3" indent="0">
              <a:buNone/>
            </a:pPr>
            <a:r>
              <a:rPr lang="fr-FR" sz="2400" dirty="0"/>
              <a:t>DanetteMeyer@sd54.k12.il.us</a:t>
            </a:r>
          </a:p>
          <a:p>
            <a:pPr marL="0" lvl="3" indent="0">
              <a:buNone/>
            </a:pPr>
            <a:r>
              <a:rPr lang="fr-FR" sz="2400" dirty="0"/>
              <a:t>847-357-5096</a:t>
            </a:r>
          </a:p>
          <a:p>
            <a:pPr marL="0" lvl="3" indent="0">
              <a:buNone/>
            </a:pPr>
            <a:r>
              <a:rPr lang="fr-FR" sz="2400" dirty="0"/>
              <a:t>Twitter: @DanetteMeyer54</a:t>
            </a:r>
            <a:endParaRPr lang="en-US" sz="2400" dirty="0"/>
          </a:p>
        </p:txBody>
      </p:sp>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pic>
        <p:nvPicPr>
          <p:cNvPr id="4" name="Picture 3" descr="A person smiling for the camera&#10;&#10;Description automatically generated with medium confidence">
            <a:extLst>
              <a:ext uri="{FF2B5EF4-FFF2-40B4-BE49-F238E27FC236}">
                <a16:creationId xmlns:a16="http://schemas.microsoft.com/office/drawing/2014/main" id="{4434B54B-DB60-429A-B56A-69B1579FC3BE}"/>
              </a:ext>
            </a:extLst>
          </p:cNvPr>
          <p:cNvPicPr>
            <a:picLocks noChangeAspect="1"/>
          </p:cNvPicPr>
          <p:nvPr/>
        </p:nvPicPr>
        <p:blipFill rotWithShape="1">
          <a:blip r:embed="rId3"/>
          <a:srcRect r="3564"/>
          <a:stretch/>
        </p:blipFill>
        <p:spPr>
          <a:xfrm>
            <a:off x="802340" y="1518082"/>
            <a:ext cx="3256863" cy="3474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869148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normAutofit/>
          </a:bodyPr>
          <a:lstStyle/>
          <a:p>
            <a:pPr marL="0" indent="0">
              <a:buNone/>
            </a:pPr>
            <a:r>
              <a:rPr lang="en-US" sz="2700" dirty="0"/>
              <a:t>T.TD.1 Coordinate training and professional development programs. </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71" name="Text Placeholder 4">
            <a:extLst>
              <a:ext uri="{FF2B5EF4-FFF2-40B4-BE49-F238E27FC236}">
                <a16:creationId xmlns:a16="http://schemas.microsoft.com/office/drawing/2014/main" id="{1DA0ABAB-864B-4B64-8EC9-14CAC3987249}"/>
              </a:ext>
            </a:extLst>
          </p:cNvPr>
          <p:cNvSpPr txBox="1">
            <a:spLocks/>
          </p:cNvSpPr>
          <p:nvPr/>
        </p:nvSpPr>
        <p:spPr>
          <a:xfrm>
            <a:off x="7131423" y="1378689"/>
            <a:ext cx="4052515" cy="52461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r">
              <a:buNone/>
            </a:pPr>
            <a:r>
              <a:rPr lang="en-US" sz="2400" b="1" cap="all" dirty="0">
                <a:solidFill>
                  <a:schemeClr val="accent1"/>
                </a:solidFill>
              </a:rPr>
              <a:t>Vertical Development</a:t>
            </a:r>
          </a:p>
        </p:txBody>
      </p:sp>
      <p:sp>
        <p:nvSpPr>
          <p:cNvPr id="75" name="Text Placeholder 5">
            <a:extLst>
              <a:ext uri="{FF2B5EF4-FFF2-40B4-BE49-F238E27FC236}">
                <a16:creationId xmlns:a16="http://schemas.microsoft.com/office/drawing/2014/main" id="{DDABBB09-1068-4790-B426-EE886D05CB9E}"/>
              </a:ext>
            </a:extLst>
          </p:cNvPr>
          <p:cNvSpPr txBox="1">
            <a:spLocks/>
          </p:cNvSpPr>
          <p:nvPr/>
        </p:nvSpPr>
        <p:spPr>
          <a:xfrm>
            <a:off x="7131423" y="1950375"/>
            <a:ext cx="4052515" cy="92839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r">
              <a:buNone/>
            </a:pPr>
            <a:r>
              <a:rPr lang="en-US" altLang="en-US" dirty="0">
                <a:solidFill>
                  <a:schemeClr val="accent1">
                    <a:lumMod val="90000"/>
                    <a:lumOff val="10000"/>
                  </a:schemeClr>
                </a:solidFill>
              </a:rPr>
              <a:t>Ability to think in more complex, systemic, and interdependent ways</a:t>
            </a:r>
            <a:endParaRPr lang="en-US" dirty="0">
              <a:solidFill>
                <a:schemeClr val="accent1">
                  <a:lumMod val="90000"/>
                  <a:lumOff val="10000"/>
                </a:schemeClr>
              </a:solidFill>
            </a:endParaRPr>
          </a:p>
        </p:txBody>
      </p:sp>
      <p:sp>
        <p:nvSpPr>
          <p:cNvPr id="76" name="Text Placeholder 6">
            <a:extLst>
              <a:ext uri="{FF2B5EF4-FFF2-40B4-BE49-F238E27FC236}">
                <a16:creationId xmlns:a16="http://schemas.microsoft.com/office/drawing/2014/main" id="{2141E265-7BC5-43FE-B0D5-71EFA029B658}"/>
              </a:ext>
            </a:extLst>
          </p:cNvPr>
          <p:cNvSpPr txBox="1">
            <a:spLocks/>
          </p:cNvSpPr>
          <p:nvPr/>
        </p:nvSpPr>
        <p:spPr>
          <a:xfrm>
            <a:off x="897835" y="5018310"/>
            <a:ext cx="5493440" cy="52461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400" b="1" cap="all" dirty="0">
                <a:solidFill>
                  <a:schemeClr val="accent1"/>
                </a:solidFill>
              </a:rPr>
              <a:t>Horizontal development</a:t>
            </a:r>
          </a:p>
        </p:txBody>
      </p:sp>
      <p:sp>
        <p:nvSpPr>
          <p:cNvPr id="77" name="Text Placeholder 7">
            <a:extLst>
              <a:ext uri="{FF2B5EF4-FFF2-40B4-BE49-F238E27FC236}">
                <a16:creationId xmlns:a16="http://schemas.microsoft.com/office/drawing/2014/main" id="{759DA874-9115-4985-BF7F-A426816F7D47}"/>
              </a:ext>
            </a:extLst>
          </p:cNvPr>
          <p:cNvSpPr txBox="1">
            <a:spLocks/>
          </p:cNvSpPr>
          <p:nvPr/>
        </p:nvSpPr>
        <p:spPr>
          <a:xfrm>
            <a:off x="897835" y="5589997"/>
            <a:ext cx="5118859" cy="52461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dirty="0">
                <a:solidFill>
                  <a:schemeClr val="accent1">
                    <a:lumMod val="90000"/>
                    <a:lumOff val="10000"/>
                  </a:schemeClr>
                </a:solidFill>
              </a:rPr>
              <a:t>Adding new knowledge and skills</a:t>
            </a:r>
          </a:p>
        </p:txBody>
      </p:sp>
      <p:pic>
        <p:nvPicPr>
          <p:cNvPr id="78" name="Picture Placeholder 12">
            <a:extLst>
              <a:ext uri="{FF2B5EF4-FFF2-40B4-BE49-F238E27FC236}">
                <a16:creationId xmlns:a16="http://schemas.microsoft.com/office/drawing/2014/main" id="{AE36FE32-FC86-4C1B-8FB3-D199DC27559F}"/>
              </a:ext>
            </a:extLst>
          </p:cNvPr>
          <p:cNvPicPr>
            <a:picLocks noChangeAspect="1"/>
          </p:cNvPicPr>
          <p:nvPr/>
        </p:nvPicPr>
        <p:blipFill rotWithShape="1">
          <a:blip r:embed="rId4"/>
          <a:srcRect l="8356" t="14984" r="8321" b="3308"/>
          <a:stretch/>
        </p:blipFill>
        <p:spPr>
          <a:xfrm>
            <a:off x="897835" y="1127093"/>
            <a:ext cx="4162743" cy="3736055"/>
          </a:xfrm>
          <a:prstGeom prst="rect">
            <a:avLst/>
          </a:prstGeom>
        </p:spPr>
      </p:pic>
      <p:pic>
        <p:nvPicPr>
          <p:cNvPr id="79" name="Picture Placeholder 16">
            <a:extLst>
              <a:ext uri="{FF2B5EF4-FFF2-40B4-BE49-F238E27FC236}">
                <a16:creationId xmlns:a16="http://schemas.microsoft.com/office/drawing/2014/main" id="{DC306642-6DB7-4A1F-8BA1-4BBB9038ED6B}"/>
              </a:ext>
            </a:extLst>
          </p:cNvPr>
          <p:cNvPicPr>
            <a:picLocks noChangeAspect="1"/>
          </p:cNvPicPr>
          <p:nvPr/>
        </p:nvPicPr>
        <p:blipFill rotWithShape="1">
          <a:blip r:embed="rId5"/>
          <a:srcRect l="8455" r="14974"/>
          <a:stretch/>
        </p:blipFill>
        <p:spPr>
          <a:xfrm>
            <a:off x="6886258" y="2878773"/>
            <a:ext cx="4297680" cy="3735387"/>
          </a:xfrm>
          <a:prstGeom prst="rect">
            <a:avLst/>
          </a:prstGeom>
        </p:spPr>
      </p:pic>
      <p:sp>
        <p:nvSpPr>
          <p:cNvPr id="80" name="Footer Placeholder 3">
            <a:extLst>
              <a:ext uri="{FF2B5EF4-FFF2-40B4-BE49-F238E27FC236}">
                <a16:creationId xmlns:a16="http://schemas.microsoft.com/office/drawing/2014/main" id="{EC4201A0-F604-4A49-A22E-D0F47155B517}"/>
              </a:ext>
            </a:extLst>
          </p:cNvPr>
          <p:cNvSpPr>
            <a:spLocks noGrp="1"/>
          </p:cNvSpPr>
          <p:nvPr>
            <p:ph type="ftr" sz="quarter" idx="11"/>
          </p:nvPr>
        </p:nvSpPr>
        <p:spPr>
          <a:xfrm>
            <a:off x="3872163" y="6356350"/>
            <a:ext cx="4447674" cy="365125"/>
          </a:xfrm>
        </p:spPr>
        <p:txBody>
          <a:bodyPr/>
          <a:lstStyle/>
          <a:p>
            <a:pPr algn="ctr"/>
            <a:r>
              <a:rPr lang="en-US" sz="1200" dirty="0">
                <a:solidFill>
                  <a:schemeClr val="tx1"/>
                </a:solidFill>
              </a:rPr>
              <a:t>Source: Petrie, N. (2014)</a:t>
            </a:r>
          </a:p>
        </p:txBody>
      </p:sp>
    </p:spTree>
    <p:custDataLst>
      <p:tags r:id="rId1"/>
    </p:custDataLst>
    <p:extLst>
      <p:ext uri="{BB962C8B-B14F-4D97-AF65-F5344CB8AC3E}">
        <p14:creationId xmlns:p14="http://schemas.microsoft.com/office/powerpoint/2010/main" val="412189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normAutofit/>
          </a:bodyPr>
          <a:lstStyle/>
          <a:p>
            <a:pPr marL="0" indent="0">
              <a:buNone/>
            </a:pPr>
            <a:r>
              <a:rPr lang="en-US" sz="2700" dirty="0"/>
              <a:t>T.TD.1 Coordinate training and professional development programs. </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9" name="Content Placeholder 5">
            <a:extLst>
              <a:ext uri="{FF2B5EF4-FFF2-40B4-BE49-F238E27FC236}">
                <a16:creationId xmlns:a16="http://schemas.microsoft.com/office/drawing/2014/main" id="{C3536335-5882-4184-A8C6-D890D44FC3B1}"/>
              </a:ext>
            </a:extLst>
          </p:cNvPr>
          <p:cNvGraphicFramePr>
            <a:graphicFrameLocks noGrp="1"/>
          </p:cNvGraphicFramePr>
          <p:nvPr>
            <p:ph idx="1"/>
            <p:extLst>
              <p:ext uri="{D42A27DB-BD31-4B8C-83A1-F6EECF244321}">
                <p14:modId xmlns:p14="http://schemas.microsoft.com/office/powerpoint/2010/main" val="1543511924"/>
              </p:ext>
            </p:extLst>
          </p:nvPr>
        </p:nvGraphicFramePr>
        <p:xfrm>
          <a:off x="838200" y="1890703"/>
          <a:ext cx="10515600" cy="34935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Straight Connector 9">
            <a:extLst>
              <a:ext uri="{FF2B5EF4-FFF2-40B4-BE49-F238E27FC236}">
                <a16:creationId xmlns:a16="http://schemas.microsoft.com/office/drawing/2014/main" id="{B5B6C9A0-E8BF-4E78-9866-3C58F1470316}"/>
              </a:ext>
            </a:extLst>
          </p:cNvPr>
          <p:cNvCxnSpPr/>
          <p:nvPr/>
        </p:nvCxnSpPr>
        <p:spPr>
          <a:xfrm>
            <a:off x="9203473" y="3062513"/>
            <a:ext cx="2642839"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592BC9-333F-421B-9BC5-81B6AF8CA3F2}"/>
              </a:ext>
            </a:extLst>
          </p:cNvPr>
          <p:cNvCxnSpPr/>
          <p:nvPr/>
        </p:nvCxnSpPr>
        <p:spPr>
          <a:xfrm>
            <a:off x="270649" y="3058023"/>
            <a:ext cx="264283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A7F2FD3-6F8E-40E2-ADD4-82ACC6DF8F30}"/>
              </a:ext>
            </a:extLst>
          </p:cNvPr>
          <p:cNvSpPr txBox="1"/>
          <p:nvPr/>
        </p:nvSpPr>
        <p:spPr>
          <a:xfrm>
            <a:off x="9357361" y="2181102"/>
            <a:ext cx="2335063" cy="830997"/>
          </a:xfrm>
          <a:prstGeom prst="rect">
            <a:avLst/>
          </a:prstGeom>
          <a:noFill/>
        </p:spPr>
        <p:txBody>
          <a:bodyPr wrap="none" rtlCol="0">
            <a:spAutoFit/>
          </a:bodyPr>
          <a:lstStyle/>
          <a:p>
            <a:pPr algn="ctr"/>
            <a:r>
              <a:rPr lang="en-US" sz="2400" b="1" cap="all"/>
              <a:t>Vertical </a:t>
            </a:r>
          </a:p>
          <a:p>
            <a:pPr algn="ctr"/>
            <a:r>
              <a:rPr lang="en-US" sz="2400" b="1" cap="all"/>
              <a:t>Development</a:t>
            </a:r>
          </a:p>
        </p:txBody>
      </p:sp>
      <p:sp>
        <p:nvSpPr>
          <p:cNvPr id="13" name="TextBox 12">
            <a:extLst>
              <a:ext uri="{FF2B5EF4-FFF2-40B4-BE49-F238E27FC236}">
                <a16:creationId xmlns:a16="http://schemas.microsoft.com/office/drawing/2014/main" id="{6BA5D1A1-DDC7-45AF-BCBB-EA04C3A1E414}"/>
              </a:ext>
            </a:extLst>
          </p:cNvPr>
          <p:cNvSpPr txBox="1"/>
          <p:nvPr/>
        </p:nvSpPr>
        <p:spPr>
          <a:xfrm>
            <a:off x="373846" y="2176612"/>
            <a:ext cx="2335063" cy="830997"/>
          </a:xfrm>
          <a:prstGeom prst="rect">
            <a:avLst/>
          </a:prstGeom>
          <a:noFill/>
        </p:spPr>
        <p:txBody>
          <a:bodyPr wrap="none" rtlCol="0">
            <a:spAutoFit/>
          </a:bodyPr>
          <a:lstStyle/>
          <a:p>
            <a:pPr algn="ctr"/>
            <a:r>
              <a:rPr lang="en-US" sz="2400" b="1" cap="all" dirty="0"/>
              <a:t>Horizontal </a:t>
            </a:r>
          </a:p>
          <a:p>
            <a:pPr algn="ctr"/>
            <a:r>
              <a:rPr lang="en-US" sz="2400" b="1" cap="all" dirty="0"/>
              <a:t>Development</a:t>
            </a:r>
          </a:p>
        </p:txBody>
      </p:sp>
      <p:sp>
        <p:nvSpPr>
          <p:cNvPr id="14" name="TextBox 13">
            <a:extLst>
              <a:ext uri="{FF2B5EF4-FFF2-40B4-BE49-F238E27FC236}">
                <a16:creationId xmlns:a16="http://schemas.microsoft.com/office/drawing/2014/main" id="{29C4C74F-C77D-4FAC-B218-091218A88D5B}"/>
              </a:ext>
            </a:extLst>
          </p:cNvPr>
          <p:cNvSpPr txBox="1"/>
          <p:nvPr/>
        </p:nvSpPr>
        <p:spPr>
          <a:xfrm>
            <a:off x="270649" y="3184505"/>
            <a:ext cx="2717878" cy="1861151"/>
          </a:xfrm>
          <a:prstGeom prst="rect">
            <a:avLst/>
          </a:prstGeom>
          <a:noFill/>
        </p:spPr>
        <p:txBody>
          <a:bodyPr wrap="square" rtlCol="0">
            <a:spAutoFit/>
          </a:bodyPr>
          <a:lstStyle/>
          <a:p>
            <a:pPr marL="166688" indent="-166688">
              <a:lnSpc>
                <a:spcPct val="110000"/>
              </a:lnSpc>
              <a:spcAft>
                <a:spcPts val="400"/>
              </a:spcAft>
              <a:buFont typeface="Arial" panose="020B0604020202020204" pitchFamily="34" charset="0"/>
              <a:buChar char="•"/>
            </a:pPr>
            <a:r>
              <a:rPr lang="en-US" sz="2000" dirty="0"/>
              <a:t>Increase technical competencies and content knowledge</a:t>
            </a:r>
          </a:p>
          <a:p>
            <a:pPr marL="166688" indent="-166688">
              <a:lnSpc>
                <a:spcPct val="110000"/>
              </a:lnSpc>
              <a:spcAft>
                <a:spcPts val="400"/>
              </a:spcAft>
              <a:buFont typeface="Arial" panose="020B0604020202020204" pitchFamily="34" charset="0"/>
              <a:buChar char="•"/>
            </a:pPr>
            <a:r>
              <a:rPr lang="en-US" sz="2000" dirty="0"/>
              <a:t>What you know</a:t>
            </a:r>
          </a:p>
          <a:p>
            <a:pPr marL="166688" indent="-166688">
              <a:lnSpc>
                <a:spcPct val="110000"/>
              </a:lnSpc>
              <a:spcAft>
                <a:spcPts val="400"/>
              </a:spcAft>
              <a:buFont typeface="Arial" panose="020B0604020202020204" pitchFamily="34" charset="0"/>
              <a:buChar char="•"/>
            </a:pPr>
            <a:r>
              <a:rPr lang="en-US" sz="2000" dirty="0"/>
              <a:t>Skills training</a:t>
            </a:r>
          </a:p>
        </p:txBody>
      </p:sp>
      <p:sp>
        <p:nvSpPr>
          <p:cNvPr id="15" name="TextBox 14">
            <a:extLst>
              <a:ext uri="{FF2B5EF4-FFF2-40B4-BE49-F238E27FC236}">
                <a16:creationId xmlns:a16="http://schemas.microsoft.com/office/drawing/2014/main" id="{70AE6F28-CD3B-4E4B-AC40-4AA1D5BC156E}"/>
              </a:ext>
            </a:extLst>
          </p:cNvPr>
          <p:cNvSpPr txBox="1"/>
          <p:nvPr/>
        </p:nvSpPr>
        <p:spPr>
          <a:xfrm>
            <a:off x="9203473" y="3188995"/>
            <a:ext cx="2717878" cy="2199705"/>
          </a:xfrm>
          <a:prstGeom prst="rect">
            <a:avLst/>
          </a:prstGeom>
          <a:noFill/>
        </p:spPr>
        <p:txBody>
          <a:bodyPr wrap="square" rtlCol="0">
            <a:spAutoFit/>
          </a:bodyPr>
          <a:lstStyle/>
          <a:p>
            <a:pPr marL="166688" indent="-166688">
              <a:lnSpc>
                <a:spcPct val="110000"/>
              </a:lnSpc>
              <a:spcAft>
                <a:spcPts val="400"/>
              </a:spcAft>
              <a:buFont typeface="Arial" panose="020B0604020202020204" pitchFamily="34" charset="0"/>
              <a:buChar char="•"/>
            </a:pPr>
            <a:r>
              <a:rPr lang="en-US" sz="2000"/>
              <a:t>Increase ability to handle complexity and uncertainty</a:t>
            </a:r>
          </a:p>
          <a:p>
            <a:pPr marL="166688" indent="-166688">
              <a:lnSpc>
                <a:spcPct val="110000"/>
              </a:lnSpc>
              <a:spcAft>
                <a:spcPts val="400"/>
              </a:spcAft>
              <a:buFont typeface="Arial" panose="020B0604020202020204" pitchFamily="34" charset="0"/>
              <a:buChar char="•"/>
            </a:pPr>
            <a:r>
              <a:rPr lang="en-US" sz="2000"/>
              <a:t>How you think</a:t>
            </a:r>
          </a:p>
          <a:p>
            <a:pPr marL="166688" indent="-166688">
              <a:lnSpc>
                <a:spcPct val="110000"/>
              </a:lnSpc>
              <a:spcAft>
                <a:spcPts val="400"/>
              </a:spcAft>
              <a:buFont typeface="Arial" panose="020B0604020202020204" pitchFamily="34" charset="0"/>
              <a:buChar char="•"/>
            </a:pPr>
            <a:r>
              <a:rPr lang="en-US" sz="2000"/>
              <a:t>Transformational learning experiences</a:t>
            </a:r>
          </a:p>
        </p:txBody>
      </p:sp>
      <p:sp>
        <p:nvSpPr>
          <p:cNvPr id="2" name="TextBox 1">
            <a:extLst>
              <a:ext uri="{FF2B5EF4-FFF2-40B4-BE49-F238E27FC236}">
                <a16:creationId xmlns:a16="http://schemas.microsoft.com/office/drawing/2014/main" id="{2DCE635D-1D77-4ABD-9FCC-914BF2D7AEC5}"/>
              </a:ext>
            </a:extLst>
          </p:cNvPr>
          <p:cNvSpPr txBox="1"/>
          <p:nvPr/>
        </p:nvSpPr>
        <p:spPr>
          <a:xfrm>
            <a:off x="615950" y="1191116"/>
            <a:ext cx="6349687" cy="523220"/>
          </a:xfrm>
          <a:prstGeom prst="rect">
            <a:avLst/>
          </a:prstGeom>
          <a:noFill/>
        </p:spPr>
        <p:txBody>
          <a:bodyPr wrap="none" rtlCol="0">
            <a:spAutoFit/>
          </a:bodyPr>
          <a:lstStyle/>
          <a:p>
            <a:r>
              <a:rPr lang="en-US" sz="2800" b="1" dirty="0"/>
              <a:t>Implications for training &amp; development</a:t>
            </a:r>
          </a:p>
        </p:txBody>
      </p:sp>
    </p:spTree>
    <p:custDataLst>
      <p:tags r:id="rId1"/>
    </p:custDataLst>
    <p:extLst>
      <p:ext uri="{BB962C8B-B14F-4D97-AF65-F5344CB8AC3E}">
        <p14:creationId xmlns:p14="http://schemas.microsoft.com/office/powerpoint/2010/main" val="1142024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green, outdoor, garden&#10;&#10;Description automatically generated">
            <a:extLst>
              <a:ext uri="{FF2B5EF4-FFF2-40B4-BE49-F238E27FC236}">
                <a16:creationId xmlns:a16="http://schemas.microsoft.com/office/drawing/2014/main" id="{1AAB6E69-5931-4AA5-B688-CC5E1AC2C6B5}"/>
              </a:ext>
            </a:extLst>
          </p:cNvPr>
          <p:cNvPicPr>
            <a:picLocks noChangeAspect="1"/>
          </p:cNvPicPr>
          <p:nvPr/>
        </p:nvPicPr>
        <p:blipFill rotWithShape="1">
          <a:blip r:embed="rId2"/>
          <a:srcRect t="9885" b="28639"/>
          <a:stretch/>
        </p:blipFill>
        <p:spPr>
          <a:xfrm>
            <a:off x="0" y="0"/>
            <a:ext cx="12191980" cy="6857990"/>
          </a:xfrm>
          <a:prstGeom prst="rect">
            <a:avLst/>
          </a:prstGeom>
        </p:spPr>
      </p:pic>
      <p:pic>
        <p:nvPicPr>
          <p:cNvPr id="4" name="Google Shape;174;p41">
            <a:extLst>
              <a:ext uri="{FF2B5EF4-FFF2-40B4-BE49-F238E27FC236}">
                <a16:creationId xmlns:a16="http://schemas.microsoft.com/office/drawing/2014/main" id="{4301AE5A-9107-4EEB-BAA8-524B6378EB77}"/>
              </a:ext>
            </a:extLst>
          </p:cNvPr>
          <p:cNvPicPr preferRelativeResize="0"/>
          <p:nvPr/>
        </p:nvPicPr>
        <p:blipFill>
          <a:blip r:embed="rId3">
            <a:alphaModFix/>
          </a:blip>
          <a:stretch>
            <a:fillRect/>
          </a:stretch>
        </p:blipFill>
        <p:spPr>
          <a:xfrm>
            <a:off x="607101" y="1233440"/>
            <a:ext cx="5793699" cy="5369559"/>
          </a:xfrm>
          <a:prstGeom prst="rect">
            <a:avLst/>
          </a:prstGeom>
          <a:noFill/>
          <a:ln w="38100" cap="flat" cmpd="sng">
            <a:solidFill>
              <a:srgbClr val="999999"/>
            </a:solidFill>
            <a:prstDash val="solid"/>
            <a:round/>
            <a:headEnd type="none" w="sm" len="sm"/>
            <a:tailEnd type="none" w="sm" len="sm"/>
          </a:ln>
        </p:spPr>
      </p:pic>
      <p:sp>
        <p:nvSpPr>
          <p:cNvPr id="5" name="Google Shape;175;p41">
            <a:extLst>
              <a:ext uri="{FF2B5EF4-FFF2-40B4-BE49-F238E27FC236}">
                <a16:creationId xmlns:a16="http://schemas.microsoft.com/office/drawing/2014/main" id="{B923457E-84A7-421E-8B35-2DBC73440A73}"/>
              </a:ext>
            </a:extLst>
          </p:cNvPr>
          <p:cNvSpPr txBox="1">
            <a:spLocks/>
          </p:cNvSpPr>
          <p:nvPr/>
        </p:nvSpPr>
        <p:spPr>
          <a:xfrm>
            <a:off x="1837457" y="378415"/>
            <a:ext cx="8517085" cy="671274"/>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spcBef>
                <a:spcPts val="0"/>
              </a:spcBef>
            </a:pPr>
            <a:r>
              <a:rPr lang="en-US" sz="4000" b="1" cap="all" dirty="0">
                <a:ea typeface="Julius Sans One"/>
                <a:cs typeface="Julius Sans One"/>
                <a:sym typeface="Julius Sans One"/>
              </a:rPr>
              <a:t>Leadership Development</a:t>
            </a:r>
          </a:p>
        </p:txBody>
      </p:sp>
      <p:sp>
        <p:nvSpPr>
          <p:cNvPr id="6" name="Google Shape;176;p41">
            <a:extLst>
              <a:ext uri="{FF2B5EF4-FFF2-40B4-BE49-F238E27FC236}">
                <a16:creationId xmlns:a16="http://schemas.microsoft.com/office/drawing/2014/main" id="{8367C1C4-32A4-4B80-8DA6-12BCE1FFC23A}"/>
              </a:ext>
            </a:extLst>
          </p:cNvPr>
          <p:cNvSpPr txBox="1"/>
          <p:nvPr/>
        </p:nvSpPr>
        <p:spPr>
          <a:xfrm>
            <a:off x="7323281" y="2974030"/>
            <a:ext cx="4261618" cy="188837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i="1" dirty="0">
                <a:solidFill>
                  <a:srgbClr val="FFFFFF"/>
                </a:solidFill>
                <a:ea typeface="Open Sans"/>
                <a:cs typeface="Open Sans"/>
                <a:sym typeface="Open Sans"/>
              </a:rPr>
              <a:t>How are you building experience from day 1 for next level leadership?</a:t>
            </a:r>
            <a:endParaRPr sz="3200" dirty="0">
              <a:solidFill>
                <a:srgbClr val="FFFFFF"/>
              </a:solidFill>
            </a:endParaRPr>
          </a:p>
        </p:txBody>
      </p:sp>
    </p:spTree>
    <p:extLst>
      <p:ext uri="{BB962C8B-B14F-4D97-AF65-F5344CB8AC3E}">
        <p14:creationId xmlns:p14="http://schemas.microsoft.com/office/powerpoint/2010/main" val="2988196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A17F8F09-F899-43D2-9B92-274D119D6C5C}"/>
              </a:ext>
            </a:extLst>
          </p:cNvPr>
          <p:cNvSpPr>
            <a:spLocks noGrp="1"/>
          </p:cNvSpPr>
          <p:nvPr>
            <p:ph type="body" sz="quarter" idx="13"/>
          </p:nvPr>
        </p:nvSpPr>
        <p:spPr>
          <a:xfrm>
            <a:off x="615950" y="301957"/>
            <a:ext cx="10567988" cy="603250"/>
          </a:xfrm>
        </p:spPr>
        <p:txBody>
          <a:bodyPr>
            <a:normAutofit/>
          </a:bodyPr>
          <a:lstStyle/>
          <a:p>
            <a:pPr marL="0" indent="0">
              <a:buNone/>
            </a:pPr>
            <a:r>
              <a:rPr lang="en-US" sz="2700" dirty="0"/>
              <a:t>T.TD.1 Coordinate training and professional development programs. </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7D47FD5-FA29-4D8F-8CD5-FC4EEDFF7792}"/>
              </a:ext>
            </a:extLst>
          </p:cNvPr>
          <p:cNvSpPr txBox="1"/>
          <p:nvPr/>
        </p:nvSpPr>
        <p:spPr>
          <a:xfrm>
            <a:off x="1605776" y="1785134"/>
            <a:ext cx="2926080" cy="1200329"/>
          </a:xfrm>
          <a:prstGeom prst="rect">
            <a:avLst/>
          </a:prstGeom>
          <a:solidFill>
            <a:schemeClr val="accent5">
              <a:lumMod val="20000"/>
              <a:lumOff val="80000"/>
            </a:schemeClr>
          </a:solidFill>
        </p:spPr>
        <p:txBody>
          <a:bodyPr wrap="square" rtlCol="0">
            <a:spAutoFit/>
          </a:bodyPr>
          <a:lstStyle/>
          <a:p>
            <a:pPr algn="ctr"/>
            <a:r>
              <a:rPr lang="en-US" b="1"/>
              <a:t>1. The What. Initiates.</a:t>
            </a:r>
          </a:p>
          <a:p>
            <a:pPr algn="ctr"/>
            <a:r>
              <a:rPr lang="en-US"/>
              <a:t>Reveals that our current way of making sense of the world is inadequate. </a:t>
            </a:r>
          </a:p>
        </p:txBody>
      </p:sp>
      <p:sp>
        <p:nvSpPr>
          <p:cNvPr id="6" name="TextBox 5">
            <a:extLst>
              <a:ext uri="{FF2B5EF4-FFF2-40B4-BE49-F238E27FC236}">
                <a16:creationId xmlns:a16="http://schemas.microsoft.com/office/drawing/2014/main" id="{2D600A86-E261-42FC-91CA-B28B3EA1A547}"/>
              </a:ext>
            </a:extLst>
          </p:cNvPr>
          <p:cNvSpPr txBox="1"/>
          <p:nvPr/>
        </p:nvSpPr>
        <p:spPr>
          <a:xfrm>
            <a:off x="545574" y="4472701"/>
            <a:ext cx="2926080" cy="1477328"/>
          </a:xfrm>
          <a:prstGeom prst="rect">
            <a:avLst/>
          </a:prstGeom>
          <a:solidFill>
            <a:schemeClr val="accent6">
              <a:lumMod val="20000"/>
              <a:lumOff val="80000"/>
            </a:schemeClr>
          </a:solidFill>
        </p:spPr>
        <p:txBody>
          <a:bodyPr wrap="square" rtlCol="0">
            <a:spAutoFit/>
          </a:bodyPr>
          <a:lstStyle/>
          <a:p>
            <a:pPr algn="ctr"/>
            <a:r>
              <a:rPr lang="en-US" b="1" dirty="0"/>
              <a:t>3. The How. Integrates.</a:t>
            </a:r>
          </a:p>
          <a:p>
            <a:pPr algn="ctr"/>
            <a:r>
              <a:rPr lang="en-US" dirty="0"/>
              <a:t>Uses process or coach to integrate and make sense of perspectives and experiences</a:t>
            </a:r>
          </a:p>
        </p:txBody>
      </p:sp>
      <p:sp>
        <p:nvSpPr>
          <p:cNvPr id="7" name="TextBox 6">
            <a:extLst>
              <a:ext uri="{FF2B5EF4-FFF2-40B4-BE49-F238E27FC236}">
                <a16:creationId xmlns:a16="http://schemas.microsoft.com/office/drawing/2014/main" id="{835EE1FB-7539-4168-9CAB-0EC9EF6B7DED}"/>
              </a:ext>
            </a:extLst>
          </p:cNvPr>
          <p:cNvSpPr txBox="1"/>
          <p:nvPr/>
        </p:nvSpPr>
        <p:spPr>
          <a:xfrm>
            <a:off x="8686140" y="4472701"/>
            <a:ext cx="2926080" cy="1477328"/>
          </a:xfrm>
          <a:prstGeom prst="rect">
            <a:avLst/>
          </a:prstGeom>
          <a:solidFill>
            <a:schemeClr val="accent3">
              <a:lumMod val="40000"/>
              <a:lumOff val="60000"/>
            </a:schemeClr>
          </a:solidFill>
        </p:spPr>
        <p:txBody>
          <a:bodyPr wrap="square" rtlCol="0">
            <a:spAutoFit/>
          </a:bodyPr>
          <a:lstStyle/>
          <a:p>
            <a:pPr algn="ctr"/>
            <a:r>
              <a:rPr lang="en-US" b="1" dirty="0"/>
              <a:t>2. The Who. Enables.</a:t>
            </a:r>
          </a:p>
          <a:p>
            <a:pPr algn="ctr"/>
            <a:r>
              <a:rPr lang="en-US" dirty="0"/>
              <a:t>Exposure to people with different worldviews, opinions, backgrounds, and training. </a:t>
            </a:r>
          </a:p>
        </p:txBody>
      </p:sp>
      <p:graphicFrame>
        <p:nvGraphicFramePr>
          <p:cNvPr id="8" name="Content Placeholder 9">
            <a:extLst>
              <a:ext uri="{FF2B5EF4-FFF2-40B4-BE49-F238E27FC236}">
                <a16:creationId xmlns:a16="http://schemas.microsoft.com/office/drawing/2014/main" id="{ABCF019D-8F5C-4E85-A3AC-3904693B2EE2}"/>
              </a:ext>
            </a:extLst>
          </p:cNvPr>
          <p:cNvGraphicFramePr>
            <a:graphicFrameLocks noGrp="1"/>
          </p:cNvGraphicFramePr>
          <p:nvPr>
            <p:ph idx="1"/>
            <p:extLst>
              <p:ext uri="{D42A27DB-BD31-4B8C-83A1-F6EECF244321}">
                <p14:modId xmlns:p14="http://schemas.microsoft.com/office/powerpoint/2010/main" val="3738759586"/>
              </p:ext>
            </p:extLst>
          </p:nvPr>
        </p:nvGraphicFramePr>
        <p:xfrm>
          <a:off x="2868651" y="1825625"/>
          <a:ext cx="645469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Arrow Connector 8">
            <a:extLst>
              <a:ext uri="{FF2B5EF4-FFF2-40B4-BE49-F238E27FC236}">
                <a16:creationId xmlns:a16="http://schemas.microsoft.com/office/drawing/2014/main" id="{170D519A-F46D-4169-B882-FB6EE0643F5C}"/>
              </a:ext>
            </a:extLst>
          </p:cNvPr>
          <p:cNvCxnSpPr>
            <a:cxnSpLocks/>
          </p:cNvCxnSpPr>
          <p:nvPr/>
        </p:nvCxnSpPr>
        <p:spPr>
          <a:xfrm flipV="1">
            <a:off x="6066263" y="3149164"/>
            <a:ext cx="1984917" cy="1144056"/>
          </a:xfrm>
          <a:prstGeom prst="straightConnector1">
            <a:avLst/>
          </a:prstGeom>
          <a:ln>
            <a:headEnd type="triangle" w="lg" len="med"/>
            <a:tailEnd type="none" w="lg" len="lg"/>
          </a:ln>
        </p:spPr>
        <p:style>
          <a:lnRef idx="1">
            <a:schemeClr val="dk1"/>
          </a:lnRef>
          <a:fillRef idx="0">
            <a:schemeClr val="dk1"/>
          </a:fillRef>
          <a:effectRef idx="0">
            <a:schemeClr val="dk1"/>
          </a:effectRef>
          <a:fontRef idx="minor">
            <a:schemeClr val="tx1"/>
          </a:fontRef>
        </p:style>
      </p:cxnSp>
      <p:sp>
        <p:nvSpPr>
          <p:cNvPr id="10" name="Text Box 5">
            <a:extLst>
              <a:ext uri="{FF2B5EF4-FFF2-40B4-BE49-F238E27FC236}">
                <a16:creationId xmlns:a16="http://schemas.microsoft.com/office/drawing/2014/main" id="{364AF986-B322-41AB-AEF2-9BA1FEBDDBEC}"/>
              </a:ext>
            </a:extLst>
          </p:cNvPr>
          <p:cNvSpPr txBox="1"/>
          <p:nvPr/>
        </p:nvSpPr>
        <p:spPr>
          <a:xfrm>
            <a:off x="7930781" y="2761134"/>
            <a:ext cx="2540215" cy="77605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000" i="1">
                <a:effectLst/>
                <a:latin typeface="Calibri" panose="020F0502020204030204" pitchFamily="34" charset="0"/>
                <a:ea typeface="Calibri" panose="020F0502020204030204" pitchFamily="34" charset="0"/>
                <a:cs typeface="Times New Roman" panose="02020603050405020304" pitchFamily="18" charset="0"/>
              </a:rPr>
              <a:t>The sweet spot for vertical development</a:t>
            </a:r>
          </a:p>
        </p:txBody>
      </p:sp>
      <p:sp>
        <p:nvSpPr>
          <p:cNvPr id="11" name="TextBox 10">
            <a:extLst>
              <a:ext uri="{FF2B5EF4-FFF2-40B4-BE49-F238E27FC236}">
                <a16:creationId xmlns:a16="http://schemas.microsoft.com/office/drawing/2014/main" id="{F2CDED5A-8758-4802-92FE-E25C425EB3E6}"/>
              </a:ext>
            </a:extLst>
          </p:cNvPr>
          <p:cNvSpPr txBox="1"/>
          <p:nvPr/>
        </p:nvSpPr>
        <p:spPr>
          <a:xfrm>
            <a:off x="615950" y="1191116"/>
            <a:ext cx="5778313" cy="523220"/>
          </a:xfrm>
          <a:prstGeom prst="rect">
            <a:avLst/>
          </a:prstGeom>
          <a:noFill/>
        </p:spPr>
        <p:txBody>
          <a:bodyPr wrap="none" rtlCol="0">
            <a:spAutoFit/>
          </a:bodyPr>
          <a:lstStyle/>
          <a:p>
            <a:r>
              <a:rPr lang="en-US" sz="2800" b="1" dirty="0"/>
              <a:t>Conditions for Vertical Development</a:t>
            </a:r>
          </a:p>
        </p:txBody>
      </p:sp>
      <p:sp>
        <p:nvSpPr>
          <p:cNvPr id="12" name="Footer Placeholder 3">
            <a:extLst>
              <a:ext uri="{FF2B5EF4-FFF2-40B4-BE49-F238E27FC236}">
                <a16:creationId xmlns:a16="http://schemas.microsoft.com/office/drawing/2014/main" id="{7E180502-22A9-46E4-AF0E-47596BAD3B3A}"/>
              </a:ext>
            </a:extLst>
          </p:cNvPr>
          <p:cNvSpPr>
            <a:spLocks noGrp="1"/>
          </p:cNvSpPr>
          <p:nvPr>
            <p:ph type="ftr" sz="quarter" idx="11"/>
          </p:nvPr>
        </p:nvSpPr>
        <p:spPr>
          <a:xfrm>
            <a:off x="3872163" y="6356350"/>
            <a:ext cx="4447674" cy="365125"/>
          </a:xfrm>
        </p:spPr>
        <p:txBody>
          <a:bodyPr/>
          <a:lstStyle/>
          <a:p>
            <a:pPr algn="ctr"/>
            <a:r>
              <a:rPr lang="en-US" sz="1200" dirty="0">
                <a:solidFill>
                  <a:schemeClr val="tx1"/>
                </a:solidFill>
              </a:rPr>
              <a:t>Source: Center for Creative Leadership</a:t>
            </a:r>
          </a:p>
        </p:txBody>
      </p:sp>
    </p:spTree>
    <p:extLst>
      <p:ext uri="{BB962C8B-B14F-4D97-AF65-F5344CB8AC3E}">
        <p14:creationId xmlns:p14="http://schemas.microsoft.com/office/powerpoint/2010/main" val="962232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777680-2F9B-4EB6-BF8D-42EBF6581847}"/>
              </a:ext>
            </a:extLst>
          </p:cNvPr>
          <p:cNvSpPr/>
          <p:nvPr/>
        </p:nvSpPr>
        <p:spPr>
          <a:xfrm>
            <a:off x="615950" y="1463040"/>
            <a:ext cx="10763250" cy="434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B404EB3-9682-4064-B1D5-8FB58715BD3D}"/>
              </a:ext>
            </a:extLst>
          </p:cNvPr>
          <p:cNvCxnSpPr>
            <a:cxnSpLocks/>
            <a:stCxn id="6" idx="1"/>
            <a:endCxn id="6" idx="3"/>
          </p:cNvCxnSpPr>
          <p:nvPr/>
        </p:nvCxnSpPr>
        <p:spPr>
          <a:xfrm>
            <a:off x="615950" y="3634740"/>
            <a:ext cx="107632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9AED82-8300-4FAD-85A4-57356E7754C6}"/>
              </a:ext>
            </a:extLst>
          </p:cNvPr>
          <p:cNvCxnSpPr>
            <a:cxnSpLocks/>
            <a:stCxn id="6" idx="0"/>
            <a:endCxn id="6" idx="2"/>
          </p:cNvCxnSpPr>
          <p:nvPr/>
        </p:nvCxnSpPr>
        <p:spPr>
          <a:xfrm>
            <a:off x="5997575" y="1463040"/>
            <a:ext cx="0" cy="43434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13555FF-8CED-4B5A-B559-70DF4525BE43}"/>
              </a:ext>
            </a:extLst>
          </p:cNvPr>
          <p:cNvSpPr/>
          <p:nvPr/>
        </p:nvSpPr>
        <p:spPr>
          <a:xfrm>
            <a:off x="4627408" y="2811786"/>
            <a:ext cx="2545072" cy="1645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Adult Learning Principles</a:t>
            </a:r>
          </a:p>
        </p:txBody>
      </p:sp>
      <p:sp>
        <p:nvSpPr>
          <p:cNvPr id="12" name="TextBox 11">
            <a:extLst>
              <a:ext uri="{FF2B5EF4-FFF2-40B4-BE49-F238E27FC236}">
                <a16:creationId xmlns:a16="http://schemas.microsoft.com/office/drawing/2014/main" id="{78410187-B719-4A6B-929B-01C92275ADB8}"/>
              </a:ext>
            </a:extLst>
          </p:cNvPr>
          <p:cNvSpPr txBox="1"/>
          <p:nvPr/>
        </p:nvSpPr>
        <p:spPr>
          <a:xfrm>
            <a:off x="1008061" y="1601404"/>
            <a:ext cx="4891877" cy="1261884"/>
          </a:xfrm>
          <a:prstGeom prst="rect">
            <a:avLst/>
          </a:prstGeom>
          <a:noFill/>
        </p:spPr>
        <p:txBody>
          <a:bodyPr wrap="square" rtlCol="0">
            <a:spAutoFit/>
          </a:bodyPr>
          <a:lstStyle/>
          <a:p>
            <a:r>
              <a:rPr lang="en-US" sz="2800" b="1" dirty="0"/>
              <a:t>Self-directed</a:t>
            </a:r>
          </a:p>
          <a:p>
            <a:r>
              <a:rPr lang="en-US" sz="2400" dirty="0"/>
              <a:t>Adults need choice and opportunities to prioritize the work.</a:t>
            </a:r>
          </a:p>
        </p:txBody>
      </p:sp>
      <p:sp>
        <p:nvSpPr>
          <p:cNvPr id="13" name="TextBox 12">
            <a:extLst>
              <a:ext uri="{FF2B5EF4-FFF2-40B4-BE49-F238E27FC236}">
                <a16:creationId xmlns:a16="http://schemas.microsoft.com/office/drawing/2014/main" id="{55698197-E0FC-4D64-98F8-858DF4729560}"/>
              </a:ext>
            </a:extLst>
          </p:cNvPr>
          <p:cNvSpPr txBox="1"/>
          <p:nvPr/>
        </p:nvSpPr>
        <p:spPr>
          <a:xfrm>
            <a:off x="1008060" y="4062432"/>
            <a:ext cx="4891877" cy="1631216"/>
          </a:xfrm>
          <a:prstGeom prst="rect">
            <a:avLst/>
          </a:prstGeom>
          <a:noFill/>
        </p:spPr>
        <p:txBody>
          <a:bodyPr wrap="square" rtlCol="0">
            <a:spAutoFit/>
          </a:bodyPr>
          <a:lstStyle/>
          <a:p>
            <a:r>
              <a:rPr lang="en-US" sz="2800" b="1" dirty="0"/>
              <a:t>Connected</a:t>
            </a:r>
          </a:p>
          <a:p>
            <a:r>
              <a:rPr lang="en-US" sz="2400" dirty="0"/>
              <a:t>Adults need learning that connects to what they know and do well and extends their thinking. </a:t>
            </a:r>
          </a:p>
        </p:txBody>
      </p:sp>
      <p:sp>
        <p:nvSpPr>
          <p:cNvPr id="14" name="TextBox 13">
            <a:extLst>
              <a:ext uri="{FF2B5EF4-FFF2-40B4-BE49-F238E27FC236}">
                <a16:creationId xmlns:a16="http://schemas.microsoft.com/office/drawing/2014/main" id="{C864CF86-BF54-479F-882B-FDB8A19CB550}"/>
              </a:ext>
            </a:extLst>
          </p:cNvPr>
          <p:cNvSpPr txBox="1"/>
          <p:nvPr/>
        </p:nvSpPr>
        <p:spPr>
          <a:xfrm>
            <a:off x="6167116" y="1601404"/>
            <a:ext cx="4891877" cy="1631216"/>
          </a:xfrm>
          <a:prstGeom prst="rect">
            <a:avLst/>
          </a:prstGeom>
          <a:noFill/>
        </p:spPr>
        <p:txBody>
          <a:bodyPr wrap="square" rtlCol="0">
            <a:spAutoFit/>
          </a:bodyPr>
          <a:lstStyle/>
          <a:p>
            <a:pPr algn="r"/>
            <a:r>
              <a:rPr lang="en-US" sz="2800" b="1" dirty="0"/>
              <a:t>Transferrable</a:t>
            </a:r>
          </a:p>
          <a:p>
            <a:pPr algn="r"/>
            <a:r>
              <a:rPr lang="en-US" sz="2400" dirty="0"/>
              <a:t>Adults need learning that has real life, immediate use and is useful for  their unique circumstances.</a:t>
            </a:r>
          </a:p>
        </p:txBody>
      </p:sp>
      <p:sp>
        <p:nvSpPr>
          <p:cNvPr id="15" name="TextBox 14">
            <a:extLst>
              <a:ext uri="{FF2B5EF4-FFF2-40B4-BE49-F238E27FC236}">
                <a16:creationId xmlns:a16="http://schemas.microsoft.com/office/drawing/2014/main" id="{CD808EE8-C616-45C6-BC06-0F994705270F}"/>
              </a:ext>
            </a:extLst>
          </p:cNvPr>
          <p:cNvSpPr txBox="1"/>
          <p:nvPr/>
        </p:nvSpPr>
        <p:spPr>
          <a:xfrm>
            <a:off x="5795313" y="4062432"/>
            <a:ext cx="5284000" cy="1631216"/>
          </a:xfrm>
          <a:prstGeom prst="rect">
            <a:avLst/>
          </a:prstGeom>
          <a:noFill/>
        </p:spPr>
        <p:txBody>
          <a:bodyPr wrap="square" rtlCol="0">
            <a:spAutoFit/>
          </a:bodyPr>
          <a:lstStyle/>
          <a:p>
            <a:pPr algn="r"/>
            <a:r>
              <a:rPr lang="en-US" sz="2800" b="1" dirty="0"/>
              <a:t>Experiential</a:t>
            </a:r>
          </a:p>
          <a:p>
            <a:pPr algn="r"/>
            <a:r>
              <a:rPr lang="en-US" sz="2400" dirty="0"/>
              <a:t>Adults need learning that is hands-on, engaging, or gives them an opportunity for reflection or processing. </a:t>
            </a:r>
          </a:p>
        </p:txBody>
      </p:sp>
      <p:sp>
        <p:nvSpPr>
          <p:cNvPr id="16" name="Text Placeholder 6">
            <a:extLst>
              <a:ext uri="{FF2B5EF4-FFF2-40B4-BE49-F238E27FC236}">
                <a16:creationId xmlns:a16="http://schemas.microsoft.com/office/drawing/2014/main" id="{E0D32EB0-9452-4972-9884-E08E88112F4C}"/>
              </a:ext>
            </a:extLst>
          </p:cNvPr>
          <p:cNvSpPr>
            <a:spLocks noGrp="1"/>
          </p:cNvSpPr>
          <p:nvPr>
            <p:ph type="body" sz="quarter" idx="13"/>
          </p:nvPr>
        </p:nvSpPr>
        <p:spPr>
          <a:xfrm>
            <a:off x="615950" y="301957"/>
            <a:ext cx="10567988" cy="603250"/>
          </a:xfrm>
        </p:spPr>
        <p:txBody>
          <a:bodyPr>
            <a:normAutofit/>
          </a:bodyPr>
          <a:lstStyle/>
          <a:p>
            <a:pPr marL="0" indent="0">
              <a:buNone/>
            </a:pPr>
            <a:r>
              <a:rPr lang="en-US" sz="2700" dirty="0"/>
              <a:t>T.TD.1 Coordinate training and professional development programs. </a:t>
            </a:r>
            <a:endParaRPr lang="en-US" sz="27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1630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nvGraphicFramePr>
        <p:xfrm>
          <a:off x="1062361" y="1363585"/>
          <a:ext cx="10266039" cy="5220671"/>
        </p:xfrm>
        <a:graphic>
          <a:graphicData uri="http://schemas.openxmlformats.org/drawingml/2006/table">
            <a:tbl>
              <a:tblPr firstRow="1" firstCol="1" bandRow="1">
                <a:tableStyleId>{5C22544A-7EE6-4342-B048-85BDC9FD1C3A}</a:tableStyleId>
              </a:tblPr>
              <a:tblGrid>
                <a:gridCol w="2462401">
                  <a:extLst>
                    <a:ext uri="{9D8B030D-6E8A-4147-A177-3AD203B41FA5}">
                      <a16:colId xmlns:a16="http://schemas.microsoft.com/office/drawing/2014/main" val="400059037"/>
                    </a:ext>
                  </a:extLst>
                </a:gridCol>
                <a:gridCol w="1910171">
                  <a:extLst>
                    <a:ext uri="{9D8B030D-6E8A-4147-A177-3AD203B41FA5}">
                      <a16:colId xmlns:a16="http://schemas.microsoft.com/office/drawing/2014/main" val="37231706"/>
                    </a:ext>
                  </a:extLst>
                </a:gridCol>
                <a:gridCol w="5893467">
                  <a:extLst>
                    <a:ext uri="{9D8B030D-6E8A-4147-A177-3AD203B41FA5}">
                      <a16:colId xmlns:a16="http://schemas.microsoft.com/office/drawing/2014/main" val="268878415"/>
                    </a:ext>
                  </a:extLst>
                </a:gridCol>
              </a:tblGrid>
              <a:tr h="648671">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b="1" dirty="0">
                          <a:solidFill>
                            <a:schemeClr val="bg1"/>
                          </a:solidFill>
                          <a:effectLst/>
                        </a:rPr>
                        <a:t>T.TD.1 Coordinate training and professional development programs. </a:t>
                      </a:r>
                      <a:endParaRPr lang="en-US" sz="2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Two types of adult development (i.e., horizontal, vertical), and how to support both through training and development. </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Implications of zones of safety (i.e., risk zone, danger zone) for learning.</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Principles of adult learning (i.e., self-directed, transferrable, connected, experiential, goal-oriented), and implications for professional development.</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Adult Learning Principles:</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Self-directed- Provides choice and opportunities to prioritize activities.</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Transferrable: Has real-life use in their current role.</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Connected: Builds on what learners know and do well while extending their thinking.</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Experiential: Provides opportunities for processing, hands-on application, and reflection. </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Andragogy: </a:t>
                      </a:r>
                      <a:r>
                        <a:rPr lang="en-US" sz="1200" b="0" dirty="0">
                          <a:solidFill>
                            <a:srgbClr val="000000"/>
                          </a:solidFill>
                          <a:effectLst/>
                        </a:rPr>
                        <a:t>The method and practices of teaching adult learners.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Horizontal Development: </a:t>
                      </a:r>
                      <a:r>
                        <a:rPr lang="en-US" sz="1200" b="0" dirty="0">
                          <a:solidFill>
                            <a:srgbClr val="000000"/>
                          </a:solidFill>
                          <a:effectLst/>
                        </a:rPr>
                        <a:t>Acquiring new knowledge, skills, and competencies.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Professional Development:</a:t>
                      </a:r>
                      <a:r>
                        <a:rPr lang="en-US" sz="1200" b="0" dirty="0">
                          <a:solidFill>
                            <a:srgbClr val="000000"/>
                          </a:solidFill>
                          <a:effectLst/>
                        </a:rPr>
                        <a:t> Learning activities that expand skills, knowledge, and abilities to support personal growth and career advancement; also referred to as professional learning.</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Training: </a:t>
                      </a:r>
                      <a:r>
                        <a:rPr lang="en-US" sz="1200" b="0" dirty="0">
                          <a:solidFill>
                            <a:srgbClr val="000000"/>
                          </a:solidFill>
                          <a:effectLst/>
                        </a:rPr>
                        <a:t>A learning activity focused on the acquisition of knowledge and skills required for a particular job or task.</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Vertical Development: </a:t>
                      </a:r>
                      <a:r>
                        <a:rPr lang="en-US" sz="1200" b="0" dirty="0">
                          <a:solidFill>
                            <a:srgbClr val="000000"/>
                          </a:solidFill>
                          <a:effectLst/>
                        </a:rPr>
                        <a:t>Advancing the capability to think in more complex, systemic, and interdependent ways.</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Learning Zone Model: </a:t>
                      </a:r>
                      <a:r>
                        <a:rPr lang="en-US" sz="1200" b="0" dirty="0">
                          <a:solidFill>
                            <a:srgbClr val="000000"/>
                          </a:solidFill>
                          <a:effectLst/>
                        </a:rPr>
                        <a:t>Model that can be used for designing learning experiences. Divides the experience of learning into three zones.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Comfort Zone- Limited opportunity for learning. Often involves routine tasks that don’t require individuals to acquire new knowledge or skills. Can provide a safe space for individuals to reflect and make sense of their experiences.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Risk Zone- Optimal space for learning. Requires individuals to stretch beyond their current capabilities. </a:t>
                      </a:r>
                    </a:p>
                    <a:p>
                      <a:pPr marL="396875" marR="0" lvl="0" indent="-171450" algn="l" defTabSz="914400" rtl="0" eaLnBrk="1" latinLnBrk="0" hangingPunct="1">
                        <a:spcBef>
                          <a:spcPts val="0"/>
                        </a:spcBef>
                        <a:spcAft>
                          <a:spcPts val="0"/>
                        </a:spcAft>
                        <a:buFont typeface="Courier New" panose="02070309020205020404" pitchFamily="49" charset="0"/>
                        <a:buChar char="o"/>
                      </a:pPr>
                      <a:r>
                        <a:rPr lang="en-US" sz="1200" b="0" kern="1200" dirty="0">
                          <a:solidFill>
                            <a:schemeClr val="dk1"/>
                          </a:solidFill>
                          <a:effectLst/>
                          <a:latin typeface="+mn-lt"/>
                          <a:ea typeface="+mn-ea"/>
                          <a:cs typeface="+mn-cs"/>
                        </a:rPr>
                        <a:t>Danger/Panic Zone: Learning is blocked by fear and anxiety. Individuals feel overwhelmed by expectations. </a:t>
                      </a:r>
                    </a:p>
                    <a:p>
                      <a:pPr marL="171450" marR="0" lvl="0" indent="-171450">
                        <a:spcBef>
                          <a:spcPts val="0"/>
                        </a:spcBef>
                        <a:spcAft>
                          <a:spcPts val="0"/>
                        </a:spcAft>
                        <a:buFont typeface="Wingdings" panose="05000000000000000000" pitchFamily="2" charset="2"/>
                        <a:buChar char="q"/>
                      </a:pPr>
                      <a:endParaRPr lang="en-US" sz="1200" b="0" dirty="0">
                        <a:solidFill>
                          <a:srgbClr val="000000"/>
                        </a:solidFill>
                        <a:effectLst/>
                      </a:endParaRPr>
                    </a:p>
                  </a:txBody>
                  <a:tcPr marL="68580" marR="68580" marT="0" marB="0"/>
                </a:tc>
                <a:extLst>
                  <a:ext uri="{0D108BD9-81ED-4DB2-BD59-A6C34878D82A}">
                    <a16:rowId xmlns:a16="http://schemas.microsoft.com/office/drawing/2014/main" val="1129382511"/>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Training &amp; Development</a:t>
            </a:r>
          </a:p>
        </p:txBody>
      </p:sp>
    </p:spTree>
    <p:custDataLst>
      <p:tags r:id="rId1"/>
    </p:custDataLst>
    <p:extLst>
      <p:ext uri="{BB962C8B-B14F-4D97-AF65-F5344CB8AC3E}">
        <p14:creationId xmlns:p14="http://schemas.microsoft.com/office/powerpoint/2010/main" val="2806088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miling businesswoman with digital tablet looking out office window">
            <a:extLst>
              <a:ext uri="{FF2B5EF4-FFF2-40B4-BE49-F238E27FC236}">
                <a16:creationId xmlns:a16="http://schemas.microsoft.com/office/drawing/2014/main" id="{CD5899E6-CB7F-4F62-A42A-535BA394E6E9}"/>
              </a:ext>
            </a:extLst>
          </p:cNvPr>
          <p:cNvPicPr>
            <a:picLocks noChangeAspect="1"/>
          </p:cNvPicPr>
          <p:nvPr/>
        </p:nvPicPr>
        <p:blipFill rotWithShape="1">
          <a:blip r:embed="rId3">
            <a:alphaModFix amt="35000"/>
          </a:blip>
          <a:srcRect b="15730"/>
          <a:stretch/>
        </p:blipFill>
        <p:spPr>
          <a:xfrm>
            <a:off x="20" y="10"/>
            <a:ext cx="12191980" cy="6857990"/>
          </a:xfrm>
          <a:prstGeom prst="rect">
            <a:avLst/>
          </a:prstGeom>
        </p:spPr>
      </p:pic>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420918" y="2094861"/>
            <a:ext cx="7315200" cy="3255264"/>
          </a:xfrm>
        </p:spPr>
        <p:txBody>
          <a:bodyPr vert="horz" lIns="91440" tIns="45720" rIns="91440" bIns="45720" rtlCol="0" anchor="b">
            <a:normAutofit/>
          </a:bodyPr>
          <a:lstStyle/>
          <a:p>
            <a:r>
              <a:rPr lang="en-US" dirty="0">
                <a:solidFill>
                  <a:schemeClr val="tx1"/>
                </a:solidFill>
              </a:rPr>
              <a:t>Performance Management</a:t>
            </a:r>
          </a:p>
        </p:txBody>
      </p:sp>
      <p:sp>
        <p:nvSpPr>
          <p:cNvPr id="4" name="Text Placeholder 3">
            <a:extLst>
              <a:ext uri="{FF2B5EF4-FFF2-40B4-BE49-F238E27FC236}">
                <a16:creationId xmlns:a16="http://schemas.microsoft.com/office/drawing/2014/main" id="{04FDD4D6-2AA5-414C-85B7-E2ABA7B429AC}"/>
              </a:ext>
            </a:extLst>
          </p:cNvPr>
          <p:cNvSpPr>
            <a:spLocks noGrp="1"/>
          </p:cNvSpPr>
          <p:nvPr>
            <p:ph type="body" idx="1"/>
          </p:nvPr>
        </p:nvSpPr>
        <p:spPr>
          <a:xfrm>
            <a:off x="451085" y="5466658"/>
            <a:ext cx="7315200" cy="1068895"/>
          </a:xfrm>
        </p:spPr>
        <p:txBody>
          <a:bodyPr vert="horz" lIns="91440" tIns="45720" rIns="91440" bIns="45720" rtlCol="0" anchor="t">
            <a:normAutofit/>
          </a:bodyPr>
          <a:lstStyle/>
          <a:p>
            <a:r>
              <a:rPr lang="en-US" sz="2000" i="1" dirty="0">
                <a:solidFill>
                  <a:schemeClr val="tx1"/>
                </a:solidFill>
              </a:rPr>
              <a:t>Process of maintaining or improving job performance through ongoing communication between a supervisor and an employee in support of accomplishing the strategic goals of the organization.</a:t>
            </a:r>
          </a:p>
        </p:txBody>
      </p:sp>
    </p:spTree>
    <p:custDataLst>
      <p:tags r:id="rId1"/>
    </p:custDataLst>
    <p:extLst>
      <p:ext uri="{BB962C8B-B14F-4D97-AF65-F5344CB8AC3E}">
        <p14:creationId xmlns:p14="http://schemas.microsoft.com/office/powerpoint/2010/main" val="367521732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nvGraphicFramePr>
        <p:xfrm>
          <a:off x="1154965" y="1260736"/>
          <a:ext cx="10437595" cy="4865744"/>
        </p:xfrm>
        <a:graphic>
          <a:graphicData uri="http://schemas.openxmlformats.org/drawingml/2006/table">
            <a:tbl>
              <a:tblPr firstRow="1" firstCol="1" bandRow="1">
                <a:tableStyleId>{5C22544A-7EE6-4342-B048-85BDC9FD1C3A}</a:tableStyleId>
              </a:tblPr>
              <a:tblGrid>
                <a:gridCol w="2503550">
                  <a:extLst>
                    <a:ext uri="{9D8B030D-6E8A-4147-A177-3AD203B41FA5}">
                      <a16:colId xmlns:a16="http://schemas.microsoft.com/office/drawing/2014/main" val="400059037"/>
                    </a:ext>
                  </a:extLst>
                </a:gridCol>
                <a:gridCol w="1675773">
                  <a:extLst>
                    <a:ext uri="{9D8B030D-6E8A-4147-A177-3AD203B41FA5}">
                      <a16:colId xmlns:a16="http://schemas.microsoft.com/office/drawing/2014/main" val="37231706"/>
                    </a:ext>
                  </a:extLst>
                </a:gridCol>
                <a:gridCol w="6258272">
                  <a:extLst>
                    <a:ext uri="{9D8B030D-6E8A-4147-A177-3AD203B41FA5}">
                      <a16:colId xmlns:a16="http://schemas.microsoft.com/office/drawing/2014/main" val="268878415"/>
                    </a:ext>
                  </a:extLst>
                </a:gridCol>
              </a:tblGrid>
              <a:tr h="427296">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635261">
                <a:tc>
                  <a:txBody>
                    <a:bodyPr/>
                    <a:lstStyle/>
                    <a:p>
                      <a:pPr marL="0" marR="0">
                        <a:spcBef>
                          <a:spcPts val="0"/>
                        </a:spcBef>
                        <a:spcAft>
                          <a:spcPts val="0"/>
                        </a:spcAft>
                      </a:pPr>
                      <a:r>
                        <a:rPr lang="en-US" sz="1800" b="1" dirty="0">
                          <a:solidFill>
                            <a:schemeClr val="bg1"/>
                          </a:solidFill>
                          <a:effectLst/>
                        </a:rPr>
                        <a:t>T.PM.1 Implement a comprehensive evaluation system.</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Components of a comprehensive evaluation system</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Strategies for improving validity and reliability in evaluation systems. </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Comprehensive Evaluation: </a:t>
                      </a:r>
                      <a:r>
                        <a:rPr lang="en-US" sz="1200" b="0" dirty="0">
                          <a:solidFill>
                            <a:srgbClr val="000000"/>
                          </a:solidFill>
                          <a:effectLst/>
                        </a:rPr>
                        <a:t>The ongoing process of using multiple measures to assess individual or group performance relative to clearly defined standards and provide opportunities for reflection, feedback, and support.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Performance Management: </a:t>
                      </a:r>
                      <a:r>
                        <a:rPr lang="en-US" sz="1200" b="0" dirty="0">
                          <a:solidFill>
                            <a:srgbClr val="000000"/>
                          </a:solidFill>
                          <a:effectLst/>
                        </a:rPr>
                        <a:t>Process of maintaining or improving job performance through ongoing communication between a supervisor and an employee in support of accomplishing the strategic goals of the organization.</a:t>
                      </a:r>
                    </a:p>
                  </a:txBody>
                  <a:tcPr marL="68580" marR="68580" marT="0" marB="0"/>
                </a:tc>
                <a:extLst>
                  <a:ext uri="{0D108BD9-81ED-4DB2-BD59-A6C34878D82A}">
                    <a16:rowId xmlns:a16="http://schemas.microsoft.com/office/drawing/2014/main" val="1129382511"/>
                  </a:ext>
                </a:extLst>
              </a:tr>
              <a:tr h="964304">
                <a:tc>
                  <a:txBody>
                    <a:bodyPr/>
                    <a:lstStyle/>
                    <a:p>
                      <a:pPr marL="0" marR="0">
                        <a:spcBef>
                          <a:spcPts val="0"/>
                        </a:spcBef>
                        <a:spcAft>
                          <a:spcPts val="0"/>
                        </a:spcAft>
                      </a:pPr>
                      <a:r>
                        <a:rPr lang="en-US" sz="1800" b="1" dirty="0">
                          <a:solidFill>
                            <a:schemeClr val="bg1"/>
                          </a:solidFill>
                          <a:effectLst/>
                        </a:rPr>
                        <a:t>T.PM.2 Address employee discipline and ensure due process.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Seven tests for just cause, as part of due process. </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How to respond to discipline issues. </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Due Process: </a:t>
                      </a:r>
                      <a:r>
                        <a:rPr lang="en-US" sz="1200" b="0" dirty="0">
                          <a:solidFill>
                            <a:srgbClr val="000000"/>
                          </a:solidFill>
                          <a:effectLst/>
                        </a:rPr>
                        <a:t>Requirement to respect the legal rights afforded to individuals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Seven Tests for Just Cause</a:t>
                      </a:r>
                    </a:p>
                  </a:txBody>
                  <a:tcPr marL="68580" marR="68580" marT="0" marB="0"/>
                </a:tc>
                <a:extLst>
                  <a:ext uri="{0D108BD9-81ED-4DB2-BD59-A6C34878D82A}">
                    <a16:rowId xmlns:a16="http://schemas.microsoft.com/office/drawing/2014/main" val="2436258612"/>
                  </a:ext>
                </a:extLst>
              </a:tr>
              <a:tr h="1181587">
                <a:tc>
                  <a:txBody>
                    <a:bodyPr/>
                    <a:lstStyle/>
                    <a:p>
                      <a:pPr marL="0" marR="0">
                        <a:spcBef>
                          <a:spcPts val="0"/>
                        </a:spcBef>
                        <a:spcAft>
                          <a:spcPts val="0"/>
                        </a:spcAft>
                      </a:pPr>
                      <a:r>
                        <a:rPr lang="en-US" sz="1800" b="1" dirty="0">
                          <a:solidFill>
                            <a:schemeClr val="bg1"/>
                          </a:solidFill>
                          <a:effectLst/>
                        </a:rPr>
                        <a:t>T.PM.3 Manage employee transitions.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Difference between voluntary and involuntary employee exit</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Difference between stay interviews and exit interviews</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Federal legislation and guidelines that have implications for performance mgt</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Exit Interview: </a:t>
                      </a:r>
                      <a:r>
                        <a:rPr lang="en-US" sz="1200" b="0" dirty="0">
                          <a:solidFill>
                            <a:srgbClr val="000000"/>
                          </a:solidFill>
                          <a:effectLst/>
                        </a:rPr>
                        <a:t>A conversation held with an employee to learn about their motivations for leaving the organization.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Involuntary Turnover: </a:t>
                      </a:r>
                      <a:r>
                        <a:rPr lang="en-US" sz="1200" b="0" dirty="0">
                          <a:solidFill>
                            <a:srgbClr val="000000"/>
                          </a:solidFill>
                          <a:effectLst/>
                        </a:rPr>
                        <a:t>Occurs when the decision to end employment is made by the organization. Common reasons include layoffs or reductions in force and performance issues.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Stay Interview: </a:t>
                      </a:r>
                      <a:r>
                        <a:rPr lang="en-US" sz="1200" b="0" dirty="0">
                          <a:solidFill>
                            <a:srgbClr val="000000"/>
                          </a:solidFill>
                          <a:effectLst/>
                        </a:rPr>
                        <a:t>A regular, informal conversation between a supervisor and an employee about the employee's level of job satisfaction and specific ways the supervisor can maintain or improve it.</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Voluntary Turnover: </a:t>
                      </a:r>
                      <a:r>
                        <a:rPr lang="en-US" sz="1200" b="0" dirty="0">
                          <a:solidFill>
                            <a:srgbClr val="000000"/>
                          </a:solidFill>
                          <a:effectLst/>
                        </a:rPr>
                        <a:t>Occurs when the decision to end employment is made by the employee such as a resignation or retirement. </a:t>
                      </a:r>
                    </a:p>
                  </a:txBody>
                  <a:tcPr marL="68580" marR="68580" marT="0" marB="0"/>
                </a:tc>
                <a:extLst>
                  <a:ext uri="{0D108BD9-81ED-4DB2-BD59-A6C34878D82A}">
                    <a16:rowId xmlns:a16="http://schemas.microsoft.com/office/drawing/2014/main" val="1598055254"/>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Performance Management</a:t>
            </a:r>
          </a:p>
        </p:txBody>
      </p:sp>
    </p:spTree>
    <p:custDataLst>
      <p:tags r:id="rId1"/>
    </p:custDataLst>
    <p:extLst>
      <p:ext uri="{BB962C8B-B14F-4D97-AF65-F5344CB8AC3E}">
        <p14:creationId xmlns:p14="http://schemas.microsoft.com/office/powerpoint/2010/main" val="3341165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normAutofit/>
          </a:bodyPr>
          <a:lstStyle/>
          <a:p>
            <a:pPr marL="0" indent="0">
              <a:buNone/>
            </a:pPr>
            <a:r>
              <a:rPr lang="en-US" sz="2700" dirty="0"/>
              <a:t>T.PM.1 Implement a comprehensive evaluation system.</a:t>
            </a:r>
          </a:p>
        </p:txBody>
      </p:sp>
      <p:graphicFrame>
        <p:nvGraphicFramePr>
          <p:cNvPr id="5" name="Diagram 4">
            <a:extLst>
              <a:ext uri="{FF2B5EF4-FFF2-40B4-BE49-F238E27FC236}">
                <a16:creationId xmlns:a16="http://schemas.microsoft.com/office/drawing/2014/main" id="{09738781-C2E0-4B06-986D-D3E66BDF4E8E}"/>
              </a:ext>
            </a:extLst>
          </p:cNvPr>
          <p:cNvGraphicFramePr/>
          <p:nvPr>
            <p:extLst>
              <p:ext uri="{D42A27DB-BD31-4B8C-83A1-F6EECF244321}">
                <p14:modId xmlns:p14="http://schemas.microsoft.com/office/powerpoint/2010/main" val="3660478115"/>
              </p:ext>
            </p:extLst>
          </p:nvPr>
        </p:nvGraphicFramePr>
        <p:xfrm>
          <a:off x="4700017" y="1037555"/>
          <a:ext cx="6229268" cy="5518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ontent Placeholder 1">
            <a:extLst>
              <a:ext uri="{FF2B5EF4-FFF2-40B4-BE49-F238E27FC236}">
                <a16:creationId xmlns:a16="http://schemas.microsoft.com/office/drawing/2014/main" id="{92E5917D-F925-467B-BE19-ADD5919025C5}"/>
              </a:ext>
            </a:extLst>
          </p:cNvPr>
          <p:cNvSpPr>
            <a:spLocks noGrp="1"/>
          </p:cNvSpPr>
          <p:nvPr>
            <p:ph idx="1"/>
          </p:nvPr>
        </p:nvSpPr>
        <p:spPr>
          <a:xfrm>
            <a:off x="615950" y="1701819"/>
            <a:ext cx="4352290" cy="2231136"/>
          </a:xfrm>
        </p:spPr>
        <p:txBody>
          <a:bodyPr>
            <a:normAutofit/>
          </a:bodyPr>
          <a:lstStyle/>
          <a:p>
            <a:pPr marL="0" indent="0">
              <a:lnSpc>
                <a:spcPct val="110000"/>
              </a:lnSpc>
              <a:buNone/>
            </a:pPr>
            <a:r>
              <a:rPr lang="en-US" sz="3600" b="1" dirty="0"/>
              <a:t>Components of a comprehensive evaluation system</a:t>
            </a:r>
          </a:p>
        </p:txBody>
      </p:sp>
    </p:spTree>
    <p:custDataLst>
      <p:tags r:id="rId1"/>
    </p:custDataLst>
    <p:extLst>
      <p:ext uri="{BB962C8B-B14F-4D97-AF65-F5344CB8AC3E}">
        <p14:creationId xmlns:p14="http://schemas.microsoft.com/office/powerpoint/2010/main" val="315459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84149156-06D9-BE46-8E95-B38C2F8C1C84}"/>
              </a:ext>
            </a:extLst>
          </p:cNvPr>
          <p:cNvGraphicFramePr>
            <a:graphicFrameLocks noGrp="1"/>
          </p:cNvGraphicFramePr>
          <p:nvPr>
            <p:extLst>
              <p:ext uri="{D42A27DB-BD31-4B8C-83A1-F6EECF244321}">
                <p14:modId xmlns:p14="http://schemas.microsoft.com/office/powerpoint/2010/main" val="791969054"/>
              </p:ext>
            </p:extLst>
          </p:nvPr>
        </p:nvGraphicFramePr>
        <p:xfrm>
          <a:off x="3931989" y="1413922"/>
          <a:ext cx="7359408" cy="2120090"/>
        </p:xfrm>
        <a:graphic>
          <a:graphicData uri="http://schemas.openxmlformats.org/drawingml/2006/table">
            <a:tbl>
              <a:tblPr firstRow="1" bandRow="1">
                <a:tableStyleId>{5940675A-B579-460E-94D1-54222C63F5DA}</a:tableStyleId>
              </a:tblPr>
              <a:tblGrid>
                <a:gridCol w="2453136">
                  <a:extLst>
                    <a:ext uri="{9D8B030D-6E8A-4147-A177-3AD203B41FA5}">
                      <a16:colId xmlns:a16="http://schemas.microsoft.com/office/drawing/2014/main" val="20000"/>
                    </a:ext>
                  </a:extLst>
                </a:gridCol>
                <a:gridCol w="2453136">
                  <a:extLst>
                    <a:ext uri="{9D8B030D-6E8A-4147-A177-3AD203B41FA5}">
                      <a16:colId xmlns:a16="http://schemas.microsoft.com/office/drawing/2014/main" val="20001"/>
                    </a:ext>
                  </a:extLst>
                </a:gridCol>
                <a:gridCol w="2453136">
                  <a:extLst>
                    <a:ext uri="{9D8B030D-6E8A-4147-A177-3AD203B41FA5}">
                      <a16:colId xmlns:a16="http://schemas.microsoft.com/office/drawing/2014/main" val="20002"/>
                    </a:ext>
                  </a:extLst>
                </a:gridCol>
              </a:tblGrid>
              <a:tr h="579701">
                <a:tc>
                  <a:txBody>
                    <a:bodyPr/>
                    <a:lstStyle/>
                    <a:p>
                      <a:pPr algn="ctr"/>
                      <a:r>
                        <a:rPr lang="en-US" altLang="ko-KR" sz="1700" b="0" i="0" dirty="0">
                          <a:solidFill>
                            <a:schemeClr val="bg1"/>
                          </a:solidFill>
                          <a:latin typeface="Roboto Medium" panose="02000000000000000000" pitchFamily="2" charset="0"/>
                          <a:ea typeface="Roboto Medium" panose="02000000000000000000" pitchFamily="2" charset="0"/>
                          <a:cs typeface="Arial" pitchFamily="34" charset="0"/>
                        </a:rPr>
                        <a:t>Performance Standards</a:t>
                      </a:r>
                      <a:endParaRPr lang="ko-KR" altLang="en-US" sz="1700" b="0" i="0" dirty="0">
                        <a:solidFill>
                          <a:schemeClr val="bg1"/>
                        </a:solidFill>
                        <a:latin typeface="Roboto Medium" panose="02000000000000000000" pitchFamily="2" charset="0"/>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700" b="0" i="0" dirty="0">
                          <a:solidFill>
                            <a:schemeClr val="bg1"/>
                          </a:solidFill>
                          <a:latin typeface="Roboto Medium" panose="02000000000000000000" pitchFamily="2" charset="0"/>
                          <a:ea typeface="Roboto Medium" panose="02000000000000000000" pitchFamily="2" charset="0"/>
                          <a:cs typeface="Arial" pitchFamily="34" charset="0"/>
                        </a:rPr>
                        <a:t>Assessment &amp; Feedback</a:t>
                      </a:r>
                      <a:endParaRPr lang="ko-KR" altLang="en-US" sz="1700" b="0" i="0" dirty="0">
                        <a:solidFill>
                          <a:schemeClr val="bg1"/>
                        </a:solidFill>
                        <a:latin typeface="Roboto Medium" panose="02000000000000000000" pitchFamily="2" charset="0"/>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tc>
                  <a:txBody>
                    <a:bodyPr/>
                    <a:lstStyle/>
                    <a:p>
                      <a:pPr algn="ctr"/>
                      <a:r>
                        <a:rPr lang="en-US" altLang="ko-KR" sz="1700" b="0" i="0" dirty="0">
                          <a:solidFill>
                            <a:schemeClr val="bg1"/>
                          </a:solidFill>
                          <a:latin typeface="Roboto Medium" panose="02000000000000000000" pitchFamily="2" charset="0"/>
                          <a:ea typeface="Roboto Medium" panose="02000000000000000000" pitchFamily="2" charset="0"/>
                          <a:cs typeface="Arial" pitchFamily="34" charset="0"/>
                        </a:rPr>
                        <a:t>Monitor</a:t>
                      </a:r>
                      <a:endParaRPr lang="ko-KR" altLang="en-US" sz="1700" b="0" i="0" dirty="0">
                        <a:solidFill>
                          <a:schemeClr val="bg1"/>
                        </a:solidFill>
                        <a:latin typeface="Roboto Medium" panose="02000000000000000000" pitchFamily="2" charset="0"/>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745331">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Establish clear </a:t>
                      </a:r>
                      <a:b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b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expectations</a:t>
                      </a: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Collect multiple measures </a:t>
                      </a:r>
                      <a:b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b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of performance</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Training to calibrate evaluators</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extLst>
                  <a:ext uri="{0D108BD9-81ED-4DB2-BD59-A6C34878D82A}">
                    <a16:rowId xmlns:a16="http://schemas.microsoft.com/office/drawing/2014/main" val="10001"/>
                  </a:ext>
                </a:extLst>
              </a:tr>
              <a:tr h="745331">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Develop common understanding</a:t>
                      </a: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cs typeface="Lato Light" panose="020F0502020204030203" pitchFamily="34" charset="0"/>
                        </a:rPr>
                        <a:t>Establish standards for documenting performance</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extLst>
                  <a:ext uri="{0D108BD9-81ED-4DB2-BD59-A6C34878D82A}">
                    <a16:rowId xmlns:a16="http://schemas.microsoft.com/office/drawing/2014/main" val="10002"/>
                  </a:ext>
                </a:extLst>
              </a:tr>
            </a:tbl>
          </a:graphicData>
        </a:graphic>
      </p:graphicFrame>
      <p:sp>
        <p:nvSpPr>
          <p:cNvPr id="16" name="Rectangle 15">
            <a:extLst>
              <a:ext uri="{FF2B5EF4-FFF2-40B4-BE49-F238E27FC236}">
                <a16:creationId xmlns:a16="http://schemas.microsoft.com/office/drawing/2014/main" id="{B70CEF8E-E90B-C44F-9085-BE1BD438CF19}"/>
              </a:ext>
            </a:extLst>
          </p:cNvPr>
          <p:cNvSpPr/>
          <p:nvPr/>
        </p:nvSpPr>
        <p:spPr>
          <a:xfrm>
            <a:off x="821222" y="1441564"/>
            <a:ext cx="3084930" cy="2014714"/>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graphicFrame>
        <p:nvGraphicFramePr>
          <p:cNvPr id="20" name="Table 19">
            <a:extLst>
              <a:ext uri="{FF2B5EF4-FFF2-40B4-BE49-F238E27FC236}">
                <a16:creationId xmlns:a16="http://schemas.microsoft.com/office/drawing/2014/main" id="{ED604F9B-C8A3-784E-B20A-05035C2E6F69}"/>
              </a:ext>
            </a:extLst>
          </p:cNvPr>
          <p:cNvGraphicFramePr>
            <a:graphicFrameLocks noGrp="1"/>
          </p:cNvGraphicFramePr>
          <p:nvPr>
            <p:extLst>
              <p:ext uri="{D42A27DB-BD31-4B8C-83A1-F6EECF244321}">
                <p14:modId xmlns:p14="http://schemas.microsoft.com/office/powerpoint/2010/main" val="741090536"/>
              </p:ext>
            </p:extLst>
          </p:nvPr>
        </p:nvGraphicFramePr>
        <p:xfrm>
          <a:off x="3931989" y="3795615"/>
          <a:ext cx="7359408" cy="2120090"/>
        </p:xfrm>
        <a:graphic>
          <a:graphicData uri="http://schemas.openxmlformats.org/drawingml/2006/table">
            <a:tbl>
              <a:tblPr firstRow="1" bandRow="1">
                <a:tableStyleId>{5940675A-B579-460E-94D1-54222C63F5DA}</a:tableStyleId>
              </a:tblPr>
              <a:tblGrid>
                <a:gridCol w="2453136">
                  <a:extLst>
                    <a:ext uri="{9D8B030D-6E8A-4147-A177-3AD203B41FA5}">
                      <a16:colId xmlns:a16="http://schemas.microsoft.com/office/drawing/2014/main" val="20000"/>
                    </a:ext>
                  </a:extLst>
                </a:gridCol>
                <a:gridCol w="2453136">
                  <a:extLst>
                    <a:ext uri="{9D8B030D-6E8A-4147-A177-3AD203B41FA5}">
                      <a16:colId xmlns:a16="http://schemas.microsoft.com/office/drawing/2014/main" val="20001"/>
                    </a:ext>
                  </a:extLst>
                </a:gridCol>
                <a:gridCol w="2453136">
                  <a:extLst>
                    <a:ext uri="{9D8B030D-6E8A-4147-A177-3AD203B41FA5}">
                      <a16:colId xmlns:a16="http://schemas.microsoft.com/office/drawing/2014/main" val="20002"/>
                    </a:ext>
                  </a:extLst>
                </a:gridCol>
              </a:tblGrid>
              <a:tr h="579701">
                <a:tc>
                  <a:txBody>
                    <a:bodyPr/>
                    <a:lstStyle/>
                    <a:p>
                      <a:pPr algn="ctr"/>
                      <a:r>
                        <a:rPr lang="en-US" altLang="ko-KR" sz="1700" b="0" i="0" dirty="0">
                          <a:solidFill>
                            <a:schemeClr val="bg1"/>
                          </a:solidFill>
                          <a:latin typeface="Roboto Medium" panose="02000000000000000000" pitchFamily="2" charset="0"/>
                          <a:ea typeface="Roboto Medium" panose="02000000000000000000" pitchFamily="2" charset="0"/>
                          <a:cs typeface="Arial" pitchFamily="34" charset="0"/>
                        </a:rPr>
                        <a:t>Performance Standards</a:t>
                      </a:r>
                      <a:endParaRPr lang="ko-KR" altLang="en-US" sz="1700" b="0" i="0" dirty="0">
                        <a:solidFill>
                          <a:schemeClr val="bg1"/>
                        </a:solidFill>
                        <a:latin typeface="Roboto Medium" panose="02000000000000000000" pitchFamily="2" charset="0"/>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700" b="0" i="0" dirty="0">
                          <a:solidFill>
                            <a:schemeClr val="bg1"/>
                          </a:solidFill>
                          <a:latin typeface="Roboto Medium" panose="02000000000000000000" pitchFamily="2" charset="0"/>
                          <a:ea typeface="Roboto Medium" panose="02000000000000000000" pitchFamily="2" charset="0"/>
                          <a:cs typeface="Arial" pitchFamily="34" charset="0"/>
                        </a:rPr>
                        <a:t>Assessment &amp; Feedback</a:t>
                      </a:r>
                      <a:endParaRPr lang="ko-KR" altLang="en-US" sz="1700" b="0" i="0" dirty="0">
                        <a:solidFill>
                          <a:schemeClr val="bg1"/>
                        </a:solidFill>
                        <a:latin typeface="Roboto Medium" panose="02000000000000000000" pitchFamily="2" charset="0"/>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tc>
                  <a:txBody>
                    <a:bodyPr/>
                    <a:lstStyle/>
                    <a:p>
                      <a:pPr algn="ctr"/>
                      <a:r>
                        <a:rPr lang="en-US" altLang="ko-KR" sz="1700" b="0" i="0" dirty="0">
                          <a:solidFill>
                            <a:schemeClr val="bg1"/>
                          </a:solidFill>
                          <a:latin typeface="Roboto Medium" panose="02000000000000000000" pitchFamily="2" charset="0"/>
                          <a:ea typeface="Roboto Medium" panose="02000000000000000000" pitchFamily="2" charset="0"/>
                          <a:cs typeface="Arial" pitchFamily="34" charset="0"/>
                        </a:rPr>
                        <a:t>Monitor</a:t>
                      </a:r>
                      <a:endParaRPr lang="ko-KR" altLang="en-US" sz="1700" b="0" i="0" dirty="0">
                        <a:solidFill>
                          <a:schemeClr val="bg1"/>
                        </a:solidFill>
                        <a:latin typeface="Roboto Medium" panose="02000000000000000000" pitchFamily="2" charset="0"/>
                        <a:cs typeface="Arial"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745331">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Communicate </a:t>
                      </a:r>
                      <a:b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b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expectations</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Provide factual evidence</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Monitor for adverse impact (4/5ths rule)</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extLst>
                  <a:ext uri="{0D108BD9-81ED-4DB2-BD59-A6C34878D82A}">
                    <a16:rowId xmlns:a16="http://schemas.microsoft.com/office/drawing/2014/main" val="10001"/>
                  </a:ext>
                </a:extLst>
              </a:tr>
              <a:tr h="745331">
                <a:tc>
                  <a:txBody>
                    <a:bodyPr/>
                    <a:lstStyle/>
                    <a:p>
                      <a:pPr algn="ctr"/>
                      <a:r>
                        <a:rPr lang="en-US" altLang="ko-KR" sz="1400" b="0" i="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Apply standards consistently</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r>
                        <a:rPr lang="en-US" altLang="ko-KR" sz="1400" b="0" i="0" dirty="0">
                          <a:solidFill>
                            <a:schemeClr val="tx1">
                              <a:lumMod val="75000"/>
                              <a:lumOff val="25000"/>
                            </a:schemeClr>
                          </a:solidFill>
                          <a:latin typeface="Lato Light" panose="020F0502020204030203" pitchFamily="34" charset="0"/>
                          <a:cs typeface="Lato Light" panose="020F0502020204030203" pitchFamily="34" charset="0"/>
                        </a:rPr>
                        <a:t>Conduct bias training</a:t>
                      </a: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tc>
                  <a:txBody>
                    <a:bodyPr/>
                    <a:lstStyle/>
                    <a:p>
                      <a:pPr algn="ctr"/>
                      <a:endParaRPr lang="ko-KR" altLang="en-US" sz="1400" b="0" i="0" dirty="0">
                        <a:solidFill>
                          <a:schemeClr val="tx1">
                            <a:lumMod val="75000"/>
                            <a:lumOff val="25000"/>
                          </a:schemeClr>
                        </a:solidFill>
                        <a:latin typeface="Lato Light" panose="020F0502020204030203" pitchFamily="34" charset="0"/>
                        <a:cs typeface="Lato Light" panose="020F0502020204030203" pitchFamily="34" charset="0"/>
                      </a:endParaRPr>
                    </a:p>
                  </a:txBody>
                  <a:tcPr marL="111267" marR="111267" marT="55634" marB="55634"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50000"/>
                        <a:alpha val="10000"/>
                      </a:schemeClr>
                    </a:solidFill>
                  </a:tcPr>
                </a:tc>
                <a:extLst>
                  <a:ext uri="{0D108BD9-81ED-4DB2-BD59-A6C34878D82A}">
                    <a16:rowId xmlns:a16="http://schemas.microsoft.com/office/drawing/2014/main" val="10002"/>
                  </a:ext>
                </a:extLst>
              </a:tr>
            </a:tbl>
          </a:graphicData>
        </a:graphic>
      </p:graphicFrame>
      <p:sp>
        <p:nvSpPr>
          <p:cNvPr id="21" name="Rectangle 20">
            <a:extLst>
              <a:ext uri="{FF2B5EF4-FFF2-40B4-BE49-F238E27FC236}">
                <a16:creationId xmlns:a16="http://schemas.microsoft.com/office/drawing/2014/main" id="{EEBDE8B5-B124-D245-87E0-78385F088678}"/>
              </a:ext>
            </a:extLst>
          </p:cNvPr>
          <p:cNvSpPr/>
          <p:nvPr/>
        </p:nvSpPr>
        <p:spPr>
          <a:xfrm>
            <a:off x="821222" y="3822769"/>
            <a:ext cx="3084930" cy="2014714"/>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grpSp>
        <p:nvGrpSpPr>
          <p:cNvPr id="4" name="Group 3">
            <a:extLst>
              <a:ext uri="{FF2B5EF4-FFF2-40B4-BE49-F238E27FC236}">
                <a16:creationId xmlns:a16="http://schemas.microsoft.com/office/drawing/2014/main" id="{B518D477-29D0-5643-8F3A-E176C446B57F}"/>
              </a:ext>
            </a:extLst>
          </p:cNvPr>
          <p:cNvGrpSpPr/>
          <p:nvPr/>
        </p:nvGrpSpPr>
        <p:grpSpPr>
          <a:xfrm>
            <a:off x="1048816" y="2015674"/>
            <a:ext cx="869919" cy="866494"/>
            <a:chOff x="4784108" y="14024854"/>
            <a:chExt cx="2290280" cy="2281264"/>
          </a:xfrm>
          <a:solidFill>
            <a:schemeClr val="accent5">
              <a:lumMod val="75000"/>
            </a:schemeClr>
          </a:solidFill>
        </p:grpSpPr>
        <p:sp>
          <p:nvSpPr>
            <p:cNvPr id="22" name="Freeform 294">
              <a:extLst>
                <a:ext uri="{FF2B5EF4-FFF2-40B4-BE49-F238E27FC236}">
                  <a16:creationId xmlns:a16="http://schemas.microsoft.com/office/drawing/2014/main" id="{21C616AB-F47E-A24B-85F0-A53E7650668A}"/>
                </a:ext>
              </a:extLst>
            </p:cNvPr>
            <p:cNvSpPr>
              <a:spLocks noChangeArrowheads="1"/>
            </p:cNvSpPr>
            <p:nvPr/>
          </p:nvSpPr>
          <p:spPr bwMode="auto">
            <a:xfrm>
              <a:off x="4784108" y="14024854"/>
              <a:ext cx="2290280" cy="2281264"/>
            </a:xfrm>
            <a:custGeom>
              <a:avLst/>
              <a:gdLst>
                <a:gd name="T0" fmla="*/ 2240 w 2241"/>
                <a:gd name="T1" fmla="*/ 1116 h 2233"/>
                <a:gd name="T2" fmla="*/ 2240 w 2241"/>
                <a:gd name="T3" fmla="*/ 1116 h 2233"/>
                <a:gd name="T4" fmla="*/ 1124 w 2241"/>
                <a:gd name="T5" fmla="*/ 2232 h 2233"/>
                <a:gd name="T6" fmla="*/ 0 w 2241"/>
                <a:gd name="T7" fmla="*/ 1116 h 2233"/>
                <a:gd name="T8" fmla="*/ 1124 w 2241"/>
                <a:gd name="T9" fmla="*/ 0 h 2233"/>
                <a:gd name="T10" fmla="*/ 2240 w 2241"/>
                <a:gd name="T11" fmla="*/ 1116 h 2233"/>
              </a:gdLst>
              <a:ahLst/>
              <a:cxnLst>
                <a:cxn ang="0">
                  <a:pos x="T0" y="T1"/>
                </a:cxn>
                <a:cxn ang="0">
                  <a:pos x="T2" y="T3"/>
                </a:cxn>
                <a:cxn ang="0">
                  <a:pos x="T4" y="T5"/>
                </a:cxn>
                <a:cxn ang="0">
                  <a:pos x="T6" y="T7"/>
                </a:cxn>
                <a:cxn ang="0">
                  <a:pos x="T8" y="T9"/>
                </a:cxn>
                <a:cxn ang="0">
                  <a:pos x="T10" y="T11"/>
                </a:cxn>
              </a:cxnLst>
              <a:rect l="0" t="0" r="r" b="b"/>
              <a:pathLst>
                <a:path w="2241" h="2233">
                  <a:moveTo>
                    <a:pt x="2240" y="1116"/>
                  </a:moveTo>
                  <a:lnTo>
                    <a:pt x="2240" y="1116"/>
                  </a:lnTo>
                  <a:cubicBezTo>
                    <a:pt x="2240" y="1728"/>
                    <a:pt x="1736" y="2232"/>
                    <a:pt x="1124" y="2232"/>
                  </a:cubicBezTo>
                  <a:cubicBezTo>
                    <a:pt x="504" y="2232"/>
                    <a:pt x="0" y="1728"/>
                    <a:pt x="0" y="1116"/>
                  </a:cubicBezTo>
                  <a:cubicBezTo>
                    <a:pt x="0" y="495"/>
                    <a:pt x="504" y="0"/>
                    <a:pt x="1124" y="0"/>
                  </a:cubicBezTo>
                  <a:cubicBezTo>
                    <a:pt x="1736" y="0"/>
                    <a:pt x="2240" y="495"/>
                    <a:pt x="2240" y="1116"/>
                  </a:cubicBezTo>
                </a:path>
              </a:pathLst>
            </a:custGeom>
            <a:grpFill/>
            <a:ln>
              <a:noFill/>
            </a:ln>
            <a:effectLst/>
          </p:spPr>
          <p:txBody>
            <a:bodyPr wrap="none" anchor="ctr"/>
            <a:lstStyle/>
            <a:p>
              <a:endParaRPr lang="es-MX" sz="900"/>
            </a:p>
          </p:txBody>
        </p:sp>
        <p:sp>
          <p:nvSpPr>
            <p:cNvPr id="28" name="Freeform 63">
              <a:extLst>
                <a:ext uri="{FF2B5EF4-FFF2-40B4-BE49-F238E27FC236}">
                  <a16:creationId xmlns:a16="http://schemas.microsoft.com/office/drawing/2014/main" id="{43567A14-232B-D247-B517-3ED25730A37D}"/>
                </a:ext>
              </a:extLst>
            </p:cNvPr>
            <p:cNvSpPr>
              <a:spLocks noChangeArrowheads="1"/>
            </p:cNvSpPr>
            <p:nvPr/>
          </p:nvSpPr>
          <p:spPr bwMode="auto">
            <a:xfrm>
              <a:off x="5535801" y="14620637"/>
              <a:ext cx="828285" cy="1154583"/>
            </a:xfrm>
            <a:custGeom>
              <a:avLst/>
              <a:gdLst>
                <a:gd name="T0" fmla="*/ 256 w 290"/>
                <a:gd name="T1" fmla="*/ 196 h 404"/>
                <a:gd name="T2" fmla="*/ 20 w 290"/>
                <a:gd name="T3" fmla="*/ 196 h 404"/>
                <a:gd name="T4" fmla="*/ 57 w 290"/>
                <a:gd name="T5" fmla="*/ 395 h 404"/>
                <a:gd name="T6" fmla="*/ 220 w 290"/>
                <a:gd name="T7" fmla="*/ 403 h 404"/>
                <a:gd name="T8" fmla="*/ 264 w 290"/>
                <a:gd name="T9" fmla="*/ 204 h 404"/>
                <a:gd name="T10" fmla="*/ 256 w 290"/>
                <a:gd name="T11" fmla="*/ 196 h 404"/>
                <a:gd name="T12" fmla="*/ 211 w 290"/>
                <a:gd name="T13" fmla="*/ 387 h 404"/>
                <a:gd name="T14" fmla="*/ 36 w 290"/>
                <a:gd name="T15" fmla="*/ 212 h 404"/>
                <a:gd name="T16" fmla="*/ 211 w 290"/>
                <a:gd name="T17" fmla="*/ 387 h 404"/>
                <a:gd name="T18" fmla="*/ 12 w 290"/>
                <a:gd name="T19" fmla="*/ 73 h 404"/>
                <a:gd name="T20" fmla="*/ 0 w 290"/>
                <a:gd name="T21" fmla="*/ 33 h 404"/>
                <a:gd name="T22" fmla="*/ 8 w 290"/>
                <a:gd name="T23" fmla="*/ 20 h 404"/>
                <a:gd name="T24" fmla="*/ 81 w 290"/>
                <a:gd name="T25" fmla="*/ 4 h 404"/>
                <a:gd name="T26" fmla="*/ 102 w 290"/>
                <a:gd name="T27" fmla="*/ 73 h 404"/>
                <a:gd name="T28" fmla="*/ 85 w 290"/>
                <a:gd name="T29" fmla="*/ 78 h 404"/>
                <a:gd name="T30" fmla="*/ 20 w 290"/>
                <a:gd name="T31" fmla="*/ 37 h 404"/>
                <a:gd name="T32" fmla="*/ 28 w 290"/>
                <a:gd name="T33" fmla="*/ 61 h 404"/>
                <a:gd name="T34" fmla="*/ 36 w 290"/>
                <a:gd name="T35" fmla="*/ 65 h 404"/>
                <a:gd name="T36" fmla="*/ 32 w 290"/>
                <a:gd name="T37" fmla="*/ 73 h 404"/>
                <a:gd name="T38" fmla="*/ 32 w 290"/>
                <a:gd name="T39" fmla="*/ 78 h 404"/>
                <a:gd name="T40" fmla="*/ 49 w 290"/>
                <a:gd name="T41" fmla="*/ 86 h 404"/>
                <a:gd name="T42" fmla="*/ 57 w 290"/>
                <a:gd name="T43" fmla="*/ 90 h 404"/>
                <a:gd name="T44" fmla="*/ 53 w 290"/>
                <a:gd name="T45" fmla="*/ 102 h 404"/>
                <a:gd name="T46" fmla="*/ 40 w 290"/>
                <a:gd name="T47" fmla="*/ 118 h 404"/>
                <a:gd name="T48" fmla="*/ 45 w 290"/>
                <a:gd name="T49" fmla="*/ 118 h 404"/>
                <a:gd name="T50" fmla="*/ 49 w 290"/>
                <a:gd name="T51" fmla="*/ 134 h 404"/>
                <a:gd name="T52" fmla="*/ 49 w 290"/>
                <a:gd name="T53" fmla="*/ 134 h 404"/>
                <a:gd name="T54" fmla="*/ 53 w 290"/>
                <a:gd name="T55" fmla="*/ 183 h 404"/>
                <a:gd name="T56" fmla="*/ 40 w 290"/>
                <a:gd name="T57" fmla="*/ 179 h 404"/>
                <a:gd name="T58" fmla="*/ 28 w 290"/>
                <a:gd name="T59" fmla="*/ 130 h 404"/>
                <a:gd name="T60" fmla="*/ 20 w 290"/>
                <a:gd name="T61" fmla="*/ 106 h 404"/>
                <a:gd name="T62" fmla="*/ 20 w 290"/>
                <a:gd name="T63" fmla="*/ 102 h 404"/>
                <a:gd name="T64" fmla="*/ 110 w 290"/>
                <a:gd name="T65" fmla="*/ 73 h 404"/>
                <a:gd name="T66" fmla="*/ 110 w 290"/>
                <a:gd name="T67" fmla="*/ 175 h 404"/>
                <a:gd name="T68" fmla="*/ 126 w 290"/>
                <a:gd name="T69" fmla="*/ 175 h 404"/>
                <a:gd name="T70" fmla="*/ 163 w 290"/>
                <a:gd name="T71" fmla="*/ 78 h 404"/>
                <a:gd name="T72" fmla="*/ 171 w 290"/>
                <a:gd name="T73" fmla="*/ 183 h 404"/>
                <a:gd name="T74" fmla="*/ 179 w 290"/>
                <a:gd name="T75" fmla="*/ 29 h 404"/>
                <a:gd name="T76" fmla="*/ 118 w 290"/>
                <a:gd name="T77" fmla="*/ 20 h 404"/>
                <a:gd name="T78" fmla="*/ 110 w 290"/>
                <a:gd name="T79" fmla="*/ 69 h 404"/>
                <a:gd name="T80" fmla="*/ 110 w 290"/>
                <a:gd name="T81" fmla="*/ 73 h 404"/>
                <a:gd name="T82" fmla="*/ 163 w 290"/>
                <a:gd name="T83" fmla="*/ 37 h 404"/>
                <a:gd name="T84" fmla="*/ 126 w 290"/>
                <a:gd name="T85" fmla="*/ 61 h 404"/>
                <a:gd name="T86" fmla="*/ 163 w 290"/>
                <a:gd name="T87" fmla="*/ 37 h 404"/>
                <a:gd name="T88" fmla="*/ 289 w 290"/>
                <a:gd name="T89" fmla="*/ 73 h 404"/>
                <a:gd name="T90" fmla="*/ 289 w 290"/>
                <a:gd name="T91" fmla="*/ 69 h 404"/>
                <a:gd name="T92" fmla="*/ 277 w 290"/>
                <a:gd name="T93" fmla="*/ 0 h 404"/>
                <a:gd name="T94" fmla="*/ 224 w 290"/>
                <a:gd name="T95" fmla="*/ 41 h 404"/>
                <a:gd name="T96" fmla="*/ 224 w 290"/>
                <a:gd name="T97" fmla="*/ 45 h 404"/>
                <a:gd name="T98" fmla="*/ 220 w 290"/>
                <a:gd name="T99" fmla="*/ 45 h 404"/>
                <a:gd name="T100" fmla="*/ 195 w 290"/>
                <a:gd name="T101" fmla="*/ 122 h 404"/>
                <a:gd name="T102" fmla="*/ 232 w 290"/>
                <a:gd name="T103" fmla="*/ 61 h 404"/>
                <a:gd name="T104" fmla="*/ 220 w 290"/>
                <a:gd name="T105" fmla="*/ 179 h 404"/>
                <a:gd name="T106" fmla="*/ 228 w 290"/>
                <a:gd name="T107" fmla="*/ 192 h 404"/>
                <a:gd name="T108" fmla="*/ 285 w 290"/>
                <a:gd name="T109" fmla="*/ 73 h 404"/>
                <a:gd name="T110" fmla="*/ 289 w 290"/>
                <a:gd name="T111" fmla="*/ 73 h 404"/>
                <a:gd name="T112" fmla="*/ 244 w 290"/>
                <a:gd name="T113" fmla="*/ 45 h 404"/>
                <a:gd name="T114" fmla="*/ 268 w 290"/>
                <a:gd name="T115" fmla="*/ 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0" h="404">
                  <a:moveTo>
                    <a:pt x="256" y="196"/>
                  </a:moveTo>
                  <a:lnTo>
                    <a:pt x="256" y="196"/>
                  </a:lnTo>
                  <a:cubicBezTo>
                    <a:pt x="28" y="196"/>
                    <a:pt x="28" y="196"/>
                    <a:pt x="28" y="196"/>
                  </a:cubicBezTo>
                  <a:cubicBezTo>
                    <a:pt x="24" y="196"/>
                    <a:pt x="24" y="196"/>
                    <a:pt x="20" y="196"/>
                  </a:cubicBezTo>
                  <a:cubicBezTo>
                    <a:pt x="20" y="200"/>
                    <a:pt x="20" y="204"/>
                    <a:pt x="20" y="204"/>
                  </a:cubicBezTo>
                  <a:cubicBezTo>
                    <a:pt x="57" y="395"/>
                    <a:pt x="57" y="395"/>
                    <a:pt x="57" y="395"/>
                  </a:cubicBezTo>
                  <a:cubicBezTo>
                    <a:pt x="57" y="399"/>
                    <a:pt x="61" y="403"/>
                    <a:pt x="65" y="403"/>
                  </a:cubicBezTo>
                  <a:cubicBezTo>
                    <a:pt x="220" y="403"/>
                    <a:pt x="220" y="403"/>
                    <a:pt x="220" y="403"/>
                  </a:cubicBezTo>
                  <a:cubicBezTo>
                    <a:pt x="224" y="403"/>
                    <a:pt x="228" y="399"/>
                    <a:pt x="228" y="395"/>
                  </a:cubicBezTo>
                  <a:cubicBezTo>
                    <a:pt x="264" y="204"/>
                    <a:pt x="264" y="204"/>
                    <a:pt x="264" y="204"/>
                  </a:cubicBezTo>
                  <a:cubicBezTo>
                    <a:pt x="268" y="204"/>
                    <a:pt x="264" y="200"/>
                    <a:pt x="264" y="196"/>
                  </a:cubicBezTo>
                  <a:cubicBezTo>
                    <a:pt x="264" y="196"/>
                    <a:pt x="260" y="196"/>
                    <a:pt x="256" y="196"/>
                  </a:cubicBezTo>
                  <a:close/>
                  <a:moveTo>
                    <a:pt x="211" y="387"/>
                  </a:moveTo>
                  <a:lnTo>
                    <a:pt x="211" y="387"/>
                  </a:lnTo>
                  <a:cubicBezTo>
                    <a:pt x="73" y="387"/>
                    <a:pt x="73" y="387"/>
                    <a:pt x="73" y="387"/>
                  </a:cubicBezTo>
                  <a:cubicBezTo>
                    <a:pt x="36" y="212"/>
                    <a:pt x="36" y="212"/>
                    <a:pt x="36" y="212"/>
                  </a:cubicBezTo>
                  <a:cubicBezTo>
                    <a:pt x="248" y="212"/>
                    <a:pt x="248" y="212"/>
                    <a:pt x="248" y="212"/>
                  </a:cubicBezTo>
                  <a:lnTo>
                    <a:pt x="211" y="387"/>
                  </a:lnTo>
                  <a:close/>
                  <a:moveTo>
                    <a:pt x="12" y="73"/>
                  </a:moveTo>
                  <a:lnTo>
                    <a:pt x="12" y="73"/>
                  </a:lnTo>
                  <a:lnTo>
                    <a:pt x="12" y="73"/>
                  </a:lnTo>
                  <a:cubicBezTo>
                    <a:pt x="0" y="33"/>
                    <a:pt x="0" y="33"/>
                    <a:pt x="0" y="33"/>
                  </a:cubicBezTo>
                  <a:cubicBezTo>
                    <a:pt x="0" y="29"/>
                    <a:pt x="0" y="29"/>
                    <a:pt x="4" y="25"/>
                  </a:cubicBezTo>
                  <a:cubicBezTo>
                    <a:pt x="4" y="25"/>
                    <a:pt x="4" y="20"/>
                    <a:pt x="8" y="20"/>
                  </a:cubicBezTo>
                  <a:cubicBezTo>
                    <a:pt x="73" y="4"/>
                    <a:pt x="73" y="4"/>
                    <a:pt x="73" y="4"/>
                  </a:cubicBezTo>
                  <a:cubicBezTo>
                    <a:pt x="77" y="4"/>
                    <a:pt x="81" y="4"/>
                    <a:pt x="81" y="4"/>
                  </a:cubicBezTo>
                  <a:cubicBezTo>
                    <a:pt x="85" y="4"/>
                    <a:pt x="85" y="8"/>
                    <a:pt x="85" y="8"/>
                  </a:cubicBezTo>
                  <a:cubicBezTo>
                    <a:pt x="102" y="73"/>
                    <a:pt x="102" y="73"/>
                    <a:pt x="102" y="73"/>
                  </a:cubicBezTo>
                  <a:cubicBezTo>
                    <a:pt x="106" y="78"/>
                    <a:pt x="102" y="82"/>
                    <a:pt x="97" y="82"/>
                  </a:cubicBezTo>
                  <a:cubicBezTo>
                    <a:pt x="93" y="82"/>
                    <a:pt x="89" y="82"/>
                    <a:pt x="85" y="78"/>
                  </a:cubicBezTo>
                  <a:cubicBezTo>
                    <a:pt x="73" y="20"/>
                    <a:pt x="73" y="20"/>
                    <a:pt x="73" y="20"/>
                  </a:cubicBezTo>
                  <a:cubicBezTo>
                    <a:pt x="20" y="37"/>
                    <a:pt x="20" y="37"/>
                    <a:pt x="20" y="37"/>
                  </a:cubicBezTo>
                  <a:cubicBezTo>
                    <a:pt x="24" y="61"/>
                    <a:pt x="24" y="61"/>
                    <a:pt x="24" y="61"/>
                  </a:cubicBezTo>
                  <a:lnTo>
                    <a:pt x="28" y="61"/>
                  </a:lnTo>
                  <a:lnTo>
                    <a:pt x="28" y="61"/>
                  </a:lnTo>
                  <a:cubicBezTo>
                    <a:pt x="32" y="57"/>
                    <a:pt x="36" y="61"/>
                    <a:pt x="36" y="65"/>
                  </a:cubicBezTo>
                  <a:cubicBezTo>
                    <a:pt x="36" y="69"/>
                    <a:pt x="36" y="73"/>
                    <a:pt x="32" y="73"/>
                  </a:cubicBezTo>
                  <a:lnTo>
                    <a:pt x="32" y="73"/>
                  </a:lnTo>
                  <a:lnTo>
                    <a:pt x="32" y="73"/>
                  </a:lnTo>
                  <a:cubicBezTo>
                    <a:pt x="32" y="78"/>
                    <a:pt x="32" y="78"/>
                    <a:pt x="32" y="78"/>
                  </a:cubicBezTo>
                  <a:cubicBezTo>
                    <a:pt x="32" y="90"/>
                    <a:pt x="32" y="90"/>
                    <a:pt x="32" y="90"/>
                  </a:cubicBezTo>
                  <a:cubicBezTo>
                    <a:pt x="49" y="86"/>
                    <a:pt x="49" y="86"/>
                    <a:pt x="49" y="86"/>
                  </a:cubicBezTo>
                  <a:lnTo>
                    <a:pt x="49" y="86"/>
                  </a:lnTo>
                  <a:cubicBezTo>
                    <a:pt x="53" y="86"/>
                    <a:pt x="57" y="86"/>
                    <a:pt x="57" y="90"/>
                  </a:cubicBezTo>
                  <a:cubicBezTo>
                    <a:pt x="57" y="94"/>
                    <a:pt x="57" y="102"/>
                    <a:pt x="53" y="102"/>
                  </a:cubicBezTo>
                  <a:lnTo>
                    <a:pt x="53" y="102"/>
                  </a:lnTo>
                  <a:cubicBezTo>
                    <a:pt x="45" y="102"/>
                    <a:pt x="40" y="106"/>
                    <a:pt x="40" y="106"/>
                  </a:cubicBezTo>
                  <a:cubicBezTo>
                    <a:pt x="40" y="118"/>
                    <a:pt x="40" y="118"/>
                    <a:pt x="40" y="118"/>
                  </a:cubicBezTo>
                  <a:cubicBezTo>
                    <a:pt x="45" y="118"/>
                    <a:pt x="45" y="118"/>
                    <a:pt x="45" y="118"/>
                  </a:cubicBezTo>
                  <a:lnTo>
                    <a:pt x="45" y="118"/>
                  </a:lnTo>
                  <a:cubicBezTo>
                    <a:pt x="49" y="118"/>
                    <a:pt x="53" y="118"/>
                    <a:pt x="53" y="122"/>
                  </a:cubicBezTo>
                  <a:cubicBezTo>
                    <a:pt x="57" y="130"/>
                    <a:pt x="53" y="130"/>
                    <a:pt x="49" y="134"/>
                  </a:cubicBezTo>
                  <a:lnTo>
                    <a:pt x="49" y="134"/>
                  </a:lnTo>
                  <a:lnTo>
                    <a:pt x="49" y="134"/>
                  </a:lnTo>
                  <a:cubicBezTo>
                    <a:pt x="57" y="175"/>
                    <a:pt x="57" y="175"/>
                    <a:pt x="57" y="175"/>
                  </a:cubicBezTo>
                  <a:cubicBezTo>
                    <a:pt x="61" y="179"/>
                    <a:pt x="57" y="183"/>
                    <a:pt x="53" y="183"/>
                  </a:cubicBezTo>
                  <a:lnTo>
                    <a:pt x="49" y="183"/>
                  </a:lnTo>
                  <a:cubicBezTo>
                    <a:pt x="45" y="183"/>
                    <a:pt x="45" y="183"/>
                    <a:pt x="40" y="179"/>
                  </a:cubicBezTo>
                  <a:cubicBezTo>
                    <a:pt x="28" y="130"/>
                    <a:pt x="28" y="130"/>
                    <a:pt x="28" y="130"/>
                  </a:cubicBezTo>
                  <a:lnTo>
                    <a:pt x="28" y="130"/>
                  </a:lnTo>
                  <a:lnTo>
                    <a:pt x="28" y="130"/>
                  </a:lnTo>
                  <a:cubicBezTo>
                    <a:pt x="20" y="106"/>
                    <a:pt x="20" y="106"/>
                    <a:pt x="20" y="106"/>
                  </a:cubicBezTo>
                  <a:cubicBezTo>
                    <a:pt x="20" y="102"/>
                    <a:pt x="20" y="102"/>
                    <a:pt x="20" y="102"/>
                  </a:cubicBezTo>
                  <a:lnTo>
                    <a:pt x="20" y="102"/>
                  </a:lnTo>
                  <a:cubicBezTo>
                    <a:pt x="12" y="73"/>
                    <a:pt x="12" y="73"/>
                    <a:pt x="12" y="73"/>
                  </a:cubicBezTo>
                  <a:close/>
                  <a:moveTo>
                    <a:pt x="110" y="73"/>
                  </a:moveTo>
                  <a:lnTo>
                    <a:pt x="110" y="73"/>
                  </a:lnTo>
                  <a:cubicBezTo>
                    <a:pt x="110" y="175"/>
                    <a:pt x="110" y="175"/>
                    <a:pt x="110" y="175"/>
                  </a:cubicBezTo>
                  <a:cubicBezTo>
                    <a:pt x="110" y="179"/>
                    <a:pt x="114" y="183"/>
                    <a:pt x="118" y="183"/>
                  </a:cubicBezTo>
                  <a:cubicBezTo>
                    <a:pt x="122" y="183"/>
                    <a:pt x="126" y="179"/>
                    <a:pt x="126" y="175"/>
                  </a:cubicBezTo>
                  <a:cubicBezTo>
                    <a:pt x="126" y="78"/>
                    <a:pt x="126" y="78"/>
                    <a:pt x="126" y="78"/>
                  </a:cubicBezTo>
                  <a:cubicBezTo>
                    <a:pt x="163" y="78"/>
                    <a:pt x="163" y="78"/>
                    <a:pt x="163" y="78"/>
                  </a:cubicBezTo>
                  <a:cubicBezTo>
                    <a:pt x="163" y="175"/>
                    <a:pt x="163" y="175"/>
                    <a:pt x="163" y="175"/>
                  </a:cubicBezTo>
                  <a:cubicBezTo>
                    <a:pt x="163" y="179"/>
                    <a:pt x="167" y="183"/>
                    <a:pt x="171" y="183"/>
                  </a:cubicBezTo>
                  <a:cubicBezTo>
                    <a:pt x="175" y="183"/>
                    <a:pt x="179" y="179"/>
                    <a:pt x="179" y="175"/>
                  </a:cubicBezTo>
                  <a:cubicBezTo>
                    <a:pt x="179" y="29"/>
                    <a:pt x="179" y="29"/>
                    <a:pt x="179" y="29"/>
                  </a:cubicBezTo>
                  <a:cubicBezTo>
                    <a:pt x="179" y="25"/>
                    <a:pt x="175" y="20"/>
                    <a:pt x="171" y="20"/>
                  </a:cubicBezTo>
                  <a:cubicBezTo>
                    <a:pt x="118" y="20"/>
                    <a:pt x="118" y="20"/>
                    <a:pt x="118" y="20"/>
                  </a:cubicBezTo>
                  <a:cubicBezTo>
                    <a:pt x="114" y="20"/>
                    <a:pt x="110" y="25"/>
                    <a:pt x="110" y="29"/>
                  </a:cubicBezTo>
                  <a:cubicBezTo>
                    <a:pt x="110" y="69"/>
                    <a:pt x="110" y="69"/>
                    <a:pt x="110" y="69"/>
                  </a:cubicBezTo>
                  <a:lnTo>
                    <a:pt x="110" y="69"/>
                  </a:lnTo>
                  <a:lnTo>
                    <a:pt x="110" y="73"/>
                  </a:lnTo>
                  <a:close/>
                  <a:moveTo>
                    <a:pt x="163" y="37"/>
                  </a:moveTo>
                  <a:lnTo>
                    <a:pt x="163" y="37"/>
                  </a:lnTo>
                  <a:cubicBezTo>
                    <a:pt x="163" y="61"/>
                    <a:pt x="163" y="61"/>
                    <a:pt x="163" y="61"/>
                  </a:cubicBezTo>
                  <a:cubicBezTo>
                    <a:pt x="126" y="61"/>
                    <a:pt x="126" y="61"/>
                    <a:pt x="126" y="61"/>
                  </a:cubicBezTo>
                  <a:cubicBezTo>
                    <a:pt x="126" y="37"/>
                    <a:pt x="126" y="37"/>
                    <a:pt x="126" y="37"/>
                  </a:cubicBezTo>
                  <a:lnTo>
                    <a:pt x="163" y="37"/>
                  </a:lnTo>
                  <a:close/>
                  <a:moveTo>
                    <a:pt x="289" y="73"/>
                  </a:moveTo>
                  <a:lnTo>
                    <a:pt x="289" y="73"/>
                  </a:lnTo>
                  <a:cubicBezTo>
                    <a:pt x="289" y="69"/>
                    <a:pt x="289" y="69"/>
                    <a:pt x="289" y="69"/>
                  </a:cubicBezTo>
                  <a:lnTo>
                    <a:pt x="289" y="69"/>
                  </a:lnTo>
                  <a:cubicBezTo>
                    <a:pt x="285" y="8"/>
                    <a:pt x="285" y="8"/>
                    <a:pt x="285" y="8"/>
                  </a:cubicBezTo>
                  <a:cubicBezTo>
                    <a:pt x="285" y="4"/>
                    <a:pt x="281" y="4"/>
                    <a:pt x="277" y="0"/>
                  </a:cubicBezTo>
                  <a:cubicBezTo>
                    <a:pt x="277" y="0"/>
                    <a:pt x="273" y="0"/>
                    <a:pt x="268" y="4"/>
                  </a:cubicBezTo>
                  <a:cubicBezTo>
                    <a:pt x="224" y="41"/>
                    <a:pt x="224" y="41"/>
                    <a:pt x="224" y="41"/>
                  </a:cubicBezTo>
                  <a:lnTo>
                    <a:pt x="224" y="41"/>
                  </a:lnTo>
                  <a:lnTo>
                    <a:pt x="224" y="45"/>
                  </a:lnTo>
                  <a:lnTo>
                    <a:pt x="220" y="45"/>
                  </a:lnTo>
                  <a:lnTo>
                    <a:pt x="220" y="45"/>
                  </a:lnTo>
                  <a:cubicBezTo>
                    <a:pt x="191" y="114"/>
                    <a:pt x="191" y="114"/>
                    <a:pt x="191" y="114"/>
                  </a:cubicBezTo>
                  <a:cubicBezTo>
                    <a:pt x="191" y="118"/>
                    <a:pt x="191" y="122"/>
                    <a:pt x="195" y="122"/>
                  </a:cubicBezTo>
                  <a:cubicBezTo>
                    <a:pt x="199" y="126"/>
                    <a:pt x="203" y="122"/>
                    <a:pt x="207" y="118"/>
                  </a:cubicBezTo>
                  <a:cubicBezTo>
                    <a:pt x="232" y="61"/>
                    <a:pt x="232" y="61"/>
                    <a:pt x="232" y="61"/>
                  </a:cubicBezTo>
                  <a:cubicBezTo>
                    <a:pt x="268" y="73"/>
                    <a:pt x="268" y="73"/>
                    <a:pt x="268" y="73"/>
                  </a:cubicBezTo>
                  <a:cubicBezTo>
                    <a:pt x="220" y="179"/>
                    <a:pt x="220" y="179"/>
                    <a:pt x="220" y="179"/>
                  </a:cubicBezTo>
                  <a:cubicBezTo>
                    <a:pt x="220" y="183"/>
                    <a:pt x="220" y="187"/>
                    <a:pt x="224" y="192"/>
                  </a:cubicBezTo>
                  <a:cubicBezTo>
                    <a:pt x="228" y="192"/>
                    <a:pt x="228" y="192"/>
                    <a:pt x="228" y="192"/>
                  </a:cubicBezTo>
                  <a:cubicBezTo>
                    <a:pt x="232" y="192"/>
                    <a:pt x="236" y="192"/>
                    <a:pt x="236" y="187"/>
                  </a:cubicBezTo>
                  <a:cubicBezTo>
                    <a:pt x="285" y="73"/>
                    <a:pt x="285" y="73"/>
                    <a:pt x="285" y="73"/>
                  </a:cubicBezTo>
                  <a:lnTo>
                    <a:pt x="285" y="73"/>
                  </a:lnTo>
                  <a:cubicBezTo>
                    <a:pt x="285" y="73"/>
                    <a:pt x="285" y="73"/>
                    <a:pt x="289" y="73"/>
                  </a:cubicBezTo>
                  <a:close/>
                  <a:moveTo>
                    <a:pt x="244" y="45"/>
                  </a:moveTo>
                  <a:lnTo>
                    <a:pt x="244" y="45"/>
                  </a:lnTo>
                  <a:cubicBezTo>
                    <a:pt x="268" y="25"/>
                    <a:pt x="268" y="25"/>
                    <a:pt x="268" y="25"/>
                  </a:cubicBezTo>
                  <a:cubicBezTo>
                    <a:pt x="268" y="57"/>
                    <a:pt x="268" y="57"/>
                    <a:pt x="268" y="57"/>
                  </a:cubicBezTo>
                  <a:lnTo>
                    <a:pt x="244" y="45"/>
                  </a:lnTo>
                  <a:close/>
                </a:path>
              </a:pathLst>
            </a:custGeom>
            <a:grpFill/>
            <a:ln>
              <a:noFill/>
            </a:ln>
            <a:effectLst/>
          </p:spPr>
          <p:txBody>
            <a:bodyPr wrap="none" anchor="ctr"/>
            <a:lstStyle/>
            <a:p>
              <a:endParaRPr lang="es-MX" sz="1512"/>
            </a:p>
          </p:txBody>
        </p:sp>
      </p:grpSp>
      <p:sp>
        <p:nvSpPr>
          <p:cNvPr id="23" name="Freeform 295">
            <a:extLst>
              <a:ext uri="{FF2B5EF4-FFF2-40B4-BE49-F238E27FC236}">
                <a16:creationId xmlns:a16="http://schemas.microsoft.com/office/drawing/2014/main" id="{436C48EF-618A-6E45-A23C-45AE33192994}"/>
              </a:ext>
            </a:extLst>
          </p:cNvPr>
          <p:cNvSpPr>
            <a:spLocks noChangeArrowheads="1"/>
          </p:cNvSpPr>
          <p:nvPr/>
        </p:nvSpPr>
        <p:spPr bwMode="auto">
          <a:xfrm>
            <a:off x="1060876" y="4396879"/>
            <a:ext cx="866494" cy="866494"/>
          </a:xfrm>
          <a:custGeom>
            <a:avLst/>
            <a:gdLst>
              <a:gd name="T0" fmla="*/ 2231 w 2232"/>
              <a:gd name="T1" fmla="*/ 1115 h 2232"/>
              <a:gd name="T2" fmla="*/ 2231 w 2232"/>
              <a:gd name="T3" fmla="*/ 1115 h 2232"/>
              <a:gd name="T4" fmla="*/ 1115 w 2232"/>
              <a:gd name="T5" fmla="*/ 2231 h 2232"/>
              <a:gd name="T6" fmla="*/ 0 w 2232"/>
              <a:gd name="T7" fmla="*/ 1115 h 2232"/>
              <a:gd name="T8" fmla="*/ 1115 w 2232"/>
              <a:gd name="T9" fmla="*/ 0 h 2232"/>
              <a:gd name="T10" fmla="*/ 2231 w 2232"/>
              <a:gd name="T11" fmla="*/ 1115 h 2232"/>
            </a:gdLst>
            <a:ahLst/>
            <a:cxnLst>
              <a:cxn ang="0">
                <a:pos x="T0" y="T1"/>
              </a:cxn>
              <a:cxn ang="0">
                <a:pos x="T2" y="T3"/>
              </a:cxn>
              <a:cxn ang="0">
                <a:pos x="T4" y="T5"/>
              </a:cxn>
              <a:cxn ang="0">
                <a:pos x="T6" y="T7"/>
              </a:cxn>
              <a:cxn ang="0">
                <a:pos x="T8" y="T9"/>
              </a:cxn>
              <a:cxn ang="0">
                <a:pos x="T10" y="T11"/>
              </a:cxn>
            </a:cxnLst>
            <a:rect l="0" t="0" r="r" b="b"/>
            <a:pathLst>
              <a:path w="2232" h="2232">
                <a:moveTo>
                  <a:pt x="2231" y="1115"/>
                </a:moveTo>
                <a:lnTo>
                  <a:pt x="2231" y="1115"/>
                </a:lnTo>
                <a:cubicBezTo>
                  <a:pt x="2231" y="1727"/>
                  <a:pt x="1727" y="2231"/>
                  <a:pt x="1115" y="2231"/>
                </a:cubicBezTo>
                <a:cubicBezTo>
                  <a:pt x="504" y="2231"/>
                  <a:pt x="0" y="1727"/>
                  <a:pt x="0" y="1115"/>
                </a:cubicBezTo>
                <a:cubicBezTo>
                  <a:pt x="0" y="495"/>
                  <a:pt x="504" y="0"/>
                  <a:pt x="1115" y="0"/>
                </a:cubicBezTo>
                <a:cubicBezTo>
                  <a:pt x="1727" y="0"/>
                  <a:pt x="2231" y="495"/>
                  <a:pt x="2231" y="1115"/>
                </a:cubicBezTo>
              </a:path>
            </a:pathLst>
          </a:custGeom>
          <a:solidFill>
            <a:schemeClr val="accent2">
              <a:lumMod val="75000"/>
            </a:schemeClr>
          </a:solidFill>
          <a:ln>
            <a:noFill/>
          </a:ln>
          <a:effectLst/>
        </p:spPr>
        <p:txBody>
          <a:bodyPr wrap="none" anchor="ctr"/>
          <a:lstStyle/>
          <a:p>
            <a:endParaRPr lang="es-MX" sz="900"/>
          </a:p>
        </p:txBody>
      </p:sp>
      <p:sp>
        <p:nvSpPr>
          <p:cNvPr id="30" name="TextBox 29">
            <a:extLst>
              <a:ext uri="{FF2B5EF4-FFF2-40B4-BE49-F238E27FC236}">
                <a16:creationId xmlns:a16="http://schemas.microsoft.com/office/drawing/2014/main" id="{50FAC8C3-884D-FB46-9CD1-D429E7012613}"/>
              </a:ext>
            </a:extLst>
          </p:cNvPr>
          <p:cNvSpPr txBox="1"/>
          <p:nvPr/>
        </p:nvSpPr>
        <p:spPr>
          <a:xfrm>
            <a:off x="2081231" y="1913806"/>
            <a:ext cx="1662424" cy="1094787"/>
          </a:xfrm>
          <a:prstGeom prst="rect">
            <a:avLst/>
          </a:prstGeom>
          <a:noFill/>
        </p:spPr>
        <p:txBody>
          <a:bodyPr wrap="square" rtlCol="0">
            <a:spAutoFit/>
          </a:bodyPr>
          <a:lstStyle/>
          <a:p>
            <a:pPr>
              <a:lnSpc>
                <a:spcPts val="2040"/>
              </a:lnSpc>
            </a:pPr>
            <a:r>
              <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Improving the reliability &amp; validity of evaluations</a:t>
            </a:r>
          </a:p>
        </p:txBody>
      </p:sp>
      <p:sp>
        <p:nvSpPr>
          <p:cNvPr id="31" name="TextBox 30">
            <a:extLst>
              <a:ext uri="{FF2B5EF4-FFF2-40B4-BE49-F238E27FC236}">
                <a16:creationId xmlns:a16="http://schemas.microsoft.com/office/drawing/2014/main" id="{11364788-A9B0-8F49-9868-0DAF7EF2BFE0}"/>
              </a:ext>
            </a:extLst>
          </p:cNvPr>
          <p:cNvSpPr txBox="1"/>
          <p:nvPr/>
        </p:nvSpPr>
        <p:spPr>
          <a:xfrm>
            <a:off x="2081231" y="4304502"/>
            <a:ext cx="1662424" cy="838306"/>
          </a:xfrm>
          <a:prstGeom prst="rect">
            <a:avLst/>
          </a:prstGeom>
          <a:noFill/>
        </p:spPr>
        <p:txBody>
          <a:bodyPr wrap="square" rtlCol="0">
            <a:spAutoFit/>
          </a:bodyPr>
          <a:lstStyle/>
          <a:p>
            <a:pPr>
              <a:lnSpc>
                <a:spcPts val="2040"/>
              </a:lnSpc>
            </a:pPr>
            <a:r>
              <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Avoiding discrimination in evaluations</a:t>
            </a:r>
          </a:p>
        </p:txBody>
      </p:sp>
      <p:sp>
        <p:nvSpPr>
          <p:cNvPr id="3" name="Text Placeholder 2">
            <a:extLst>
              <a:ext uri="{FF2B5EF4-FFF2-40B4-BE49-F238E27FC236}">
                <a16:creationId xmlns:a16="http://schemas.microsoft.com/office/drawing/2014/main" id="{2F4F80A1-7999-4A9E-B382-512800C43009}"/>
              </a:ext>
            </a:extLst>
          </p:cNvPr>
          <p:cNvSpPr>
            <a:spLocks noGrp="1"/>
          </p:cNvSpPr>
          <p:nvPr>
            <p:ph type="body" sz="quarter" idx="13"/>
          </p:nvPr>
        </p:nvSpPr>
        <p:spPr/>
        <p:txBody>
          <a:bodyPr/>
          <a:lstStyle/>
          <a:p>
            <a:r>
              <a:rPr lang="en-US" sz="3200" dirty="0"/>
              <a:t>T.PM.1 Implement a comprehensive evaluation system.</a:t>
            </a:r>
          </a:p>
        </p:txBody>
      </p:sp>
      <p:pic>
        <p:nvPicPr>
          <p:cNvPr id="11" name="Graphic 10" descr="Weights Uneven outline">
            <a:extLst>
              <a:ext uri="{FF2B5EF4-FFF2-40B4-BE49-F238E27FC236}">
                <a16:creationId xmlns:a16="http://schemas.microsoft.com/office/drawing/2014/main" id="{4BBD75BA-84FA-4E1C-A54F-C3D4EAC92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9803" y="4555806"/>
            <a:ext cx="548640" cy="548640"/>
          </a:xfrm>
          <a:prstGeom prst="rect">
            <a:avLst/>
          </a:prstGeom>
        </p:spPr>
      </p:pic>
      <p:pic>
        <p:nvPicPr>
          <p:cNvPr id="24" name="Graphic 23" descr="Checklist outline">
            <a:extLst>
              <a:ext uri="{FF2B5EF4-FFF2-40B4-BE49-F238E27FC236}">
                <a16:creationId xmlns:a16="http://schemas.microsoft.com/office/drawing/2014/main" id="{A8D0B91B-EDD4-4B01-B008-1E6AE99FB3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9455" y="2186879"/>
            <a:ext cx="548640" cy="548640"/>
          </a:xfrm>
          <a:prstGeom prst="rect">
            <a:avLst/>
          </a:prstGeom>
        </p:spPr>
      </p:pic>
      <p:sp>
        <p:nvSpPr>
          <p:cNvPr id="32" name="Oval 31">
            <a:extLst>
              <a:ext uri="{FF2B5EF4-FFF2-40B4-BE49-F238E27FC236}">
                <a16:creationId xmlns:a16="http://schemas.microsoft.com/office/drawing/2014/main" id="{857B050B-CA8C-4513-82EB-B7A4AA5A8CAC}"/>
              </a:ext>
            </a:extLst>
          </p:cNvPr>
          <p:cNvSpPr/>
          <p:nvPr/>
        </p:nvSpPr>
        <p:spPr>
          <a:xfrm>
            <a:off x="8482320" y="6062288"/>
            <a:ext cx="685800" cy="67083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33" name="Graphic 6" descr="Link with solid fill">
            <a:extLst>
              <a:ext uri="{FF2B5EF4-FFF2-40B4-BE49-F238E27FC236}">
                <a16:creationId xmlns:a16="http://schemas.microsoft.com/office/drawing/2014/main" id="{4EC24C2D-55B8-484C-9B16-6065C4111E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0900" y="6123383"/>
            <a:ext cx="548640" cy="548640"/>
          </a:xfrm>
          <a:prstGeom prst="rect">
            <a:avLst/>
          </a:prstGeom>
        </p:spPr>
      </p:pic>
      <p:sp>
        <p:nvSpPr>
          <p:cNvPr id="34" name="TextBox 7">
            <a:extLst>
              <a:ext uri="{FF2B5EF4-FFF2-40B4-BE49-F238E27FC236}">
                <a16:creationId xmlns:a16="http://schemas.microsoft.com/office/drawing/2014/main" id="{27AFBFB6-9341-478E-911A-4A998B855A66}"/>
              </a:ext>
            </a:extLst>
          </p:cNvPr>
          <p:cNvSpPr txBox="1"/>
          <p:nvPr/>
        </p:nvSpPr>
        <p:spPr>
          <a:xfrm>
            <a:off x="9168121" y="6123383"/>
            <a:ext cx="2955054"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t>Linking HCLE Standards:</a:t>
            </a:r>
          </a:p>
          <a:p>
            <a:r>
              <a:rPr lang="en-US" sz="1400" dirty="0"/>
              <a:t>See also P.CI.3 Improve the HCMS</a:t>
            </a:r>
          </a:p>
        </p:txBody>
      </p:sp>
    </p:spTree>
    <p:extLst>
      <p:ext uri="{BB962C8B-B14F-4D97-AF65-F5344CB8AC3E}">
        <p14:creationId xmlns:p14="http://schemas.microsoft.com/office/powerpoint/2010/main" val="226971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82A93-EF71-4C47-9B53-D79E0F5037A8}"/>
              </a:ext>
            </a:extLst>
          </p:cNvPr>
          <p:cNvSpPr>
            <a:spLocks noGrp="1"/>
          </p:cNvSpPr>
          <p:nvPr>
            <p:ph idx="1"/>
          </p:nvPr>
        </p:nvSpPr>
        <p:spPr/>
        <p:txBody>
          <a:bodyPr>
            <a:normAutofit/>
          </a:bodyPr>
          <a:lstStyle/>
          <a:p>
            <a:pPr marL="0" indent="0">
              <a:buNone/>
            </a:pPr>
            <a:r>
              <a:rPr lang="en-US" sz="4000" b="1" dirty="0"/>
              <a:t>Tell us what you think!</a:t>
            </a:r>
          </a:p>
          <a:p>
            <a:pPr marL="0" indent="0">
              <a:buNone/>
            </a:pPr>
            <a:endParaRPr lang="en-US" sz="3200" dirty="0"/>
          </a:p>
          <a:p>
            <a:pPr marL="0" indent="0">
              <a:buNone/>
            </a:pPr>
            <a:r>
              <a:rPr lang="en-US" sz="3200" dirty="0"/>
              <a:t>In the chat please share...</a:t>
            </a:r>
          </a:p>
          <a:p>
            <a:pPr marL="0" indent="0">
              <a:buNone/>
            </a:pPr>
            <a:r>
              <a:rPr lang="en-US" sz="3200" dirty="0"/>
              <a:t>What was your favorite part of last week’s study session? </a:t>
            </a:r>
            <a:endParaRPr lang="en-US" dirty="0"/>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695229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Freeform 145">
            <a:extLst>
              <a:ext uri="{FF2B5EF4-FFF2-40B4-BE49-F238E27FC236}">
                <a16:creationId xmlns:a16="http://schemas.microsoft.com/office/drawing/2014/main" id="{0A4CE3FA-2F28-2B48-AFDF-E1F39A64666B}"/>
              </a:ext>
            </a:extLst>
          </p:cNvPr>
          <p:cNvSpPr>
            <a:spLocks noChangeArrowheads="1"/>
          </p:cNvSpPr>
          <p:nvPr/>
        </p:nvSpPr>
        <p:spPr bwMode="auto">
          <a:xfrm>
            <a:off x="782825" y="3083066"/>
            <a:ext cx="2504817" cy="2194105"/>
          </a:xfrm>
          <a:custGeom>
            <a:avLst/>
            <a:gdLst>
              <a:gd name="T0" fmla="*/ 3333 w 4621"/>
              <a:gd name="T1" fmla="*/ 0 h 4050"/>
              <a:gd name="T2" fmla="*/ 3333 w 4621"/>
              <a:gd name="T3" fmla="*/ 0 h 4050"/>
              <a:gd name="T4" fmla="*/ 1288 w 4621"/>
              <a:gd name="T5" fmla="*/ 0 h 4050"/>
              <a:gd name="T6" fmla="*/ 1067 w 4621"/>
              <a:gd name="T7" fmla="*/ 122 h 4050"/>
              <a:gd name="T8" fmla="*/ 41 w 4621"/>
              <a:gd name="T9" fmla="*/ 1897 h 4050"/>
              <a:gd name="T10" fmla="*/ 41 w 4621"/>
              <a:gd name="T11" fmla="*/ 2150 h 4050"/>
              <a:gd name="T12" fmla="*/ 1067 w 4621"/>
              <a:gd name="T13" fmla="*/ 3918 h 4050"/>
              <a:gd name="T14" fmla="*/ 1288 w 4621"/>
              <a:gd name="T15" fmla="*/ 4049 h 4050"/>
              <a:gd name="T16" fmla="*/ 3333 w 4621"/>
              <a:gd name="T17" fmla="*/ 4049 h 4050"/>
              <a:gd name="T18" fmla="*/ 3553 w 4621"/>
              <a:gd name="T19" fmla="*/ 3918 h 4050"/>
              <a:gd name="T20" fmla="*/ 4571 w 4621"/>
              <a:gd name="T21" fmla="*/ 2150 h 4050"/>
              <a:gd name="T22" fmla="*/ 4571 w 4621"/>
              <a:gd name="T23" fmla="*/ 1897 h 4050"/>
              <a:gd name="T24" fmla="*/ 3553 w 4621"/>
              <a:gd name="T25" fmla="*/ 122 h 4050"/>
              <a:gd name="T26" fmla="*/ 3333 w 4621"/>
              <a:gd name="T27" fmla="*/ 0 h 4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1" h="4050">
                <a:moveTo>
                  <a:pt x="3333" y="0"/>
                </a:moveTo>
                <a:lnTo>
                  <a:pt x="3333" y="0"/>
                </a:lnTo>
                <a:cubicBezTo>
                  <a:pt x="1288" y="0"/>
                  <a:pt x="1288" y="0"/>
                  <a:pt x="1288" y="0"/>
                </a:cubicBezTo>
                <a:cubicBezTo>
                  <a:pt x="1198" y="0"/>
                  <a:pt x="1108" y="49"/>
                  <a:pt x="1067" y="122"/>
                </a:cubicBezTo>
                <a:cubicBezTo>
                  <a:pt x="41" y="1897"/>
                  <a:pt x="41" y="1897"/>
                  <a:pt x="41" y="1897"/>
                </a:cubicBezTo>
                <a:cubicBezTo>
                  <a:pt x="0" y="1979"/>
                  <a:pt x="0" y="2068"/>
                  <a:pt x="41" y="2150"/>
                </a:cubicBezTo>
                <a:cubicBezTo>
                  <a:pt x="1067" y="3918"/>
                  <a:pt x="1067" y="3918"/>
                  <a:pt x="1067" y="3918"/>
                </a:cubicBezTo>
                <a:cubicBezTo>
                  <a:pt x="1108" y="3999"/>
                  <a:pt x="1198" y="4049"/>
                  <a:pt x="1288" y="4049"/>
                </a:cubicBezTo>
                <a:cubicBezTo>
                  <a:pt x="3333" y="4049"/>
                  <a:pt x="3333" y="4049"/>
                  <a:pt x="3333" y="4049"/>
                </a:cubicBezTo>
                <a:cubicBezTo>
                  <a:pt x="3422" y="4049"/>
                  <a:pt x="3504" y="3999"/>
                  <a:pt x="3553" y="3918"/>
                </a:cubicBezTo>
                <a:cubicBezTo>
                  <a:pt x="4571" y="2150"/>
                  <a:pt x="4571" y="2150"/>
                  <a:pt x="4571" y="2150"/>
                </a:cubicBezTo>
                <a:cubicBezTo>
                  <a:pt x="4620" y="2068"/>
                  <a:pt x="4620" y="1979"/>
                  <a:pt x="4571" y="1897"/>
                </a:cubicBezTo>
                <a:cubicBezTo>
                  <a:pt x="3553" y="122"/>
                  <a:pt x="3553" y="122"/>
                  <a:pt x="3553" y="122"/>
                </a:cubicBezTo>
                <a:cubicBezTo>
                  <a:pt x="3504" y="49"/>
                  <a:pt x="3422" y="0"/>
                  <a:pt x="3333" y="0"/>
                </a:cubicBezTo>
              </a:path>
            </a:pathLst>
          </a:custGeom>
          <a:solidFill>
            <a:schemeClr val="accent1"/>
          </a:solidFill>
          <a:ln>
            <a:noFill/>
          </a:ln>
          <a:effectLst/>
        </p:spPr>
        <p:txBody>
          <a:bodyPr wrap="none" anchor="ctr"/>
          <a:lstStyle/>
          <a:p>
            <a:endParaRPr lang="es-MX" sz="900"/>
          </a:p>
        </p:txBody>
      </p:sp>
      <p:sp>
        <p:nvSpPr>
          <p:cNvPr id="195" name="Freeform 146">
            <a:extLst>
              <a:ext uri="{FF2B5EF4-FFF2-40B4-BE49-F238E27FC236}">
                <a16:creationId xmlns:a16="http://schemas.microsoft.com/office/drawing/2014/main" id="{BD04CAA6-E47F-204E-9496-8CDF97BB3E12}"/>
              </a:ext>
            </a:extLst>
          </p:cNvPr>
          <p:cNvSpPr>
            <a:spLocks noChangeArrowheads="1"/>
          </p:cNvSpPr>
          <p:nvPr/>
        </p:nvSpPr>
        <p:spPr bwMode="auto">
          <a:xfrm>
            <a:off x="971643" y="3247983"/>
            <a:ext cx="2124792" cy="1869053"/>
          </a:xfrm>
          <a:custGeom>
            <a:avLst/>
            <a:gdLst>
              <a:gd name="T0" fmla="*/ 2812 w 3921"/>
              <a:gd name="T1" fmla="*/ 0 h 3447"/>
              <a:gd name="T2" fmla="*/ 2812 w 3921"/>
              <a:gd name="T3" fmla="*/ 0 h 3447"/>
              <a:gd name="T4" fmla="*/ 1109 w 3921"/>
              <a:gd name="T5" fmla="*/ 0 h 3447"/>
              <a:gd name="T6" fmla="*/ 889 w 3921"/>
              <a:gd name="T7" fmla="*/ 123 h 3447"/>
              <a:gd name="T8" fmla="*/ 41 w 3921"/>
              <a:gd name="T9" fmla="*/ 1596 h 3447"/>
              <a:gd name="T10" fmla="*/ 41 w 3921"/>
              <a:gd name="T11" fmla="*/ 1849 h 3447"/>
              <a:gd name="T12" fmla="*/ 889 w 3921"/>
              <a:gd name="T13" fmla="*/ 3316 h 3447"/>
              <a:gd name="T14" fmla="*/ 1109 w 3921"/>
              <a:gd name="T15" fmla="*/ 3446 h 3447"/>
              <a:gd name="T16" fmla="*/ 2812 w 3921"/>
              <a:gd name="T17" fmla="*/ 3446 h 3447"/>
              <a:gd name="T18" fmla="*/ 3024 w 3921"/>
              <a:gd name="T19" fmla="*/ 3316 h 3447"/>
              <a:gd name="T20" fmla="*/ 3871 w 3921"/>
              <a:gd name="T21" fmla="*/ 1849 h 3447"/>
              <a:gd name="T22" fmla="*/ 3871 w 3921"/>
              <a:gd name="T23" fmla="*/ 1596 h 3447"/>
              <a:gd name="T24" fmla="*/ 3024 w 3921"/>
              <a:gd name="T25" fmla="*/ 123 h 3447"/>
              <a:gd name="T26" fmla="*/ 2812 w 3921"/>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1" h="3447">
                <a:moveTo>
                  <a:pt x="2812" y="0"/>
                </a:moveTo>
                <a:lnTo>
                  <a:pt x="2812" y="0"/>
                </a:lnTo>
                <a:cubicBezTo>
                  <a:pt x="1109" y="0"/>
                  <a:pt x="1109" y="0"/>
                  <a:pt x="1109" y="0"/>
                </a:cubicBezTo>
                <a:cubicBezTo>
                  <a:pt x="1019" y="0"/>
                  <a:pt x="938" y="49"/>
                  <a:pt x="889" y="123"/>
                </a:cubicBezTo>
                <a:cubicBezTo>
                  <a:pt x="41" y="1596"/>
                  <a:pt x="41" y="1596"/>
                  <a:pt x="41" y="1596"/>
                </a:cubicBezTo>
                <a:cubicBezTo>
                  <a:pt x="0" y="1678"/>
                  <a:pt x="0" y="1767"/>
                  <a:pt x="41" y="1849"/>
                </a:cubicBezTo>
                <a:cubicBezTo>
                  <a:pt x="889" y="3316"/>
                  <a:pt x="889" y="3316"/>
                  <a:pt x="889" y="3316"/>
                </a:cubicBezTo>
                <a:cubicBezTo>
                  <a:pt x="938" y="3397"/>
                  <a:pt x="1019" y="3446"/>
                  <a:pt x="1109" y="3446"/>
                </a:cubicBezTo>
                <a:cubicBezTo>
                  <a:pt x="2812" y="3446"/>
                  <a:pt x="2812" y="3446"/>
                  <a:pt x="2812" y="3446"/>
                </a:cubicBezTo>
                <a:cubicBezTo>
                  <a:pt x="2901" y="3446"/>
                  <a:pt x="2983" y="3397"/>
                  <a:pt x="3024" y="3316"/>
                </a:cubicBezTo>
                <a:cubicBezTo>
                  <a:pt x="3871" y="1849"/>
                  <a:pt x="3871" y="1849"/>
                  <a:pt x="3871" y="1849"/>
                </a:cubicBezTo>
                <a:cubicBezTo>
                  <a:pt x="3920" y="1767"/>
                  <a:pt x="3920" y="1678"/>
                  <a:pt x="3871" y="1596"/>
                </a:cubicBezTo>
                <a:cubicBezTo>
                  <a:pt x="3024" y="123"/>
                  <a:pt x="3024" y="123"/>
                  <a:pt x="3024" y="123"/>
                </a:cubicBezTo>
                <a:cubicBezTo>
                  <a:pt x="2983" y="49"/>
                  <a:pt x="2901" y="0"/>
                  <a:pt x="2812" y="0"/>
                </a:cubicBezTo>
              </a:path>
            </a:pathLst>
          </a:custGeom>
          <a:solidFill>
            <a:schemeClr val="bg2"/>
          </a:solidFill>
          <a:ln>
            <a:noFill/>
          </a:ln>
          <a:effectLst/>
        </p:spPr>
        <p:txBody>
          <a:bodyPr wrap="none" anchor="ctr"/>
          <a:lstStyle/>
          <a:p>
            <a:endParaRPr lang="es-MX" sz="900"/>
          </a:p>
        </p:txBody>
      </p:sp>
      <p:sp>
        <p:nvSpPr>
          <p:cNvPr id="196" name="Freeform 147">
            <a:extLst>
              <a:ext uri="{FF2B5EF4-FFF2-40B4-BE49-F238E27FC236}">
                <a16:creationId xmlns:a16="http://schemas.microsoft.com/office/drawing/2014/main" id="{A79F804F-216E-984B-968B-FCE5A453F3E5}"/>
              </a:ext>
            </a:extLst>
          </p:cNvPr>
          <p:cNvSpPr>
            <a:spLocks noChangeArrowheads="1"/>
          </p:cNvSpPr>
          <p:nvPr/>
        </p:nvSpPr>
        <p:spPr bwMode="auto">
          <a:xfrm>
            <a:off x="2804843" y="4280503"/>
            <a:ext cx="2504817" cy="2196495"/>
          </a:xfrm>
          <a:custGeom>
            <a:avLst/>
            <a:gdLst>
              <a:gd name="T0" fmla="*/ 3333 w 4621"/>
              <a:gd name="T1" fmla="*/ 0 h 4051"/>
              <a:gd name="T2" fmla="*/ 3333 w 4621"/>
              <a:gd name="T3" fmla="*/ 0 h 4051"/>
              <a:gd name="T4" fmla="*/ 1288 w 4621"/>
              <a:gd name="T5" fmla="*/ 0 h 4051"/>
              <a:gd name="T6" fmla="*/ 1068 w 4621"/>
              <a:gd name="T7" fmla="*/ 130 h 4051"/>
              <a:gd name="T8" fmla="*/ 49 w 4621"/>
              <a:gd name="T9" fmla="*/ 1899 h 4051"/>
              <a:gd name="T10" fmla="*/ 49 w 4621"/>
              <a:gd name="T11" fmla="*/ 2151 h 4051"/>
              <a:gd name="T12" fmla="*/ 1068 w 4621"/>
              <a:gd name="T13" fmla="*/ 3927 h 4051"/>
              <a:gd name="T14" fmla="*/ 1288 w 4621"/>
              <a:gd name="T15" fmla="*/ 4050 h 4051"/>
              <a:gd name="T16" fmla="*/ 3333 w 4621"/>
              <a:gd name="T17" fmla="*/ 4050 h 4051"/>
              <a:gd name="T18" fmla="*/ 3553 w 4621"/>
              <a:gd name="T19" fmla="*/ 3927 h 4051"/>
              <a:gd name="T20" fmla="*/ 4580 w 4621"/>
              <a:gd name="T21" fmla="*/ 2151 h 4051"/>
              <a:gd name="T22" fmla="*/ 4580 w 4621"/>
              <a:gd name="T23" fmla="*/ 1899 h 4051"/>
              <a:gd name="T24" fmla="*/ 3553 w 4621"/>
              <a:gd name="T25" fmla="*/ 130 h 4051"/>
              <a:gd name="T26" fmla="*/ 3333 w 4621"/>
              <a:gd name="T27" fmla="*/ 0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1" h="4051">
                <a:moveTo>
                  <a:pt x="3333" y="0"/>
                </a:moveTo>
                <a:lnTo>
                  <a:pt x="3333" y="0"/>
                </a:lnTo>
                <a:cubicBezTo>
                  <a:pt x="1288" y="0"/>
                  <a:pt x="1288" y="0"/>
                  <a:pt x="1288" y="0"/>
                </a:cubicBezTo>
                <a:cubicBezTo>
                  <a:pt x="1198" y="0"/>
                  <a:pt x="1117" y="49"/>
                  <a:pt x="1068" y="130"/>
                </a:cubicBezTo>
                <a:cubicBezTo>
                  <a:pt x="49" y="1899"/>
                  <a:pt x="49" y="1899"/>
                  <a:pt x="49" y="1899"/>
                </a:cubicBezTo>
                <a:cubicBezTo>
                  <a:pt x="0" y="1980"/>
                  <a:pt x="0" y="2078"/>
                  <a:pt x="49" y="2151"/>
                </a:cubicBezTo>
                <a:cubicBezTo>
                  <a:pt x="1068" y="3927"/>
                  <a:pt x="1068" y="3927"/>
                  <a:pt x="1068" y="3927"/>
                </a:cubicBezTo>
                <a:cubicBezTo>
                  <a:pt x="1117" y="4001"/>
                  <a:pt x="1198" y="4050"/>
                  <a:pt x="1288" y="4050"/>
                </a:cubicBezTo>
                <a:cubicBezTo>
                  <a:pt x="3333" y="4050"/>
                  <a:pt x="3333" y="4050"/>
                  <a:pt x="3333" y="4050"/>
                </a:cubicBezTo>
                <a:cubicBezTo>
                  <a:pt x="3422" y="4050"/>
                  <a:pt x="3504" y="4001"/>
                  <a:pt x="3553" y="3927"/>
                </a:cubicBezTo>
                <a:cubicBezTo>
                  <a:pt x="4580" y="2151"/>
                  <a:pt x="4580" y="2151"/>
                  <a:pt x="4580" y="2151"/>
                </a:cubicBezTo>
                <a:cubicBezTo>
                  <a:pt x="4620" y="2078"/>
                  <a:pt x="4620" y="1980"/>
                  <a:pt x="4580" y="1899"/>
                </a:cubicBezTo>
                <a:cubicBezTo>
                  <a:pt x="3553" y="130"/>
                  <a:pt x="3553" y="130"/>
                  <a:pt x="3553" y="130"/>
                </a:cubicBezTo>
                <a:cubicBezTo>
                  <a:pt x="3504" y="49"/>
                  <a:pt x="3422" y="0"/>
                  <a:pt x="3333" y="0"/>
                </a:cubicBezTo>
              </a:path>
            </a:pathLst>
          </a:custGeom>
          <a:solidFill>
            <a:schemeClr val="accent2"/>
          </a:solidFill>
          <a:ln>
            <a:noFill/>
          </a:ln>
          <a:effectLst/>
        </p:spPr>
        <p:txBody>
          <a:bodyPr wrap="none" anchor="ctr"/>
          <a:lstStyle/>
          <a:p>
            <a:endParaRPr lang="es-MX" sz="900"/>
          </a:p>
        </p:txBody>
      </p:sp>
      <p:sp>
        <p:nvSpPr>
          <p:cNvPr id="197" name="Freeform 148">
            <a:extLst>
              <a:ext uri="{FF2B5EF4-FFF2-40B4-BE49-F238E27FC236}">
                <a16:creationId xmlns:a16="http://schemas.microsoft.com/office/drawing/2014/main" id="{C1854496-E80C-5C4E-A569-B926570CFD7D}"/>
              </a:ext>
            </a:extLst>
          </p:cNvPr>
          <p:cNvSpPr>
            <a:spLocks noChangeArrowheads="1"/>
          </p:cNvSpPr>
          <p:nvPr/>
        </p:nvSpPr>
        <p:spPr bwMode="auto">
          <a:xfrm>
            <a:off x="2996050" y="4443029"/>
            <a:ext cx="2124793" cy="1869053"/>
          </a:xfrm>
          <a:custGeom>
            <a:avLst/>
            <a:gdLst>
              <a:gd name="T0" fmla="*/ 2812 w 3921"/>
              <a:gd name="T1" fmla="*/ 0 h 3447"/>
              <a:gd name="T2" fmla="*/ 2812 w 3921"/>
              <a:gd name="T3" fmla="*/ 0 h 3447"/>
              <a:gd name="T4" fmla="*/ 1109 w 3921"/>
              <a:gd name="T5" fmla="*/ 0 h 3447"/>
              <a:gd name="T6" fmla="*/ 897 w 3921"/>
              <a:gd name="T7" fmla="*/ 130 h 3447"/>
              <a:gd name="T8" fmla="*/ 41 w 3921"/>
              <a:gd name="T9" fmla="*/ 1597 h 3447"/>
              <a:gd name="T10" fmla="*/ 41 w 3921"/>
              <a:gd name="T11" fmla="*/ 1849 h 3447"/>
              <a:gd name="T12" fmla="*/ 897 w 3921"/>
              <a:gd name="T13" fmla="*/ 3324 h 3447"/>
              <a:gd name="T14" fmla="*/ 1109 w 3921"/>
              <a:gd name="T15" fmla="*/ 3446 h 3447"/>
              <a:gd name="T16" fmla="*/ 2812 w 3921"/>
              <a:gd name="T17" fmla="*/ 3446 h 3447"/>
              <a:gd name="T18" fmla="*/ 3024 w 3921"/>
              <a:gd name="T19" fmla="*/ 3324 h 3447"/>
              <a:gd name="T20" fmla="*/ 3879 w 3921"/>
              <a:gd name="T21" fmla="*/ 1849 h 3447"/>
              <a:gd name="T22" fmla="*/ 3879 w 3921"/>
              <a:gd name="T23" fmla="*/ 1597 h 3447"/>
              <a:gd name="T24" fmla="*/ 3024 w 3921"/>
              <a:gd name="T25" fmla="*/ 130 h 3447"/>
              <a:gd name="T26" fmla="*/ 2812 w 3921"/>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1" h="3447">
                <a:moveTo>
                  <a:pt x="2812" y="0"/>
                </a:moveTo>
                <a:lnTo>
                  <a:pt x="2812" y="0"/>
                </a:lnTo>
                <a:cubicBezTo>
                  <a:pt x="1109" y="0"/>
                  <a:pt x="1109" y="0"/>
                  <a:pt x="1109" y="0"/>
                </a:cubicBezTo>
                <a:cubicBezTo>
                  <a:pt x="1019" y="0"/>
                  <a:pt x="938" y="48"/>
                  <a:pt x="897" y="130"/>
                </a:cubicBezTo>
                <a:cubicBezTo>
                  <a:pt x="41" y="1597"/>
                  <a:pt x="41" y="1597"/>
                  <a:pt x="41" y="1597"/>
                </a:cubicBezTo>
                <a:cubicBezTo>
                  <a:pt x="0" y="1678"/>
                  <a:pt x="0" y="1776"/>
                  <a:pt x="41" y="1849"/>
                </a:cubicBezTo>
                <a:cubicBezTo>
                  <a:pt x="897" y="3324"/>
                  <a:pt x="897" y="3324"/>
                  <a:pt x="897" y="3324"/>
                </a:cubicBezTo>
                <a:cubicBezTo>
                  <a:pt x="938" y="3397"/>
                  <a:pt x="1019" y="3446"/>
                  <a:pt x="1109" y="3446"/>
                </a:cubicBezTo>
                <a:cubicBezTo>
                  <a:pt x="2812" y="3446"/>
                  <a:pt x="2812" y="3446"/>
                  <a:pt x="2812" y="3446"/>
                </a:cubicBezTo>
                <a:cubicBezTo>
                  <a:pt x="2901" y="3446"/>
                  <a:pt x="2983" y="3397"/>
                  <a:pt x="3024" y="3324"/>
                </a:cubicBezTo>
                <a:cubicBezTo>
                  <a:pt x="3879" y="1849"/>
                  <a:pt x="3879" y="1849"/>
                  <a:pt x="3879" y="1849"/>
                </a:cubicBezTo>
                <a:cubicBezTo>
                  <a:pt x="3920" y="1776"/>
                  <a:pt x="3920" y="1678"/>
                  <a:pt x="3879" y="1597"/>
                </a:cubicBezTo>
                <a:cubicBezTo>
                  <a:pt x="3024" y="130"/>
                  <a:pt x="3024" y="130"/>
                  <a:pt x="3024" y="130"/>
                </a:cubicBezTo>
                <a:cubicBezTo>
                  <a:pt x="2983" y="48"/>
                  <a:pt x="2901" y="0"/>
                  <a:pt x="2812" y="0"/>
                </a:cubicBezTo>
              </a:path>
            </a:pathLst>
          </a:custGeom>
          <a:solidFill>
            <a:schemeClr val="bg2"/>
          </a:solidFill>
          <a:ln>
            <a:noFill/>
          </a:ln>
          <a:effectLst/>
        </p:spPr>
        <p:txBody>
          <a:bodyPr wrap="none" anchor="ctr"/>
          <a:lstStyle/>
          <a:p>
            <a:endParaRPr lang="es-MX" sz="900"/>
          </a:p>
        </p:txBody>
      </p:sp>
      <p:sp>
        <p:nvSpPr>
          <p:cNvPr id="198" name="Freeform 149">
            <a:extLst>
              <a:ext uri="{FF2B5EF4-FFF2-40B4-BE49-F238E27FC236}">
                <a16:creationId xmlns:a16="http://schemas.microsoft.com/office/drawing/2014/main" id="{504FD3F1-2873-AF47-9893-52E417AADC23}"/>
              </a:ext>
            </a:extLst>
          </p:cNvPr>
          <p:cNvSpPr>
            <a:spLocks noChangeArrowheads="1"/>
          </p:cNvSpPr>
          <p:nvPr/>
        </p:nvSpPr>
        <p:spPr bwMode="auto">
          <a:xfrm>
            <a:off x="6882341" y="4280503"/>
            <a:ext cx="2504817" cy="2196495"/>
          </a:xfrm>
          <a:custGeom>
            <a:avLst/>
            <a:gdLst>
              <a:gd name="T0" fmla="*/ 3333 w 4622"/>
              <a:gd name="T1" fmla="*/ 0 h 4051"/>
              <a:gd name="T2" fmla="*/ 3333 w 4622"/>
              <a:gd name="T3" fmla="*/ 0 h 4051"/>
              <a:gd name="T4" fmla="*/ 1288 w 4622"/>
              <a:gd name="T5" fmla="*/ 0 h 4051"/>
              <a:gd name="T6" fmla="*/ 1068 w 4622"/>
              <a:gd name="T7" fmla="*/ 130 h 4051"/>
              <a:gd name="T8" fmla="*/ 41 w 4622"/>
              <a:gd name="T9" fmla="*/ 1899 h 4051"/>
              <a:gd name="T10" fmla="*/ 41 w 4622"/>
              <a:gd name="T11" fmla="*/ 2151 h 4051"/>
              <a:gd name="T12" fmla="*/ 1068 w 4622"/>
              <a:gd name="T13" fmla="*/ 3927 h 4051"/>
              <a:gd name="T14" fmla="*/ 1288 w 4622"/>
              <a:gd name="T15" fmla="*/ 4050 h 4051"/>
              <a:gd name="T16" fmla="*/ 3333 w 4622"/>
              <a:gd name="T17" fmla="*/ 4050 h 4051"/>
              <a:gd name="T18" fmla="*/ 3553 w 4622"/>
              <a:gd name="T19" fmla="*/ 3927 h 4051"/>
              <a:gd name="T20" fmla="*/ 4580 w 4622"/>
              <a:gd name="T21" fmla="*/ 2151 h 4051"/>
              <a:gd name="T22" fmla="*/ 4580 w 4622"/>
              <a:gd name="T23" fmla="*/ 1899 h 4051"/>
              <a:gd name="T24" fmla="*/ 3553 w 4622"/>
              <a:gd name="T25" fmla="*/ 130 h 4051"/>
              <a:gd name="T26" fmla="*/ 3333 w 4622"/>
              <a:gd name="T27" fmla="*/ 0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2" h="4051">
                <a:moveTo>
                  <a:pt x="3333" y="0"/>
                </a:moveTo>
                <a:lnTo>
                  <a:pt x="3333" y="0"/>
                </a:lnTo>
                <a:cubicBezTo>
                  <a:pt x="1288" y="0"/>
                  <a:pt x="1288" y="0"/>
                  <a:pt x="1288" y="0"/>
                </a:cubicBezTo>
                <a:cubicBezTo>
                  <a:pt x="1198" y="0"/>
                  <a:pt x="1117" y="49"/>
                  <a:pt x="1068" y="130"/>
                </a:cubicBezTo>
                <a:cubicBezTo>
                  <a:pt x="41" y="1899"/>
                  <a:pt x="41" y="1899"/>
                  <a:pt x="41" y="1899"/>
                </a:cubicBezTo>
                <a:cubicBezTo>
                  <a:pt x="0" y="1980"/>
                  <a:pt x="0" y="2078"/>
                  <a:pt x="41" y="2151"/>
                </a:cubicBezTo>
                <a:cubicBezTo>
                  <a:pt x="1068" y="3927"/>
                  <a:pt x="1068" y="3927"/>
                  <a:pt x="1068" y="3927"/>
                </a:cubicBezTo>
                <a:cubicBezTo>
                  <a:pt x="1117" y="4001"/>
                  <a:pt x="1198" y="4050"/>
                  <a:pt x="1288" y="4050"/>
                </a:cubicBezTo>
                <a:cubicBezTo>
                  <a:pt x="3333" y="4050"/>
                  <a:pt x="3333" y="4050"/>
                  <a:pt x="3333" y="4050"/>
                </a:cubicBezTo>
                <a:cubicBezTo>
                  <a:pt x="3423" y="4050"/>
                  <a:pt x="3504" y="4001"/>
                  <a:pt x="3553" y="3927"/>
                </a:cubicBezTo>
                <a:cubicBezTo>
                  <a:pt x="4580" y="2151"/>
                  <a:pt x="4580" y="2151"/>
                  <a:pt x="4580" y="2151"/>
                </a:cubicBezTo>
                <a:cubicBezTo>
                  <a:pt x="4621" y="2078"/>
                  <a:pt x="4621" y="1980"/>
                  <a:pt x="4580" y="1899"/>
                </a:cubicBezTo>
                <a:cubicBezTo>
                  <a:pt x="3553" y="130"/>
                  <a:pt x="3553" y="130"/>
                  <a:pt x="3553" y="130"/>
                </a:cubicBezTo>
                <a:cubicBezTo>
                  <a:pt x="3504" y="49"/>
                  <a:pt x="3423" y="0"/>
                  <a:pt x="3333" y="0"/>
                </a:cubicBezTo>
              </a:path>
            </a:pathLst>
          </a:custGeom>
          <a:solidFill>
            <a:schemeClr val="accent4"/>
          </a:solidFill>
          <a:ln>
            <a:noFill/>
          </a:ln>
          <a:effectLst/>
        </p:spPr>
        <p:txBody>
          <a:bodyPr wrap="none" anchor="ctr"/>
          <a:lstStyle/>
          <a:p>
            <a:endParaRPr lang="es-MX" sz="900"/>
          </a:p>
        </p:txBody>
      </p:sp>
      <p:sp>
        <p:nvSpPr>
          <p:cNvPr id="199" name="Freeform 150">
            <a:extLst>
              <a:ext uri="{FF2B5EF4-FFF2-40B4-BE49-F238E27FC236}">
                <a16:creationId xmlns:a16="http://schemas.microsoft.com/office/drawing/2014/main" id="{751EBEA4-16DE-F647-8132-CC208A1C0CF2}"/>
              </a:ext>
            </a:extLst>
          </p:cNvPr>
          <p:cNvSpPr>
            <a:spLocks noChangeArrowheads="1"/>
          </p:cNvSpPr>
          <p:nvPr/>
        </p:nvSpPr>
        <p:spPr bwMode="auto">
          <a:xfrm>
            <a:off x="7071159" y="4443029"/>
            <a:ext cx="2124792" cy="1869053"/>
          </a:xfrm>
          <a:custGeom>
            <a:avLst/>
            <a:gdLst>
              <a:gd name="T0" fmla="*/ 2811 w 3920"/>
              <a:gd name="T1" fmla="*/ 0 h 3447"/>
              <a:gd name="T2" fmla="*/ 2811 w 3920"/>
              <a:gd name="T3" fmla="*/ 0 h 3447"/>
              <a:gd name="T4" fmla="*/ 1108 w 3920"/>
              <a:gd name="T5" fmla="*/ 0 h 3447"/>
              <a:gd name="T6" fmla="*/ 896 w 3920"/>
              <a:gd name="T7" fmla="*/ 130 h 3447"/>
              <a:gd name="T8" fmla="*/ 41 w 3920"/>
              <a:gd name="T9" fmla="*/ 1597 h 3447"/>
              <a:gd name="T10" fmla="*/ 41 w 3920"/>
              <a:gd name="T11" fmla="*/ 1849 h 3447"/>
              <a:gd name="T12" fmla="*/ 896 w 3920"/>
              <a:gd name="T13" fmla="*/ 3324 h 3447"/>
              <a:gd name="T14" fmla="*/ 1108 w 3920"/>
              <a:gd name="T15" fmla="*/ 3446 h 3447"/>
              <a:gd name="T16" fmla="*/ 2811 w 3920"/>
              <a:gd name="T17" fmla="*/ 3446 h 3447"/>
              <a:gd name="T18" fmla="*/ 3023 w 3920"/>
              <a:gd name="T19" fmla="*/ 3324 h 3447"/>
              <a:gd name="T20" fmla="*/ 3879 w 3920"/>
              <a:gd name="T21" fmla="*/ 1849 h 3447"/>
              <a:gd name="T22" fmla="*/ 3879 w 3920"/>
              <a:gd name="T23" fmla="*/ 1597 h 3447"/>
              <a:gd name="T24" fmla="*/ 3023 w 3920"/>
              <a:gd name="T25" fmla="*/ 130 h 3447"/>
              <a:gd name="T26" fmla="*/ 2811 w 3920"/>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0" h="3447">
                <a:moveTo>
                  <a:pt x="2811" y="0"/>
                </a:moveTo>
                <a:lnTo>
                  <a:pt x="2811" y="0"/>
                </a:lnTo>
                <a:cubicBezTo>
                  <a:pt x="1108" y="0"/>
                  <a:pt x="1108" y="0"/>
                  <a:pt x="1108" y="0"/>
                </a:cubicBezTo>
                <a:cubicBezTo>
                  <a:pt x="1018" y="0"/>
                  <a:pt x="937" y="48"/>
                  <a:pt x="896" y="130"/>
                </a:cubicBezTo>
                <a:cubicBezTo>
                  <a:pt x="41" y="1597"/>
                  <a:pt x="41" y="1597"/>
                  <a:pt x="41" y="1597"/>
                </a:cubicBezTo>
                <a:cubicBezTo>
                  <a:pt x="0" y="1678"/>
                  <a:pt x="0" y="1776"/>
                  <a:pt x="41" y="1849"/>
                </a:cubicBezTo>
                <a:cubicBezTo>
                  <a:pt x="896" y="3324"/>
                  <a:pt x="896" y="3324"/>
                  <a:pt x="896" y="3324"/>
                </a:cubicBezTo>
                <a:cubicBezTo>
                  <a:pt x="937" y="3397"/>
                  <a:pt x="1018" y="3446"/>
                  <a:pt x="1108" y="3446"/>
                </a:cubicBezTo>
                <a:cubicBezTo>
                  <a:pt x="2811" y="3446"/>
                  <a:pt x="2811" y="3446"/>
                  <a:pt x="2811" y="3446"/>
                </a:cubicBezTo>
                <a:cubicBezTo>
                  <a:pt x="2901" y="3446"/>
                  <a:pt x="2982" y="3397"/>
                  <a:pt x="3023" y="3324"/>
                </a:cubicBezTo>
                <a:cubicBezTo>
                  <a:pt x="3879" y="1849"/>
                  <a:pt x="3879" y="1849"/>
                  <a:pt x="3879" y="1849"/>
                </a:cubicBezTo>
                <a:cubicBezTo>
                  <a:pt x="3919" y="1776"/>
                  <a:pt x="3919" y="1678"/>
                  <a:pt x="3879" y="1597"/>
                </a:cubicBezTo>
                <a:cubicBezTo>
                  <a:pt x="3023" y="130"/>
                  <a:pt x="3023" y="130"/>
                  <a:pt x="3023" y="130"/>
                </a:cubicBezTo>
                <a:cubicBezTo>
                  <a:pt x="2982" y="48"/>
                  <a:pt x="2901" y="0"/>
                  <a:pt x="2811" y="0"/>
                </a:cubicBezTo>
              </a:path>
            </a:pathLst>
          </a:custGeom>
          <a:solidFill>
            <a:schemeClr val="bg2"/>
          </a:solidFill>
          <a:ln>
            <a:noFill/>
          </a:ln>
          <a:effectLst/>
        </p:spPr>
        <p:txBody>
          <a:bodyPr wrap="none" anchor="ctr"/>
          <a:lstStyle/>
          <a:p>
            <a:endParaRPr lang="es-MX" sz="900"/>
          </a:p>
        </p:txBody>
      </p:sp>
      <p:sp>
        <p:nvSpPr>
          <p:cNvPr id="200" name="Freeform 151">
            <a:extLst>
              <a:ext uri="{FF2B5EF4-FFF2-40B4-BE49-F238E27FC236}">
                <a16:creationId xmlns:a16="http://schemas.microsoft.com/office/drawing/2014/main" id="{466DE696-0D20-C84A-BFB5-925E4D127552}"/>
              </a:ext>
            </a:extLst>
          </p:cNvPr>
          <p:cNvSpPr>
            <a:spLocks noChangeArrowheads="1"/>
          </p:cNvSpPr>
          <p:nvPr/>
        </p:nvSpPr>
        <p:spPr bwMode="auto">
          <a:xfrm>
            <a:off x="4867494" y="3092626"/>
            <a:ext cx="2504817" cy="2194105"/>
          </a:xfrm>
          <a:custGeom>
            <a:avLst/>
            <a:gdLst>
              <a:gd name="T0" fmla="*/ 3332 w 4620"/>
              <a:gd name="T1" fmla="*/ 0 h 4050"/>
              <a:gd name="T2" fmla="*/ 3332 w 4620"/>
              <a:gd name="T3" fmla="*/ 0 h 4050"/>
              <a:gd name="T4" fmla="*/ 1279 w 4620"/>
              <a:gd name="T5" fmla="*/ 0 h 4050"/>
              <a:gd name="T6" fmla="*/ 1067 w 4620"/>
              <a:gd name="T7" fmla="*/ 122 h 4050"/>
              <a:gd name="T8" fmla="*/ 40 w 4620"/>
              <a:gd name="T9" fmla="*/ 1898 h 4050"/>
              <a:gd name="T10" fmla="*/ 40 w 4620"/>
              <a:gd name="T11" fmla="*/ 2150 h 4050"/>
              <a:gd name="T12" fmla="*/ 1067 w 4620"/>
              <a:gd name="T13" fmla="*/ 3927 h 4050"/>
              <a:gd name="T14" fmla="*/ 1279 w 4620"/>
              <a:gd name="T15" fmla="*/ 4049 h 4050"/>
              <a:gd name="T16" fmla="*/ 3332 w 4620"/>
              <a:gd name="T17" fmla="*/ 4049 h 4050"/>
              <a:gd name="T18" fmla="*/ 3543 w 4620"/>
              <a:gd name="T19" fmla="*/ 3927 h 4050"/>
              <a:gd name="T20" fmla="*/ 4570 w 4620"/>
              <a:gd name="T21" fmla="*/ 2150 h 4050"/>
              <a:gd name="T22" fmla="*/ 4570 w 4620"/>
              <a:gd name="T23" fmla="*/ 1898 h 4050"/>
              <a:gd name="T24" fmla="*/ 3543 w 4620"/>
              <a:gd name="T25" fmla="*/ 122 h 4050"/>
              <a:gd name="T26" fmla="*/ 3332 w 4620"/>
              <a:gd name="T27" fmla="*/ 0 h 4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0" h="4050">
                <a:moveTo>
                  <a:pt x="3332" y="0"/>
                </a:moveTo>
                <a:lnTo>
                  <a:pt x="3332" y="0"/>
                </a:lnTo>
                <a:cubicBezTo>
                  <a:pt x="1279" y="0"/>
                  <a:pt x="1279" y="0"/>
                  <a:pt x="1279" y="0"/>
                </a:cubicBezTo>
                <a:cubicBezTo>
                  <a:pt x="1189" y="0"/>
                  <a:pt x="1108" y="49"/>
                  <a:pt x="1067" y="122"/>
                </a:cubicBezTo>
                <a:cubicBezTo>
                  <a:pt x="40" y="1898"/>
                  <a:pt x="40" y="1898"/>
                  <a:pt x="40" y="1898"/>
                </a:cubicBezTo>
                <a:cubicBezTo>
                  <a:pt x="0" y="1979"/>
                  <a:pt x="0" y="2069"/>
                  <a:pt x="40" y="2150"/>
                </a:cubicBezTo>
                <a:cubicBezTo>
                  <a:pt x="1067" y="3927"/>
                  <a:pt x="1067" y="3927"/>
                  <a:pt x="1067" y="3927"/>
                </a:cubicBezTo>
                <a:cubicBezTo>
                  <a:pt x="1108" y="4000"/>
                  <a:pt x="1189" y="4049"/>
                  <a:pt x="1279" y="4049"/>
                </a:cubicBezTo>
                <a:cubicBezTo>
                  <a:pt x="3332" y="4049"/>
                  <a:pt x="3332" y="4049"/>
                  <a:pt x="3332" y="4049"/>
                </a:cubicBezTo>
                <a:cubicBezTo>
                  <a:pt x="3421" y="4049"/>
                  <a:pt x="3503" y="4000"/>
                  <a:pt x="3543" y="3927"/>
                </a:cubicBezTo>
                <a:cubicBezTo>
                  <a:pt x="4570" y="2150"/>
                  <a:pt x="4570" y="2150"/>
                  <a:pt x="4570" y="2150"/>
                </a:cubicBezTo>
                <a:cubicBezTo>
                  <a:pt x="4619" y="2069"/>
                  <a:pt x="4619" y="1979"/>
                  <a:pt x="4570" y="1898"/>
                </a:cubicBezTo>
                <a:cubicBezTo>
                  <a:pt x="3543" y="122"/>
                  <a:pt x="3543" y="122"/>
                  <a:pt x="3543" y="122"/>
                </a:cubicBezTo>
                <a:cubicBezTo>
                  <a:pt x="3503" y="49"/>
                  <a:pt x="3421" y="0"/>
                  <a:pt x="3332" y="0"/>
                </a:cubicBezTo>
              </a:path>
            </a:pathLst>
          </a:custGeom>
          <a:solidFill>
            <a:schemeClr val="accent3"/>
          </a:solidFill>
          <a:ln>
            <a:noFill/>
          </a:ln>
          <a:effectLst/>
        </p:spPr>
        <p:txBody>
          <a:bodyPr wrap="none" anchor="ctr"/>
          <a:lstStyle/>
          <a:p>
            <a:endParaRPr lang="es-MX" sz="900"/>
          </a:p>
        </p:txBody>
      </p:sp>
      <p:sp>
        <p:nvSpPr>
          <p:cNvPr id="201" name="Freeform 152">
            <a:extLst>
              <a:ext uri="{FF2B5EF4-FFF2-40B4-BE49-F238E27FC236}">
                <a16:creationId xmlns:a16="http://schemas.microsoft.com/office/drawing/2014/main" id="{0B512FE4-5B68-E944-8659-BCCA2692E262}"/>
              </a:ext>
            </a:extLst>
          </p:cNvPr>
          <p:cNvSpPr>
            <a:spLocks noChangeArrowheads="1"/>
          </p:cNvSpPr>
          <p:nvPr/>
        </p:nvSpPr>
        <p:spPr bwMode="auto">
          <a:xfrm>
            <a:off x="5053921" y="3257543"/>
            <a:ext cx="2129572" cy="1866662"/>
          </a:xfrm>
          <a:custGeom>
            <a:avLst/>
            <a:gdLst>
              <a:gd name="T0" fmla="*/ 2818 w 3927"/>
              <a:gd name="T1" fmla="*/ 0 h 3446"/>
              <a:gd name="T2" fmla="*/ 2818 w 3927"/>
              <a:gd name="T3" fmla="*/ 0 h 3446"/>
              <a:gd name="T4" fmla="*/ 1116 w 3927"/>
              <a:gd name="T5" fmla="*/ 0 h 3446"/>
              <a:gd name="T6" fmla="*/ 896 w 3927"/>
              <a:gd name="T7" fmla="*/ 122 h 3446"/>
              <a:gd name="T8" fmla="*/ 49 w 3927"/>
              <a:gd name="T9" fmla="*/ 1596 h 3446"/>
              <a:gd name="T10" fmla="*/ 49 w 3927"/>
              <a:gd name="T11" fmla="*/ 1848 h 3446"/>
              <a:gd name="T12" fmla="*/ 896 w 3927"/>
              <a:gd name="T13" fmla="*/ 3315 h 3446"/>
              <a:gd name="T14" fmla="*/ 1116 w 3927"/>
              <a:gd name="T15" fmla="*/ 3445 h 3446"/>
              <a:gd name="T16" fmla="*/ 2818 w 3927"/>
              <a:gd name="T17" fmla="*/ 3445 h 3446"/>
              <a:gd name="T18" fmla="*/ 3030 w 3927"/>
              <a:gd name="T19" fmla="*/ 3315 h 3446"/>
              <a:gd name="T20" fmla="*/ 3878 w 3927"/>
              <a:gd name="T21" fmla="*/ 1848 h 3446"/>
              <a:gd name="T22" fmla="*/ 3878 w 3927"/>
              <a:gd name="T23" fmla="*/ 1596 h 3446"/>
              <a:gd name="T24" fmla="*/ 3030 w 3927"/>
              <a:gd name="T25" fmla="*/ 122 h 3446"/>
              <a:gd name="T26" fmla="*/ 2818 w 3927"/>
              <a:gd name="T27" fmla="*/ 0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7" h="3446">
                <a:moveTo>
                  <a:pt x="2818" y="0"/>
                </a:moveTo>
                <a:lnTo>
                  <a:pt x="2818" y="0"/>
                </a:lnTo>
                <a:cubicBezTo>
                  <a:pt x="1116" y="0"/>
                  <a:pt x="1116" y="0"/>
                  <a:pt x="1116" y="0"/>
                </a:cubicBezTo>
                <a:cubicBezTo>
                  <a:pt x="1027" y="0"/>
                  <a:pt x="945" y="49"/>
                  <a:pt x="896" y="122"/>
                </a:cubicBezTo>
                <a:cubicBezTo>
                  <a:pt x="49" y="1596"/>
                  <a:pt x="49" y="1596"/>
                  <a:pt x="49" y="1596"/>
                </a:cubicBezTo>
                <a:cubicBezTo>
                  <a:pt x="0" y="1677"/>
                  <a:pt x="0" y="1767"/>
                  <a:pt x="49" y="1848"/>
                </a:cubicBezTo>
                <a:cubicBezTo>
                  <a:pt x="896" y="3315"/>
                  <a:pt x="896" y="3315"/>
                  <a:pt x="896" y="3315"/>
                </a:cubicBezTo>
                <a:cubicBezTo>
                  <a:pt x="945" y="3397"/>
                  <a:pt x="1027" y="3445"/>
                  <a:pt x="1116" y="3445"/>
                </a:cubicBezTo>
                <a:cubicBezTo>
                  <a:pt x="2818" y="3445"/>
                  <a:pt x="2818" y="3445"/>
                  <a:pt x="2818" y="3445"/>
                </a:cubicBezTo>
                <a:cubicBezTo>
                  <a:pt x="2900" y="3445"/>
                  <a:pt x="2990" y="3397"/>
                  <a:pt x="3030" y="3315"/>
                </a:cubicBezTo>
                <a:cubicBezTo>
                  <a:pt x="3878" y="1848"/>
                  <a:pt x="3878" y="1848"/>
                  <a:pt x="3878" y="1848"/>
                </a:cubicBezTo>
                <a:cubicBezTo>
                  <a:pt x="3926" y="1767"/>
                  <a:pt x="3926" y="1677"/>
                  <a:pt x="3878" y="1596"/>
                </a:cubicBezTo>
                <a:cubicBezTo>
                  <a:pt x="3030" y="122"/>
                  <a:pt x="3030" y="122"/>
                  <a:pt x="3030" y="122"/>
                </a:cubicBezTo>
                <a:cubicBezTo>
                  <a:pt x="2990" y="49"/>
                  <a:pt x="2900" y="0"/>
                  <a:pt x="2818" y="0"/>
                </a:cubicBezTo>
              </a:path>
            </a:pathLst>
          </a:custGeom>
          <a:solidFill>
            <a:schemeClr val="bg2"/>
          </a:solidFill>
          <a:ln>
            <a:noFill/>
          </a:ln>
          <a:effectLst/>
        </p:spPr>
        <p:txBody>
          <a:bodyPr wrap="none" anchor="ctr"/>
          <a:lstStyle/>
          <a:p>
            <a:endParaRPr lang="es-MX" sz="900"/>
          </a:p>
        </p:txBody>
      </p:sp>
      <p:sp>
        <p:nvSpPr>
          <p:cNvPr id="212" name="Freeform 153">
            <a:extLst>
              <a:ext uri="{FF2B5EF4-FFF2-40B4-BE49-F238E27FC236}">
                <a16:creationId xmlns:a16="http://schemas.microsoft.com/office/drawing/2014/main" id="{710894D6-9D64-DB4B-BBDC-0D54D46FDB27}"/>
              </a:ext>
            </a:extLst>
          </p:cNvPr>
          <p:cNvSpPr>
            <a:spLocks noChangeArrowheads="1"/>
          </p:cNvSpPr>
          <p:nvPr/>
        </p:nvSpPr>
        <p:spPr bwMode="auto">
          <a:xfrm>
            <a:off x="8904359" y="3092626"/>
            <a:ext cx="2504817" cy="2194105"/>
          </a:xfrm>
          <a:custGeom>
            <a:avLst/>
            <a:gdLst>
              <a:gd name="T0" fmla="*/ 3341 w 4621"/>
              <a:gd name="T1" fmla="*/ 0 h 4050"/>
              <a:gd name="T2" fmla="*/ 3341 w 4621"/>
              <a:gd name="T3" fmla="*/ 0 h 4050"/>
              <a:gd name="T4" fmla="*/ 1287 w 4621"/>
              <a:gd name="T5" fmla="*/ 0 h 4050"/>
              <a:gd name="T6" fmla="*/ 1075 w 4621"/>
              <a:gd name="T7" fmla="*/ 122 h 4050"/>
              <a:gd name="T8" fmla="*/ 48 w 4621"/>
              <a:gd name="T9" fmla="*/ 1898 h 4050"/>
              <a:gd name="T10" fmla="*/ 48 w 4621"/>
              <a:gd name="T11" fmla="*/ 2150 h 4050"/>
              <a:gd name="T12" fmla="*/ 1075 w 4621"/>
              <a:gd name="T13" fmla="*/ 3927 h 4050"/>
              <a:gd name="T14" fmla="*/ 1287 w 4621"/>
              <a:gd name="T15" fmla="*/ 4049 h 4050"/>
              <a:gd name="T16" fmla="*/ 3341 w 4621"/>
              <a:gd name="T17" fmla="*/ 4049 h 4050"/>
              <a:gd name="T18" fmla="*/ 3553 w 4621"/>
              <a:gd name="T19" fmla="*/ 3927 h 4050"/>
              <a:gd name="T20" fmla="*/ 4579 w 4621"/>
              <a:gd name="T21" fmla="*/ 2150 h 4050"/>
              <a:gd name="T22" fmla="*/ 4579 w 4621"/>
              <a:gd name="T23" fmla="*/ 1898 h 4050"/>
              <a:gd name="T24" fmla="*/ 3553 w 4621"/>
              <a:gd name="T25" fmla="*/ 122 h 4050"/>
              <a:gd name="T26" fmla="*/ 3341 w 4621"/>
              <a:gd name="T27" fmla="*/ 0 h 4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1" h="4050">
                <a:moveTo>
                  <a:pt x="3341" y="0"/>
                </a:moveTo>
                <a:lnTo>
                  <a:pt x="3341" y="0"/>
                </a:lnTo>
                <a:cubicBezTo>
                  <a:pt x="1287" y="0"/>
                  <a:pt x="1287" y="0"/>
                  <a:pt x="1287" y="0"/>
                </a:cubicBezTo>
                <a:cubicBezTo>
                  <a:pt x="1198" y="0"/>
                  <a:pt x="1116" y="49"/>
                  <a:pt x="1075" y="122"/>
                </a:cubicBezTo>
                <a:cubicBezTo>
                  <a:pt x="48" y="1898"/>
                  <a:pt x="48" y="1898"/>
                  <a:pt x="48" y="1898"/>
                </a:cubicBezTo>
                <a:cubicBezTo>
                  <a:pt x="0" y="1979"/>
                  <a:pt x="0" y="2069"/>
                  <a:pt x="48" y="2150"/>
                </a:cubicBezTo>
                <a:cubicBezTo>
                  <a:pt x="1075" y="3927"/>
                  <a:pt x="1075" y="3927"/>
                  <a:pt x="1075" y="3927"/>
                </a:cubicBezTo>
                <a:cubicBezTo>
                  <a:pt x="1116" y="4000"/>
                  <a:pt x="1198" y="4049"/>
                  <a:pt x="1287" y="4049"/>
                </a:cubicBezTo>
                <a:cubicBezTo>
                  <a:pt x="3341" y="4049"/>
                  <a:pt x="3341" y="4049"/>
                  <a:pt x="3341" y="4049"/>
                </a:cubicBezTo>
                <a:cubicBezTo>
                  <a:pt x="3430" y="4049"/>
                  <a:pt x="3512" y="4000"/>
                  <a:pt x="3553" y="3927"/>
                </a:cubicBezTo>
                <a:cubicBezTo>
                  <a:pt x="4579" y="2150"/>
                  <a:pt x="4579" y="2150"/>
                  <a:pt x="4579" y="2150"/>
                </a:cubicBezTo>
                <a:cubicBezTo>
                  <a:pt x="4620" y="2069"/>
                  <a:pt x="4620" y="1979"/>
                  <a:pt x="4579" y="1898"/>
                </a:cubicBezTo>
                <a:cubicBezTo>
                  <a:pt x="3553" y="122"/>
                  <a:pt x="3553" y="122"/>
                  <a:pt x="3553" y="122"/>
                </a:cubicBezTo>
                <a:cubicBezTo>
                  <a:pt x="3512" y="49"/>
                  <a:pt x="3430" y="0"/>
                  <a:pt x="3341" y="0"/>
                </a:cubicBezTo>
              </a:path>
            </a:pathLst>
          </a:custGeom>
          <a:solidFill>
            <a:schemeClr val="tx2"/>
          </a:solidFill>
          <a:ln>
            <a:noFill/>
          </a:ln>
          <a:effectLst/>
        </p:spPr>
        <p:txBody>
          <a:bodyPr wrap="none" anchor="ctr"/>
          <a:lstStyle/>
          <a:p>
            <a:endParaRPr lang="es-MX" sz="900"/>
          </a:p>
        </p:txBody>
      </p:sp>
      <p:sp>
        <p:nvSpPr>
          <p:cNvPr id="213" name="Freeform 154">
            <a:extLst>
              <a:ext uri="{FF2B5EF4-FFF2-40B4-BE49-F238E27FC236}">
                <a16:creationId xmlns:a16="http://schemas.microsoft.com/office/drawing/2014/main" id="{444E1478-A723-6043-BD0F-B70994D0177B}"/>
              </a:ext>
            </a:extLst>
          </p:cNvPr>
          <p:cNvSpPr>
            <a:spLocks noChangeArrowheads="1"/>
          </p:cNvSpPr>
          <p:nvPr/>
        </p:nvSpPr>
        <p:spPr bwMode="auto">
          <a:xfrm>
            <a:off x="9093177" y="3257543"/>
            <a:ext cx="2129572" cy="1866662"/>
          </a:xfrm>
          <a:custGeom>
            <a:avLst/>
            <a:gdLst>
              <a:gd name="T0" fmla="*/ 2811 w 3929"/>
              <a:gd name="T1" fmla="*/ 0 h 3446"/>
              <a:gd name="T2" fmla="*/ 2811 w 3929"/>
              <a:gd name="T3" fmla="*/ 0 h 3446"/>
              <a:gd name="T4" fmla="*/ 1108 w 3929"/>
              <a:gd name="T5" fmla="*/ 0 h 3446"/>
              <a:gd name="T6" fmla="*/ 896 w 3929"/>
              <a:gd name="T7" fmla="*/ 122 h 3446"/>
              <a:gd name="T8" fmla="*/ 49 w 3929"/>
              <a:gd name="T9" fmla="*/ 1596 h 3446"/>
              <a:gd name="T10" fmla="*/ 49 w 3929"/>
              <a:gd name="T11" fmla="*/ 1848 h 3446"/>
              <a:gd name="T12" fmla="*/ 896 w 3929"/>
              <a:gd name="T13" fmla="*/ 3315 h 3446"/>
              <a:gd name="T14" fmla="*/ 1108 w 3929"/>
              <a:gd name="T15" fmla="*/ 3445 h 3446"/>
              <a:gd name="T16" fmla="*/ 2811 w 3929"/>
              <a:gd name="T17" fmla="*/ 3445 h 3446"/>
              <a:gd name="T18" fmla="*/ 3031 w 3929"/>
              <a:gd name="T19" fmla="*/ 3315 h 3446"/>
              <a:gd name="T20" fmla="*/ 3879 w 3929"/>
              <a:gd name="T21" fmla="*/ 1848 h 3446"/>
              <a:gd name="T22" fmla="*/ 3879 w 3929"/>
              <a:gd name="T23" fmla="*/ 1596 h 3446"/>
              <a:gd name="T24" fmla="*/ 3031 w 3929"/>
              <a:gd name="T25" fmla="*/ 122 h 3446"/>
              <a:gd name="T26" fmla="*/ 2811 w 3929"/>
              <a:gd name="T27" fmla="*/ 0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9" h="3446">
                <a:moveTo>
                  <a:pt x="2811" y="0"/>
                </a:moveTo>
                <a:lnTo>
                  <a:pt x="2811" y="0"/>
                </a:lnTo>
                <a:cubicBezTo>
                  <a:pt x="1108" y="0"/>
                  <a:pt x="1108" y="0"/>
                  <a:pt x="1108" y="0"/>
                </a:cubicBezTo>
                <a:cubicBezTo>
                  <a:pt x="1027" y="0"/>
                  <a:pt x="937" y="49"/>
                  <a:pt x="896" y="122"/>
                </a:cubicBezTo>
                <a:cubicBezTo>
                  <a:pt x="49" y="1596"/>
                  <a:pt x="49" y="1596"/>
                  <a:pt x="49" y="1596"/>
                </a:cubicBezTo>
                <a:cubicBezTo>
                  <a:pt x="0" y="1677"/>
                  <a:pt x="0" y="1767"/>
                  <a:pt x="49" y="1848"/>
                </a:cubicBezTo>
                <a:cubicBezTo>
                  <a:pt x="896" y="3315"/>
                  <a:pt x="896" y="3315"/>
                  <a:pt x="896" y="3315"/>
                </a:cubicBezTo>
                <a:cubicBezTo>
                  <a:pt x="937" y="3397"/>
                  <a:pt x="1027" y="3445"/>
                  <a:pt x="1108" y="3445"/>
                </a:cubicBezTo>
                <a:cubicBezTo>
                  <a:pt x="2811" y="3445"/>
                  <a:pt x="2811" y="3445"/>
                  <a:pt x="2811" y="3445"/>
                </a:cubicBezTo>
                <a:cubicBezTo>
                  <a:pt x="2901" y="3445"/>
                  <a:pt x="2982" y="3397"/>
                  <a:pt x="3031" y="3315"/>
                </a:cubicBezTo>
                <a:cubicBezTo>
                  <a:pt x="3879" y="1848"/>
                  <a:pt x="3879" y="1848"/>
                  <a:pt x="3879" y="1848"/>
                </a:cubicBezTo>
                <a:cubicBezTo>
                  <a:pt x="3928" y="1767"/>
                  <a:pt x="3928" y="1677"/>
                  <a:pt x="3879" y="1596"/>
                </a:cubicBezTo>
                <a:cubicBezTo>
                  <a:pt x="3031" y="122"/>
                  <a:pt x="3031" y="122"/>
                  <a:pt x="3031" y="122"/>
                </a:cubicBezTo>
                <a:cubicBezTo>
                  <a:pt x="2982" y="49"/>
                  <a:pt x="2901" y="0"/>
                  <a:pt x="2811" y="0"/>
                </a:cubicBezTo>
              </a:path>
            </a:pathLst>
          </a:custGeom>
          <a:solidFill>
            <a:schemeClr val="bg2"/>
          </a:solidFill>
          <a:ln>
            <a:noFill/>
          </a:ln>
          <a:effectLst/>
        </p:spPr>
        <p:txBody>
          <a:bodyPr wrap="none" anchor="ctr"/>
          <a:lstStyle/>
          <a:p>
            <a:endParaRPr lang="es-MX" sz="900"/>
          </a:p>
        </p:txBody>
      </p:sp>
      <p:sp>
        <p:nvSpPr>
          <p:cNvPr id="299" name="CuadroTexto 298">
            <a:extLst>
              <a:ext uri="{FF2B5EF4-FFF2-40B4-BE49-F238E27FC236}">
                <a16:creationId xmlns:a16="http://schemas.microsoft.com/office/drawing/2014/main" id="{DC0F4E0B-C0E7-DD4B-8C01-B3B4CA6BD6AE}"/>
              </a:ext>
            </a:extLst>
          </p:cNvPr>
          <p:cNvSpPr txBox="1"/>
          <p:nvPr/>
        </p:nvSpPr>
        <p:spPr>
          <a:xfrm>
            <a:off x="4202694" y="1043934"/>
            <a:ext cx="3786614" cy="584775"/>
          </a:xfrm>
          <a:prstGeom prst="rect">
            <a:avLst/>
          </a:prstGeom>
          <a:noFill/>
        </p:spPr>
        <p:txBody>
          <a:bodyPr wrap="none" rtlCol="0">
            <a:spAutoFit/>
          </a:bodyPr>
          <a:lstStyle/>
          <a:p>
            <a:pPr algn="ctr"/>
            <a:r>
              <a:rPr lang="en-US" sz="3200" b="1" dirty="0">
                <a:solidFill>
                  <a:schemeClr val="tx2"/>
                </a:solidFill>
                <a:latin typeface="Lato Heavy" charset="0"/>
                <a:ea typeface="Lato Heavy" charset="0"/>
                <a:cs typeface="Lato Heavy" charset="0"/>
              </a:rPr>
              <a:t>	</a:t>
            </a:r>
            <a:r>
              <a:rPr lang="en-US" sz="3200" b="1" dirty="0"/>
              <a:t>7 Tests of Just Cause</a:t>
            </a:r>
          </a:p>
        </p:txBody>
      </p:sp>
      <p:grpSp>
        <p:nvGrpSpPr>
          <p:cNvPr id="301" name="Grupo 300">
            <a:extLst>
              <a:ext uri="{FF2B5EF4-FFF2-40B4-BE49-F238E27FC236}">
                <a16:creationId xmlns:a16="http://schemas.microsoft.com/office/drawing/2014/main" id="{8F769F69-D939-E84B-B6E0-DDB02EB76E2E}"/>
              </a:ext>
            </a:extLst>
          </p:cNvPr>
          <p:cNvGrpSpPr/>
          <p:nvPr/>
        </p:nvGrpSpPr>
        <p:grpSpPr>
          <a:xfrm>
            <a:off x="1212869" y="3982827"/>
            <a:ext cx="1643360" cy="920630"/>
            <a:chOff x="4132623" y="10754911"/>
            <a:chExt cx="4536537" cy="1841255"/>
          </a:xfrm>
        </p:grpSpPr>
        <p:sp>
          <p:nvSpPr>
            <p:cNvPr id="302" name="CuadroTexto 395">
              <a:extLst>
                <a:ext uri="{FF2B5EF4-FFF2-40B4-BE49-F238E27FC236}">
                  <a16:creationId xmlns:a16="http://schemas.microsoft.com/office/drawing/2014/main" id="{1FC2214B-1ABE-CC47-A33C-E136EC3F93F6}"/>
                </a:ext>
              </a:extLst>
            </p:cNvPr>
            <p:cNvSpPr txBox="1"/>
            <p:nvPr/>
          </p:nvSpPr>
          <p:spPr>
            <a:xfrm flipH="1">
              <a:off x="4132623" y="10754911"/>
              <a:ext cx="4536537" cy="553997"/>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Adequate warning</a:t>
              </a:r>
            </a:p>
          </p:txBody>
        </p:sp>
        <p:sp>
          <p:nvSpPr>
            <p:cNvPr id="303" name="Rectangle 40">
              <a:extLst>
                <a:ext uri="{FF2B5EF4-FFF2-40B4-BE49-F238E27FC236}">
                  <a16:creationId xmlns:a16="http://schemas.microsoft.com/office/drawing/2014/main" id="{3043B0AA-A7CA-574B-903D-210B6F527529}"/>
                </a:ext>
              </a:extLst>
            </p:cNvPr>
            <p:cNvSpPr/>
            <p:nvPr/>
          </p:nvSpPr>
          <p:spPr>
            <a:xfrm>
              <a:off x="4274481" y="11180398"/>
              <a:ext cx="4236805" cy="1415768"/>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Employee informed of the policy AND consequences for violating.</a:t>
              </a:r>
            </a:p>
          </p:txBody>
        </p:sp>
      </p:grpSp>
      <p:grpSp>
        <p:nvGrpSpPr>
          <p:cNvPr id="304" name="Grupo 303">
            <a:extLst>
              <a:ext uri="{FF2B5EF4-FFF2-40B4-BE49-F238E27FC236}">
                <a16:creationId xmlns:a16="http://schemas.microsoft.com/office/drawing/2014/main" id="{790EDA2C-4091-B944-9C54-0F8C1042D190}"/>
              </a:ext>
            </a:extLst>
          </p:cNvPr>
          <p:cNvGrpSpPr/>
          <p:nvPr/>
        </p:nvGrpSpPr>
        <p:grpSpPr>
          <a:xfrm>
            <a:off x="3304201" y="5063932"/>
            <a:ext cx="1534782" cy="962797"/>
            <a:chOff x="4274481" y="10362802"/>
            <a:chExt cx="4236804" cy="1925592"/>
          </a:xfrm>
        </p:grpSpPr>
        <p:sp>
          <p:nvSpPr>
            <p:cNvPr id="305" name="CuadroTexto 395">
              <a:extLst>
                <a:ext uri="{FF2B5EF4-FFF2-40B4-BE49-F238E27FC236}">
                  <a16:creationId xmlns:a16="http://schemas.microsoft.com/office/drawing/2014/main" id="{1A2691BA-129D-DF41-86E6-F29595408A79}"/>
                </a:ext>
              </a:extLst>
            </p:cNvPr>
            <p:cNvSpPr txBox="1"/>
            <p:nvPr/>
          </p:nvSpPr>
          <p:spPr>
            <a:xfrm flipH="1">
              <a:off x="4713799" y="10362802"/>
              <a:ext cx="3309740" cy="923329"/>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Sufficient Investigation</a:t>
              </a:r>
            </a:p>
          </p:txBody>
        </p:sp>
        <p:sp>
          <p:nvSpPr>
            <p:cNvPr id="306" name="Rectangle 40">
              <a:extLst>
                <a:ext uri="{FF2B5EF4-FFF2-40B4-BE49-F238E27FC236}">
                  <a16:creationId xmlns:a16="http://schemas.microsoft.com/office/drawing/2014/main" id="{57120EFD-4CCE-9B41-A3E7-AF2164F050F3}"/>
                </a:ext>
              </a:extLst>
            </p:cNvPr>
            <p:cNvSpPr/>
            <p:nvPr/>
          </p:nvSpPr>
          <p:spPr>
            <a:xfrm>
              <a:off x="4274481" y="11180399"/>
              <a:ext cx="4236804" cy="1107995"/>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Investigation conducted before deciding on disciplinary action</a:t>
              </a:r>
            </a:p>
          </p:txBody>
        </p:sp>
      </p:grpSp>
      <p:grpSp>
        <p:nvGrpSpPr>
          <p:cNvPr id="307" name="Grupo 306">
            <a:extLst>
              <a:ext uri="{FF2B5EF4-FFF2-40B4-BE49-F238E27FC236}">
                <a16:creationId xmlns:a16="http://schemas.microsoft.com/office/drawing/2014/main" id="{E6DCC911-0490-5F43-B831-32DCE5FE2252}"/>
              </a:ext>
            </a:extLst>
          </p:cNvPr>
          <p:cNvGrpSpPr/>
          <p:nvPr/>
        </p:nvGrpSpPr>
        <p:grpSpPr>
          <a:xfrm>
            <a:off x="5351316" y="4027633"/>
            <a:ext cx="1534782" cy="612854"/>
            <a:chOff x="4274481" y="10754911"/>
            <a:chExt cx="4236804" cy="1225705"/>
          </a:xfrm>
        </p:grpSpPr>
        <p:sp>
          <p:nvSpPr>
            <p:cNvPr id="308" name="CuadroTexto 395">
              <a:extLst>
                <a:ext uri="{FF2B5EF4-FFF2-40B4-BE49-F238E27FC236}">
                  <a16:creationId xmlns:a16="http://schemas.microsoft.com/office/drawing/2014/main" id="{05FAAC3B-80DF-BA42-9B41-D71929C510F3}"/>
                </a:ext>
              </a:extLst>
            </p:cNvPr>
            <p:cNvSpPr txBox="1"/>
            <p:nvPr/>
          </p:nvSpPr>
          <p:spPr>
            <a:xfrm flipH="1">
              <a:off x="5061311" y="10754911"/>
              <a:ext cx="2663145" cy="553997"/>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Objectivity</a:t>
              </a:r>
            </a:p>
          </p:txBody>
        </p:sp>
        <p:sp>
          <p:nvSpPr>
            <p:cNvPr id="309" name="Rectangle 40">
              <a:extLst>
                <a:ext uri="{FF2B5EF4-FFF2-40B4-BE49-F238E27FC236}">
                  <a16:creationId xmlns:a16="http://schemas.microsoft.com/office/drawing/2014/main" id="{EA6C7156-47CC-E444-83FA-2920A0D6E3F7}"/>
                </a:ext>
              </a:extLst>
            </p:cNvPr>
            <p:cNvSpPr/>
            <p:nvPr/>
          </p:nvSpPr>
          <p:spPr>
            <a:xfrm>
              <a:off x="4274481" y="11180398"/>
              <a:ext cx="4236804" cy="800218"/>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Fair and objective investigation</a:t>
              </a:r>
            </a:p>
          </p:txBody>
        </p:sp>
      </p:grpSp>
      <p:grpSp>
        <p:nvGrpSpPr>
          <p:cNvPr id="310" name="Grupo 309">
            <a:extLst>
              <a:ext uri="{FF2B5EF4-FFF2-40B4-BE49-F238E27FC236}">
                <a16:creationId xmlns:a16="http://schemas.microsoft.com/office/drawing/2014/main" id="{BC6C2095-5196-1346-8B39-A013287FD977}"/>
              </a:ext>
            </a:extLst>
          </p:cNvPr>
          <p:cNvGrpSpPr/>
          <p:nvPr/>
        </p:nvGrpSpPr>
        <p:grpSpPr>
          <a:xfrm>
            <a:off x="7358994" y="5248283"/>
            <a:ext cx="1534782" cy="766742"/>
            <a:chOff x="4254688" y="10754911"/>
            <a:chExt cx="4236804" cy="1533480"/>
          </a:xfrm>
        </p:grpSpPr>
        <p:sp>
          <p:nvSpPr>
            <p:cNvPr id="311" name="CuadroTexto 395">
              <a:extLst>
                <a:ext uri="{FF2B5EF4-FFF2-40B4-BE49-F238E27FC236}">
                  <a16:creationId xmlns:a16="http://schemas.microsoft.com/office/drawing/2014/main" id="{A66E9E78-923F-8A4C-9EB7-AB2F755BADCB}"/>
                </a:ext>
              </a:extLst>
            </p:cNvPr>
            <p:cNvSpPr txBox="1"/>
            <p:nvPr/>
          </p:nvSpPr>
          <p:spPr>
            <a:xfrm flipH="1">
              <a:off x="4698429" y="10754911"/>
              <a:ext cx="3349323" cy="553997"/>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Uniformity</a:t>
              </a:r>
            </a:p>
          </p:txBody>
        </p:sp>
        <p:sp>
          <p:nvSpPr>
            <p:cNvPr id="312" name="Rectangle 40">
              <a:extLst>
                <a:ext uri="{FF2B5EF4-FFF2-40B4-BE49-F238E27FC236}">
                  <a16:creationId xmlns:a16="http://schemas.microsoft.com/office/drawing/2014/main" id="{4539A1D2-17D1-EA4A-8D6F-509DFBB56FEB}"/>
                </a:ext>
              </a:extLst>
            </p:cNvPr>
            <p:cNvSpPr/>
            <p:nvPr/>
          </p:nvSpPr>
          <p:spPr>
            <a:xfrm>
              <a:off x="4254688" y="11180398"/>
              <a:ext cx="4236804" cy="1107993"/>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Have rules been applied equally, without discrimination?</a:t>
              </a:r>
            </a:p>
          </p:txBody>
        </p:sp>
      </p:grpSp>
      <p:grpSp>
        <p:nvGrpSpPr>
          <p:cNvPr id="313" name="Grupo 312">
            <a:extLst>
              <a:ext uri="{FF2B5EF4-FFF2-40B4-BE49-F238E27FC236}">
                <a16:creationId xmlns:a16="http://schemas.microsoft.com/office/drawing/2014/main" id="{E91AF005-CB4D-4D49-A8F4-E70DB447A85A}"/>
              </a:ext>
            </a:extLst>
          </p:cNvPr>
          <p:cNvGrpSpPr/>
          <p:nvPr/>
        </p:nvGrpSpPr>
        <p:grpSpPr>
          <a:xfrm>
            <a:off x="9444349" y="4027627"/>
            <a:ext cx="1534782" cy="805827"/>
            <a:chOff x="4274481" y="10754911"/>
            <a:chExt cx="4236804" cy="1611652"/>
          </a:xfrm>
        </p:grpSpPr>
        <p:sp>
          <p:nvSpPr>
            <p:cNvPr id="314" name="CuadroTexto 395">
              <a:extLst>
                <a:ext uri="{FF2B5EF4-FFF2-40B4-BE49-F238E27FC236}">
                  <a16:creationId xmlns:a16="http://schemas.microsoft.com/office/drawing/2014/main" id="{7E107B66-D825-FC4D-BAD7-7D3C88B596B0}"/>
                </a:ext>
              </a:extLst>
            </p:cNvPr>
            <p:cNvSpPr txBox="1"/>
            <p:nvPr/>
          </p:nvSpPr>
          <p:spPr>
            <a:xfrm flipH="1">
              <a:off x="4505175" y="10754911"/>
              <a:ext cx="3775418" cy="923329"/>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Reasonable Discipline</a:t>
              </a:r>
            </a:p>
          </p:txBody>
        </p:sp>
        <p:sp>
          <p:nvSpPr>
            <p:cNvPr id="315" name="Rectangle 40">
              <a:extLst>
                <a:ext uri="{FF2B5EF4-FFF2-40B4-BE49-F238E27FC236}">
                  <a16:creationId xmlns:a16="http://schemas.microsoft.com/office/drawing/2014/main" id="{23C20CBF-ECA3-EC43-B773-7CD77F16155A}"/>
                </a:ext>
              </a:extLst>
            </p:cNvPr>
            <p:cNvSpPr/>
            <p:nvPr/>
          </p:nvSpPr>
          <p:spPr>
            <a:xfrm>
              <a:off x="4274481" y="11566344"/>
              <a:ext cx="4236804" cy="800219"/>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Discipline appropriate for the situation.</a:t>
              </a:r>
            </a:p>
          </p:txBody>
        </p:sp>
      </p:grpSp>
      <p:sp>
        <p:nvSpPr>
          <p:cNvPr id="47" name="Freeform 147">
            <a:extLst>
              <a:ext uri="{FF2B5EF4-FFF2-40B4-BE49-F238E27FC236}">
                <a16:creationId xmlns:a16="http://schemas.microsoft.com/office/drawing/2014/main" id="{A0A61980-B276-4673-A5F5-C0A2248DCB04}"/>
              </a:ext>
            </a:extLst>
          </p:cNvPr>
          <p:cNvSpPr>
            <a:spLocks noChangeArrowheads="1"/>
          </p:cNvSpPr>
          <p:nvPr/>
        </p:nvSpPr>
        <p:spPr bwMode="auto">
          <a:xfrm>
            <a:off x="2783333" y="1837735"/>
            <a:ext cx="2504817" cy="2196495"/>
          </a:xfrm>
          <a:custGeom>
            <a:avLst/>
            <a:gdLst>
              <a:gd name="T0" fmla="*/ 3333 w 4621"/>
              <a:gd name="T1" fmla="*/ 0 h 4051"/>
              <a:gd name="T2" fmla="*/ 3333 w 4621"/>
              <a:gd name="T3" fmla="*/ 0 h 4051"/>
              <a:gd name="T4" fmla="*/ 1288 w 4621"/>
              <a:gd name="T5" fmla="*/ 0 h 4051"/>
              <a:gd name="T6" fmla="*/ 1068 w 4621"/>
              <a:gd name="T7" fmla="*/ 130 h 4051"/>
              <a:gd name="T8" fmla="*/ 49 w 4621"/>
              <a:gd name="T9" fmla="*/ 1899 h 4051"/>
              <a:gd name="T10" fmla="*/ 49 w 4621"/>
              <a:gd name="T11" fmla="*/ 2151 h 4051"/>
              <a:gd name="T12" fmla="*/ 1068 w 4621"/>
              <a:gd name="T13" fmla="*/ 3927 h 4051"/>
              <a:gd name="T14" fmla="*/ 1288 w 4621"/>
              <a:gd name="T15" fmla="*/ 4050 h 4051"/>
              <a:gd name="T16" fmla="*/ 3333 w 4621"/>
              <a:gd name="T17" fmla="*/ 4050 h 4051"/>
              <a:gd name="T18" fmla="*/ 3553 w 4621"/>
              <a:gd name="T19" fmla="*/ 3927 h 4051"/>
              <a:gd name="T20" fmla="*/ 4580 w 4621"/>
              <a:gd name="T21" fmla="*/ 2151 h 4051"/>
              <a:gd name="T22" fmla="*/ 4580 w 4621"/>
              <a:gd name="T23" fmla="*/ 1899 h 4051"/>
              <a:gd name="T24" fmla="*/ 3553 w 4621"/>
              <a:gd name="T25" fmla="*/ 130 h 4051"/>
              <a:gd name="T26" fmla="*/ 3333 w 4621"/>
              <a:gd name="T27" fmla="*/ 0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1" h="4051">
                <a:moveTo>
                  <a:pt x="3333" y="0"/>
                </a:moveTo>
                <a:lnTo>
                  <a:pt x="3333" y="0"/>
                </a:lnTo>
                <a:cubicBezTo>
                  <a:pt x="1288" y="0"/>
                  <a:pt x="1288" y="0"/>
                  <a:pt x="1288" y="0"/>
                </a:cubicBezTo>
                <a:cubicBezTo>
                  <a:pt x="1198" y="0"/>
                  <a:pt x="1117" y="49"/>
                  <a:pt x="1068" y="130"/>
                </a:cubicBezTo>
                <a:cubicBezTo>
                  <a:pt x="49" y="1899"/>
                  <a:pt x="49" y="1899"/>
                  <a:pt x="49" y="1899"/>
                </a:cubicBezTo>
                <a:cubicBezTo>
                  <a:pt x="0" y="1980"/>
                  <a:pt x="0" y="2078"/>
                  <a:pt x="49" y="2151"/>
                </a:cubicBezTo>
                <a:cubicBezTo>
                  <a:pt x="1068" y="3927"/>
                  <a:pt x="1068" y="3927"/>
                  <a:pt x="1068" y="3927"/>
                </a:cubicBezTo>
                <a:cubicBezTo>
                  <a:pt x="1117" y="4001"/>
                  <a:pt x="1198" y="4050"/>
                  <a:pt x="1288" y="4050"/>
                </a:cubicBezTo>
                <a:cubicBezTo>
                  <a:pt x="3333" y="4050"/>
                  <a:pt x="3333" y="4050"/>
                  <a:pt x="3333" y="4050"/>
                </a:cubicBezTo>
                <a:cubicBezTo>
                  <a:pt x="3422" y="4050"/>
                  <a:pt x="3504" y="4001"/>
                  <a:pt x="3553" y="3927"/>
                </a:cubicBezTo>
                <a:cubicBezTo>
                  <a:pt x="4580" y="2151"/>
                  <a:pt x="4580" y="2151"/>
                  <a:pt x="4580" y="2151"/>
                </a:cubicBezTo>
                <a:cubicBezTo>
                  <a:pt x="4620" y="2078"/>
                  <a:pt x="4620" y="1980"/>
                  <a:pt x="4580" y="1899"/>
                </a:cubicBezTo>
                <a:cubicBezTo>
                  <a:pt x="3553" y="130"/>
                  <a:pt x="3553" y="130"/>
                  <a:pt x="3553" y="130"/>
                </a:cubicBezTo>
                <a:cubicBezTo>
                  <a:pt x="3504" y="49"/>
                  <a:pt x="3422" y="0"/>
                  <a:pt x="3333" y="0"/>
                </a:cubicBezTo>
              </a:path>
            </a:pathLst>
          </a:custGeom>
          <a:solidFill>
            <a:schemeClr val="accent5"/>
          </a:solidFill>
          <a:ln>
            <a:noFill/>
          </a:ln>
          <a:effectLst/>
        </p:spPr>
        <p:txBody>
          <a:bodyPr wrap="none" anchor="ctr"/>
          <a:lstStyle/>
          <a:p>
            <a:endParaRPr lang="es-MX" sz="900"/>
          </a:p>
        </p:txBody>
      </p:sp>
      <p:sp>
        <p:nvSpPr>
          <p:cNvPr id="48" name="Freeform 148">
            <a:extLst>
              <a:ext uri="{FF2B5EF4-FFF2-40B4-BE49-F238E27FC236}">
                <a16:creationId xmlns:a16="http://schemas.microsoft.com/office/drawing/2014/main" id="{800E0F0F-C775-47BE-B811-D62124698171}"/>
              </a:ext>
            </a:extLst>
          </p:cNvPr>
          <p:cNvSpPr>
            <a:spLocks noChangeArrowheads="1"/>
          </p:cNvSpPr>
          <p:nvPr/>
        </p:nvSpPr>
        <p:spPr bwMode="auto">
          <a:xfrm>
            <a:off x="2974540" y="2000261"/>
            <a:ext cx="2124793" cy="1869053"/>
          </a:xfrm>
          <a:custGeom>
            <a:avLst/>
            <a:gdLst>
              <a:gd name="T0" fmla="*/ 2812 w 3921"/>
              <a:gd name="T1" fmla="*/ 0 h 3447"/>
              <a:gd name="T2" fmla="*/ 2812 w 3921"/>
              <a:gd name="T3" fmla="*/ 0 h 3447"/>
              <a:gd name="T4" fmla="*/ 1109 w 3921"/>
              <a:gd name="T5" fmla="*/ 0 h 3447"/>
              <a:gd name="T6" fmla="*/ 897 w 3921"/>
              <a:gd name="T7" fmla="*/ 130 h 3447"/>
              <a:gd name="T8" fmla="*/ 41 w 3921"/>
              <a:gd name="T9" fmla="*/ 1597 h 3447"/>
              <a:gd name="T10" fmla="*/ 41 w 3921"/>
              <a:gd name="T11" fmla="*/ 1849 h 3447"/>
              <a:gd name="T12" fmla="*/ 897 w 3921"/>
              <a:gd name="T13" fmla="*/ 3324 h 3447"/>
              <a:gd name="T14" fmla="*/ 1109 w 3921"/>
              <a:gd name="T15" fmla="*/ 3446 h 3447"/>
              <a:gd name="T16" fmla="*/ 2812 w 3921"/>
              <a:gd name="T17" fmla="*/ 3446 h 3447"/>
              <a:gd name="T18" fmla="*/ 3024 w 3921"/>
              <a:gd name="T19" fmla="*/ 3324 h 3447"/>
              <a:gd name="T20" fmla="*/ 3879 w 3921"/>
              <a:gd name="T21" fmla="*/ 1849 h 3447"/>
              <a:gd name="T22" fmla="*/ 3879 w 3921"/>
              <a:gd name="T23" fmla="*/ 1597 h 3447"/>
              <a:gd name="T24" fmla="*/ 3024 w 3921"/>
              <a:gd name="T25" fmla="*/ 130 h 3447"/>
              <a:gd name="T26" fmla="*/ 2812 w 3921"/>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1" h="3447">
                <a:moveTo>
                  <a:pt x="2812" y="0"/>
                </a:moveTo>
                <a:lnTo>
                  <a:pt x="2812" y="0"/>
                </a:lnTo>
                <a:cubicBezTo>
                  <a:pt x="1109" y="0"/>
                  <a:pt x="1109" y="0"/>
                  <a:pt x="1109" y="0"/>
                </a:cubicBezTo>
                <a:cubicBezTo>
                  <a:pt x="1019" y="0"/>
                  <a:pt x="938" y="48"/>
                  <a:pt x="897" y="130"/>
                </a:cubicBezTo>
                <a:cubicBezTo>
                  <a:pt x="41" y="1597"/>
                  <a:pt x="41" y="1597"/>
                  <a:pt x="41" y="1597"/>
                </a:cubicBezTo>
                <a:cubicBezTo>
                  <a:pt x="0" y="1678"/>
                  <a:pt x="0" y="1776"/>
                  <a:pt x="41" y="1849"/>
                </a:cubicBezTo>
                <a:cubicBezTo>
                  <a:pt x="897" y="3324"/>
                  <a:pt x="897" y="3324"/>
                  <a:pt x="897" y="3324"/>
                </a:cubicBezTo>
                <a:cubicBezTo>
                  <a:pt x="938" y="3397"/>
                  <a:pt x="1019" y="3446"/>
                  <a:pt x="1109" y="3446"/>
                </a:cubicBezTo>
                <a:cubicBezTo>
                  <a:pt x="2812" y="3446"/>
                  <a:pt x="2812" y="3446"/>
                  <a:pt x="2812" y="3446"/>
                </a:cubicBezTo>
                <a:cubicBezTo>
                  <a:pt x="2901" y="3446"/>
                  <a:pt x="2983" y="3397"/>
                  <a:pt x="3024" y="3324"/>
                </a:cubicBezTo>
                <a:cubicBezTo>
                  <a:pt x="3879" y="1849"/>
                  <a:pt x="3879" y="1849"/>
                  <a:pt x="3879" y="1849"/>
                </a:cubicBezTo>
                <a:cubicBezTo>
                  <a:pt x="3920" y="1776"/>
                  <a:pt x="3920" y="1678"/>
                  <a:pt x="3879" y="1597"/>
                </a:cubicBezTo>
                <a:cubicBezTo>
                  <a:pt x="3024" y="130"/>
                  <a:pt x="3024" y="130"/>
                  <a:pt x="3024" y="130"/>
                </a:cubicBezTo>
                <a:cubicBezTo>
                  <a:pt x="2983" y="48"/>
                  <a:pt x="2901" y="0"/>
                  <a:pt x="2812" y="0"/>
                </a:cubicBezTo>
              </a:path>
            </a:pathLst>
          </a:custGeom>
          <a:solidFill>
            <a:schemeClr val="bg2"/>
          </a:solidFill>
          <a:ln>
            <a:noFill/>
          </a:ln>
          <a:effectLst/>
        </p:spPr>
        <p:txBody>
          <a:bodyPr wrap="none" anchor="ctr"/>
          <a:lstStyle/>
          <a:p>
            <a:endParaRPr lang="es-MX" sz="900"/>
          </a:p>
        </p:txBody>
      </p:sp>
      <p:grpSp>
        <p:nvGrpSpPr>
          <p:cNvPr id="52" name="Grupo 303">
            <a:extLst>
              <a:ext uri="{FF2B5EF4-FFF2-40B4-BE49-F238E27FC236}">
                <a16:creationId xmlns:a16="http://schemas.microsoft.com/office/drawing/2014/main" id="{8BCAC521-117E-4F04-A0BF-768B07587972}"/>
              </a:ext>
            </a:extLst>
          </p:cNvPr>
          <p:cNvGrpSpPr/>
          <p:nvPr/>
        </p:nvGrpSpPr>
        <p:grpSpPr>
          <a:xfrm>
            <a:off x="3290598" y="2817219"/>
            <a:ext cx="1534782" cy="960642"/>
            <a:chOff x="4296308" y="10754911"/>
            <a:chExt cx="4236804" cy="1921282"/>
          </a:xfrm>
        </p:grpSpPr>
        <p:sp>
          <p:nvSpPr>
            <p:cNvPr id="53" name="CuadroTexto 395">
              <a:extLst>
                <a:ext uri="{FF2B5EF4-FFF2-40B4-BE49-F238E27FC236}">
                  <a16:creationId xmlns:a16="http://schemas.microsoft.com/office/drawing/2014/main" id="{7043418A-186D-4787-9012-CCF101D2A7D6}"/>
                </a:ext>
              </a:extLst>
            </p:cNvPr>
            <p:cNvSpPr txBox="1"/>
            <p:nvPr/>
          </p:nvSpPr>
          <p:spPr>
            <a:xfrm flipH="1">
              <a:off x="4574685" y="10754911"/>
              <a:ext cx="3662256" cy="923329"/>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Reasonable Policy</a:t>
              </a:r>
            </a:p>
          </p:txBody>
        </p:sp>
        <p:sp>
          <p:nvSpPr>
            <p:cNvPr id="54" name="Rectangle 40">
              <a:extLst>
                <a:ext uri="{FF2B5EF4-FFF2-40B4-BE49-F238E27FC236}">
                  <a16:creationId xmlns:a16="http://schemas.microsoft.com/office/drawing/2014/main" id="{9C2CB697-0008-4227-844B-62B8DF15C46C}"/>
                </a:ext>
              </a:extLst>
            </p:cNvPr>
            <p:cNvSpPr/>
            <p:nvPr/>
          </p:nvSpPr>
          <p:spPr>
            <a:xfrm>
              <a:off x="4296308" y="11568198"/>
              <a:ext cx="4236804" cy="1107995"/>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Related to orderly, efficient, and safe operations</a:t>
              </a:r>
            </a:p>
          </p:txBody>
        </p:sp>
      </p:grpSp>
      <p:sp>
        <p:nvSpPr>
          <p:cNvPr id="55" name="Freeform 149">
            <a:extLst>
              <a:ext uri="{FF2B5EF4-FFF2-40B4-BE49-F238E27FC236}">
                <a16:creationId xmlns:a16="http://schemas.microsoft.com/office/drawing/2014/main" id="{950874B3-25BC-4729-A879-0A0ECADA70D8}"/>
              </a:ext>
            </a:extLst>
          </p:cNvPr>
          <p:cNvSpPr>
            <a:spLocks noChangeArrowheads="1"/>
          </p:cNvSpPr>
          <p:nvPr/>
        </p:nvSpPr>
        <p:spPr bwMode="auto">
          <a:xfrm>
            <a:off x="6868002" y="1797703"/>
            <a:ext cx="2504817" cy="2196495"/>
          </a:xfrm>
          <a:custGeom>
            <a:avLst/>
            <a:gdLst>
              <a:gd name="T0" fmla="*/ 3333 w 4622"/>
              <a:gd name="T1" fmla="*/ 0 h 4051"/>
              <a:gd name="T2" fmla="*/ 3333 w 4622"/>
              <a:gd name="T3" fmla="*/ 0 h 4051"/>
              <a:gd name="T4" fmla="*/ 1288 w 4622"/>
              <a:gd name="T5" fmla="*/ 0 h 4051"/>
              <a:gd name="T6" fmla="*/ 1068 w 4622"/>
              <a:gd name="T7" fmla="*/ 130 h 4051"/>
              <a:gd name="T8" fmla="*/ 41 w 4622"/>
              <a:gd name="T9" fmla="*/ 1899 h 4051"/>
              <a:gd name="T10" fmla="*/ 41 w 4622"/>
              <a:gd name="T11" fmla="*/ 2151 h 4051"/>
              <a:gd name="T12" fmla="*/ 1068 w 4622"/>
              <a:gd name="T13" fmla="*/ 3927 h 4051"/>
              <a:gd name="T14" fmla="*/ 1288 w 4622"/>
              <a:gd name="T15" fmla="*/ 4050 h 4051"/>
              <a:gd name="T16" fmla="*/ 3333 w 4622"/>
              <a:gd name="T17" fmla="*/ 4050 h 4051"/>
              <a:gd name="T18" fmla="*/ 3553 w 4622"/>
              <a:gd name="T19" fmla="*/ 3927 h 4051"/>
              <a:gd name="T20" fmla="*/ 4580 w 4622"/>
              <a:gd name="T21" fmla="*/ 2151 h 4051"/>
              <a:gd name="T22" fmla="*/ 4580 w 4622"/>
              <a:gd name="T23" fmla="*/ 1899 h 4051"/>
              <a:gd name="T24" fmla="*/ 3553 w 4622"/>
              <a:gd name="T25" fmla="*/ 130 h 4051"/>
              <a:gd name="T26" fmla="*/ 3333 w 4622"/>
              <a:gd name="T27" fmla="*/ 0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2" h="4051">
                <a:moveTo>
                  <a:pt x="3333" y="0"/>
                </a:moveTo>
                <a:lnTo>
                  <a:pt x="3333" y="0"/>
                </a:lnTo>
                <a:cubicBezTo>
                  <a:pt x="1288" y="0"/>
                  <a:pt x="1288" y="0"/>
                  <a:pt x="1288" y="0"/>
                </a:cubicBezTo>
                <a:cubicBezTo>
                  <a:pt x="1198" y="0"/>
                  <a:pt x="1117" y="49"/>
                  <a:pt x="1068" y="130"/>
                </a:cubicBezTo>
                <a:cubicBezTo>
                  <a:pt x="41" y="1899"/>
                  <a:pt x="41" y="1899"/>
                  <a:pt x="41" y="1899"/>
                </a:cubicBezTo>
                <a:cubicBezTo>
                  <a:pt x="0" y="1980"/>
                  <a:pt x="0" y="2078"/>
                  <a:pt x="41" y="2151"/>
                </a:cubicBezTo>
                <a:cubicBezTo>
                  <a:pt x="1068" y="3927"/>
                  <a:pt x="1068" y="3927"/>
                  <a:pt x="1068" y="3927"/>
                </a:cubicBezTo>
                <a:cubicBezTo>
                  <a:pt x="1117" y="4001"/>
                  <a:pt x="1198" y="4050"/>
                  <a:pt x="1288" y="4050"/>
                </a:cubicBezTo>
                <a:cubicBezTo>
                  <a:pt x="3333" y="4050"/>
                  <a:pt x="3333" y="4050"/>
                  <a:pt x="3333" y="4050"/>
                </a:cubicBezTo>
                <a:cubicBezTo>
                  <a:pt x="3423" y="4050"/>
                  <a:pt x="3504" y="4001"/>
                  <a:pt x="3553" y="3927"/>
                </a:cubicBezTo>
                <a:cubicBezTo>
                  <a:pt x="4580" y="2151"/>
                  <a:pt x="4580" y="2151"/>
                  <a:pt x="4580" y="2151"/>
                </a:cubicBezTo>
                <a:cubicBezTo>
                  <a:pt x="4621" y="2078"/>
                  <a:pt x="4621" y="1980"/>
                  <a:pt x="4580" y="1899"/>
                </a:cubicBezTo>
                <a:cubicBezTo>
                  <a:pt x="3553" y="130"/>
                  <a:pt x="3553" y="130"/>
                  <a:pt x="3553" y="130"/>
                </a:cubicBezTo>
                <a:cubicBezTo>
                  <a:pt x="3504" y="49"/>
                  <a:pt x="3423" y="0"/>
                  <a:pt x="3333" y="0"/>
                </a:cubicBezTo>
              </a:path>
            </a:pathLst>
          </a:custGeom>
          <a:solidFill>
            <a:schemeClr val="accent6"/>
          </a:solidFill>
          <a:ln>
            <a:noFill/>
          </a:ln>
          <a:effectLst/>
        </p:spPr>
        <p:txBody>
          <a:bodyPr wrap="none" anchor="ctr"/>
          <a:lstStyle/>
          <a:p>
            <a:endParaRPr lang="es-MX" sz="900"/>
          </a:p>
        </p:txBody>
      </p:sp>
      <p:sp>
        <p:nvSpPr>
          <p:cNvPr id="56" name="Freeform 150">
            <a:extLst>
              <a:ext uri="{FF2B5EF4-FFF2-40B4-BE49-F238E27FC236}">
                <a16:creationId xmlns:a16="http://schemas.microsoft.com/office/drawing/2014/main" id="{82933B19-CAC9-44C8-8BCA-D96E4D892282}"/>
              </a:ext>
            </a:extLst>
          </p:cNvPr>
          <p:cNvSpPr>
            <a:spLocks noChangeArrowheads="1"/>
          </p:cNvSpPr>
          <p:nvPr/>
        </p:nvSpPr>
        <p:spPr bwMode="auto">
          <a:xfrm>
            <a:off x="7056820" y="1960229"/>
            <a:ext cx="2124792" cy="1869053"/>
          </a:xfrm>
          <a:custGeom>
            <a:avLst/>
            <a:gdLst>
              <a:gd name="T0" fmla="*/ 2811 w 3920"/>
              <a:gd name="T1" fmla="*/ 0 h 3447"/>
              <a:gd name="T2" fmla="*/ 2811 w 3920"/>
              <a:gd name="T3" fmla="*/ 0 h 3447"/>
              <a:gd name="T4" fmla="*/ 1108 w 3920"/>
              <a:gd name="T5" fmla="*/ 0 h 3447"/>
              <a:gd name="T6" fmla="*/ 896 w 3920"/>
              <a:gd name="T7" fmla="*/ 130 h 3447"/>
              <a:gd name="T8" fmla="*/ 41 w 3920"/>
              <a:gd name="T9" fmla="*/ 1597 h 3447"/>
              <a:gd name="T10" fmla="*/ 41 w 3920"/>
              <a:gd name="T11" fmla="*/ 1849 h 3447"/>
              <a:gd name="T12" fmla="*/ 896 w 3920"/>
              <a:gd name="T13" fmla="*/ 3324 h 3447"/>
              <a:gd name="T14" fmla="*/ 1108 w 3920"/>
              <a:gd name="T15" fmla="*/ 3446 h 3447"/>
              <a:gd name="T16" fmla="*/ 2811 w 3920"/>
              <a:gd name="T17" fmla="*/ 3446 h 3447"/>
              <a:gd name="T18" fmla="*/ 3023 w 3920"/>
              <a:gd name="T19" fmla="*/ 3324 h 3447"/>
              <a:gd name="T20" fmla="*/ 3879 w 3920"/>
              <a:gd name="T21" fmla="*/ 1849 h 3447"/>
              <a:gd name="T22" fmla="*/ 3879 w 3920"/>
              <a:gd name="T23" fmla="*/ 1597 h 3447"/>
              <a:gd name="T24" fmla="*/ 3023 w 3920"/>
              <a:gd name="T25" fmla="*/ 130 h 3447"/>
              <a:gd name="T26" fmla="*/ 2811 w 3920"/>
              <a:gd name="T27" fmla="*/ 0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0" h="3447">
                <a:moveTo>
                  <a:pt x="2811" y="0"/>
                </a:moveTo>
                <a:lnTo>
                  <a:pt x="2811" y="0"/>
                </a:lnTo>
                <a:cubicBezTo>
                  <a:pt x="1108" y="0"/>
                  <a:pt x="1108" y="0"/>
                  <a:pt x="1108" y="0"/>
                </a:cubicBezTo>
                <a:cubicBezTo>
                  <a:pt x="1018" y="0"/>
                  <a:pt x="937" y="48"/>
                  <a:pt x="896" y="130"/>
                </a:cubicBezTo>
                <a:cubicBezTo>
                  <a:pt x="41" y="1597"/>
                  <a:pt x="41" y="1597"/>
                  <a:pt x="41" y="1597"/>
                </a:cubicBezTo>
                <a:cubicBezTo>
                  <a:pt x="0" y="1678"/>
                  <a:pt x="0" y="1776"/>
                  <a:pt x="41" y="1849"/>
                </a:cubicBezTo>
                <a:cubicBezTo>
                  <a:pt x="896" y="3324"/>
                  <a:pt x="896" y="3324"/>
                  <a:pt x="896" y="3324"/>
                </a:cubicBezTo>
                <a:cubicBezTo>
                  <a:pt x="937" y="3397"/>
                  <a:pt x="1018" y="3446"/>
                  <a:pt x="1108" y="3446"/>
                </a:cubicBezTo>
                <a:cubicBezTo>
                  <a:pt x="2811" y="3446"/>
                  <a:pt x="2811" y="3446"/>
                  <a:pt x="2811" y="3446"/>
                </a:cubicBezTo>
                <a:cubicBezTo>
                  <a:pt x="2901" y="3446"/>
                  <a:pt x="2982" y="3397"/>
                  <a:pt x="3023" y="3324"/>
                </a:cubicBezTo>
                <a:cubicBezTo>
                  <a:pt x="3879" y="1849"/>
                  <a:pt x="3879" y="1849"/>
                  <a:pt x="3879" y="1849"/>
                </a:cubicBezTo>
                <a:cubicBezTo>
                  <a:pt x="3919" y="1776"/>
                  <a:pt x="3919" y="1678"/>
                  <a:pt x="3879" y="1597"/>
                </a:cubicBezTo>
                <a:cubicBezTo>
                  <a:pt x="3023" y="130"/>
                  <a:pt x="3023" y="130"/>
                  <a:pt x="3023" y="130"/>
                </a:cubicBezTo>
                <a:cubicBezTo>
                  <a:pt x="2982" y="48"/>
                  <a:pt x="2901" y="0"/>
                  <a:pt x="2811" y="0"/>
                </a:cubicBezTo>
              </a:path>
            </a:pathLst>
          </a:custGeom>
          <a:solidFill>
            <a:schemeClr val="bg2"/>
          </a:solidFill>
          <a:ln>
            <a:noFill/>
          </a:ln>
          <a:effectLst/>
        </p:spPr>
        <p:txBody>
          <a:bodyPr wrap="none" anchor="ctr"/>
          <a:lstStyle/>
          <a:p>
            <a:endParaRPr lang="es-MX" sz="900"/>
          </a:p>
        </p:txBody>
      </p:sp>
      <p:grpSp>
        <p:nvGrpSpPr>
          <p:cNvPr id="59" name="Grupo 309">
            <a:extLst>
              <a:ext uri="{FF2B5EF4-FFF2-40B4-BE49-F238E27FC236}">
                <a16:creationId xmlns:a16="http://schemas.microsoft.com/office/drawing/2014/main" id="{7AD7C67F-70A4-4231-A7E8-665C47CEA25E}"/>
              </a:ext>
            </a:extLst>
          </p:cNvPr>
          <p:cNvGrpSpPr/>
          <p:nvPr/>
        </p:nvGrpSpPr>
        <p:grpSpPr>
          <a:xfrm>
            <a:off x="7351825" y="2765482"/>
            <a:ext cx="1534782" cy="612854"/>
            <a:chOff x="4274481" y="10754911"/>
            <a:chExt cx="4236804" cy="1225705"/>
          </a:xfrm>
        </p:grpSpPr>
        <p:sp>
          <p:nvSpPr>
            <p:cNvPr id="60" name="CuadroTexto 395">
              <a:extLst>
                <a:ext uri="{FF2B5EF4-FFF2-40B4-BE49-F238E27FC236}">
                  <a16:creationId xmlns:a16="http://schemas.microsoft.com/office/drawing/2014/main" id="{D3DE0741-D371-4E5B-8FD0-C29350665704}"/>
                </a:ext>
              </a:extLst>
            </p:cNvPr>
            <p:cNvSpPr txBox="1"/>
            <p:nvPr/>
          </p:nvSpPr>
          <p:spPr>
            <a:xfrm flipH="1">
              <a:off x="5201545" y="10754911"/>
              <a:ext cx="2382675" cy="553997"/>
            </a:xfrm>
            <a:prstGeom prst="rect">
              <a:avLst/>
            </a:prstGeom>
            <a:noFill/>
          </p:spPr>
          <p:txBody>
            <a:bodyPr wrap="square" rtlCol="0">
              <a:spAutoFit/>
            </a:bodyPr>
            <a:lstStyle/>
            <a:p>
              <a:pPr algn="ctr"/>
              <a:r>
                <a:rPr lang="en-US" sz="1200" b="1" dirty="0">
                  <a:solidFill>
                    <a:schemeClr val="tx2"/>
                  </a:solidFill>
                  <a:latin typeface="Lato" charset="0"/>
                  <a:ea typeface="Lato" charset="0"/>
                  <a:cs typeface="Lato" charset="0"/>
                </a:rPr>
                <a:t>Evidence</a:t>
              </a:r>
            </a:p>
          </p:txBody>
        </p:sp>
        <p:sp>
          <p:nvSpPr>
            <p:cNvPr id="61" name="Rectangle 40">
              <a:extLst>
                <a:ext uri="{FF2B5EF4-FFF2-40B4-BE49-F238E27FC236}">
                  <a16:creationId xmlns:a16="http://schemas.microsoft.com/office/drawing/2014/main" id="{16A547FC-E56A-4149-BCCF-9C397008CE27}"/>
                </a:ext>
              </a:extLst>
            </p:cNvPr>
            <p:cNvSpPr/>
            <p:nvPr/>
          </p:nvSpPr>
          <p:spPr>
            <a:xfrm>
              <a:off x="4274481" y="11180398"/>
              <a:ext cx="4236804" cy="800218"/>
            </a:xfrm>
            <a:prstGeom prst="rect">
              <a:avLst/>
            </a:prstGeom>
          </p:spPr>
          <p:txBody>
            <a:bodyPr wrap="square">
              <a:spAutoFit/>
            </a:bodyPr>
            <a:lstStyle/>
            <a:p>
              <a:pPr algn="ctr"/>
              <a:r>
                <a:rPr lang="en-US" sz="1000" dirty="0">
                  <a:latin typeface="Lato Light" panose="020F0502020204030203" pitchFamily="34" charset="0"/>
                  <a:ea typeface="Lato Light" panose="020F0502020204030203" pitchFamily="34" charset="0"/>
                  <a:cs typeface="Lato Light" panose="020F0502020204030203" pitchFamily="34" charset="0"/>
                </a:rPr>
                <a:t>Proof of misconduct or policy violation</a:t>
              </a:r>
            </a:p>
          </p:txBody>
        </p:sp>
      </p:grpSp>
      <p:sp>
        <p:nvSpPr>
          <p:cNvPr id="3" name="Text Placeholder 2">
            <a:extLst>
              <a:ext uri="{FF2B5EF4-FFF2-40B4-BE49-F238E27FC236}">
                <a16:creationId xmlns:a16="http://schemas.microsoft.com/office/drawing/2014/main" id="{B3741DCC-59F4-44C4-AAF8-0B2BD0585898}"/>
              </a:ext>
            </a:extLst>
          </p:cNvPr>
          <p:cNvSpPr>
            <a:spLocks noGrp="1"/>
          </p:cNvSpPr>
          <p:nvPr>
            <p:ph type="body" sz="quarter" idx="13"/>
          </p:nvPr>
        </p:nvSpPr>
        <p:spPr/>
        <p:txBody>
          <a:bodyPr>
            <a:normAutofit fontScale="92500"/>
          </a:bodyPr>
          <a:lstStyle/>
          <a:p>
            <a:r>
              <a:rPr lang="en-US" sz="3200" dirty="0"/>
              <a:t>T.PM.2 Address employee discipline and ensure due process. </a:t>
            </a:r>
          </a:p>
        </p:txBody>
      </p:sp>
      <p:pic>
        <p:nvPicPr>
          <p:cNvPr id="13" name="Graphic 12" descr="Clipboard All Crosses with solid fill">
            <a:extLst>
              <a:ext uri="{FF2B5EF4-FFF2-40B4-BE49-F238E27FC236}">
                <a16:creationId xmlns:a16="http://schemas.microsoft.com/office/drawing/2014/main" id="{F829F49C-483C-4F11-B143-22886978D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4896" y="2192426"/>
            <a:ext cx="548640" cy="548640"/>
          </a:xfrm>
          <a:prstGeom prst="rect">
            <a:avLst/>
          </a:prstGeom>
        </p:spPr>
      </p:pic>
      <p:pic>
        <p:nvPicPr>
          <p:cNvPr id="15" name="Graphic 14" descr="Target Audience with solid fill">
            <a:extLst>
              <a:ext uri="{FF2B5EF4-FFF2-40B4-BE49-F238E27FC236}">
                <a16:creationId xmlns:a16="http://schemas.microsoft.com/office/drawing/2014/main" id="{B10D62FE-1780-4332-B082-117045A665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1649" y="4544276"/>
            <a:ext cx="548640" cy="548640"/>
          </a:xfrm>
          <a:prstGeom prst="rect">
            <a:avLst/>
          </a:prstGeom>
        </p:spPr>
      </p:pic>
      <p:pic>
        <p:nvPicPr>
          <p:cNvPr id="19" name="Graphic 18" descr="Gavel with solid fill">
            <a:extLst>
              <a:ext uri="{FF2B5EF4-FFF2-40B4-BE49-F238E27FC236}">
                <a16:creationId xmlns:a16="http://schemas.microsoft.com/office/drawing/2014/main" id="{12EDA459-F154-4F05-8A03-E05C50E88C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82447" y="3449294"/>
            <a:ext cx="548640" cy="548640"/>
          </a:xfrm>
          <a:prstGeom prst="rect">
            <a:avLst/>
          </a:prstGeom>
        </p:spPr>
      </p:pic>
      <p:pic>
        <p:nvPicPr>
          <p:cNvPr id="21" name="Graphic 20" descr="Scales of justice with solid fill">
            <a:extLst>
              <a:ext uri="{FF2B5EF4-FFF2-40B4-BE49-F238E27FC236}">
                <a16:creationId xmlns:a16="http://schemas.microsoft.com/office/drawing/2014/main" id="{5719AC6E-F621-4D29-A9FB-0BCC863169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43699" y="4629137"/>
            <a:ext cx="548640" cy="548640"/>
          </a:xfrm>
          <a:prstGeom prst="rect">
            <a:avLst/>
          </a:prstGeom>
        </p:spPr>
      </p:pic>
      <p:pic>
        <p:nvPicPr>
          <p:cNvPr id="25" name="Graphic 24" descr="Warning with solid fill">
            <a:extLst>
              <a:ext uri="{FF2B5EF4-FFF2-40B4-BE49-F238E27FC236}">
                <a16:creationId xmlns:a16="http://schemas.microsoft.com/office/drawing/2014/main" id="{91C8136F-3B1B-48E3-81ED-C4DE057303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05527" y="2221206"/>
            <a:ext cx="457200" cy="457200"/>
          </a:xfrm>
          <a:prstGeom prst="rect">
            <a:avLst/>
          </a:prstGeom>
        </p:spPr>
      </p:pic>
      <p:pic>
        <p:nvPicPr>
          <p:cNvPr id="27" name="Graphic 26" descr="Stop with solid fill">
            <a:extLst>
              <a:ext uri="{FF2B5EF4-FFF2-40B4-BE49-F238E27FC236}">
                <a16:creationId xmlns:a16="http://schemas.microsoft.com/office/drawing/2014/main" id="{5660D45E-5729-4205-B64A-B105D13787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60686" y="3449294"/>
            <a:ext cx="548640" cy="548640"/>
          </a:xfrm>
          <a:prstGeom prst="rect">
            <a:avLst/>
          </a:prstGeom>
        </p:spPr>
      </p:pic>
      <p:pic>
        <p:nvPicPr>
          <p:cNvPr id="33" name="Graphic 32" descr="Folder Search with solid fill">
            <a:extLst>
              <a:ext uri="{FF2B5EF4-FFF2-40B4-BE49-F238E27FC236}">
                <a16:creationId xmlns:a16="http://schemas.microsoft.com/office/drawing/2014/main" id="{B0163625-3D9A-450D-96C2-A678B5E69F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44387" y="3449294"/>
            <a:ext cx="548640" cy="548640"/>
          </a:xfrm>
          <a:prstGeom prst="rect">
            <a:avLst/>
          </a:prstGeom>
        </p:spPr>
      </p:pic>
    </p:spTree>
    <p:extLst>
      <p:ext uri="{BB962C8B-B14F-4D97-AF65-F5344CB8AC3E}">
        <p14:creationId xmlns:p14="http://schemas.microsoft.com/office/powerpoint/2010/main" val="396211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2616387962"/>
              </p:ext>
            </p:extLst>
          </p:nvPr>
        </p:nvGraphicFramePr>
        <p:xfrm>
          <a:off x="1154965" y="1260736"/>
          <a:ext cx="10437595" cy="4865744"/>
        </p:xfrm>
        <a:graphic>
          <a:graphicData uri="http://schemas.openxmlformats.org/drawingml/2006/table">
            <a:tbl>
              <a:tblPr firstRow="1" firstCol="1" bandRow="1">
                <a:tableStyleId>{5C22544A-7EE6-4342-B048-85BDC9FD1C3A}</a:tableStyleId>
              </a:tblPr>
              <a:tblGrid>
                <a:gridCol w="2503550">
                  <a:extLst>
                    <a:ext uri="{9D8B030D-6E8A-4147-A177-3AD203B41FA5}">
                      <a16:colId xmlns:a16="http://schemas.microsoft.com/office/drawing/2014/main" val="400059037"/>
                    </a:ext>
                  </a:extLst>
                </a:gridCol>
                <a:gridCol w="1675773">
                  <a:extLst>
                    <a:ext uri="{9D8B030D-6E8A-4147-A177-3AD203B41FA5}">
                      <a16:colId xmlns:a16="http://schemas.microsoft.com/office/drawing/2014/main" val="37231706"/>
                    </a:ext>
                  </a:extLst>
                </a:gridCol>
                <a:gridCol w="6258272">
                  <a:extLst>
                    <a:ext uri="{9D8B030D-6E8A-4147-A177-3AD203B41FA5}">
                      <a16:colId xmlns:a16="http://schemas.microsoft.com/office/drawing/2014/main" val="268878415"/>
                    </a:ext>
                  </a:extLst>
                </a:gridCol>
              </a:tblGrid>
              <a:tr h="427296">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635261">
                <a:tc>
                  <a:txBody>
                    <a:bodyPr/>
                    <a:lstStyle/>
                    <a:p>
                      <a:pPr marL="0" marR="0">
                        <a:spcBef>
                          <a:spcPts val="0"/>
                        </a:spcBef>
                        <a:spcAft>
                          <a:spcPts val="0"/>
                        </a:spcAft>
                      </a:pPr>
                      <a:r>
                        <a:rPr lang="en-US" sz="1800" b="1" dirty="0">
                          <a:solidFill>
                            <a:schemeClr val="bg1"/>
                          </a:solidFill>
                          <a:effectLst/>
                        </a:rPr>
                        <a:t>T.PM.1 Implement a comprehensive evaluation system.</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Components of a comprehensive evaluation system</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Strategies for improving validity and reliability in evaluation systems. </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Comprehensive Evaluation: </a:t>
                      </a:r>
                      <a:r>
                        <a:rPr lang="en-US" sz="1200" b="0" dirty="0">
                          <a:solidFill>
                            <a:srgbClr val="000000"/>
                          </a:solidFill>
                          <a:effectLst/>
                        </a:rPr>
                        <a:t>The ongoing process of using multiple measures to assess individual or group performance relative to clearly defined standards and provide opportunities for reflection, feedback, and support.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Performance Management: </a:t>
                      </a:r>
                      <a:r>
                        <a:rPr lang="en-US" sz="1200" b="0" dirty="0">
                          <a:solidFill>
                            <a:srgbClr val="000000"/>
                          </a:solidFill>
                          <a:effectLst/>
                        </a:rPr>
                        <a:t>Process of maintaining or improving job performance through ongoing communication between a supervisor and an employee in support of accomplishing the strategic goals of the organization.</a:t>
                      </a:r>
                    </a:p>
                  </a:txBody>
                  <a:tcPr marL="68580" marR="68580" marT="0" marB="0"/>
                </a:tc>
                <a:extLst>
                  <a:ext uri="{0D108BD9-81ED-4DB2-BD59-A6C34878D82A}">
                    <a16:rowId xmlns:a16="http://schemas.microsoft.com/office/drawing/2014/main" val="1129382511"/>
                  </a:ext>
                </a:extLst>
              </a:tr>
              <a:tr h="964304">
                <a:tc>
                  <a:txBody>
                    <a:bodyPr/>
                    <a:lstStyle/>
                    <a:p>
                      <a:pPr marL="0" marR="0">
                        <a:spcBef>
                          <a:spcPts val="0"/>
                        </a:spcBef>
                        <a:spcAft>
                          <a:spcPts val="0"/>
                        </a:spcAft>
                      </a:pPr>
                      <a:r>
                        <a:rPr lang="en-US" sz="1800" b="1" dirty="0">
                          <a:solidFill>
                            <a:schemeClr val="bg1"/>
                          </a:solidFill>
                          <a:effectLst/>
                        </a:rPr>
                        <a:t>T.PM.2 Address employee discipline and ensure due process.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Seven tests for just cause, as part of due process. </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How to respond to discipline issues. </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Due Process: </a:t>
                      </a:r>
                      <a:r>
                        <a:rPr lang="en-US" sz="1200" b="0" dirty="0">
                          <a:solidFill>
                            <a:srgbClr val="000000"/>
                          </a:solidFill>
                          <a:effectLst/>
                        </a:rPr>
                        <a:t>Requirement to respect the legal rights afforded to individuals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Seven Tests for Just Cause</a:t>
                      </a:r>
                    </a:p>
                  </a:txBody>
                  <a:tcPr marL="68580" marR="68580" marT="0" marB="0"/>
                </a:tc>
                <a:extLst>
                  <a:ext uri="{0D108BD9-81ED-4DB2-BD59-A6C34878D82A}">
                    <a16:rowId xmlns:a16="http://schemas.microsoft.com/office/drawing/2014/main" val="2436258612"/>
                  </a:ext>
                </a:extLst>
              </a:tr>
              <a:tr h="1181587">
                <a:tc>
                  <a:txBody>
                    <a:bodyPr/>
                    <a:lstStyle/>
                    <a:p>
                      <a:pPr marL="0" marR="0">
                        <a:spcBef>
                          <a:spcPts val="0"/>
                        </a:spcBef>
                        <a:spcAft>
                          <a:spcPts val="0"/>
                        </a:spcAft>
                      </a:pPr>
                      <a:r>
                        <a:rPr lang="en-US" sz="1800" b="1" dirty="0">
                          <a:solidFill>
                            <a:schemeClr val="bg1"/>
                          </a:solidFill>
                          <a:effectLst/>
                        </a:rPr>
                        <a:t>T.PM.3 Manage employee transitions.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Difference between voluntary and involuntary employee exit</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Difference between stay interviews and exit interviews</a:t>
                      </a: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rPr>
                        <a:t>Federal legislation and guidelines that have implications for performance mgt</a:t>
                      </a:r>
                    </a:p>
                  </a:txBody>
                  <a:tcPr marL="68580" marR="68580" marT="0" marB="0"/>
                </a:tc>
                <a:tc>
                  <a:txBody>
                    <a:bodyPr/>
                    <a:lstStyle/>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Exit Interview: </a:t>
                      </a:r>
                      <a:r>
                        <a:rPr lang="en-US" sz="1200" b="0" dirty="0">
                          <a:solidFill>
                            <a:srgbClr val="000000"/>
                          </a:solidFill>
                          <a:effectLst/>
                        </a:rPr>
                        <a:t>A conversation held with an employee to learn about their motivations for leaving the organization.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Involuntary Turnover: </a:t>
                      </a:r>
                      <a:r>
                        <a:rPr lang="en-US" sz="1200" b="0" dirty="0">
                          <a:solidFill>
                            <a:srgbClr val="000000"/>
                          </a:solidFill>
                          <a:effectLst/>
                        </a:rPr>
                        <a:t>Occurs when the decision to end employment is made by the organization. Common reasons include layoffs or reductions in force and performance issues. </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Stay Interview: </a:t>
                      </a:r>
                      <a:r>
                        <a:rPr lang="en-US" sz="1200" b="0" dirty="0">
                          <a:solidFill>
                            <a:srgbClr val="000000"/>
                          </a:solidFill>
                          <a:effectLst/>
                        </a:rPr>
                        <a:t>A regular, informal conversation between a supervisor and an employee about the employee's level of job satisfaction and specific ways the supervisor can maintain or improve it.</a:t>
                      </a:r>
                    </a:p>
                    <a:p>
                      <a:pPr marL="233363" marR="0" lvl="0" indent="-233363">
                        <a:spcBef>
                          <a:spcPts val="0"/>
                        </a:spcBef>
                        <a:spcAft>
                          <a:spcPts val="0"/>
                        </a:spcAft>
                        <a:buFont typeface="Wingdings" panose="05000000000000000000" pitchFamily="2" charset="2"/>
                        <a:buChar char="q"/>
                      </a:pPr>
                      <a:r>
                        <a:rPr lang="en-US" sz="1200" b="1" dirty="0">
                          <a:solidFill>
                            <a:srgbClr val="000000"/>
                          </a:solidFill>
                          <a:effectLst/>
                        </a:rPr>
                        <a:t>Voluntary Turnover: </a:t>
                      </a:r>
                      <a:r>
                        <a:rPr lang="en-US" sz="1200" b="0" dirty="0">
                          <a:solidFill>
                            <a:srgbClr val="000000"/>
                          </a:solidFill>
                          <a:effectLst/>
                        </a:rPr>
                        <a:t>Occurs when the decision to end employment is made by the employee such as a resignation or retirement. </a:t>
                      </a:r>
                    </a:p>
                  </a:txBody>
                  <a:tcPr marL="68580" marR="68580" marT="0" marB="0"/>
                </a:tc>
                <a:extLst>
                  <a:ext uri="{0D108BD9-81ED-4DB2-BD59-A6C34878D82A}">
                    <a16:rowId xmlns:a16="http://schemas.microsoft.com/office/drawing/2014/main" val="1598055254"/>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Performance Management</a:t>
            </a:r>
          </a:p>
        </p:txBody>
      </p:sp>
    </p:spTree>
    <p:custDataLst>
      <p:tags r:id="rId1"/>
    </p:custDataLst>
    <p:extLst>
      <p:ext uri="{BB962C8B-B14F-4D97-AF65-F5344CB8AC3E}">
        <p14:creationId xmlns:p14="http://schemas.microsoft.com/office/powerpoint/2010/main" val="1937608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business people communicating">
            <a:extLst>
              <a:ext uri="{FF2B5EF4-FFF2-40B4-BE49-F238E27FC236}">
                <a16:creationId xmlns:a16="http://schemas.microsoft.com/office/drawing/2014/main" id="{7945F912-EFF0-4C18-97E8-0DBB27E1F723}"/>
              </a:ext>
            </a:extLst>
          </p:cNvPr>
          <p:cNvPicPr>
            <a:picLocks noChangeAspect="1"/>
          </p:cNvPicPr>
          <p:nvPr/>
        </p:nvPicPr>
        <p:blipFill rotWithShape="1">
          <a:blip r:embed="rId3">
            <a:alphaModFix amt="35000"/>
          </a:blip>
          <a:srcRect b="15730"/>
          <a:stretch/>
        </p:blipFill>
        <p:spPr>
          <a:xfrm>
            <a:off x="20" y="10"/>
            <a:ext cx="12191980" cy="6857990"/>
          </a:xfrm>
          <a:prstGeom prst="rect">
            <a:avLst/>
          </a:prstGeom>
        </p:spPr>
      </p:pic>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444206" y="1875964"/>
            <a:ext cx="7315200" cy="3255264"/>
          </a:xfrm>
        </p:spPr>
        <p:txBody>
          <a:bodyPr vert="horz" lIns="91440" tIns="45720" rIns="91440" bIns="45720" rtlCol="0" anchor="b">
            <a:normAutofit/>
          </a:bodyPr>
          <a:lstStyle/>
          <a:p>
            <a:r>
              <a:rPr lang="en-US" dirty="0">
                <a:solidFill>
                  <a:schemeClr val="tx1"/>
                </a:solidFill>
              </a:rPr>
              <a:t>Career Ladders &amp; Succession Planning</a:t>
            </a:r>
          </a:p>
        </p:txBody>
      </p:sp>
      <p:sp>
        <p:nvSpPr>
          <p:cNvPr id="4" name="Text Placeholder 3">
            <a:extLst>
              <a:ext uri="{FF2B5EF4-FFF2-40B4-BE49-F238E27FC236}">
                <a16:creationId xmlns:a16="http://schemas.microsoft.com/office/drawing/2014/main" id="{04FDD4D6-2AA5-414C-85B7-E2ABA7B429AC}"/>
              </a:ext>
            </a:extLst>
          </p:cNvPr>
          <p:cNvSpPr>
            <a:spLocks noGrp="1"/>
          </p:cNvSpPr>
          <p:nvPr>
            <p:ph type="body" idx="1"/>
          </p:nvPr>
        </p:nvSpPr>
        <p:spPr>
          <a:xfrm>
            <a:off x="474373" y="5247761"/>
            <a:ext cx="7315200" cy="1220415"/>
          </a:xfrm>
        </p:spPr>
        <p:txBody>
          <a:bodyPr vert="horz" lIns="91440" tIns="45720" rIns="91440" bIns="45720" rtlCol="0" anchor="t">
            <a:normAutofit fontScale="92500" lnSpcReduction="20000"/>
          </a:bodyPr>
          <a:lstStyle/>
          <a:p>
            <a:r>
              <a:rPr lang="en-US" i="1" dirty="0">
                <a:solidFill>
                  <a:schemeClr val="tx1"/>
                </a:solidFill>
              </a:rPr>
              <a:t>Professional pathways through which individuals can more broadly impact and expand their role in the organization. </a:t>
            </a:r>
          </a:p>
          <a:p>
            <a:r>
              <a:rPr lang="en-US" i="1" dirty="0">
                <a:solidFill>
                  <a:schemeClr val="tx1"/>
                </a:solidFill>
              </a:rPr>
              <a:t>Process for identifying and developing high-performing internal staff to assume critical positions within an organization</a:t>
            </a:r>
          </a:p>
        </p:txBody>
      </p:sp>
    </p:spTree>
    <p:custDataLst>
      <p:tags r:id="rId1"/>
    </p:custDataLst>
    <p:extLst>
      <p:ext uri="{BB962C8B-B14F-4D97-AF65-F5344CB8AC3E}">
        <p14:creationId xmlns:p14="http://schemas.microsoft.com/office/powerpoint/2010/main" val="403689902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extLst>
              <p:ext uri="{D42A27DB-BD31-4B8C-83A1-F6EECF244321}">
                <p14:modId xmlns:p14="http://schemas.microsoft.com/office/powerpoint/2010/main" val="1097430208"/>
              </p:ext>
            </p:extLst>
          </p:nvPr>
        </p:nvGraphicFramePr>
        <p:xfrm>
          <a:off x="720290" y="1199955"/>
          <a:ext cx="10751419" cy="4632960"/>
        </p:xfrm>
        <a:graphic>
          <a:graphicData uri="http://schemas.openxmlformats.org/drawingml/2006/table">
            <a:tbl>
              <a:tblPr firstRow="1" firstCol="1" bandRow="1">
                <a:tableStyleId>{5C22544A-7EE6-4342-B048-85BDC9FD1C3A}</a:tableStyleId>
              </a:tblPr>
              <a:tblGrid>
                <a:gridCol w="1609024">
                  <a:extLst>
                    <a:ext uri="{9D8B030D-6E8A-4147-A177-3AD203B41FA5}">
                      <a16:colId xmlns:a16="http://schemas.microsoft.com/office/drawing/2014/main" val="400059037"/>
                    </a:ext>
                  </a:extLst>
                </a:gridCol>
                <a:gridCol w="3078479">
                  <a:extLst>
                    <a:ext uri="{9D8B030D-6E8A-4147-A177-3AD203B41FA5}">
                      <a16:colId xmlns:a16="http://schemas.microsoft.com/office/drawing/2014/main" val="37231706"/>
                    </a:ext>
                  </a:extLst>
                </a:gridCol>
                <a:gridCol w="6063916">
                  <a:extLst>
                    <a:ext uri="{9D8B030D-6E8A-4147-A177-3AD203B41FA5}">
                      <a16:colId xmlns:a16="http://schemas.microsoft.com/office/drawing/2014/main" val="268878415"/>
                    </a:ext>
                  </a:extLst>
                </a:gridCol>
              </a:tblGrid>
              <a:tr h="507501">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b="1" dirty="0">
                          <a:solidFill>
                            <a:schemeClr val="bg1"/>
                          </a:solidFill>
                          <a:effectLst/>
                        </a:rPr>
                        <a:t>T.CL.1 Support high-performing employees in increasing their organizational impact.</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Goals of career ladders</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History of career ladders in education.</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Difference between career ladder and career lattice.</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Career Ladders: </a:t>
                      </a:r>
                      <a:r>
                        <a:rPr lang="en-US" sz="1200" b="0" dirty="0">
                          <a:solidFill>
                            <a:srgbClr val="000000"/>
                          </a:solidFill>
                          <a:effectLst/>
                        </a:rPr>
                        <a:t>Professional pathways through which individuals can more broadly impact and expand their role in the organization. Also referred to as career pathways, career lattices, and career tracks.</a:t>
                      </a:r>
                    </a:p>
                    <a:p>
                      <a:pPr marL="171450" marR="0" lvl="0" indent="-171450">
                        <a:spcBef>
                          <a:spcPts val="0"/>
                        </a:spcBef>
                        <a:spcAft>
                          <a:spcPts val="0"/>
                        </a:spcAft>
                        <a:buFont typeface="Wingdings" panose="05000000000000000000" pitchFamily="2" charset="2"/>
                        <a:buChar char="q"/>
                      </a:pPr>
                      <a:endParaRPr lang="en-US" sz="1200" b="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9382511"/>
                  </a:ext>
                </a:extLst>
              </a:tr>
              <a:tr h="1181587">
                <a:tc>
                  <a:txBody>
                    <a:bodyPr/>
                    <a:lstStyle/>
                    <a:p>
                      <a:pPr marL="0" marR="0">
                        <a:spcBef>
                          <a:spcPts val="0"/>
                        </a:spcBef>
                        <a:spcAft>
                          <a:spcPts val="0"/>
                        </a:spcAft>
                      </a:pPr>
                      <a:r>
                        <a:rPr lang="en-US" sz="1800" b="1" dirty="0">
                          <a:solidFill>
                            <a:schemeClr val="bg1"/>
                          </a:solidFill>
                          <a:effectLst/>
                        </a:rPr>
                        <a:t>T.CL.2 Plan for the succession of employees.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Goals of succession planning.</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Types of positions that are well suited for succession planning. Succession planning processes and tools (e.g., candidate slate, nine-cell chart). </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Knowledge transfer strategies to support succession planning and ensure smooth transitions as employees change roles or leave the organization. </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Succession Planning: </a:t>
                      </a:r>
                      <a:r>
                        <a:rPr lang="en-US" sz="1200" b="0" dirty="0">
                          <a:solidFill>
                            <a:srgbClr val="000000"/>
                          </a:solidFill>
                          <a:effectLst/>
                        </a:rPr>
                        <a:t>Process for identifying and developing high-performing internal staff to assume critical positions within an organization.</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Candidate Slate:</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This simple organizational tool helps identity future candidates for identified roles in an organization, as part of the succession planning process. </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Nine-Cell Chart: </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This succession planning tool uses two parameters to assess employees’ readiness to assume new positions in the organization. It involves a three-step process: 1) Use evaluations and other data to plot employees based on (a) their performance and (b) extent to which their actions/behaviors align with organizational values; 2) Have managers review and suggest adjustments; and 3) Finalize charts and use for further development and decision-making.</a:t>
                      </a:r>
                    </a:p>
                  </a:txBody>
                  <a:tcPr marL="68580" marR="68580" marT="0" marB="0"/>
                </a:tc>
                <a:extLst>
                  <a:ext uri="{0D108BD9-81ED-4DB2-BD59-A6C34878D82A}">
                    <a16:rowId xmlns:a16="http://schemas.microsoft.com/office/drawing/2014/main" val="2436258612"/>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Career Ladders &amp; Succession Planning</a:t>
            </a:r>
          </a:p>
        </p:txBody>
      </p:sp>
    </p:spTree>
    <p:custDataLst>
      <p:tags r:id="rId1"/>
    </p:custDataLst>
    <p:extLst>
      <p:ext uri="{BB962C8B-B14F-4D97-AF65-F5344CB8AC3E}">
        <p14:creationId xmlns:p14="http://schemas.microsoft.com/office/powerpoint/2010/main" val="423026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sp>
        <p:nvSpPr>
          <p:cNvPr id="2" name="Content Placeholder 1">
            <a:extLst>
              <a:ext uri="{FF2B5EF4-FFF2-40B4-BE49-F238E27FC236}">
                <a16:creationId xmlns:a16="http://schemas.microsoft.com/office/drawing/2014/main" id="{318A6EEF-7543-4D56-A12C-206801B7B3E7}"/>
              </a:ext>
            </a:extLst>
          </p:cNvPr>
          <p:cNvSpPr>
            <a:spLocks noGrp="1"/>
          </p:cNvSpPr>
          <p:nvPr>
            <p:ph idx="1"/>
          </p:nvPr>
        </p:nvSpPr>
        <p:spPr>
          <a:xfrm>
            <a:off x="615949" y="1173573"/>
            <a:ext cx="10569006" cy="4914411"/>
          </a:xfrm>
        </p:spPr>
        <p:txBody>
          <a:bodyPr>
            <a:normAutofit/>
          </a:bodyPr>
          <a:lstStyle/>
          <a:p>
            <a:pPr marL="0" indent="0">
              <a:buNone/>
            </a:pPr>
            <a:r>
              <a:rPr lang="en-US" sz="2800" b="1" dirty="0"/>
              <a:t>Career Ladders</a:t>
            </a:r>
          </a:p>
          <a:p>
            <a:pPr marL="0" indent="0">
              <a:spcBef>
                <a:spcPts val="600"/>
              </a:spcBef>
              <a:buNone/>
            </a:pPr>
            <a:r>
              <a:rPr lang="en-US" sz="2400" dirty="0"/>
              <a:t>Provide opportunities for employees to expand their impact and role. </a:t>
            </a:r>
          </a:p>
        </p:txBody>
      </p:sp>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a:xfrm>
            <a:off x="615949" y="301957"/>
            <a:ext cx="11094269" cy="603250"/>
          </a:xfrm>
        </p:spPr>
        <p:txBody>
          <a:bodyPr>
            <a:normAutofit fontScale="85000" lnSpcReduction="10000"/>
          </a:bodyPr>
          <a:lstStyle/>
          <a:p>
            <a:pPr marL="0" marR="0">
              <a:spcBef>
                <a:spcPts val="0"/>
              </a:spcBef>
              <a:spcAft>
                <a:spcPts val="0"/>
              </a:spcAft>
            </a:pPr>
            <a:r>
              <a:rPr lang="en-US" sz="2700" b="1" dirty="0">
                <a:solidFill>
                  <a:schemeClr val="bg1"/>
                </a:solidFill>
                <a:effectLst/>
                <a:ea typeface="Calibri" panose="020F0502020204030204" pitchFamily="34" charset="0"/>
                <a:cs typeface="Arial" panose="020B0604020202020204" pitchFamily="34" charset="0"/>
              </a:rPr>
              <a:t>T.CL.1 Support high-performing employees in increasing their organizational impact.</a:t>
            </a:r>
          </a:p>
        </p:txBody>
      </p:sp>
      <p:sp>
        <p:nvSpPr>
          <p:cNvPr id="3" name="Rectangle 2">
            <a:extLst>
              <a:ext uri="{FF2B5EF4-FFF2-40B4-BE49-F238E27FC236}">
                <a16:creationId xmlns:a16="http://schemas.microsoft.com/office/drawing/2014/main" id="{A0B8B087-61A4-48FA-B4BC-F3BED2797459}"/>
              </a:ext>
            </a:extLst>
          </p:cNvPr>
          <p:cNvSpPr/>
          <p:nvPr/>
        </p:nvSpPr>
        <p:spPr>
          <a:xfrm>
            <a:off x="1396181" y="2261417"/>
            <a:ext cx="3657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Characteristics of </a:t>
            </a:r>
            <a:br>
              <a:rPr lang="en-US" sz="2400" dirty="0"/>
            </a:br>
            <a:r>
              <a:rPr lang="en-US" sz="2400" dirty="0"/>
              <a:t>Career Ladders</a:t>
            </a:r>
          </a:p>
        </p:txBody>
      </p:sp>
      <p:sp>
        <p:nvSpPr>
          <p:cNvPr id="4" name="TextBox 3">
            <a:extLst>
              <a:ext uri="{FF2B5EF4-FFF2-40B4-BE49-F238E27FC236}">
                <a16:creationId xmlns:a16="http://schemas.microsoft.com/office/drawing/2014/main" id="{1374230D-2889-43E5-8752-CECA16683B1A}"/>
              </a:ext>
            </a:extLst>
          </p:cNvPr>
          <p:cNvSpPr txBox="1"/>
          <p:nvPr/>
        </p:nvSpPr>
        <p:spPr>
          <a:xfrm>
            <a:off x="1396181" y="3304574"/>
            <a:ext cx="3883742" cy="2185214"/>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US" dirty="0"/>
              <a:t>Involved vertical movement between jobs (career advancement)</a:t>
            </a:r>
          </a:p>
          <a:p>
            <a:pPr marL="285750" indent="-285750">
              <a:spcAft>
                <a:spcPts val="600"/>
              </a:spcAft>
              <a:buFont typeface="Wingdings" panose="05000000000000000000" pitchFamily="2" charset="2"/>
              <a:buChar char="ü"/>
            </a:pPr>
            <a:r>
              <a:rPr lang="en-US" dirty="0"/>
              <a:t>May allow for horizontal movement (breadth of skills)</a:t>
            </a:r>
          </a:p>
          <a:p>
            <a:pPr marL="285750" indent="-285750">
              <a:spcAft>
                <a:spcPts val="600"/>
              </a:spcAft>
              <a:buFont typeface="Wingdings" panose="05000000000000000000" pitchFamily="2" charset="2"/>
              <a:buChar char="ü"/>
            </a:pPr>
            <a:r>
              <a:rPr lang="en-US" dirty="0"/>
              <a:t>May provide expanded roles outside traditional supervisory or managerial responsibilities.</a:t>
            </a:r>
          </a:p>
        </p:txBody>
      </p:sp>
      <p:sp>
        <p:nvSpPr>
          <p:cNvPr id="8" name="Rectangle 7">
            <a:extLst>
              <a:ext uri="{FF2B5EF4-FFF2-40B4-BE49-F238E27FC236}">
                <a16:creationId xmlns:a16="http://schemas.microsoft.com/office/drawing/2014/main" id="{422D3FED-3D72-4B41-AEA6-F3680F6C4575}"/>
              </a:ext>
            </a:extLst>
          </p:cNvPr>
          <p:cNvSpPr/>
          <p:nvPr/>
        </p:nvSpPr>
        <p:spPr>
          <a:xfrm>
            <a:off x="6457865" y="2261417"/>
            <a:ext cx="374904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NOT Career Ladders</a:t>
            </a:r>
          </a:p>
        </p:txBody>
      </p:sp>
      <p:sp>
        <p:nvSpPr>
          <p:cNvPr id="10" name="TextBox 9">
            <a:extLst>
              <a:ext uri="{FF2B5EF4-FFF2-40B4-BE49-F238E27FC236}">
                <a16:creationId xmlns:a16="http://schemas.microsoft.com/office/drawing/2014/main" id="{D53FB6E1-1F3E-4EDA-BC27-DC240CCB9DF2}"/>
              </a:ext>
            </a:extLst>
          </p:cNvPr>
          <p:cNvSpPr txBox="1"/>
          <p:nvPr/>
        </p:nvSpPr>
        <p:spPr>
          <a:xfrm>
            <a:off x="6457865" y="3304574"/>
            <a:ext cx="3749040" cy="2539157"/>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dirty="0"/>
              <a:t>Payment for additional duties </a:t>
            </a:r>
            <a:br>
              <a:rPr lang="en-US" dirty="0"/>
            </a:br>
            <a:r>
              <a:rPr lang="en-US" dirty="0"/>
              <a:t>(e.g., lunch duty)</a:t>
            </a:r>
          </a:p>
          <a:p>
            <a:pPr marL="285750" indent="-285750">
              <a:spcAft>
                <a:spcPts val="600"/>
              </a:spcAft>
              <a:buFont typeface="Wingdings" panose="05000000000000000000" pitchFamily="2" charset="2"/>
              <a:buChar char=""/>
            </a:pPr>
            <a:r>
              <a:rPr lang="en-US" dirty="0"/>
              <a:t>Attending district leadership or department meetings</a:t>
            </a:r>
          </a:p>
          <a:p>
            <a:pPr marL="285750" indent="-285750">
              <a:spcAft>
                <a:spcPts val="600"/>
              </a:spcAft>
              <a:buFont typeface="Wingdings" panose="05000000000000000000" pitchFamily="2" charset="2"/>
              <a:buChar char=""/>
            </a:pPr>
            <a:r>
              <a:rPr lang="en-US" dirty="0"/>
              <a:t>Participating in training or leadership development programs</a:t>
            </a:r>
          </a:p>
          <a:p>
            <a:pPr marL="285750" indent="-285750">
              <a:spcAft>
                <a:spcPts val="600"/>
              </a:spcAft>
              <a:buFont typeface="Wingdings" panose="05000000000000000000" pitchFamily="2" charset="2"/>
              <a:buChar char=""/>
            </a:pPr>
            <a:r>
              <a:rPr lang="en-US" dirty="0"/>
              <a:t>Rotating or temporary assignments</a:t>
            </a:r>
          </a:p>
        </p:txBody>
      </p:sp>
    </p:spTree>
    <p:custDataLst>
      <p:tags r:id="rId1"/>
    </p:custDataLst>
    <p:extLst>
      <p:ext uri="{BB962C8B-B14F-4D97-AF65-F5344CB8AC3E}">
        <p14:creationId xmlns:p14="http://schemas.microsoft.com/office/powerpoint/2010/main" val="160736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A063F0-FB97-4879-8DE8-F5C8DEAE94A7}"/>
              </a:ext>
            </a:extLst>
          </p:cNvPr>
          <p:cNvSpPr>
            <a:spLocks noGrp="1"/>
          </p:cNvSpPr>
          <p:nvPr>
            <p:ph idx="1"/>
          </p:nvPr>
        </p:nvSpPr>
        <p:spPr/>
        <p:txBody>
          <a:bodyPr/>
          <a:lstStyle/>
          <a:p>
            <a:pPr marL="0" indent="0">
              <a:buNone/>
            </a:pPr>
            <a:r>
              <a:rPr lang="en-US" sz="2800" b="1" dirty="0"/>
              <a:t>Succession Planning Process</a:t>
            </a:r>
          </a:p>
        </p:txBody>
      </p:sp>
      <p:sp>
        <p:nvSpPr>
          <p:cNvPr id="3" name="Text Placeholder 2">
            <a:extLst>
              <a:ext uri="{FF2B5EF4-FFF2-40B4-BE49-F238E27FC236}">
                <a16:creationId xmlns:a16="http://schemas.microsoft.com/office/drawing/2014/main" id="{DF3F4C10-0EBE-4379-BB8F-01A2DB3DC5E0}"/>
              </a:ext>
            </a:extLst>
          </p:cNvPr>
          <p:cNvSpPr>
            <a:spLocks noGrp="1"/>
          </p:cNvSpPr>
          <p:nvPr>
            <p:ph type="body" sz="quarter" idx="13"/>
          </p:nvPr>
        </p:nvSpPr>
        <p:spPr/>
        <p:txBody>
          <a:bodyPr/>
          <a:lstStyle/>
          <a:p>
            <a:r>
              <a:rPr lang="en-US" sz="3200" b="1" dirty="0">
                <a:solidFill>
                  <a:schemeClr val="bg1"/>
                </a:solidFill>
                <a:effectLst/>
                <a:ea typeface="Calibri" panose="020F0502020204030204" pitchFamily="34" charset="0"/>
                <a:cs typeface="Arial" panose="020B0604020202020204" pitchFamily="34" charset="0"/>
              </a:rPr>
              <a:t>T.CL.2 Plan for the succession of employees. </a:t>
            </a:r>
          </a:p>
        </p:txBody>
      </p:sp>
      <p:sp>
        <p:nvSpPr>
          <p:cNvPr id="103" name="Freeform 170">
            <a:extLst>
              <a:ext uri="{FF2B5EF4-FFF2-40B4-BE49-F238E27FC236}">
                <a16:creationId xmlns:a16="http://schemas.microsoft.com/office/drawing/2014/main" id="{CFCD326E-A278-433A-A49C-EAA91CA3437D}"/>
              </a:ext>
            </a:extLst>
          </p:cNvPr>
          <p:cNvSpPr>
            <a:spLocks noChangeArrowheads="1"/>
          </p:cNvSpPr>
          <p:nvPr/>
        </p:nvSpPr>
        <p:spPr bwMode="auto">
          <a:xfrm>
            <a:off x="975729"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a:p>
        </p:txBody>
      </p:sp>
      <p:sp>
        <p:nvSpPr>
          <p:cNvPr id="104" name="Freeform 171">
            <a:extLst>
              <a:ext uri="{FF2B5EF4-FFF2-40B4-BE49-F238E27FC236}">
                <a16:creationId xmlns:a16="http://schemas.microsoft.com/office/drawing/2014/main" id="{91C90D05-1722-48D6-A2E9-54827872B64D}"/>
              </a:ext>
            </a:extLst>
          </p:cNvPr>
          <p:cNvSpPr>
            <a:spLocks noChangeArrowheads="1"/>
          </p:cNvSpPr>
          <p:nvPr/>
        </p:nvSpPr>
        <p:spPr bwMode="auto">
          <a:xfrm>
            <a:off x="912813"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4"/>
          </a:solidFill>
          <a:ln>
            <a:noFill/>
          </a:ln>
          <a:effectLst/>
        </p:spPr>
        <p:txBody>
          <a:bodyPr wrap="none" anchor="ctr"/>
          <a:lstStyle/>
          <a:p>
            <a:endParaRPr lang="en-US" sz="900"/>
          </a:p>
        </p:txBody>
      </p:sp>
      <p:sp>
        <p:nvSpPr>
          <p:cNvPr id="105" name="Freeform 173">
            <a:extLst>
              <a:ext uri="{FF2B5EF4-FFF2-40B4-BE49-F238E27FC236}">
                <a16:creationId xmlns:a16="http://schemas.microsoft.com/office/drawing/2014/main" id="{6850616E-F063-4FA3-BD0F-435D2AFC4CE8}"/>
              </a:ext>
            </a:extLst>
          </p:cNvPr>
          <p:cNvSpPr>
            <a:spLocks noChangeArrowheads="1"/>
          </p:cNvSpPr>
          <p:nvPr/>
        </p:nvSpPr>
        <p:spPr bwMode="auto">
          <a:xfrm>
            <a:off x="912813"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4"/>
          </a:solidFill>
          <a:ln>
            <a:noFill/>
          </a:ln>
          <a:effectLst/>
        </p:spPr>
        <p:txBody>
          <a:bodyPr wrap="none" anchor="ctr"/>
          <a:lstStyle/>
          <a:p>
            <a:endParaRPr lang="en-US" sz="900"/>
          </a:p>
        </p:txBody>
      </p:sp>
      <p:sp>
        <p:nvSpPr>
          <p:cNvPr id="106" name="Freeform 170">
            <a:extLst>
              <a:ext uri="{FF2B5EF4-FFF2-40B4-BE49-F238E27FC236}">
                <a16:creationId xmlns:a16="http://schemas.microsoft.com/office/drawing/2014/main" id="{A832797C-4BCB-47F3-84CA-1676E89212F0}"/>
              </a:ext>
            </a:extLst>
          </p:cNvPr>
          <p:cNvSpPr>
            <a:spLocks noChangeArrowheads="1"/>
          </p:cNvSpPr>
          <p:nvPr/>
        </p:nvSpPr>
        <p:spPr bwMode="auto">
          <a:xfrm>
            <a:off x="3104181"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a:p>
        </p:txBody>
      </p:sp>
      <p:sp>
        <p:nvSpPr>
          <p:cNvPr id="107" name="Freeform 171">
            <a:extLst>
              <a:ext uri="{FF2B5EF4-FFF2-40B4-BE49-F238E27FC236}">
                <a16:creationId xmlns:a16="http://schemas.microsoft.com/office/drawing/2014/main" id="{9E595839-C01C-4313-BA45-D1E7B9633D2A}"/>
              </a:ext>
            </a:extLst>
          </p:cNvPr>
          <p:cNvSpPr>
            <a:spLocks noChangeArrowheads="1"/>
          </p:cNvSpPr>
          <p:nvPr/>
        </p:nvSpPr>
        <p:spPr bwMode="auto">
          <a:xfrm>
            <a:off x="3041265"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2"/>
          </a:solidFill>
          <a:ln>
            <a:noFill/>
          </a:ln>
          <a:effectLst/>
        </p:spPr>
        <p:txBody>
          <a:bodyPr wrap="none" anchor="ctr"/>
          <a:lstStyle/>
          <a:p>
            <a:endParaRPr lang="en-US" sz="900"/>
          </a:p>
        </p:txBody>
      </p:sp>
      <p:sp>
        <p:nvSpPr>
          <p:cNvPr id="108" name="Freeform 173">
            <a:extLst>
              <a:ext uri="{FF2B5EF4-FFF2-40B4-BE49-F238E27FC236}">
                <a16:creationId xmlns:a16="http://schemas.microsoft.com/office/drawing/2014/main" id="{D5343888-0735-409A-85F2-41D3F0E4B82B}"/>
              </a:ext>
            </a:extLst>
          </p:cNvPr>
          <p:cNvSpPr>
            <a:spLocks noChangeArrowheads="1"/>
          </p:cNvSpPr>
          <p:nvPr/>
        </p:nvSpPr>
        <p:spPr bwMode="auto">
          <a:xfrm>
            <a:off x="3041265"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2"/>
          </a:solidFill>
          <a:ln>
            <a:noFill/>
          </a:ln>
          <a:effectLst/>
        </p:spPr>
        <p:txBody>
          <a:bodyPr wrap="none" anchor="ctr"/>
          <a:lstStyle/>
          <a:p>
            <a:endParaRPr lang="en-US" sz="900"/>
          </a:p>
        </p:txBody>
      </p:sp>
      <p:sp>
        <p:nvSpPr>
          <p:cNvPr id="109" name="Freeform 170">
            <a:extLst>
              <a:ext uri="{FF2B5EF4-FFF2-40B4-BE49-F238E27FC236}">
                <a16:creationId xmlns:a16="http://schemas.microsoft.com/office/drawing/2014/main" id="{434976EE-05A5-4F6A-ACF2-3542A42F92D6}"/>
              </a:ext>
            </a:extLst>
          </p:cNvPr>
          <p:cNvSpPr>
            <a:spLocks noChangeArrowheads="1"/>
          </p:cNvSpPr>
          <p:nvPr/>
        </p:nvSpPr>
        <p:spPr bwMode="auto">
          <a:xfrm>
            <a:off x="5232634"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a:p>
        </p:txBody>
      </p:sp>
      <p:sp>
        <p:nvSpPr>
          <p:cNvPr id="110" name="Freeform 171">
            <a:extLst>
              <a:ext uri="{FF2B5EF4-FFF2-40B4-BE49-F238E27FC236}">
                <a16:creationId xmlns:a16="http://schemas.microsoft.com/office/drawing/2014/main" id="{4E383B68-BD08-4D02-9D0E-A7B6F8F4A638}"/>
              </a:ext>
            </a:extLst>
          </p:cNvPr>
          <p:cNvSpPr>
            <a:spLocks noChangeArrowheads="1"/>
          </p:cNvSpPr>
          <p:nvPr/>
        </p:nvSpPr>
        <p:spPr bwMode="auto">
          <a:xfrm>
            <a:off x="5169717"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3"/>
          </a:solidFill>
          <a:ln>
            <a:noFill/>
          </a:ln>
          <a:effectLst/>
        </p:spPr>
        <p:txBody>
          <a:bodyPr wrap="none" anchor="ctr"/>
          <a:lstStyle/>
          <a:p>
            <a:endParaRPr lang="en-US" sz="900"/>
          </a:p>
        </p:txBody>
      </p:sp>
      <p:sp>
        <p:nvSpPr>
          <p:cNvPr id="111" name="Freeform 173">
            <a:extLst>
              <a:ext uri="{FF2B5EF4-FFF2-40B4-BE49-F238E27FC236}">
                <a16:creationId xmlns:a16="http://schemas.microsoft.com/office/drawing/2014/main" id="{C10CDE08-EF60-4B51-80BE-B635CFE405CC}"/>
              </a:ext>
            </a:extLst>
          </p:cNvPr>
          <p:cNvSpPr>
            <a:spLocks noChangeArrowheads="1"/>
          </p:cNvSpPr>
          <p:nvPr/>
        </p:nvSpPr>
        <p:spPr bwMode="auto">
          <a:xfrm>
            <a:off x="5169717"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3"/>
          </a:solidFill>
          <a:ln>
            <a:noFill/>
          </a:ln>
          <a:effectLst/>
        </p:spPr>
        <p:txBody>
          <a:bodyPr wrap="none" anchor="ctr"/>
          <a:lstStyle/>
          <a:p>
            <a:endParaRPr lang="en-US" sz="900"/>
          </a:p>
        </p:txBody>
      </p:sp>
      <p:sp>
        <p:nvSpPr>
          <p:cNvPr id="112" name="Freeform 170">
            <a:extLst>
              <a:ext uri="{FF2B5EF4-FFF2-40B4-BE49-F238E27FC236}">
                <a16:creationId xmlns:a16="http://schemas.microsoft.com/office/drawing/2014/main" id="{51AABF5C-FC36-4383-A020-FC17C7EE98C3}"/>
              </a:ext>
            </a:extLst>
          </p:cNvPr>
          <p:cNvSpPr>
            <a:spLocks noChangeArrowheads="1"/>
          </p:cNvSpPr>
          <p:nvPr/>
        </p:nvSpPr>
        <p:spPr bwMode="auto">
          <a:xfrm>
            <a:off x="7361086"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dirty="0"/>
          </a:p>
        </p:txBody>
      </p:sp>
      <p:sp>
        <p:nvSpPr>
          <p:cNvPr id="113" name="Freeform 171">
            <a:extLst>
              <a:ext uri="{FF2B5EF4-FFF2-40B4-BE49-F238E27FC236}">
                <a16:creationId xmlns:a16="http://schemas.microsoft.com/office/drawing/2014/main" id="{30D3011D-CCE5-415E-995B-CDB4EEB8D406}"/>
              </a:ext>
            </a:extLst>
          </p:cNvPr>
          <p:cNvSpPr>
            <a:spLocks noChangeArrowheads="1"/>
          </p:cNvSpPr>
          <p:nvPr/>
        </p:nvSpPr>
        <p:spPr bwMode="auto">
          <a:xfrm>
            <a:off x="7298169"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4"/>
          </a:solidFill>
          <a:ln>
            <a:noFill/>
          </a:ln>
          <a:effectLst/>
        </p:spPr>
        <p:txBody>
          <a:bodyPr wrap="none" anchor="ctr"/>
          <a:lstStyle/>
          <a:p>
            <a:endParaRPr lang="en-US" sz="900"/>
          </a:p>
        </p:txBody>
      </p:sp>
      <p:sp>
        <p:nvSpPr>
          <p:cNvPr id="114" name="Freeform 173">
            <a:extLst>
              <a:ext uri="{FF2B5EF4-FFF2-40B4-BE49-F238E27FC236}">
                <a16:creationId xmlns:a16="http://schemas.microsoft.com/office/drawing/2014/main" id="{A1C66DE7-6F32-4721-B6F5-FAD8031285E4}"/>
              </a:ext>
            </a:extLst>
          </p:cNvPr>
          <p:cNvSpPr>
            <a:spLocks noChangeArrowheads="1"/>
          </p:cNvSpPr>
          <p:nvPr/>
        </p:nvSpPr>
        <p:spPr bwMode="auto">
          <a:xfrm>
            <a:off x="7298169"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4"/>
          </a:solidFill>
          <a:ln>
            <a:noFill/>
          </a:ln>
          <a:effectLst/>
        </p:spPr>
        <p:txBody>
          <a:bodyPr wrap="none" anchor="ctr"/>
          <a:lstStyle/>
          <a:p>
            <a:endParaRPr lang="en-US" sz="900"/>
          </a:p>
        </p:txBody>
      </p:sp>
      <p:sp>
        <p:nvSpPr>
          <p:cNvPr id="115" name="Freeform 170">
            <a:extLst>
              <a:ext uri="{FF2B5EF4-FFF2-40B4-BE49-F238E27FC236}">
                <a16:creationId xmlns:a16="http://schemas.microsoft.com/office/drawing/2014/main" id="{EE838CAE-933F-43D8-B44F-4B4FBCF63BB7}"/>
              </a:ext>
            </a:extLst>
          </p:cNvPr>
          <p:cNvSpPr>
            <a:spLocks noChangeArrowheads="1"/>
          </p:cNvSpPr>
          <p:nvPr/>
        </p:nvSpPr>
        <p:spPr bwMode="auto">
          <a:xfrm>
            <a:off x="9489538" y="3066615"/>
            <a:ext cx="1726733" cy="164750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lumMod val="50000"/>
              <a:alpha val="10000"/>
            </a:schemeClr>
          </a:solidFill>
          <a:ln>
            <a:noFill/>
          </a:ln>
          <a:effectLst/>
        </p:spPr>
        <p:txBody>
          <a:bodyPr wrap="none" anchor="ctr"/>
          <a:lstStyle/>
          <a:p>
            <a:endParaRPr lang="en-US" sz="900"/>
          </a:p>
        </p:txBody>
      </p:sp>
      <p:sp>
        <p:nvSpPr>
          <p:cNvPr id="116" name="Freeform 171">
            <a:extLst>
              <a:ext uri="{FF2B5EF4-FFF2-40B4-BE49-F238E27FC236}">
                <a16:creationId xmlns:a16="http://schemas.microsoft.com/office/drawing/2014/main" id="{FC0808D6-E899-4435-9357-DE0B6A6DE390}"/>
              </a:ext>
            </a:extLst>
          </p:cNvPr>
          <p:cNvSpPr>
            <a:spLocks noChangeArrowheads="1"/>
          </p:cNvSpPr>
          <p:nvPr/>
        </p:nvSpPr>
        <p:spPr bwMode="auto">
          <a:xfrm>
            <a:off x="9426622" y="2153148"/>
            <a:ext cx="1852566" cy="925118"/>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chemeClr val="accent5"/>
          </a:solidFill>
          <a:ln>
            <a:noFill/>
          </a:ln>
          <a:effectLst/>
        </p:spPr>
        <p:txBody>
          <a:bodyPr wrap="none" anchor="ctr"/>
          <a:lstStyle/>
          <a:p>
            <a:endParaRPr lang="en-US" sz="900"/>
          </a:p>
        </p:txBody>
      </p:sp>
      <p:sp>
        <p:nvSpPr>
          <p:cNvPr id="117" name="Freeform 173">
            <a:extLst>
              <a:ext uri="{FF2B5EF4-FFF2-40B4-BE49-F238E27FC236}">
                <a16:creationId xmlns:a16="http://schemas.microsoft.com/office/drawing/2014/main" id="{44461718-3AA5-4EE6-9C61-8D016270B19A}"/>
              </a:ext>
            </a:extLst>
          </p:cNvPr>
          <p:cNvSpPr>
            <a:spLocks noChangeArrowheads="1"/>
          </p:cNvSpPr>
          <p:nvPr/>
        </p:nvSpPr>
        <p:spPr bwMode="auto">
          <a:xfrm>
            <a:off x="9426622" y="4702467"/>
            <a:ext cx="1852566" cy="927449"/>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chemeClr val="accent5"/>
          </a:solidFill>
          <a:ln>
            <a:noFill/>
          </a:ln>
          <a:effectLst/>
        </p:spPr>
        <p:txBody>
          <a:bodyPr wrap="none" anchor="ctr"/>
          <a:lstStyle/>
          <a:p>
            <a:endParaRPr lang="en-US" sz="900"/>
          </a:p>
        </p:txBody>
      </p:sp>
      <p:sp>
        <p:nvSpPr>
          <p:cNvPr id="118" name="Subtitle 2">
            <a:extLst>
              <a:ext uri="{FF2B5EF4-FFF2-40B4-BE49-F238E27FC236}">
                <a16:creationId xmlns:a16="http://schemas.microsoft.com/office/drawing/2014/main" id="{4F32DD3E-1EE1-4C01-8E45-E7203EB60FE1}"/>
              </a:ext>
            </a:extLst>
          </p:cNvPr>
          <p:cNvSpPr txBox="1">
            <a:spLocks/>
          </p:cNvSpPr>
          <p:nvPr/>
        </p:nvSpPr>
        <p:spPr>
          <a:xfrm>
            <a:off x="1096264" y="3245521"/>
            <a:ext cx="1456327" cy="1208414"/>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Identify critical positions for succession planning</a:t>
            </a:r>
          </a:p>
        </p:txBody>
      </p:sp>
      <p:sp>
        <p:nvSpPr>
          <p:cNvPr id="119" name="Subtitle 2">
            <a:extLst>
              <a:ext uri="{FF2B5EF4-FFF2-40B4-BE49-F238E27FC236}">
                <a16:creationId xmlns:a16="http://schemas.microsoft.com/office/drawing/2014/main" id="{2F8E0DA5-2953-4A34-BE35-E8B0D2ABE127}"/>
              </a:ext>
            </a:extLst>
          </p:cNvPr>
          <p:cNvSpPr txBox="1">
            <a:spLocks/>
          </p:cNvSpPr>
          <p:nvPr/>
        </p:nvSpPr>
        <p:spPr>
          <a:xfrm>
            <a:off x="3167098" y="3245521"/>
            <a:ext cx="1600899" cy="1208414"/>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Assess leadership potential of possible candidates</a:t>
            </a:r>
          </a:p>
        </p:txBody>
      </p:sp>
      <p:sp>
        <p:nvSpPr>
          <p:cNvPr id="120" name="Subtitle 2">
            <a:extLst>
              <a:ext uri="{FF2B5EF4-FFF2-40B4-BE49-F238E27FC236}">
                <a16:creationId xmlns:a16="http://schemas.microsoft.com/office/drawing/2014/main" id="{2A8A74B5-9F29-4BDB-8AEE-F5C630200F7E}"/>
              </a:ext>
            </a:extLst>
          </p:cNvPr>
          <p:cNvSpPr txBox="1">
            <a:spLocks/>
          </p:cNvSpPr>
          <p:nvPr/>
        </p:nvSpPr>
        <p:spPr>
          <a:xfrm>
            <a:off x="5367836" y="3245521"/>
            <a:ext cx="1456327" cy="926285"/>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Develop and retain talent pool</a:t>
            </a:r>
          </a:p>
        </p:txBody>
      </p:sp>
      <p:sp>
        <p:nvSpPr>
          <p:cNvPr id="121" name="Subtitle 2">
            <a:extLst>
              <a:ext uri="{FF2B5EF4-FFF2-40B4-BE49-F238E27FC236}">
                <a16:creationId xmlns:a16="http://schemas.microsoft.com/office/drawing/2014/main" id="{9A01A643-B834-4831-8331-57A23BEFD638}"/>
              </a:ext>
            </a:extLst>
          </p:cNvPr>
          <p:cNvSpPr txBox="1">
            <a:spLocks/>
          </p:cNvSpPr>
          <p:nvPr/>
        </p:nvSpPr>
        <p:spPr>
          <a:xfrm>
            <a:off x="7496288" y="3245521"/>
            <a:ext cx="1508760" cy="1208414"/>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Transfer knowledge from incumbent to successor(s)</a:t>
            </a:r>
          </a:p>
        </p:txBody>
      </p:sp>
      <p:sp>
        <p:nvSpPr>
          <p:cNvPr id="122" name="Subtitle 2">
            <a:extLst>
              <a:ext uri="{FF2B5EF4-FFF2-40B4-BE49-F238E27FC236}">
                <a16:creationId xmlns:a16="http://schemas.microsoft.com/office/drawing/2014/main" id="{6EAC3E47-5537-4CA0-B120-2A0A17FF9A85}"/>
              </a:ext>
            </a:extLst>
          </p:cNvPr>
          <p:cNvSpPr txBox="1">
            <a:spLocks/>
          </p:cNvSpPr>
          <p:nvPr/>
        </p:nvSpPr>
        <p:spPr>
          <a:xfrm>
            <a:off x="9624741" y="3245521"/>
            <a:ext cx="1456327" cy="926285"/>
          </a:xfrm>
          <a:prstGeom prst="rect">
            <a:avLst/>
          </a:prstGeom>
        </p:spPr>
        <p:txBody>
          <a:bodyPr vert="horz" wrap="square" lIns="108717" tIns="54359" rIns="108717" bIns="5435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400" dirty="0">
                <a:solidFill>
                  <a:schemeClr val="tx1"/>
                </a:solidFill>
                <a:latin typeface="Lato Light" panose="020F0502020204030203" pitchFamily="34" charset="0"/>
                <a:ea typeface="Lato Light" panose="020F0502020204030203" pitchFamily="34" charset="0"/>
                <a:cs typeface="Lato Light" panose="020F0502020204030203" pitchFamily="34" charset="0"/>
              </a:rPr>
              <a:t>Monitor and evaluate success</a:t>
            </a:r>
          </a:p>
        </p:txBody>
      </p:sp>
      <p:sp>
        <p:nvSpPr>
          <p:cNvPr id="123" name="CuadroTexto 395">
            <a:extLst>
              <a:ext uri="{FF2B5EF4-FFF2-40B4-BE49-F238E27FC236}">
                <a16:creationId xmlns:a16="http://schemas.microsoft.com/office/drawing/2014/main" id="{DF86CCC9-3132-4278-A86E-2C93B03805E5}"/>
              </a:ext>
            </a:extLst>
          </p:cNvPr>
          <p:cNvSpPr txBox="1"/>
          <p:nvPr/>
        </p:nvSpPr>
        <p:spPr>
          <a:xfrm>
            <a:off x="1529875"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01</a:t>
            </a:r>
          </a:p>
        </p:txBody>
      </p:sp>
      <p:sp>
        <p:nvSpPr>
          <p:cNvPr id="124" name="CuadroTexto 395">
            <a:extLst>
              <a:ext uri="{FF2B5EF4-FFF2-40B4-BE49-F238E27FC236}">
                <a16:creationId xmlns:a16="http://schemas.microsoft.com/office/drawing/2014/main" id="{D3D89768-9FB5-4C44-AD8A-19F7E3DEED4D}"/>
              </a:ext>
            </a:extLst>
          </p:cNvPr>
          <p:cNvSpPr txBox="1"/>
          <p:nvPr/>
        </p:nvSpPr>
        <p:spPr>
          <a:xfrm>
            <a:off x="3657518"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02</a:t>
            </a:r>
          </a:p>
        </p:txBody>
      </p:sp>
      <p:sp>
        <p:nvSpPr>
          <p:cNvPr id="125" name="CuadroTexto 395">
            <a:extLst>
              <a:ext uri="{FF2B5EF4-FFF2-40B4-BE49-F238E27FC236}">
                <a16:creationId xmlns:a16="http://schemas.microsoft.com/office/drawing/2014/main" id="{64A52852-0E59-47F1-8EDC-1A6ACD430858}"/>
              </a:ext>
            </a:extLst>
          </p:cNvPr>
          <p:cNvSpPr txBox="1"/>
          <p:nvPr/>
        </p:nvSpPr>
        <p:spPr>
          <a:xfrm>
            <a:off x="5787769"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03</a:t>
            </a:r>
          </a:p>
        </p:txBody>
      </p:sp>
      <p:sp>
        <p:nvSpPr>
          <p:cNvPr id="126" name="CuadroTexto 395">
            <a:extLst>
              <a:ext uri="{FF2B5EF4-FFF2-40B4-BE49-F238E27FC236}">
                <a16:creationId xmlns:a16="http://schemas.microsoft.com/office/drawing/2014/main" id="{EE34B623-F1FE-4F8A-8114-37C7E8119B3A}"/>
              </a:ext>
            </a:extLst>
          </p:cNvPr>
          <p:cNvSpPr txBox="1"/>
          <p:nvPr/>
        </p:nvSpPr>
        <p:spPr>
          <a:xfrm>
            <a:off x="7914422"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04</a:t>
            </a:r>
          </a:p>
        </p:txBody>
      </p:sp>
      <p:sp>
        <p:nvSpPr>
          <p:cNvPr id="127" name="CuadroTexto 395">
            <a:extLst>
              <a:ext uri="{FF2B5EF4-FFF2-40B4-BE49-F238E27FC236}">
                <a16:creationId xmlns:a16="http://schemas.microsoft.com/office/drawing/2014/main" id="{54971348-7182-4EFB-9F7D-32EBAB0C188E}"/>
              </a:ext>
            </a:extLst>
          </p:cNvPr>
          <p:cNvSpPr txBox="1"/>
          <p:nvPr/>
        </p:nvSpPr>
        <p:spPr>
          <a:xfrm>
            <a:off x="10042875" y="2353595"/>
            <a:ext cx="620059" cy="523220"/>
          </a:xfrm>
          <a:prstGeom prst="rect">
            <a:avLst/>
          </a:prstGeom>
          <a:noFill/>
        </p:spPr>
        <p:txBody>
          <a:bodyPr wrap="square" rtlCol="0">
            <a:spAutoFit/>
          </a:bodyPr>
          <a:lstStyle/>
          <a:p>
            <a:pPr algn="ctr"/>
            <a:r>
              <a:rPr lang="en-US" sz="2800" dirty="0">
                <a:solidFill>
                  <a:schemeClr val="bg1"/>
                </a:solidFill>
                <a:latin typeface="Roboto Medium" panose="02000000000000000000" pitchFamily="2" charset="0"/>
                <a:ea typeface="Roboto Medium" panose="02000000000000000000" pitchFamily="2" charset="0"/>
                <a:cs typeface="Lato" charset="0"/>
              </a:rPr>
              <a:t>05</a:t>
            </a:r>
          </a:p>
        </p:txBody>
      </p:sp>
    </p:spTree>
    <p:extLst>
      <p:ext uri="{BB962C8B-B14F-4D97-AF65-F5344CB8AC3E}">
        <p14:creationId xmlns:p14="http://schemas.microsoft.com/office/powerpoint/2010/main" val="2696040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E40D5-DAD2-42D7-B885-DB1011061678}"/>
              </a:ext>
            </a:extLst>
          </p:cNvPr>
          <p:cNvSpPr>
            <a:spLocks noGrp="1"/>
          </p:cNvSpPr>
          <p:nvPr>
            <p:ph idx="1"/>
          </p:nvPr>
        </p:nvSpPr>
        <p:spPr/>
        <p:txBody>
          <a:bodyPr>
            <a:normAutofit/>
          </a:bodyPr>
          <a:lstStyle/>
          <a:p>
            <a:pPr marL="0" indent="0">
              <a:buNone/>
            </a:pPr>
            <a:r>
              <a:rPr lang="en-US" sz="3200" b="1" dirty="0"/>
              <a:t>Succession Planning: Examples of critical positions</a:t>
            </a:r>
          </a:p>
        </p:txBody>
      </p:sp>
      <p:sp>
        <p:nvSpPr>
          <p:cNvPr id="3" name="Text Placeholder 2">
            <a:extLst>
              <a:ext uri="{FF2B5EF4-FFF2-40B4-BE49-F238E27FC236}">
                <a16:creationId xmlns:a16="http://schemas.microsoft.com/office/drawing/2014/main" id="{0F5403EC-4475-4C04-BBDC-FDD68DA9AF5E}"/>
              </a:ext>
            </a:extLst>
          </p:cNvPr>
          <p:cNvSpPr>
            <a:spLocks noGrp="1"/>
          </p:cNvSpPr>
          <p:nvPr>
            <p:ph type="body" sz="quarter" idx="13"/>
          </p:nvPr>
        </p:nvSpPr>
        <p:spPr/>
        <p:txBody>
          <a:bodyPr/>
          <a:lstStyle/>
          <a:p>
            <a:r>
              <a:rPr lang="en-US" sz="3200" b="1" dirty="0">
                <a:solidFill>
                  <a:schemeClr val="bg1"/>
                </a:solidFill>
                <a:effectLst/>
                <a:ea typeface="Calibri" panose="020F0502020204030204" pitchFamily="34" charset="0"/>
                <a:cs typeface="Arial" panose="020B0604020202020204" pitchFamily="34" charset="0"/>
              </a:rPr>
              <a:t>T.CL.2 Plan for the succession of employees. </a:t>
            </a:r>
          </a:p>
        </p:txBody>
      </p:sp>
      <p:sp>
        <p:nvSpPr>
          <p:cNvPr id="4" name="Rectangle 3">
            <a:extLst>
              <a:ext uri="{FF2B5EF4-FFF2-40B4-BE49-F238E27FC236}">
                <a16:creationId xmlns:a16="http://schemas.microsoft.com/office/drawing/2014/main" id="{4D5CEF36-2760-42DC-88E7-E90772C1FBDB}"/>
              </a:ext>
            </a:extLst>
          </p:cNvPr>
          <p:cNvSpPr/>
          <p:nvPr/>
        </p:nvSpPr>
        <p:spPr>
          <a:xfrm>
            <a:off x="1342204" y="1833823"/>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Single </a:t>
            </a:r>
            <a:br>
              <a:rPr lang="en-US" sz="2200" dirty="0"/>
            </a:br>
            <a:r>
              <a:rPr lang="en-US" sz="2200" dirty="0"/>
              <a:t>incumbent</a:t>
            </a:r>
          </a:p>
        </p:txBody>
      </p:sp>
      <p:sp>
        <p:nvSpPr>
          <p:cNvPr id="5" name="Rectangle 4">
            <a:extLst>
              <a:ext uri="{FF2B5EF4-FFF2-40B4-BE49-F238E27FC236}">
                <a16:creationId xmlns:a16="http://schemas.microsoft.com/office/drawing/2014/main" id="{3B1DAAF2-BE74-423B-A1C3-73BD4F55A559}"/>
              </a:ext>
            </a:extLst>
          </p:cNvPr>
          <p:cNvSpPr/>
          <p:nvPr/>
        </p:nvSpPr>
        <p:spPr>
          <a:xfrm>
            <a:off x="1342204" y="3957327"/>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Specialized knowledge &amp; experience</a:t>
            </a:r>
          </a:p>
        </p:txBody>
      </p:sp>
      <p:sp>
        <p:nvSpPr>
          <p:cNvPr id="6" name="Rectangle 5">
            <a:extLst>
              <a:ext uri="{FF2B5EF4-FFF2-40B4-BE49-F238E27FC236}">
                <a16:creationId xmlns:a16="http://schemas.microsoft.com/office/drawing/2014/main" id="{B6BBCF14-0E13-4932-9A43-AA90D3990A29}"/>
              </a:ext>
            </a:extLst>
          </p:cNvPr>
          <p:cNvSpPr/>
          <p:nvPr/>
        </p:nvSpPr>
        <p:spPr>
          <a:xfrm>
            <a:off x="7532212" y="1835448"/>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Difficult to </a:t>
            </a:r>
            <a:br>
              <a:rPr lang="en-US" sz="2200" dirty="0"/>
            </a:br>
            <a:r>
              <a:rPr lang="en-US" sz="2200" dirty="0"/>
              <a:t>replace</a:t>
            </a:r>
          </a:p>
        </p:txBody>
      </p:sp>
      <p:sp>
        <p:nvSpPr>
          <p:cNvPr id="7" name="Rectangle 6">
            <a:extLst>
              <a:ext uri="{FF2B5EF4-FFF2-40B4-BE49-F238E27FC236}">
                <a16:creationId xmlns:a16="http://schemas.microsoft.com/office/drawing/2014/main" id="{4220ED1A-C684-4161-9397-BFBEF585CB02}"/>
              </a:ext>
            </a:extLst>
          </p:cNvPr>
          <p:cNvSpPr/>
          <p:nvPr/>
        </p:nvSpPr>
        <p:spPr>
          <a:xfrm>
            <a:off x="4437208" y="3957327"/>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Risk of </a:t>
            </a:r>
            <a:br>
              <a:rPr lang="en-US" sz="2200" dirty="0"/>
            </a:br>
            <a:r>
              <a:rPr lang="en-US" sz="2200" dirty="0"/>
              <a:t>retirement</a:t>
            </a:r>
          </a:p>
        </p:txBody>
      </p:sp>
      <p:sp>
        <p:nvSpPr>
          <p:cNvPr id="8" name="Rectangle 7">
            <a:extLst>
              <a:ext uri="{FF2B5EF4-FFF2-40B4-BE49-F238E27FC236}">
                <a16:creationId xmlns:a16="http://schemas.microsoft.com/office/drawing/2014/main" id="{4F8B2373-8037-4AC5-AB19-3ADCC8812822}"/>
              </a:ext>
            </a:extLst>
          </p:cNvPr>
          <p:cNvSpPr/>
          <p:nvPr/>
        </p:nvSpPr>
        <p:spPr>
          <a:xfrm>
            <a:off x="4437208" y="1833823"/>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Risk of </a:t>
            </a:r>
            <a:br>
              <a:rPr lang="en-US" sz="2200" dirty="0"/>
            </a:br>
            <a:r>
              <a:rPr lang="en-US" sz="2200" dirty="0"/>
              <a:t>attrition</a:t>
            </a:r>
          </a:p>
        </p:txBody>
      </p:sp>
      <p:sp>
        <p:nvSpPr>
          <p:cNvPr id="9" name="Rectangle 8">
            <a:extLst>
              <a:ext uri="{FF2B5EF4-FFF2-40B4-BE49-F238E27FC236}">
                <a16:creationId xmlns:a16="http://schemas.microsoft.com/office/drawing/2014/main" id="{2B5D5AA2-5B93-4F85-92F3-3905B5FA0E9D}"/>
              </a:ext>
            </a:extLst>
          </p:cNvPr>
          <p:cNvSpPr/>
          <p:nvPr/>
        </p:nvSpPr>
        <p:spPr>
          <a:xfrm>
            <a:off x="7532212" y="3957327"/>
            <a:ext cx="2880360" cy="19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137160" rtlCol="0" anchor="b" anchorCtr="1"/>
          <a:lstStyle/>
          <a:p>
            <a:pPr algn="ctr"/>
            <a:r>
              <a:rPr lang="en-US" sz="2200" dirty="0"/>
              <a:t>Difficult to </a:t>
            </a:r>
            <a:br>
              <a:rPr lang="en-US" sz="2200" dirty="0"/>
            </a:br>
            <a:r>
              <a:rPr lang="en-US" sz="2200" dirty="0"/>
              <a:t>retain</a:t>
            </a:r>
          </a:p>
        </p:txBody>
      </p:sp>
      <p:pic>
        <p:nvPicPr>
          <p:cNvPr id="11" name="Graphic 10" descr="User with solid fill">
            <a:extLst>
              <a:ext uri="{FF2B5EF4-FFF2-40B4-BE49-F238E27FC236}">
                <a16:creationId xmlns:a16="http://schemas.microsoft.com/office/drawing/2014/main" id="{87E4191D-D686-4074-9A41-3F5CD1C09F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5184" y="1921478"/>
            <a:ext cx="914400" cy="914400"/>
          </a:xfrm>
          <a:prstGeom prst="rect">
            <a:avLst/>
          </a:prstGeom>
        </p:spPr>
      </p:pic>
      <p:pic>
        <p:nvPicPr>
          <p:cNvPr id="13" name="Graphic 12" descr="Man with cane with solid fill">
            <a:extLst>
              <a:ext uri="{FF2B5EF4-FFF2-40B4-BE49-F238E27FC236}">
                <a16:creationId xmlns:a16="http://schemas.microsoft.com/office/drawing/2014/main" id="{A1BCD0D9-0802-4D32-B28E-7E129AFD6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0638" y="4088335"/>
            <a:ext cx="914400" cy="914400"/>
          </a:xfrm>
          <a:prstGeom prst="rect">
            <a:avLst/>
          </a:prstGeom>
        </p:spPr>
      </p:pic>
      <p:pic>
        <p:nvPicPr>
          <p:cNvPr id="17" name="Graphic 16" descr="Door Open with solid fill">
            <a:extLst>
              <a:ext uri="{FF2B5EF4-FFF2-40B4-BE49-F238E27FC236}">
                <a16:creationId xmlns:a16="http://schemas.microsoft.com/office/drawing/2014/main" id="{0EF6984C-EF17-471F-8F1F-7AEACFC9E1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8668" y="1921478"/>
            <a:ext cx="914400" cy="914400"/>
          </a:xfrm>
          <a:prstGeom prst="rect">
            <a:avLst/>
          </a:prstGeom>
        </p:spPr>
      </p:pic>
      <p:pic>
        <p:nvPicPr>
          <p:cNvPr id="21" name="Graphic 20" descr="Scientific Thought with solid fill">
            <a:extLst>
              <a:ext uri="{FF2B5EF4-FFF2-40B4-BE49-F238E27FC236}">
                <a16:creationId xmlns:a16="http://schemas.microsoft.com/office/drawing/2014/main" id="{F8B5CBC8-4A58-4DC4-ADE2-81984EA0AE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52893" y="4088335"/>
            <a:ext cx="914400" cy="914400"/>
          </a:xfrm>
          <a:prstGeom prst="rect">
            <a:avLst/>
          </a:prstGeom>
        </p:spPr>
      </p:pic>
      <p:pic>
        <p:nvPicPr>
          <p:cNvPr id="25" name="Graphic 24" descr="Group of people with solid fill">
            <a:extLst>
              <a:ext uri="{FF2B5EF4-FFF2-40B4-BE49-F238E27FC236}">
                <a16:creationId xmlns:a16="http://schemas.microsoft.com/office/drawing/2014/main" id="{5B5A1EB4-2FFF-4169-9FB3-1297229CF8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15192" y="4088335"/>
            <a:ext cx="914400" cy="914400"/>
          </a:xfrm>
          <a:prstGeom prst="rect">
            <a:avLst/>
          </a:prstGeom>
        </p:spPr>
      </p:pic>
      <p:pic>
        <p:nvPicPr>
          <p:cNvPr id="27" name="Graphic 26" descr="Badge Question Mark with solid fill">
            <a:extLst>
              <a:ext uri="{FF2B5EF4-FFF2-40B4-BE49-F238E27FC236}">
                <a16:creationId xmlns:a16="http://schemas.microsoft.com/office/drawing/2014/main" id="{CB3F8115-11A5-48EE-AFF0-F48F316F35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15192" y="1921478"/>
            <a:ext cx="914400" cy="914400"/>
          </a:xfrm>
          <a:prstGeom prst="rect">
            <a:avLst/>
          </a:prstGeom>
        </p:spPr>
      </p:pic>
    </p:spTree>
    <p:extLst>
      <p:ext uri="{BB962C8B-B14F-4D97-AF65-F5344CB8AC3E}">
        <p14:creationId xmlns:p14="http://schemas.microsoft.com/office/powerpoint/2010/main" val="358136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3;p42">
            <a:extLst>
              <a:ext uri="{FF2B5EF4-FFF2-40B4-BE49-F238E27FC236}">
                <a16:creationId xmlns:a16="http://schemas.microsoft.com/office/drawing/2014/main" id="{F4D498F4-489C-4C34-80FF-8B517EA21845}"/>
              </a:ext>
            </a:extLst>
          </p:cNvPr>
          <p:cNvPicPr preferRelativeResize="0"/>
          <p:nvPr/>
        </p:nvPicPr>
        <p:blipFill>
          <a:blip r:embed="rId2">
            <a:alphaModFix/>
          </a:blip>
          <a:stretch>
            <a:fillRect/>
          </a:stretch>
        </p:blipFill>
        <p:spPr>
          <a:xfrm>
            <a:off x="0" y="0"/>
            <a:ext cx="12192000" cy="6858000"/>
          </a:xfrm>
          <a:prstGeom prst="rect">
            <a:avLst/>
          </a:prstGeom>
          <a:noFill/>
          <a:ln>
            <a:noFill/>
          </a:ln>
        </p:spPr>
      </p:pic>
      <p:cxnSp>
        <p:nvCxnSpPr>
          <p:cNvPr id="15" name="Google Shape;184;p42">
            <a:extLst>
              <a:ext uri="{FF2B5EF4-FFF2-40B4-BE49-F238E27FC236}">
                <a16:creationId xmlns:a16="http://schemas.microsoft.com/office/drawing/2014/main" id="{8E14A38F-496B-4F9D-B9A1-27B00A5BFC31}"/>
              </a:ext>
            </a:extLst>
          </p:cNvPr>
          <p:cNvCxnSpPr>
            <a:cxnSpLocks/>
          </p:cNvCxnSpPr>
          <p:nvPr/>
        </p:nvCxnSpPr>
        <p:spPr>
          <a:xfrm>
            <a:off x="6080550" y="1441493"/>
            <a:ext cx="30900" cy="4114800"/>
          </a:xfrm>
          <a:prstGeom prst="straightConnector1">
            <a:avLst/>
          </a:prstGeom>
          <a:noFill/>
          <a:ln w="38100" cap="flat" cmpd="sng">
            <a:solidFill>
              <a:srgbClr val="38761D"/>
            </a:solidFill>
            <a:prstDash val="solid"/>
            <a:round/>
            <a:headEnd type="triangle" w="med" len="med"/>
            <a:tailEnd type="triangle" w="med" len="med"/>
          </a:ln>
        </p:spPr>
      </p:cxnSp>
      <p:sp>
        <p:nvSpPr>
          <p:cNvPr id="16" name="Google Shape;185;p42">
            <a:extLst>
              <a:ext uri="{FF2B5EF4-FFF2-40B4-BE49-F238E27FC236}">
                <a16:creationId xmlns:a16="http://schemas.microsoft.com/office/drawing/2014/main" id="{B7AF70DD-FB36-45A7-9C42-44C8BBE89D8D}"/>
              </a:ext>
            </a:extLst>
          </p:cNvPr>
          <p:cNvSpPr txBox="1"/>
          <p:nvPr/>
        </p:nvSpPr>
        <p:spPr>
          <a:xfrm>
            <a:off x="5046750" y="468527"/>
            <a:ext cx="2098500" cy="90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FFFFFF"/>
                </a:solidFill>
                <a:latin typeface="Raleway"/>
                <a:ea typeface="Raleway"/>
                <a:cs typeface="Raleway"/>
                <a:sym typeface="Raleway"/>
              </a:rPr>
              <a:t>Achieves Outcomes</a:t>
            </a:r>
            <a:endParaRPr sz="2400" dirty="0">
              <a:solidFill>
                <a:srgbClr val="FFFFFF"/>
              </a:solidFill>
              <a:latin typeface="Raleway"/>
              <a:ea typeface="Raleway"/>
              <a:cs typeface="Raleway"/>
              <a:sym typeface="Raleway"/>
            </a:endParaRPr>
          </a:p>
        </p:txBody>
      </p:sp>
      <p:sp>
        <p:nvSpPr>
          <p:cNvPr id="17" name="Google Shape;186;p42">
            <a:extLst>
              <a:ext uri="{FF2B5EF4-FFF2-40B4-BE49-F238E27FC236}">
                <a16:creationId xmlns:a16="http://schemas.microsoft.com/office/drawing/2014/main" id="{9BFE32EF-3D4F-48B2-ABCC-08A44C339976}"/>
              </a:ext>
            </a:extLst>
          </p:cNvPr>
          <p:cNvSpPr txBox="1"/>
          <p:nvPr/>
        </p:nvSpPr>
        <p:spPr>
          <a:xfrm>
            <a:off x="5046750" y="5591030"/>
            <a:ext cx="2098500" cy="89006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FFFFFF"/>
                </a:solidFill>
                <a:latin typeface="Raleway"/>
                <a:ea typeface="Raleway"/>
                <a:cs typeface="Raleway"/>
                <a:sym typeface="Raleway"/>
              </a:rPr>
              <a:t>Low Outcomes</a:t>
            </a:r>
            <a:endParaRPr sz="2400" dirty="0">
              <a:solidFill>
                <a:srgbClr val="FFFFFF"/>
              </a:solidFill>
              <a:latin typeface="Raleway"/>
              <a:ea typeface="Raleway"/>
              <a:cs typeface="Raleway"/>
              <a:sym typeface="Raleway"/>
            </a:endParaRPr>
          </a:p>
        </p:txBody>
      </p:sp>
      <p:sp>
        <p:nvSpPr>
          <p:cNvPr id="18" name="Google Shape;187;p42">
            <a:extLst>
              <a:ext uri="{FF2B5EF4-FFF2-40B4-BE49-F238E27FC236}">
                <a16:creationId xmlns:a16="http://schemas.microsoft.com/office/drawing/2014/main" id="{4A87070C-4EE2-48AE-9C6D-DECECEB0B5BA}"/>
              </a:ext>
            </a:extLst>
          </p:cNvPr>
          <p:cNvSpPr txBox="1"/>
          <p:nvPr/>
        </p:nvSpPr>
        <p:spPr>
          <a:xfrm>
            <a:off x="473895" y="2973306"/>
            <a:ext cx="2926080" cy="9113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FFFFFF"/>
                </a:solidFill>
                <a:latin typeface="Raleway"/>
                <a:ea typeface="Raleway"/>
                <a:cs typeface="Raleway"/>
                <a:sym typeface="Raleway"/>
              </a:rPr>
              <a:t>Negative Leader or  Passively Neutral</a:t>
            </a:r>
            <a:endParaRPr sz="2400" dirty="0">
              <a:solidFill>
                <a:srgbClr val="FFFFFF"/>
              </a:solidFill>
              <a:latin typeface="Raleway"/>
              <a:ea typeface="Raleway"/>
              <a:cs typeface="Raleway"/>
              <a:sym typeface="Raleway"/>
            </a:endParaRPr>
          </a:p>
        </p:txBody>
      </p:sp>
      <p:sp>
        <p:nvSpPr>
          <p:cNvPr id="19" name="Google Shape;188;p42">
            <a:extLst>
              <a:ext uri="{FF2B5EF4-FFF2-40B4-BE49-F238E27FC236}">
                <a16:creationId xmlns:a16="http://schemas.microsoft.com/office/drawing/2014/main" id="{4DEB3664-EEBE-4F92-85CC-1EA1ACCB0AFE}"/>
              </a:ext>
            </a:extLst>
          </p:cNvPr>
          <p:cNvSpPr txBox="1"/>
          <p:nvPr/>
        </p:nvSpPr>
        <p:spPr>
          <a:xfrm>
            <a:off x="8804385" y="2786101"/>
            <a:ext cx="2926080" cy="128579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FFFFFF"/>
                </a:solidFill>
                <a:latin typeface="Raleway"/>
                <a:ea typeface="Raleway"/>
                <a:cs typeface="Raleway"/>
                <a:sym typeface="Raleway"/>
              </a:rPr>
              <a:t>Positive Collaborator and Trust Builder</a:t>
            </a:r>
            <a:endParaRPr sz="2400" dirty="0">
              <a:solidFill>
                <a:srgbClr val="FFFFFF"/>
              </a:solidFill>
              <a:latin typeface="Raleway"/>
              <a:ea typeface="Raleway"/>
              <a:cs typeface="Raleway"/>
              <a:sym typeface="Raleway"/>
            </a:endParaRPr>
          </a:p>
        </p:txBody>
      </p:sp>
      <p:cxnSp>
        <p:nvCxnSpPr>
          <p:cNvPr id="20" name="Google Shape;189;p42">
            <a:extLst>
              <a:ext uri="{FF2B5EF4-FFF2-40B4-BE49-F238E27FC236}">
                <a16:creationId xmlns:a16="http://schemas.microsoft.com/office/drawing/2014/main" id="{2E4F678D-81EF-4F71-B10E-7D72DF9297BF}"/>
              </a:ext>
            </a:extLst>
          </p:cNvPr>
          <p:cNvCxnSpPr>
            <a:cxnSpLocks/>
          </p:cNvCxnSpPr>
          <p:nvPr/>
        </p:nvCxnSpPr>
        <p:spPr>
          <a:xfrm rot="10800000" flipH="1">
            <a:off x="3594343" y="3427501"/>
            <a:ext cx="5029200" cy="3000"/>
          </a:xfrm>
          <a:prstGeom prst="straightConnector1">
            <a:avLst/>
          </a:prstGeom>
          <a:noFill/>
          <a:ln w="38100" cap="flat" cmpd="sng">
            <a:solidFill>
              <a:srgbClr val="38761D"/>
            </a:solidFill>
            <a:prstDash val="solid"/>
            <a:round/>
            <a:headEnd type="triangle" w="med" len="med"/>
            <a:tailEnd type="triangle" w="med" len="med"/>
          </a:ln>
        </p:spPr>
      </p:cxnSp>
      <p:sp>
        <p:nvSpPr>
          <p:cNvPr id="21" name="Google Shape;190;p42">
            <a:extLst>
              <a:ext uri="{FF2B5EF4-FFF2-40B4-BE49-F238E27FC236}">
                <a16:creationId xmlns:a16="http://schemas.microsoft.com/office/drawing/2014/main" id="{3BFE52C4-A298-43FB-901F-B2BB81291785}"/>
              </a:ext>
            </a:extLst>
          </p:cNvPr>
          <p:cNvSpPr txBox="1"/>
          <p:nvPr/>
        </p:nvSpPr>
        <p:spPr>
          <a:xfrm>
            <a:off x="3928651" y="2015045"/>
            <a:ext cx="1820700" cy="106586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solidFill>
                  <a:srgbClr val="E18425"/>
                </a:solidFill>
                <a:latin typeface="Oswald"/>
                <a:ea typeface="Oswald"/>
                <a:cs typeface="Oswald"/>
                <a:sym typeface="Oswald"/>
              </a:rPr>
              <a:t>Support </a:t>
            </a:r>
            <a:endParaRPr sz="2800" dirty="0">
              <a:solidFill>
                <a:srgbClr val="E18425"/>
              </a:solidFill>
              <a:latin typeface="Oswald"/>
              <a:ea typeface="Oswald"/>
              <a:cs typeface="Oswald"/>
              <a:sym typeface="Oswald"/>
            </a:endParaRPr>
          </a:p>
          <a:p>
            <a:pPr marL="0" lvl="0" indent="0" algn="ctr" rtl="0">
              <a:spcBef>
                <a:spcPts val="0"/>
              </a:spcBef>
              <a:spcAft>
                <a:spcPts val="0"/>
              </a:spcAft>
              <a:buNone/>
            </a:pPr>
            <a:r>
              <a:rPr lang="en" sz="2800" dirty="0">
                <a:solidFill>
                  <a:srgbClr val="E18425"/>
                </a:solidFill>
                <a:latin typeface="Oswald"/>
                <a:ea typeface="Oswald"/>
                <a:cs typeface="Oswald"/>
                <a:sym typeface="Oswald"/>
              </a:rPr>
              <a:t>Adult SEL</a:t>
            </a:r>
            <a:r>
              <a:rPr lang="en" sz="3200" dirty="0">
                <a:solidFill>
                  <a:srgbClr val="E18425"/>
                </a:solidFill>
                <a:latin typeface="Oswald"/>
                <a:ea typeface="Oswald"/>
                <a:cs typeface="Oswald"/>
                <a:sym typeface="Oswald"/>
              </a:rPr>
              <a:t> </a:t>
            </a:r>
            <a:endParaRPr sz="3200" dirty="0">
              <a:solidFill>
                <a:srgbClr val="E18425"/>
              </a:solidFill>
              <a:latin typeface="Oswald"/>
              <a:ea typeface="Oswald"/>
              <a:cs typeface="Oswald"/>
              <a:sym typeface="Oswald"/>
            </a:endParaRPr>
          </a:p>
        </p:txBody>
      </p:sp>
      <p:sp>
        <p:nvSpPr>
          <p:cNvPr id="22" name="Google Shape;191;p42">
            <a:extLst>
              <a:ext uri="{FF2B5EF4-FFF2-40B4-BE49-F238E27FC236}">
                <a16:creationId xmlns:a16="http://schemas.microsoft.com/office/drawing/2014/main" id="{96DBA457-CC2E-4D6A-8AC7-43BE239F857B}"/>
              </a:ext>
            </a:extLst>
          </p:cNvPr>
          <p:cNvSpPr txBox="1"/>
          <p:nvPr/>
        </p:nvSpPr>
        <p:spPr>
          <a:xfrm>
            <a:off x="3644443" y="3727021"/>
            <a:ext cx="2389117" cy="10906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solidFill>
                  <a:srgbClr val="E18425"/>
                </a:solidFill>
                <a:latin typeface="Oswald"/>
                <a:ea typeface="Oswald"/>
                <a:cs typeface="Oswald"/>
                <a:sym typeface="Oswald"/>
              </a:rPr>
              <a:t>Hold </a:t>
            </a:r>
            <a:endParaRPr sz="2800" dirty="0">
              <a:solidFill>
                <a:srgbClr val="E18425"/>
              </a:solidFill>
              <a:latin typeface="Oswald"/>
              <a:ea typeface="Oswald"/>
              <a:cs typeface="Oswald"/>
              <a:sym typeface="Oswald"/>
            </a:endParaRPr>
          </a:p>
          <a:p>
            <a:pPr marL="0" lvl="0" indent="0" algn="ctr" rtl="0">
              <a:spcBef>
                <a:spcPts val="0"/>
              </a:spcBef>
              <a:spcAft>
                <a:spcPts val="0"/>
              </a:spcAft>
              <a:buNone/>
            </a:pPr>
            <a:r>
              <a:rPr lang="en" sz="2800" dirty="0">
                <a:solidFill>
                  <a:srgbClr val="E18425"/>
                </a:solidFill>
                <a:latin typeface="Oswald"/>
                <a:ea typeface="Oswald"/>
                <a:cs typeface="Oswald"/>
                <a:sym typeface="Oswald"/>
              </a:rPr>
              <a:t>Accountable</a:t>
            </a:r>
            <a:endParaRPr sz="2800" dirty="0">
              <a:solidFill>
                <a:srgbClr val="E18425"/>
              </a:solidFill>
              <a:latin typeface="Oswald"/>
              <a:ea typeface="Oswald"/>
              <a:cs typeface="Oswald"/>
              <a:sym typeface="Oswald"/>
            </a:endParaRPr>
          </a:p>
        </p:txBody>
      </p:sp>
      <p:sp>
        <p:nvSpPr>
          <p:cNvPr id="23" name="Google Shape;192;p42">
            <a:extLst>
              <a:ext uri="{FF2B5EF4-FFF2-40B4-BE49-F238E27FC236}">
                <a16:creationId xmlns:a16="http://schemas.microsoft.com/office/drawing/2014/main" id="{8BA4F8D5-49E0-421B-B225-F8179C965E1A}"/>
              </a:ext>
            </a:extLst>
          </p:cNvPr>
          <p:cNvSpPr txBox="1"/>
          <p:nvPr/>
        </p:nvSpPr>
        <p:spPr>
          <a:xfrm>
            <a:off x="6162324" y="3553545"/>
            <a:ext cx="2268600" cy="143757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solidFill>
                  <a:srgbClr val="E18425"/>
                </a:solidFill>
                <a:latin typeface="Oswald"/>
                <a:ea typeface="Oswald"/>
                <a:cs typeface="Oswald"/>
                <a:sym typeface="Oswald"/>
              </a:rPr>
              <a:t>Support Instructional Capacity</a:t>
            </a:r>
            <a:r>
              <a:rPr lang="en" sz="3200" dirty="0">
                <a:solidFill>
                  <a:srgbClr val="E18425"/>
                </a:solidFill>
                <a:latin typeface="Oswald"/>
                <a:ea typeface="Oswald"/>
                <a:cs typeface="Oswald"/>
                <a:sym typeface="Oswald"/>
              </a:rPr>
              <a:t> </a:t>
            </a:r>
            <a:endParaRPr sz="3200" dirty="0">
              <a:solidFill>
                <a:srgbClr val="E18425"/>
              </a:solidFill>
              <a:latin typeface="Oswald"/>
              <a:ea typeface="Oswald"/>
              <a:cs typeface="Oswald"/>
              <a:sym typeface="Oswald"/>
            </a:endParaRPr>
          </a:p>
        </p:txBody>
      </p:sp>
      <p:sp>
        <p:nvSpPr>
          <p:cNvPr id="24" name="Google Shape;193;p42">
            <a:extLst>
              <a:ext uri="{FF2B5EF4-FFF2-40B4-BE49-F238E27FC236}">
                <a16:creationId xmlns:a16="http://schemas.microsoft.com/office/drawing/2014/main" id="{1198B1FD-3AA8-4734-927C-C7B2A4727CA9}"/>
              </a:ext>
            </a:extLst>
          </p:cNvPr>
          <p:cNvSpPr txBox="1"/>
          <p:nvPr/>
        </p:nvSpPr>
        <p:spPr>
          <a:xfrm>
            <a:off x="6364596" y="1897159"/>
            <a:ext cx="2005800" cy="13016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D966"/>
                </a:solidFill>
                <a:latin typeface="Oswald"/>
                <a:ea typeface="Oswald"/>
                <a:cs typeface="Oswald"/>
                <a:sym typeface="Oswald"/>
              </a:rPr>
              <a:t>Future Leaders</a:t>
            </a:r>
            <a:endParaRPr sz="3600" dirty="0">
              <a:solidFill>
                <a:srgbClr val="FFD966"/>
              </a:solidFill>
              <a:latin typeface="Oswald"/>
              <a:ea typeface="Oswald"/>
              <a:cs typeface="Oswald"/>
              <a:sym typeface="Oswald"/>
            </a:endParaRPr>
          </a:p>
        </p:txBody>
      </p:sp>
      <p:sp>
        <p:nvSpPr>
          <p:cNvPr id="25" name="Google Shape;194;p42">
            <a:extLst>
              <a:ext uri="{FF2B5EF4-FFF2-40B4-BE49-F238E27FC236}">
                <a16:creationId xmlns:a16="http://schemas.microsoft.com/office/drawing/2014/main" id="{5CCB1DE2-35CF-4B97-936D-B2957DC79849}"/>
              </a:ext>
            </a:extLst>
          </p:cNvPr>
          <p:cNvSpPr/>
          <p:nvPr/>
        </p:nvSpPr>
        <p:spPr>
          <a:xfrm>
            <a:off x="6324690" y="1813615"/>
            <a:ext cx="2005800" cy="1468729"/>
          </a:xfrm>
          <a:prstGeom prst="roundRect">
            <a:avLst>
              <a:gd name="adj" fmla="val 16667"/>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9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graphicFrame>
        <p:nvGraphicFramePr>
          <p:cNvPr id="2" name="Table 1">
            <a:extLst>
              <a:ext uri="{FF2B5EF4-FFF2-40B4-BE49-F238E27FC236}">
                <a16:creationId xmlns:a16="http://schemas.microsoft.com/office/drawing/2014/main" id="{B7F8C101-BF4F-404C-B807-F04CB371A6EE}"/>
              </a:ext>
            </a:extLst>
          </p:cNvPr>
          <p:cNvGraphicFramePr>
            <a:graphicFrameLocks noGrp="1"/>
          </p:cNvGraphicFramePr>
          <p:nvPr/>
        </p:nvGraphicFramePr>
        <p:xfrm>
          <a:off x="720290" y="1199955"/>
          <a:ext cx="10751419" cy="4632960"/>
        </p:xfrm>
        <a:graphic>
          <a:graphicData uri="http://schemas.openxmlformats.org/drawingml/2006/table">
            <a:tbl>
              <a:tblPr firstRow="1" firstCol="1" bandRow="1">
                <a:tableStyleId>{5C22544A-7EE6-4342-B048-85BDC9FD1C3A}</a:tableStyleId>
              </a:tblPr>
              <a:tblGrid>
                <a:gridCol w="1609024">
                  <a:extLst>
                    <a:ext uri="{9D8B030D-6E8A-4147-A177-3AD203B41FA5}">
                      <a16:colId xmlns:a16="http://schemas.microsoft.com/office/drawing/2014/main" val="400059037"/>
                    </a:ext>
                  </a:extLst>
                </a:gridCol>
                <a:gridCol w="3078479">
                  <a:extLst>
                    <a:ext uri="{9D8B030D-6E8A-4147-A177-3AD203B41FA5}">
                      <a16:colId xmlns:a16="http://schemas.microsoft.com/office/drawing/2014/main" val="37231706"/>
                    </a:ext>
                  </a:extLst>
                </a:gridCol>
                <a:gridCol w="6063916">
                  <a:extLst>
                    <a:ext uri="{9D8B030D-6E8A-4147-A177-3AD203B41FA5}">
                      <a16:colId xmlns:a16="http://schemas.microsoft.com/office/drawing/2014/main" val="268878415"/>
                    </a:ext>
                  </a:extLst>
                </a:gridCol>
              </a:tblGrid>
              <a:tr h="507501">
                <a:tc>
                  <a:txBody>
                    <a:bodyPr/>
                    <a:lstStyle/>
                    <a:p>
                      <a:pPr marL="0" marR="0" algn="ctr">
                        <a:spcBef>
                          <a:spcPts val="0"/>
                        </a:spcBef>
                        <a:spcAft>
                          <a:spcPts val="0"/>
                        </a:spcAft>
                      </a:pPr>
                      <a:r>
                        <a:rPr lang="en-US" sz="2000" err="1">
                          <a:effectLst/>
                        </a:rPr>
                        <a:t>HCLE</a:t>
                      </a:r>
                      <a:r>
                        <a:rPr lang="en-US" sz="2000">
                          <a:effectLst/>
                        </a:rPr>
                        <a:t> Standard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Content Outline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a:effectLst/>
                        </a:rPr>
                        <a:t>Terms &amp; Definitions</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5286025"/>
                  </a:ext>
                </a:extLst>
              </a:tr>
              <a:tr h="1764632">
                <a:tc>
                  <a:txBody>
                    <a:bodyPr/>
                    <a:lstStyle/>
                    <a:p>
                      <a:pPr marL="0" marR="0">
                        <a:spcBef>
                          <a:spcPts val="0"/>
                        </a:spcBef>
                        <a:spcAft>
                          <a:spcPts val="0"/>
                        </a:spcAft>
                      </a:pPr>
                      <a:r>
                        <a:rPr lang="en-US" sz="1800" b="1" dirty="0">
                          <a:solidFill>
                            <a:schemeClr val="bg1"/>
                          </a:solidFill>
                          <a:effectLst/>
                        </a:rPr>
                        <a:t>T.CL.1 Support high-performing employees in increasing their organizational impact.</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Goals of career ladders</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History of career ladders in education.</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Difference between career ladder and career lattice.</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Career Ladders: </a:t>
                      </a:r>
                      <a:r>
                        <a:rPr lang="en-US" sz="1200" b="0" dirty="0">
                          <a:solidFill>
                            <a:srgbClr val="000000"/>
                          </a:solidFill>
                          <a:effectLst/>
                        </a:rPr>
                        <a:t>Professional pathways through which individuals can more broadly impact and expand their role in the organization. Also referred to as career pathways, career lattices, and career tracks.</a:t>
                      </a:r>
                    </a:p>
                    <a:p>
                      <a:pPr marL="171450" marR="0" lvl="0" indent="-171450">
                        <a:spcBef>
                          <a:spcPts val="0"/>
                        </a:spcBef>
                        <a:spcAft>
                          <a:spcPts val="0"/>
                        </a:spcAft>
                        <a:buFont typeface="Wingdings" panose="05000000000000000000" pitchFamily="2" charset="2"/>
                        <a:buChar char="q"/>
                      </a:pPr>
                      <a:endParaRPr lang="en-US" sz="1200" b="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9382511"/>
                  </a:ext>
                </a:extLst>
              </a:tr>
              <a:tr h="1181587">
                <a:tc>
                  <a:txBody>
                    <a:bodyPr/>
                    <a:lstStyle/>
                    <a:p>
                      <a:pPr marL="0" marR="0">
                        <a:spcBef>
                          <a:spcPts val="0"/>
                        </a:spcBef>
                        <a:spcAft>
                          <a:spcPts val="0"/>
                        </a:spcAft>
                      </a:pPr>
                      <a:r>
                        <a:rPr lang="en-US" sz="1800" b="1" dirty="0">
                          <a:solidFill>
                            <a:schemeClr val="bg1"/>
                          </a:solidFill>
                          <a:effectLst/>
                        </a:rPr>
                        <a:t>T.CL.2 Plan for the succession of employees.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Goals of succession planning.</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Types of positions that are well suited for succession planning. Succession planning processes and tools (e.g., candidate slate, nine-cell chart). </a:t>
                      </a:r>
                    </a:p>
                    <a:p>
                      <a:pPr marL="171450" marR="0" lvl="0" indent="-171450">
                        <a:spcBef>
                          <a:spcPts val="0"/>
                        </a:spcBef>
                        <a:spcAft>
                          <a:spcPts val="0"/>
                        </a:spcAft>
                        <a:buFont typeface="Arial" panose="020B0604020202020204" pitchFamily="34" charset="0"/>
                        <a:buChar char="•"/>
                      </a:pPr>
                      <a:r>
                        <a:rPr lang="en-US" sz="1200" b="0" dirty="0">
                          <a:solidFill>
                            <a:srgbClr val="000000"/>
                          </a:solidFill>
                          <a:effectLst/>
                        </a:rPr>
                        <a:t>Knowledge transfer strategies to support succession planning and ensure smooth transitions as employees change roles or leave the organization. </a:t>
                      </a:r>
                    </a:p>
                  </a:txBody>
                  <a:tcPr marL="68580" marR="68580" marT="0" marB="0"/>
                </a:tc>
                <a:tc>
                  <a:txBody>
                    <a:bodyPr/>
                    <a:lstStyle/>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rPr>
                        <a:t>Succession Planning: </a:t>
                      </a:r>
                      <a:r>
                        <a:rPr lang="en-US" sz="1200" b="0" dirty="0">
                          <a:solidFill>
                            <a:srgbClr val="000000"/>
                          </a:solidFill>
                          <a:effectLst/>
                        </a:rPr>
                        <a:t>Process for identifying and developing high-performing internal staff to assume critical positions within an organization.</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Candidate Slate:</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This simple organizational tool helps identity future candidates for identified roles in an organization, as part of the succession planning process. </a:t>
                      </a:r>
                    </a:p>
                    <a:p>
                      <a:pPr marL="171450" marR="0" lvl="0" indent="-171450">
                        <a:spcBef>
                          <a:spcPts val="0"/>
                        </a:spcBef>
                        <a:spcAft>
                          <a:spcPts val="0"/>
                        </a:spcAft>
                        <a:buFont typeface="Wingdings" panose="05000000000000000000" pitchFamily="2" charset="2"/>
                        <a:buChar char="q"/>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Nine-Cell Chart: </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This succession planning tool uses two parameters to assess employees’ readiness to assume new positions in the organization. It involves a three-step process: 1) Use evaluations and other data to plot employees based on (a) their performance and (b) extent to which their actions/behaviors align with organizational values; 2) Have managers review and suggest adjustments; and 3) Finalize charts and use for further development and decision-making.</a:t>
                      </a:r>
                    </a:p>
                  </a:txBody>
                  <a:tcPr marL="68580" marR="68580" marT="0" marB="0"/>
                </a:tc>
                <a:extLst>
                  <a:ext uri="{0D108BD9-81ED-4DB2-BD59-A6C34878D82A}">
                    <a16:rowId xmlns:a16="http://schemas.microsoft.com/office/drawing/2014/main" val="2436258612"/>
                  </a:ext>
                </a:extLst>
              </a:tr>
            </a:tbl>
          </a:graphicData>
        </a:graphic>
      </p:graphicFrame>
      <p:sp>
        <p:nvSpPr>
          <p:cNvPr id="7" name="Text Placeholder 6">
            <a:extLst>
              <a:ext uri="{FF2B5EF4-FFF2-40B4-BE49-F238E27FC236}">
                <a16:creationId xmlns:a16="http://schemas.microsoft.com/office/drawing/2014/main" id="{C7D987A8-7679-4431-816E-C9BEB17BED5A}"/>
              </a:ext>
            </a:extLst>
          </p:cNvPr>
          <p:cNvSpPr>
            <a:spLocks noGrp="1"/>
          </p:cNvSpPr>
          <p:nvPr>
            <p:ph type="body" sz="quarter" idx="13"/>
          </p:nvPr>
        </p:nvSpPr>
        <p:spPr/>
        <p:txBody>
          <a:bodyPr/>
          <a:lstStyle/>
          <a:p>
            <a:r>
              <a:rPr lang="en-US" dirty="0"/>
              <a:t>Career Ladders &amp; Succession Planning</a:t>
            </a:r>
          </a:p>
        </p:txBody>
      </p:sp>
    </p:spTree>
    <p:custDataLst>
      <p:tags r:id="rId1"/>
    </p:custDataLst>
    <p:extLst>
      <p:ext uri="{BB962C8B-B14F-4D97-AF65-F5344CB8AC3E}">
        <p14:creationId xmlns:p14="http://schemas.microsoft.com/office/powerpoint/2010/main" val="983970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ncils">
            <a:extLst>
              <a:ext uri="{FF2B5EF4-FFF2-40B4-BE49-F238E27FC236}">
                <a16:creationId xmlns:a16="http://schemas.microsoft.com/office/drawing/2014/main" id="{4C86E38A-8DD2-4DFE-9522-DFA0DA2D68CC}"/>
              </a:ext>
            </a:extLst>
          </p:cNvPr>
          <p:cNvPicPr>
            <a:picLocks noChangeAspect="1"/>
          </p:cNvPicPr>
          <p:nvPr/>
        </p:nvPicPr>
        <p:blipFill rotWithShape="1">
          <a:blip r:embed="rId3">
            <a:alphaModFix/>
          </a:blip>
          <a:srcRect t="9368" b="12235"/>
          <a:stretch/>
        </p:blipFill>
        <p:spPr>
          <a:xfrm>
            <a:off x="20" y="10"/>
            <a:ext cx="12191980" cy="6857990"/>
          </a:xfrm>
          <a:prstGeom prst="rect">
            <a:avLst/>
          </a:prstGeom>
        </p:spPr>
      </p:pic>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696223" y="322892"/>
            <a:ext cx="7315200" cy="1503746"/>
          </a:xfrm>
        </p:spPr>
        <p:txBody>
          <a:bodyPr vert="horz" lIns="91440" tIns="45720" rIns="91440" bIns="45720" rtlCol="0" anchor="b">
            <a:normAutofit fontScale="90000"/>
          </a:bodyPr>
          <a:lstStyle/>
          <a:p>
            <a:r>
              <a:rPr lang="en-US" dirty="0">
                <a:solidFill>
                  <a:schemeClr val="tx1"/>
                </a:solidFill>
              </a:rPr>
              <a:t>Talent Management &amp; Development</a:t>
            </a:r>
          </a:p>
        </p:txBody>
      </p:sp>
      <p:graphicFrame>
        <p:nvGraphicFramePr>
          <p:cNvPr id="2" name="Diagram 1">
            <a:extLst>
              <a:ext uri="{FF2B5EF4-FFF2-40B4-BE49-F238E27FC236}">
                <a16:creationId xmlns:a16="http://schemas.microsoft.com/office/drawing/2014/main" id="{2ED07AEC-9C53-4441-9B0D-4C4069C4186A}"/>
              </a:ext>
            </a:extLst>
          </p:cNvPr>
          <p:cNvGraphicFramePr/>
          <p:nvPr/>
        </p:nvGraphicFramePr>
        <p:xfrm>
          <a:off x="1097936" y="1986116"/>
          <a:ext cx="4722761" cy="43507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a:extLst>
              <a:ext uri="{FF2B5EF4-FFF2-40B4-BE49-F238E27FC236}">
                <a16:creationId xmlns:a16="http://schemas.microsoft.com/office/drawing/2014/main" id="{262F3170-DEE7-4A8C-B165-A32D6B804A93}"/>
              </a:ext>
            </a:extLst>
          </p:cNvPr>
          <p:cNvSpPr txBox="1"/>
          <p:nvPr/>
        </p:nvSpPr>
        <p:spPr>
          <a:xfrm rot="577616">
            <a:off x="6354243" y="3121612"/>
            <a:ext cx="2253831" cy="1384995"/>
          </a:xfrm>
          <a:prstGeom prst="rect">
            <a:avLst/>
          </a:prstGeom>
          <a:solidFill>
            <a:schemeClr val="accent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b="1" dirty="0" err="1"/>
              <a:t>pHCLE</a:t>
            </a:r>
            <a:r>
              <a:rPr lang="en-US" sz="2800" b="1" dirty="0"/>
              <a:t> Exam Weight:</a:t>
            </a:r>
          </a:p>
          <a:p>
            <a:pPr algn="ctr"/>
            <a:r>
              <a:rPr lang="en-US" sz="2800"/>
              <a:t>20%</a:t>
            </a:r>
          </a:p>
        </p:txBody>
      </p:sp>
      <p:sp>
        <p:nvSpPr>
          <p:cNvPr id="4" name="TextBox 3">
            <a:extLst>
              <a:ext uri="{FF2B5EF4-FFF2-40B4-BE49-F238E27FC236}">
                <a16:creationId xmlns:a16="http://schemas.microsoft.com/office/drawing/2014/main" id="{55F77B1C-E0CE-4936-9F2E-38FD08F581FE}"/>
              </a:ext>
            </a:extLst>
          </p:cNvPr>
          <p:cNvSpPr txBox="1"/>
          <p:nvPr/>
        </p:nvSpPr>
        <p:spPr>
          <a:xfrm>
            <a:off x="3916052" y="6255478"/>
            <a:ext cx="1114408" cy="400110"/>
          </a:xfrm>
          <a:prstGeom prst="rect">
            <a:avLst/>
          </a:prstGeom>
          <a:noFill/>
        </p:spPr>
        <p:txBody>
          <a:bodyPr wrap="none" rtlCol="0">
            <a:spAutoFit/>
          </a:bodyPr>
          <a:lstStyle/>
          <a:p>
            <a:r>
              <a:rPr lang="en-US" sz="2000" dirty="0"/>
              <a:t>Planning</a:t>
            </a:r>
          </a:p>
        </p:txBody>
      </p:sp>
    </p:spTree>
    <p:custDataLst>
      <p:tags r:id="rId1"/>
    </p:custDataLst>
    <p:extLst>
      <p:ext uri="{BB962C8B-B14F-4D97-AF65-F5344CB8AC3E}">
        <p14:creationId xmlns:p14="http://schemas.microsoft.com/office/powerpoint/2010/main" val="2670742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2C23C-0A59-4AD6-93DC-F69B71212EDE}"/>
              </a:ext>
            </a:extLst>
          </p:cNvPr>
          <p:cNvSpPr>
            <a:spLocks noGrp="1"/>
          </p:cNvSpPr>
          <p:nvPr>
            <p:ph idx="1"/>
          </p:nvPr>
        </p:nvSpPr>
        <p:spPr>
          <a:xfrm>
            <a:off x="2084438" y="790113"/>
            <a:ext cx="4336026" cy="5128906"/>
          </a:xfrm>
          <a:solidFill>
            <a:schemeClr val="accent2"/>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lvl="3" indent="0">
              <a:buNone/>
            </a:pPr>
            <a:r>
              <a:rPr lang="en-US" sz="2800" b="1" u="sng" dirty="0"/>
              <a:t>Study Session Outline:</a:t>
            </a:r>
          </a:p>
          <a:p>
            <a:pPr marL="231775" lvl="3" indent="-231775">
              <a:buClr>
                <a:schemeClr val="bg1"/>
              </a:buClr>
            </a:pPr>
            <a:r>
              <a:rPr lang="en-US" sz="2400" dirty="0"/>
              <a:t>Introductions</a:t>
            </a:r>
          </a:p>
          <a:p>
            <a:pPr marL="231775" lvl="3" indent="-231775">
              <a:buClr>
                <a:schemeClr val="bg1"/>
              </a:buClr>
            </a:pPr>
            <a:r>
              <a:rPr lang="en-US" sz="2400" dirty="0"/>
              <a:t>Preparing for the exam</a:t>
            </a:r>
          </a:p>
          <a:p>
            <a:pPr marL="231775" lvl="3" indent="-231775">
              <a:buClr>
                <a:schemeClr val="bg1"/>
              </a:buClr>
            </a:pPr>
            <a:r>
              <a:rPr lang="en-US" sz="2400" dirty="0"/>
              <a:t>How I prepared…</a:t>
            </a:r>
          </a:p>
          <a:p>
            <a:pPr marL="231775" lvl="3" indent="-231775">
              <a:buClr>
                <a:schemeClr val="bg1"/>
              </a:buClr>
            </a:pPr>
            <a:r>
              <a:rPr lang="en-US" sz="2400" dirty="0"/>
              <a:t>Checking for baseline understanding: Kahoot! </a:t>
            </a:r>
          </a:p>
          <a:p>
            <a:pPr marL="231775" lvl="3" indent="-231775">
              <a:buClr>
                <a:schemeClr val="bg1"/>
              </a:buClr>
            </a:pPr>
            <a:r>
              <a:rPr lang="en-US" sz="2400" dirty="0"/>
              <a:t>Reviewing each quadrant:</a:t>
            </a:r>
          </a:p>
          <a:p>
            <a:pPr marL="682625" lvl="4" indent="-225425">
              <a:buClr>
                <a:schemeClr val="bg1"/>
              </a:buClr>
            </a:pPr>
            <a:r>
              <a:rPr lang="en-US" sz="2400" dirty="0" err="1"/>
              <a:t>pHCLE</a:t>
            </a:r>
            <a:r>
              <a:rPr lang="en-US" sz="2400" dirty="0"/>
              <a:t> Standards</a:t>
            </a:r>
          </a:p>
          <a:p>
            <a:pPr marL="682625" lvl="4" indent="-225425">
              <a:buClr>
                <a:schemeClr val="bg1"/>
              </a:buClr>
            </a:pPr>
            <a:r>
              <a:rPr lang="en-US" sz="2400" dirty="0"/>
              <a:t>Instructor Examples</a:t>
            </a:r>
          </a:p>
          <a:p>
            <a:pPr marL="682625" lvl="4" indent="-225425">
              <a:buClr>
                <a:schemeClr val="bg1"/>
              </a:buClr>
            </a:pPr>
            <a:r>
              <a:rPr lang="en-US" sz="2400" dirty="0"/>
              <a:t>Q&amp;A</a:t>
            </a:r>
          </a:p>
          <a:p>
            <a:pPr marL="231775" lvl="3" indent="-231775">
              <a:buClr>
                <a:schemeClr val="bg1"/>
              </a:buClr>
            </a:pPr>
            <a:r>
              <a:rPr lang="en-US" sz="2400" dirty="0"/>
              <a:t>Final Practice Questions</a:t>
            </a:r>
          </a:p>
          <a:p>
            <a:pPr marL="231775" lvl="3" indent="-231775">
              <a:buClr>
                <a:schemeClr val="bg1"/>
              </a:buClr>
            </a:pPr>
            <a:r>
              <a:rPr lang="en-US" sz="2400" dirty="0"/>
              <a:t>Overall Q&amp;A</a:t>
            </a:r>
          </a:p>
          <a:p>
            <a:pPr marL="800100" lvl="4" indent="-342900"/>
            <a:endParaRPr lang="en-US" sz="2400" dirty="0"/>
          </a:p>
          <a:p>
            <a:pPr marL="800100" lvl="4" indent="-342900"/>
            <a:endParaRPr lang="en-US" sz="2400" dirty="0"/>
          </a:p>
          <a:p>
            <a:pPr marL="800100" lvl="4" indent="-342900"/>
            <a:endParaRPr lang="en-US" sz="2400" dirty="0"/>
          </a:p>
          <a:p>
            <a:pPr marL="0" lvl="3" indent="0">
              <a:buNone/>
            </a:pPr>
            <a:endParaRPr lang="en-US" sz="2400" b="1" dirty="0"/>
          </a:p>
        </p:txBody>
      </p:sp>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sp>
        <p:nvSpPr>
          <p:cNvPr id="5" name="Content Placeholder 2">
            <a:extLst>
              <a:ext uri="{FF2B5EF4-FFF2-40B4-BE49-F238E27FC236}">
                <a16:creationId xmlns:a16="http://schemas.microsoft.com/office/drawing/2014/main" id="{13944ACF-546A-4361-8007-2B7E19FBC72E}"/>
              </a:ext>
            </a:extLst>
          </p:cNvPr>
          <p:cNvSpPr txBox="1">
            <a:spLocks/>
          </p:cNvSpPr>
          <p:nvPr/>
        </p:nvSpPr>
        <p:spPr>
          <a:xfrm>
            <a:off x="7315201" y="790113"/>
            <a:ext cx="4188542" cy="512890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lvl="3" indent="0">
              <a:lnSpc>
                <a:spcPct val="100000"/>
              </a:lnSpc>
              <a:buNone/>
            </a:pPr>
            <a:r>
              <a:rPr lang="en-US" sz="2800" b="1" u="sng" dirty="0">
                <a:solidFill>
                  <a:schemeClr val="lt1"/>
                </a:solidFill>
              </a:rPr>
              <a:t>Study Session Purpose:</a:t>
            </a:r>
          </a:p>
          <a:p>
            <a:pPr marL="457200" lvl="3" indent="-457200">
              <a:buClr>
                <a:schemeClr val="bg1"/>
              </a:buClr>
              <a:buFont typeface="+mj-lt"/>
              <a:buAutoNum type="arabicPeriod"/>
            </a:pPr>
            <a:r>
              <a:rPr lang="en-US" sz="2400" dirty="0">
                <a:solidFill>
                  <a:schemeClr val="bg1"/>
                </a:solidFill>
              </a:rPr>
              <a:t>Gain strategies to prepare for your exam</a:t>
            </a:r>
          </a:p>
          <a:p>
            <a:pPr marL="457200" lvl="3" indent="-457200">
              <a:buClr>
                <a:schemeClr val="bg1"/>
              </a:buClr>
              <a:buFont typeface="+mj-lt"/>
              <a:buAutoNum type="arabicPeriod"/>
            </a:pPr>
            <a:r>
              <a:rPr lang="en-US" sz="2400" dirty="0">
                <a:solidFill>
                  <a:schemeClr val="bg1"/>
                </a:solidFill>
              </a:rPr>
              <a:t>Briefly review four areas of the standards </a:t>
            </a:r>
          </a:p>
          <a:p>
            <a:pPr marL="457200" lvl="3" indent="-457200">
              <a:buClr>
                <a:schemeClr val="bg1"/>
              </a:buClr>
              <a:buFont typeface="+mj-lt"/>
              <a:buAutoNum type="arabicPeriod"/>
            </a:pPr>
            <a:r>
              <a:rPr lang="en-US" sz="2400" dirty="0">
                <a:solidFill>
                  <a:schemeClr val="bg1"/>
                </a:solidFill>
              </a:rPr>
              <a:t>Learn from instructor examples </a:t>
            </a:r>
          </a:p>
          <a:p>
            <a:pPr marL="457200" lvl="3" indent="-457200">
              <a:buClr>
                <a:schemeClr val="bg1"/>
              </a:buClr>
              <a:buFont typeface="+mj-lt"/>
              <a:buAutoNum type="arabicPeriod"/>
            </a:pPr>
            <a:r>
              <a:rPr lang="en-US" sz="2400" dirty="0">
                <a:solidFill>
                  <a:schemeClr val="bg1"/>
                </a:solidFill>
              </a:rPr>
              <a:t>Check your understanding with practice test questions</a:t>
            </a:r>
          </a:p>
          <a:p>
            <a:pPr marL="457200" lvl="3" indent="-457200">
              <a:buClr>
                <a:schemeClr val="bg1"/>
              </a:buClr>
              <a:buFont typeface="+mj-lt"/>
              <a:buAutoNum type="arabicPeriod"/>
            </a:pPr>
            <a:r>
              <a:rPr lang="en-US" sz="2400" dirty="0">
                <a:solidFill>
                  <a:schemeClr val="bg1"/>
                </a:solidFill>
              </a:rPr>
              <a:t>Answer your questions about the exam</a:t>
            </a:r>
          </a:p>
        </p:txBody>
      </p:sp>
    </p:spTree>
    <p:custDataLst>
      <p:tags r:id="rId1"/>
    </p:custDataLst>
    <p:extLst>
      <p:ext uri="{BB962C8B-B14F-4D97-AF65-F5344CB8AC3E}">
        <p14:creationId xmlns:p14="http://schemas.microsoft.com/office/powerpoint/2010/main" val="1217013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B1A6824-9A0B-4AAE-857B-AD0E20405302}"/>
              </a:ext>
            </a:extLst>
          </p:cNvPr>
          <p:cNvSpPr txBox="1"/>
          <p:nvPr/>
        </p:nvSpPr>
        <p:spPr>
          <a:xfrm>
            <a:off x="1722268" y="760767"/>
            <a:ext cx="5379868" cy="5370701"/>
          </a:xfrm>
          <a:prstGeom prst="rect">
            <a:avLst/>
          </a:prstGeom>
          <a:noFill/>
        </p:spPr>
        <p:txBody>
          <a:bodyPr wrap="square">
            <a:spAutoFit/>
          </a:bodyPr>
          <a:lstStyle/>
          <a:p>
            <a:r>
              <a:rPr lang="en-US" sz="2400" b="1"/>
              <a:t>Preparing for your Exam</a:t>
            </a:r>
          </a:p>
          <a:p>
            <a:endParaRPr lang="en-US" sz="1100" b="1"/>
          </a:p>
          <a:p>
            <a:r>
              <a:rPr lang="en-US" sz="1600" b="1"/>
              <a:t>Reading Reference Guide</a:t>
            </a:r>
          </a:p>
          <a:p>
            <a:r>
              <a:rPr lang="en-US" sz="1400"/>
              <a:t>The </a:t>
            </a:r>
            <a:r>
              <a:rPr lang="en-US" sz="1400" err="1"/>
              <a:t>pHCLE</a:t>
            </a:r>
            <a:r>
              <a:rPr lang="en-US" sz="1400"/>
              <a:t> Reading Reference Guide is resource to help you engage in a self-study program for the certification exam. The guide defines key terms and provides links to suggested readings to help you further your learning. Topics are organized by the Human Capital Leaders in Education Professional Standards. </a:t>
            </a:r>
          </a:p>
          <a:p>
            <a:endParaRPr lang="en-US" sz="1200"/>
          </a:p>
          <a:p>
            <a:r>
              <a:rPr lang="en-US" sz="1600" b="1" err="1"/>
              <a:t>AASPA</a:t>
            </a:r>
            <a:r>
              <a:rPr lang="en-US" sz="1600" b="1"/>
              <a:t> Recorded Webinars</a:t>
            </a:r>
          </a:p>
          <a:p>
            <a:r>
              <a:rPr lang="en-US" sz="1400" err="1"/>
              <a:t>AASPA</a:t>
            </a:r>
            <a:r>
              <a:rPr lang="en-US" sz="1400"/>
              <a:t> offers recorded webinars as an additional resource for our members. Webinar topics are researched, created, and delivered by </a:t>
            </a:r>
            <a:r>
              <a:rPr lang="en-US" sz="1400" err="1"/>
              <a:t>AASPA</a:t>
            </a:r>
            <a:r>
              <a:rPr lang="en-US" sz="1400"/>
              <a:t> members. All webinars align with </a:t>
            </a:r>
            <a:r>
              <a:rPr lang="en-US" sz="1400" err="1"/>
              <a:t>HCLE</a:t>
            </a:r>
            <a:r>
              <a:rPr lang="en-US" sz="1400"/>
              <a:t> standards and some are eligible for </a:t>
            </a:r>
            <a:r>
              <a:rPr lang="en-US" sz="1400" err="1"/>
              <a:t>HRCI</a:t>
            </a:r>
            <a:r>
              <a:rPr lang="en-US" sz="1400"/>
              <a:t> or SHRM re-certification credit.</a:t>
            </a:r>
          </a:p>
          <a:p>
            <a:endParaRPr lang="en-US" sz="1200"/>
          </a:p>
          <a:p>
            <a:r>
              <a:rPr lang="en-US" sz="1600" b="1"/>
              <a:t>Study Sessions</a:t>
            </a:r>
          </a:p>
          <a:p>
            <a:r>
              <a:rPr lang="en-US" sz="1400"/>
              <a:t>These sessions will be recorded and accessible to review after the they are completed. </a:t>
            </a:r>
          </a:p>
          <a:p>
            <a:endParaRPr lang="en-US" sz="1200"/>
          </a:p>
          <a:p>
            <a:r>
              <a:rPr lang="en-US" sz="1400" b="1"/>
              <a:t>Other Professional Development Activities</a:t>
            </a:r>
          </a:p>
          <a:p>
            <a:r>
              <a:rPr lang="en-US" sz="1400"/>
              <a:t>Other growth and development activities such as reading HR books and articles, attending an HR conference, taking classes, etc. will help prepare individuals for the </a:t>
            </a:r>
            <a:r>
              <a:rPr lang="en-US" sz="1400" err="1"/>
              <a:t>pHCLE</a:t>
            </a:r>
            <a:r>
              <a:rPr lang="en-US" sz="1400"/>
              <a:t> exam.</a:t>
            </a:r>
          </a:p>
          <a:p>
            <a:endParaRPr lang="en-US" sz="1400"/>
          </a:p>
        </p:txBody>
      </p:sp>
      <p:sp>
        <p:nvSpPr>
          <p:cNvPr id="9" name="Footer Placeholder 4">
            <a:extLst>
              <a:ext uri="{FF2B5EF4-FFF2-40B4-BE49-F238E27FC236}">
                <a16:creationId xmlns:a16="http://schemas.microsoft.com/office/drawing/2014/main" id="{3C319CA2-088E-4334-8CFB-A0C522BDD8BC}"/>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pic>
        <p:nvPicPr>
          <p:cNvPr id="3" name="Picture 2">
            <a:extLst>
              <a:ext uri="{FF2B5EF4-FFF2-40B4-BE49-F238E27FC236}">
                <a16:creationId xmlns:a16="http://schemas.microsoft.com/office/drawing/2014/main" id="{79EBEABD-E440-4661-9E62-05A43BFBA324}"/>
              </a:ext>
            </a:extLst>
          </p:cNvPr>
          <p:cNvPicPr>
            <a:picLocks noChangeAspect="1"/>
          </p:cNvPicPr>
          <p:nvPr/>
        </p:nvPicPr>
        <p:blipFill>
          <a:blip r:embed="rId3"/>
          <a:stretch>
            <a:fillRect/>
          </a:stretch>
        </p:blipFill>
        <p:spPr>
          <a:xfrm>
            <a:off x="7182244" y="4416529"/>
            <a:ext cx="4795306" cy="1604089"/>
          </a:xfrm>
          <a:prstGeom prst="rect">
            <a:avLst/>
          </a:prstGeom>
          <a:ln>
            <a:solidFill>
              <a:schemeClr val="tx1"/>
            </a:solidFill>
          </a:ln>
        </p:spPr>
      </p:pic>
      <p:pic>
        <p:nvPicPr>
          <p:cNvPr id="4" name="Picture 3" descr="A person sitting at a table with a pen in the mouth&#10;&#10;Description automatically generated with medium confidence">
            <a:extLst>
              <a:ext uri="{FF2B5EF4-FFF2-40B4-BE49-F238E27FC236}">
                <a16:creationId xmlns:a16="http://schemas.microsoft.com/office/drawing/2014/main" id="{67FC6698-F57E-4EA2-9872-D706B31E6B44}"/>
              </a:ext>
            </a:extLst>
          </p:cNvPr>
          <p:cNvPicPr>
            <a:picLocks noChangeAspect="1"/>
          </p:cNvPicPr>
          <p:nvPr/>
        </p:nvPicPr>
        <p:blipFill>
          <a:blip r:embed="rId4"/>
          <a:stretch>
            <a:fillRect/>
          </a:stretch>
        </p:blipFill>
        <p:spPr>
          <a:xfrm rot="243804">
            <a:off x="7232231" y="298057"/>
            <a:ext cx="4687648" cy="3621208"/>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4198559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2C23C-0A59-4AD6-93DC-F69B71212EDE}"/>
              </a:ext>
            </a:extLst>
          </p:cNvPr>
          <p:cNvSpPr>
            <a:spLocks noGrp="1"/>
          </p:cNvSpPr>
          <p:nvPr>
            <p:ph idx="1"/>
          </p:nvPr>
        </p:nvSpPr>
        <p:spPr>
          <a:xfrm>
            <a:off x="1784411" y="1018903"/>
            <a:ext cx="5104069" cy="4870620"/>
          </a:xfrm>
        </p:spPr>
        <p:txBody>
          <a:bodyPr>
            <a:normAutofit/>
          </a:bodyPr>
          <a:lstStyle/>
          <a:p>
            <a:pPr marL="0" lvl="3" indent="0">
              <a:spcAft>
                <a:spcPts val="600"/>
              </a:spcAft>
              <a:buNone/>
            </a:pPr>
            <a:endParaRPr lang="en-US" sz="1800" b="1" dirty="0"/>
          </a:p>
          <a:p>
            <a:pPr marL="339725" lvl="3" indent="-339725">
              <a:buFont typeface="+mj-lt"/>
              <a:buAutoNum type="arabicPeriod"/>
            </a:pPr>
            <a:r>
              <a:rPr lang="en-US" sz="2400" dirty="0"/>
              <a:t>Read all the online course content and participated in the learning sessions.</a:t>
            </a:r>
          </a:p>
          <a:p>
            <a:pPr marL="339725" lvl="3" indent="-339725">
              <a:buFont typeface="+mj-lt"/>
              <a:buAutoNum type="arabicPeriod"/>
            </a:pPr>
            <a:r>
              <a:rPr lang="en-US" sz="2400" dirty="0"/>
              <a:t>Studied the terms by using the 2 </a:t>
            </a:r>
            <a:r>
              <a:rPr lang="en-US" sz="2400" dirty="0" err="1"/>
              <a:t>pHCLE</a:t>
            </a:r>
            <a:r>
              <a:rPr lang="en-US" sz="2400" dirty="0"/>
              <a:t> decks on Quizlet.</a:t>
            </a:r>
          </a:p>
          <a:p>
            <a:pPr marL="339725" lvl="3" indent="-339725">
              <a:buFont typeface="+mj-lt"/>
              <a:buAutoNum type="arabicPeriod"/>
            </a:pPr>
            <a:r>
              <a:rPr lang="en-US" sz="2400" dirty="0"/>
              <a:t>Made my own examples to </a:t>
            </a:r>
            <a:br>
              <a:rPr lang="en-US" sz="2400" dirty="0"/>
            </a:br>
            <a:r>
              <a:rPr lang="en-US" sz="2400" dirty="0"/>
              <a:t>practice the formulas.</a:t>
            </a:r>
          </a:p>
        </p:txBody>
      </p:sp>
      <p:sp>
        <p:nvSpPr>
          <p:cNvPr id="9" name="Footer Placeholder 4">
            <a:extLst>
              <a:ext uri="{FF2B5EF4-FFF2-40B4-BE49-F238E27FC236}">
                <a16:creationId xmlns:a16="http://schemas.microsoft.com/office/drawing/2014/main" id="{9DAFEA13-6952-4DD9-B0F7-59965E49AA45}"/>
              </a:ext>
            </a:extLst>
          </p:cNvPr>
          <p:cNvSpPr txBox="1">
            <a:spLocks/>
          </p:cNvSpPr>
          <p:nvPr/>
        </p:nvSpPr>
        <p:spPr>
          <a:xfrm>
            <a:off x="3869268" y="6356350"/>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2021, American Association of School Personnel Administrators. All Rights Reserved.</a:t>
            </a:r>
          </a:p>
        </p:txBody>
      </p:sp>
      <p:pic>
        <p:nvPicPr>
          <p:cNvPr id="2" name="Picture 1">
            <a:extLst>
              <a:ext uri="{FF2B5EF4-FFF2-40B4-BE49-F238E27FC236}">
                <a16:creationId xmlns:a16="http://schemas.microsoft.com/office/drawing/2014/main" id="{745946CC-79AA-4E63-8017-07DD438D4EEB}"/>
              </a:ext>
            </a:extLst>
          </p:cNvPr>
          <p:cNvPicPr>
            <a:picLocks noChangeAspect="1"/>
          </p:cNvPicPr>
          <p:nvPr/>
        </p:nvPicPr>
        <p:blipFill rotWithShape="1">
          <a:blip r:embed="rId3"/>
          <a:srcRect r="8578"/>
          <a:stretch/>
        </p:blipFill>
        <p:spPr>
          <a:xfrm>
            <a:off x="5960519" y="3106655"/>
            <a:ext cx="6026331" cy="2981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n aerial view of a city&#10;&#10;Description automatically generated with low confidence">
            <a:extLst>
              <a:ext uri="{FF2B5EF4-FFF2-40B4-BE49-F238E27FC236}">
                <a16:creationId xmlns:a16="http://schemas.microsoft.com/office/drawing/2014/main" id="{F85E6C4C-453D-4889-832B-D59A65B2A5C2}"/>
              </a:ext>
            </a:extLst>
          </p:cNvPr>
          <p:cNvPicPr>
            <a:picLocks noChangeAspect="1"/>
          </p:cNvPicPr>
          <p:nvPr/>
        </p:nvPicPr>
        <p:blipFill>
          <a:blip r:embed="rId4"/>
          <a:stretch>
            <a:fillRect/>
          </a:stretch>
        </p:blipFill>
        <p:spPr>
          <a:xfrm rot="20835032">
            <a:off x="7272052" y="870685"/>
            <a:ext cx="4114800" cy="25100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 Placeholder 2">
            <a:extLst>
              <a:ext uri="{FF2B5EF4-FFF2-40B4-BE49-F238E27FC236}">
                <a16:creationId xmlns:a16="http://schemas.microsoft.com/office/drawing/2014/main" id="{7F9DF824-5442-423F-9860-4F9ABBEEA5DA}"/>
              </a:ext>
            </a:extLst>
          </p:cNvPr>
          <p:cNvSpPr txBox="1">
            <a:spLocks/>
          </p:cNvSpPr>
          <p:nvPr/>
        </p:nvSpPr>
        <p:spPr>
          <a:xfrm>
            <a:off x="1784411" y="717278"/>
            <a:ext cx="5643866" cy="603250"/>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lvl="3" indent="0">
              <a:buNone/>
            </a:pPr>
            <a:r>
              <a:rPr lang="fr-FR" sz="3200" b="1" dirty="0"/>
              <a:t>Danette Meyer </a:t>
            </a:r>
            <a:r>
              <a:rPr lang="fr-FR" sz="3200" b="1" dirty="0" err="1"/>
              <a:t>Study</a:t>
            </a:r>
            <a:r>
              <a:rPr lang="fr-FR" sz="3200" b="1" dirty="0"/>
              <a:t> Plan</a:t>
            </a:r>
          </a:p>
        </p:txBody>
      </p:sp>
    </p:spTree>
    <p:custDataLst>
      <p:tags r:id="rId1"/>
    </p:custDataLst>
    <p:extLst>
      <p:ext uri="{BB962C8B-B14F-4D97-AF65-F5344CB8AC3E}">
        <p14:creationId xmlns:p14="http://schemas.microsoft.com/office/powerpoint/2010/main" val="3388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ncils">
            <a:extLst>
              <a:ext uri="{FF2B5EF4-FFF2-40B4-BE49-F238E27FC236}">
                <a16:creationId xmlns:a16="http://schemas.microsoft.com/office/drawing/2014/main" id="{4C86E38A-8DD2-4DFE-9522-DFA0DA2D68CC}"/>
              </a:ext>
            </a:extLst>
          </p:cNvPr>
          <p:cNvPicPr>
            <a:picLocks noChangeAspect="1"/>
          </p:cNvPicPr>
          <p:nvPr/>
        </p:nvPicPr>
        <p:blipFill rotWithShape="1">
          <a:blip r:embed="rId3">
            <a:alphaModFix amt="35000"/>
          </a:blip>
          <a:srcRect t="9368" b="12235"/>
          <a:stretch/>
        </p:blipFill>
        <p:spPr>
          <a:xfrm>
            <a:off x="20" y="10"/>
            <a:ext cx="12191980" cy="6857990"/>
          </a:xfrm>
          <a:prstGeom prst="rect">
            <a:avLst/>
          </a:prstGeom>
        </p:spPr>
      </p:pic>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696223" y="322892"/>
            <a:ext cx="7315200" cy="1503746"/>
          </a:xfrm>
        </p:spPr>
        <p:txBody>
          <a:bodyPr vert="horz" lIns="91440" tIns="45720" rIns="91440" bIns="45720" rtlCol="0" anchor="b">
            <a:normAutofit fontScale="90000"/>
          </a:bodyPr>
          <a:lstStyle/>
          <a:p>
            <a:r>
              <a:rPr lang="en-US" dirty="0">
                <a:solidFill>
                  <a:schemeClr val="tx1"/>
                </a:solidFill>
              </a:rPr>
              <a:t>Talent Management &amp; Development</a:t>
            </a:r>
          </a:p>
        </p:txBody>
      </p:sp>
      <p:graphicFrame>
        <p:nvGraphicFramePr>
          <p:cNvPr id="2" name="Diagram 1">
            <a:extLst>
              <a:ext uri="{FF2B5EF4-FFF2-40B4-BE49-F238E27FC236}">
                <a16:creationId xmlns:a16="http://schemas.microsoft.com/office/drawing/2014/main" id="{2ED07AEC-9C53-4441-9B0D-4C4069C4186A}"/>
              </a:ext>
            </a:extLst>
          </p:cNvPr>
          <p:cNvGraphicFramePr/>
          <p:nvPr>
            <p:extLst>
              <p:ext uri="{D42A27DB-BD31-4B8C-83A1-F6EECF244321}">
                <p14:modId xmlns:p14="http://schemas.microsoft.com/office/powerpoint/2010/main" val="4145131642"/>
              </p:ext>
            </p:extLst>
          </p:nvPr>
        </p:nvGraphicFramePr>
        <p:xfrm>
          <a:off x="1097936" y="1986116"/>
          <a:ext cx="4722761" cy="43507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a:extLst>
              <a:ext uri="{FF2B5EF4-FFF2-40B4-BE49-F238E27FC236}">
                <a16:creationId xmlns:a16="http://schemas.microsoft.com/office/drawing/2014/main" id="{262F3170-DEE7-4A8C-B165-A32D6B804A93}"/>
              </a:ext>
            </a:extLst>
          </p:cNvPr>
          <p:cNvSpPr txBox="1"/>
          <p:nvPr/>
        </p:nvSpPr>
        <p:spPr>
          <a:xfrm rot="577616">
            <a:off x="6354243" y="3121612"/>
            <a:ext cx="2253831" cy="1384995"/>
          </a:xfrm>
          <a:prstGeom prst="rect">
            <a:avLst/>
          </a:prstGeom>
          <a:solidFill>
            <a:schemeClr val="accent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b="1" dirty="0" err="1"/>
              <a:t>pHCLE</a:t>
            </a:r>
            <a:r>
              <a:rPr lang="en-US" sz="2800" b="1" dirty="0"/>
              <a:t> Exam Weight:</a:t>
            </a:r>
          </a:p>
          <a:p>
            <a:pPr algn="ctr"/>
            <a:r>
              <a:rPr lang="en-US" sz="2800"/>
              <a:t>20%</a:t>
            </a:r>
          </a:p>
        </p:txBody>
      </p:sp>
      <p:sp>
        <p:nvSpPr>
          <p:cNvPr id="4" name="TextBox 3">
            <a:extLst>
              <a:ext uri="{FF2B5EF4-FFF2-40B4-BE49-F238E27FC236}">
                <a16:creationId xmlns:a16="http://schemas.microsoft.com/office/drawing/2014/main" id="{55F77B1C-E0CE-4936-9F2E-38FD08F581FE}"/>
              </a:ext>
            </a:extLst>
          </p:cNvPr>
          <p:cNvSpPr txBox="1"/>
          <p:nvPr/>
        </p:nvSpPr>
        <p:spPr>
          <a:xfrm>
            <a:off x="3916052" y="6255478"/>
            <a:ext cx="1114408" cy="400110"/>
          </a:xfrm>
          <a:prstGeom prst="rect">
            <a:avLst/>
          </a:prstGeom>
          <a:noFill/>
        </p:spPr>
        <p:txBody>
          <a:bodyPr wrap="none" rtlCol="0">
            <a:spAutoFit/>
          </a:bodyPr>
          <a:lstStyle/>
          <a:p>
            <a:r>
              <a:rPr lang="en-US" sz="2000" dirty="0"/>
              <a:t>Planning</a:t>
            </a:r>
          </a:p>
        </p:txBody>
      </p:sp>
    </p:spTree>
    <p:custDataLst>
      <p:tags r:id="rId1"/>
    </p:custDataLst>
    <p:extLst>
      <p:ext uri="{BB962C8B-B14F-4D97-AF65-F5344CB8AC3E}">
        <p14:creationId xmlns:p14="http://schemas.microsoft.com/office/powerpoint/2010/main" val="39256645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B30418C1-3BC9-4301-9202-5B8B1BCC4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418" y="3351847"/>
            <a:ext cx="4599303" cy="25871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24DC75FF-C076-4242-80ED-ACDDD9773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4089" y="919045"/>
            <a:ext cx="6327704" cy="25871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a:extLst>
              <a:ext uri="{FF2B5EF4-FFF2-40B4-BE49-F238E27FC236}">
                <a16:creationId xmlns:a16="http://schemas.microsoft.com/office/drawing/2014/main" id="{0D3587D5-11AB-4731-96B3-40F121CC4659}"/>
              </a:ext>
            </a:extLst>
          </p:cNvPr>
          <p:cNvSpPr txBox="1">
            <a:spLocks/>
          </p:cNvSpPr>
          <p:nvPr/>
        </p:nvSpPr>
        <p:spPr>
          <a:xfrm>
            <a:off x="363795" y="195425"/>
            <a:ext cx="11443506" cy="60325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b="1" dirty="0"/>
              <a:t>Check Your Understanding: Talent Management &amp; Development</a:t>
            </a:r>
          </a:p>
        </p:txBody>
      </p:sp>
    </p:spTree>
    <p:custDataLst>
      <p:tags r:id="rId1"/>
    </p:custDataLst>
    <p:extLst>
      <p:ext uri="{BB962C8B-B14F-4D97-AF65-F5344CB8AC3E}">
        <p14:creationId xmlns:p14="http://schemas.microsoft.com/office/powerpoint/2010/main" val="275632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oman writing on a note stuck to a whiteboard">
            <a:extLst>
              <a:ext uri="{FF2B5EF4-FFF2-40B4-BE49-F238E27FC236}">
                <a16:creationId xmlns:a16="http://schemas.microsoft.com/office/drawing/2014/main" id="{FBC5EC13-DED2-4760-B5BC-11C143895D46}"/>
              </a:ext>
            </a:extLst>
          </p:cNvPr>
          <p:cNvPicPr>
            <a:picLocks noChangeAspect="1"/>
          </p:cNvPicPr>
          <p:nvPr/>
        </p:nvPicPr>
        <p:blipFill rotWithShape="1">
          <a:blip r:embed="rId3"/>
          <a:srcRect t="24780" r="9092" b="1"/>
          <a:stretch/>
        </p:blipFill>
        <p:spPr>
          <a:xfrm>
            <a:off x="20" y="-1"/>
            <a:ext cx="12188932" cy="6858000"/>
          </a:xfrm>
          <a:prstGeom prst="rect">
            <a:avLst/>
          </a:prstGeom>
        </p:spPr>
      </p:pic>
      <p:sp>
        <p:nvSpPr>
          <p:cNvPr id="17" name="Rectangle 16">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8F1EA810-B2D8-41E8-BE52-1FF93581D841}"/>
              </a:ext>
            </a:extLst>
          </p:cNvPr>
          <p:cNvSpPr>
            <a:spLocks noGrp="1"/>
          </p:cNvSpPr>
          <p:nvPr>
            <p:ph type="title"/>
          </p:nvPr>
        </p:nvSpPr>
        <p:spPr>
          <a:xfrm>
            <a:off x="334557" y="1653703"/>
            <a:ext cx="3545112" cy="1845011"/>
          </a:xfrm>
        </p:spPr>
        <p:txBody>
          <a:bodyPr vert="horz" lIns="91440" tIns="45720" rIns="91440" bIns="45720" rtlCol="0" anchor="b">
            <a:normAutofit/>
          </a:bodyPr>
          <a:lstStyle/>
          <a:p>
            <a:r>
              <a:rPr lang="en-US" sz="5400" dirty="0">
                <a:solidFill>
                  <a:schemeClr val="tx1"/>
                </a:solidFill>
              </a:rPr>
              <a:t>Onboarding</a:t>
            </a:r>
          </a:p>
        </p:txBody>
      </p:sp>
      <p:sp>
        <p:nvSpPr>
          <p:cNvPr id="4" name="Text Placeholder 3">
            <a:extLst>
              <a:ext uri="{FF2B5EF4-FFF2-40B4-BE49-F238E27FC236}">
                <a16:creationId xmlns:a16="http://schemas.microsoft.com/office/drawing/2014/main" id="{04FDD4D6-2AA5-414C-85B7-E2ABA7B429AC}"/>
              </a:ext>
            </a:extLst>
          </p:cNvPr>
          <p:cNvSpPr>
            <a:spLocks noGrp="1"/>
          </p:cNvSpPr>
          <p:nvPr>
            <p:ph type="body" idx="1"/>
          </p:nvPr>
        </p:nvSpPr>
        <p:spPr>
          <a:xfrm>
            <a:off x="364724" y="3852303"/>
            <a:ext cx="3331786" cy="1440505"/>
          </a:xfrm>
        </p:spPr>
        <p:txBody>
          <a:bodyPr vert="horz" lIns="91440" tIns="45720" rIns="91440" bIns="45720" rtlCol="0" anchor="t">
            <a:normAutofit fontScale="85000" lnSpcReduction="10000"/>
          </a:bodyPr>
          <a:lstStyle/>
          <a:p>
            <a:r>
              <a:rPr lang="en-US" sz="2400" i="1" dirty="0">
                <a:solidFill>
                  <a:schemeClr val="tx1"/>
                </a:solidFill>
              </a:rPr>
              <a:t>Process of helping new employees adjust to the performance and cultural aspects of their new roles over an extended period of time</a:t>
            </a:r>
          </a:p>
        </p:txBody>
      </p:sp>
    </p:spTree>
    <p:custDataLst>
      <p:tags r:id="rId1"/>
    </p:custDataLst>
    <p:extLst>
      <p:ext uri="{BB962C8B-B14F-4D97-AF65-F5344CB8AC3E}">
        <p14:creationId xmlns:p14="http://schemas.microsoft.com/office/powerpoint/2010/main" val="833623473"/>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3"/>
  <p:tag name="ARTICULATE_DESIGN_ID_FRAME" val="bh4Phxx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AASPA">
      <a:dk1>
        <a:srgbClr val="262626"/>
      </a:dk1>
      <a:lt1>
        <a:srgbClr val="FFFFFF"/>
      </a:lt1>
      <a:dk2>
        <a:srgbClr val="626262"/>
      </a:dk2>
      <a:lt2>
        <a:srgbClr val="CCCCCC"/>
      </a:lt2>
      <a:accent1>
        <a:srgbClr val="00355F"/>
      </a:accent1>
      <a:accent2>
        <a:srgbClr val="F36736"/>
      </a:accent2>
      <a:accent3>
        <a:srgbClr val="99C94C"/>
      </a:accent3>
      <a:accent4>
        <a:srgbClr val="BE1F56"/>
      </a:accent4>
      <a:accent5>
        <a:srgbClr val="006678"/>
      </a:accent5>
      <a:accent6>
        <a:srgbClr val="FFA800"/>
      </a:accent6>
      <a:hlink>
        <a:srgbClr val="006678"/>
      </a:hlink>
      <a:folHlink>
        <a:srgbClr val="F36736"/>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6EC26F5E400A46BF14E6E9AA52F50F" ma:contentTypeVersion="11" ma:contentTypeDescription="Create a new document." ma:contentTypeScope="" ma:versionID="be609b9cf9757fc08c23931f0ab22841">
  <xsd:schema xmlns:xsd="http://www.w3.org/2001/XMLSchema" xmlns:xs="http://www.w3.org/2001/XMLSchema" xmlns:p="http://schemas.microsoft.com/office/2006/metadata/properties" xmlns:ns2="a0318533-e0c7-49cc-ad78-bb31e03a2643" xmlns:ns3="e666c55e-ca60-4df3-80a3-31ca002eb314" targetNamespace="http://schemas.microsoft.com/office/2006/metadata/properties" ma:root="true" ma:fieldsID="c0eb83e30947680b3cfb71fac34e54cd" ns2:_="" ns3:_="">
    <xsd:import namespace="a0318533-e0c7-49cc-ad78-bb31e03a2643"/>
    <xsd:import namespace="e666c55e-ca60-4df3-80a3-31ca002eb3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318533-e0c7-49cc-ad78-bb31e03a2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66c55e-ca60-4df3-80a3-31ca002eb3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C33449-C93B-4CE4-BB42-66F4BC0D3108}">
  <ds:schemaRefs>
    <ds:schemaRef ds:uri="a0318533-e0c7-49cc-ad78-bb31e03a2643"/>
    <ds:schemaRef ds:uri="e666c55e-ca60-4df3-80a3-31ca002eb3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6A29D0F-186F-4BCB-A674-0B948E1898C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1DA5F24-87D7-475A-B97A-6381C0688F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2175</TotalTime>
  <Words>4022</Words>
  <Application>Microsoft Office PowerPoint</Application>
  <PresentationFormat>Widescreen</PresentationFormat>
  <Paragraphs>439</Paragraphs>
  <Slides>39</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Arial</vt:lpstr>
      <vt:lpstr>Calibri</vt:lpstr>
      <vt:lpstr>Century Gothic</vt:lpstr>
      <vt:lpstr>Corbel</vt:lpstr>
      <vt:lpstr>Courier New</vt:lpstr>
      <vt:lpstr>Lato</vt:lpstr>
      <vt:lpstr>Lato Heavy</vt:lpstr>
      <vt:lpstr>Lato Light</vt:lpstr>
      <vt:lpstr>Oswald</vt:lpstr>
      <vt:lpstr>Raleway</vt:lpstr>
      <vt:lpstr>Roboto Medium</vt:lpstr>
      <vt:lpstr>Times New Roman</vt:lpstr>
      <vt:lpstr>Wingdings</vt:lpstr>
      <vt:lpstr>Wingdings 2</vt:lpstr>
      <vt:lpstr>Frame</vt:lpstr>
      <vt:lpstr>pHCLE Study Group  Talent Management &amp; Development</vt:lpstr>
      <vt:lpstr>PowerPoint Presentation</vt:lpstr>
      <vt:lpstr>PowerPoint Presentation</vt:lpstr>
      <vt:lpstr>PowerPoint Presentation</vt:lpstr>
      <vt:lpstr>PowerPoint Presentation</vt:lpstr>
      <vt:lpstr>PowerPoint Presentation</vt:lpstr>
      <vt:lpstr>Talent Management &amp; Development</vt:lpstr>
      <vt:lpstr>PowerPoint Presentation</vt:lpstr>
      <vt:lpstr>Onboarding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&amp;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Management</vt:lpstr>
      <vt:lpstr>PowerPoint Presentation</vt:lpstr>
      <vt:lpstr>PowerPoint Presentation</vt:lpstr>
      <vt:lpstr>PowerPoint Presentation</vt:lpstr>
      <vt:lpstr>PowerPoint Presentation</vt:lpstr>
      <vt:lpstr>PowerPoint Presentation</vt:lpstr>
      <vt:lpstr>Career Ladders &amp; Succession Planning</vt:lpstr>
      <vt:lpstr>PowerPoint Presentation</vt:lpstr>
      <vt:lpstr>PowerPoint Presentation</vt:lpstr>
      <vt:lpstr>PowerPoint Presentation</vt:lpstr>
      <vt:lpstr>PowerPoint Presentation</vt:lpstr>
      <vt:lpstr>PowerPoint Presentation</vt:lpstr>
      <vt:lpstr>PowerPoint Presentation</vt:lpstr>
      <vt:lpstr>Talent Management &amp;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pHCLE Study Group  Strategic Staffing</dc:title>
  <dc:creator>Emily</dc:creator>
  <cp:lastModifiedBy>Kate Heynoski</cp:lastModifiedBy>
  <cp:revision>2</cp:revision>
  <dcterms:created xsi:type="dcterms:W3CDTF">2021-02-02T03:04:52Z</dcterms:created>
  <dcterms:modified xsi:type="dcterms:W3CDTF">2021-05-12T15:13:47Z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6C8E08D7-419F-4E2C-BC64-5C2322A558C0</vt:lpwstr>
  </property>
  <property fmtid="{D5CDD505-2E9C-101B-9397-08002B2CF9AE}" pid="3" name="ArticulatePath">
    <vt:lpwstr>https://d.docs.live.net/4dd768116c6248c7/Desktop/AASPA Study Session Staffing</vt:lpwstr>
  </property>
  <property fmtid="{D5CDD505-2E9C-101B-9397-08002B2CF9AE}" pid="4" name="ContentTypeId">
    <vt:lpwstr>0x0101007A6EC26F5E400A46BF14E6E9AA52F50F</vt:lpwstr>
  </property>
</Properties>
</file>