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F18E7-7142-4B6B-B84F-26CFA0865DCD}" v="1" dt="2023-04-11T12:46:39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C5BC24E-B468-49CE-88E0-953E2B531F8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5237DEA-6F12-46CD-B189-3F2A0C640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4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47776" y="4636580"/>
            <a:ext cx="5982080" cy="439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495" tIns="49234" rIns="98495" bIns="49234" anchor="t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4188" y="733425"/>
            <a:ext cx="6508750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560-D8F3-79FF-7B98-111E3E50F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ABA06-9EED-26DA-2132-CF3B2A240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1620E-EB46-20E7-F777-8E12B09E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A5E2E-6B24-479E-0AA1-6B2BF083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B25C5-2E1D-D6EA-00C7-38023ADA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BC99-4C1E-EC08-D2BF-9606A772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AD7F4-348C-2FB1-73AF-0DD5535CC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8DC64-20A1-3E72-EDFA-8F8B8AE6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0F252-8158-B690-B555-BECE2C28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6924-09EC-1D81-2781-E4698430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4027D-A691-F1B9-FE08-586E40054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3D5F4-4DC5-05F7-1B01-FFC2738C9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0B6CE-E6D7-98A5-0D54-8F1C37BB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F8DA4-9013-4087-A248-580113BF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D6A06-6075-586B-C1F3-ED80E982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8A50-FF50-93C9-4783-6F15B36D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F3A57-5E62-B365-3AE9-922DA2C8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B58BA-613A-DC26-7934-5953BBE1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0B40D-3FDD-AD18-308C-B98EEB71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3070-7D03-0D6F-B189-7A12E1F8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9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4375-9193-B9EE-39C9-74DAD1B2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A337-69A9-2DCE-FB24-7215714B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9CF2C-8940-C41E-0109-E38141C5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4D605-5696-32E6-7A0D-E10218A3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92DC8-A74E-1C80-D74A-02970238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8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72A6-47C1-C851-06F1-E36683E3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D9A38-D6C9-5323-42A2-88A6F2F38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49634-B3DA-0FF1-4DBB-32328306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4BC79-87CD-9D82-411D-2174A380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040F1-8B0E-F77B-0CD6-E89AA26D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9B91D-F474-C6AD-A45C-70276B67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9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3021-47A3-9E20-6344-1D49E94A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DEC10-8058-0917-69C0-80E6CD16C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C1631-51C4-7AD8-3315-0D4792982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1D60AA-63A1-BDC3-D3D1-83E1CE740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17F3E-7922-C95A-A116-8E105C53C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0D3BE7-1F3D-9A14-FA03-12E50265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99268B-5FBD-ECCB-D818-3599DB4F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F41DD-7742-F8E5-A8A0-E95C49F3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1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F6AC-F06D-EB73-E6C6-5D123E75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00388-DE3A-ACA3-7199-727C118A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3B957-5FDB-0429-F0B8-B13B0EB0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4002A-539F-7BB6-4236-87090922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0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0DBF2-302C-8784-B791-7BDDF7C7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23CF3-5737-5226-4899-1D57F46E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F9BD-5A75-4A93-4EF0-3F32C93F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340F-0ABE-B3DC-E971-10CE68A0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CAEBB-F611-536F-0A65-F11C7CEA3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ECA7C-C128-5944-1537-91CA32052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C163A-F627-50DD-17D9-08EFC90C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366D6-6426-7F77-7A26-CA1DE38C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840E5-A5C2-A9E4-AB32-FA21FDFA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E083-FD14-9800-018E-4E0ACB6E8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EF9715-4815-71A7-5AF4-B5351F7CD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FEC32-E8DF-2544-E9E2-DB3066504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55976-9E48-8A17-3BAE-BEBF30D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BCD50-713B-ACEF-F09F-3F850A73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6472D-8A96-7627-80CB-BA544911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73992-8686-ED84-D301-7ACC0D3A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7347-0FF7-559F-0186-41718BC6E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38D09-7AA9-BA26-E59F-0BDE0058C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EAE39-AAE8-4987-9401-E981FB0787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A818-5DEA-7857-A0C7-063B6E067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0DA19-140B-AC81-E833-BADD9A640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64DE9-3994-49F3-8219-4AAD92CB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524001" y="0"/>
            <a:ext cx="45618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A8ECA"/>
              </a:gs>
              <a:gs pos="25000">
                <a:srgbClr val="4A8ECA"/>
              </a:gs>
              <a:gs pos="94000">
                <a:srgbClr val="072B62"/>
              </a:gs>
              <a:gs pos="100000">
                <a:srgbClr val="072B62"/>
              </a:gs>
            </a:gsLst>
            <a:lin ang="419989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588" y="251926"/>
            <a:ext cx="11573069" cy="624217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>
            <a:spLocks noGrp="1"/>
          </p:cNvSpPr>
          <p:nvPr>
            <p:ph type="title"/>
          </p:nvPr>
        </p:nvSpPr>
        <p:spPr>
          <a:xfrm>
            <a:off x="93429" y="1497812"/>
            <a:ext cx="42081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2800" b="1" dirty="0">
                <a:solidFill>
                  <a:schemeClr val="lt1"/>
                </a:solidFill>
              </a:rPr>
              <a:t>Tuesday &amp; Wednesday </a:t>
            </a:r>
            <a:br>
              <a:rPr lang="en-US" sz="2800" b="1" dirty="0">
                <a:solidFill>
                  <a:schemeClr val="lt1"/>
                </a:solidFill>
              </a:rPr>
            </a:br>
            <a:r>
              <a:rPr lang="en-US" sz="2800" b="1" dirty="0">
                <a:solidFill>
                  <a:schemeClr val="lt1"/>
                </a:solidFill>
              </a:rPr>
              <a:t>May 30</a:t>
            </a:r>
            <a:r>
              <a:rPr lang="en-US" sz="2800" b="1" baseline="30000" dirty="0">
                <a:solidFill>
                  <a:schemeClr val="lt1"/>
                </a:solidFill>
              </a:rPr>
              <a:t>th</a:t>
            </a:r>
            <a:r>
              <a:rPr lang="en-US" sz="2800" b="1" dirty="0">
                <a:solidFill>
                  <a:schemeClr val="lt1"/>
                </a:solidFill>
              </a:rPr>
              <a:t> &amp; 31</a:t>
            </a:r>
            <a:r>
              <a:rPr lang="en-US" sz="2800" b="1" baseline="30000" dirty="0">
                <a:solidFill>
                  <a:schemeClr val="lt1"/>
                </a:solidFill>
              </a:rPr>
              <a:t>st</a:t>
            </a:r>
            <a:r>
              <a:rPr lang="en-US" sz="2800" b="1" dirty="0">
                <a:solidFill>
                  <a:schemeClr val="lt1"/>
                </a:solidFill>
              </a:rPr>
              <a:t>, 2023</a:t>
            </a:r>
            <a:br>
              <a:rPr lang="en-US" sz="2800" b="1" dirty="0">
                <a:solidFill>
                  <a:schemeClr val="lt1"/>
                </a:solidFill>
              </a:rPr>
            </a:br>
            <a:r>
              <a:rPr lang="en-US" sz="2800" b="1" dirty="0">
                <a:solidFill>
                  <a:schemeClr val="lt1"/>
                </a:solidFill>
              </a:rPr>
              <a:t>9:00 am - 4:00 pm</a:t>
            </a:r>
            <a:endParaRPr sz="2800" b="1" dirty="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2800" b="1" u="sng" dirty="0">
                <a:solidFill>
                  <a:schemeClr val="lt1"/>
                </a:solidFill>
              </a:rPr>
              <a:t>FREE</a:t>
            </a:r>
            <a:r>
              <a:rPr lang="en-US" sz="2800" b="1" dirty="0">
                <a:solidFill>
                  <a:schemeClr val="lt1"/>
                </a:solidFill>
              </a:rPr>
              <a:t> Introduction to Maintenance as a Career</a:t>
            </a:r>
            <a:endParaRPr sz="2800" b="1" dirty="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2800" b="1" dirty="0">
                <a:solidFill>
                  <a:schemeClr val="lt1"/>
                </a:solidFill>
              </a:rPr>
              <a:t> </a:t>
            </a:r>
            <a:br>
              <a:rPr lang="en-US" sz="2800" b="1" dirty="0">
                <a:solidFill>
                  <a:schemeClr val="lt1"/>
                </a:solidFill>
              </a:rPr>
            </a:br>
            <a:r>
              <a:rPr lang="en-US" sz="2800" b="1" dirty="0">
                <a:solidFill>
                  <a:schemeClr val="lt1"/>
                </a:solidFill>
              </a:rPr>
              <a:t>Hosted by the Apartment Association of Kansas City</a:t>
            </a:r>
            <a:br>
              <a:rPr lang="en-US" sz="2800" b="1" dirty="0">
                <a:solidFill>
                  <a:schemeClr val="lt1"/>
                </a:solidFill>
              </a:rPr>
            </a:br>
            <a:r>
              <a:rPr lang="en-US" sz="2800" b="1" dirty="0">
                <a:solidFill>
                  <a:schemeClr val="lt1"/>
                </a:solidFill>
              </a:rPr>
              <a:t> at Ever Ready Services </a:t>
            </a:r>
            <a:br>
              <a:rPr lang="en-US" sz="2800" b="1" dirty="0">
                <a:solidFill>
                  <a:schemeClr val="lt1"/>
                </a:solidFill>
              </a:rPr>
            </a:br>
            <a:r>
              <a:rPr lang="en-US" sz="2800" b="1" dirty="0">
                <a:solidFill>
                  <a:schemeClr val="lt1"/>
                </a:solidFill>
              </a:rPr>
              <a:t>1310 Iron Street</a:t>
            </a:r>
            <a:br>
              <a:rPr lang="en-US" sz="2800" b="1" dirty="0">
                <a:solidFill>
                  <a:schemeClr val="lt1"/>
                </a:solidFill>
              </a:rPr>
            </a:br>
            <a:r>
              <a:rPr lang="en-US" sz="2800" b="1" dirty="0">
                <a:solidFill>
                  <a:schemeClr val="lt1"/>
                </a:solidFill>
              </a:rPr>
              <a:t>North Kansas City, MO 64116</a:t>
            </a:r>
            <a:endParaRPr sz="2400" b="1" dirty="0">
              <a:solidFill>
                <a:schemeClr val="l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body" idx="1"/>
          </p:nvPr>
        </p:nvSpPr>
        <p:spPr>
          <a:xfrm>
            <a:off x="6273624" y="1643986"/>
            <a:ext cx="5382209" cy="413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200" dirty="0"/>
              <a:t>“</a:t>
            </a:r>
            <a:r>
              <a:rPr lang="en-US" sz="2200" b="1" dirty="0"/>
              <a:t>Introduction to Maintenance as a Career” </a:t>
            </a:r>
            <a:r>
              <a:rPr lang="en-US" sz="2200" dirty="0"/>
              <a:t>is for individuals looking to enter the exciting property management industry. You’ll learn: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How the Apartment Association of Kansas City can help you in your career.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000" dirty="0"/>
              <a:t>Basic electrical, plumbing, drywall, &amp; appliance repair to help jumpstart your career and have skills needed from day 1.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 typical day in the life of a Maintenance Technician.</a:t>
            </a:r>
            <a:endParaRPr sz="2000" dirty="0">
              <a:solidFill>
                <a:srgbClr val="00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Tips to boost career opportunities.</a:t>
            </a:r>
            <a:endParaRPr sz="2000" dirty="0">
              <a:solidFill>
                <a:srgbClr val="00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Starting pay ($19-$25/hr.) plus benefits.</a:t>
            </a:r>
            <a:endParaRPr sz="2000" dirty="0">
              <a:solidFill>
                <a:srgbClr val="00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Resources to begin interviewing immediately!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48936" y="659495"/>
            <a:ext cx="6783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ever considered a rewardi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an Apartment Maintenance Technician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17815" y="6139938"/>
            <a:ext cx="893596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Registration is required.  Starts at 9:00 sharp.  You could launch your new career in as little as 1 week!</a:t>
            </a:r>
            <a:endParaRPr sz="1600" b="1" dirty="0"/>
          </a:p>
        </p:txBody>
      </p:sp>
      <p:pic>
        <p:nvPicPr>
          <p:cNvPr id="95" name="Google Shape;9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75" y="2892800"/>
            <a:ext cx="1273525" cy="127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180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Anton</vt:lpstr>
      <vt:lpstr>Arial</vt:lpstr>
      <vt:lpstr>Calibri</vt:lpstr>
      <vt:lpstr>Calibri Light</vt:lpstr>
      <vt:lpstr>Office Theme</vt:lpstr>
      <vt:lpstr>Tuesday &amp; Wednesday  May 30th &amp; 31st, 2023 9:00 am - 4:00 pm FREE Introduction to Maintenance as a Career   Hosted by the Apartment Association of Kansas City  at Ever Ready Services  1310 Iron Street North Kansas City, MO 64116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April 20, 2023 3:30-5:00 pm FREE Introduction to Maintenance as a Career   Hosted by the Apartment Association of Kansas City  at Ever Ready Services  1310 Iron Street North Kansas City, MO 64116</dc:title>
  <dc:creator>Jamie Jacob</dc:creator>
  <cp:lastModifiedBy>Bree Peters</cp:lastModifiedBy>
  <cp:revision>4</cp:revision>
  <cp:lastPrinted>2023-04-11T12:46:47Z</cp:lastPrinted>
  <dcterms:created xsi:type="dcterms:W3CDTF">2023-04-10T22:10:02Z</dcterms:created>
  <dcterms:modified xsi:type="dcterms:W3CDTF">2023-05-16T21:44:13Z</dcterms:modified>
</cp:coreProperties>
</file>