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8" r:id="rId1"/>
  </p:sldMasterIdLst>
  <p:notesMasterIdLst>
    <p:notesMasterId r:id="rId21"/>
  </p:notesMasterIdLst>
  <p:sldIdLst>
    <p:sldId id="256" r:id="rId2"/>
    <p:sldId id="274" r:id="rId3"/>
    <p:sldId id="275" r:id="rId4"/>
    <p:sldId id="257" r:id="rId5"/>
    <p:sldId id="260" r:id="rId6"/>
    <p:sldId id="270" r:id="rId7"/>
    <p:sldId id="271" r:id="rId8"/>
    <p:sldId id="258" r:id="rId9"/>
    <p:sldId id="259" r:id="rId10"/>
    <p:sldId id="261" r:id="rId11"/>
    <p:sldId id="262" r:id="rId12"/>
    <p:sldId id="263" r:id="rId13"/>
    <p:sldId id="264" r:id="rId14"/>
    <p:sldId id="265" r:id="rId15"/>
    <p:sldId id="267" r:id="rId16"/>
    <p:sldId id="276" r:id="rId17"/>
    <p:sldId id="269" r:id="rId18"/>
    <p:sldId id="268" r:id="rId19"/>
    <p:sldId id="27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19"/>
    <p:restoredTop sz="94667"/>
  </p:normalViewPr>
  <p:slideViewPr>
    <p:cSldViewPr snapToGrid="0" snapToObjects="1">
      <p:cViewPr varScale="1">
        <p:scale>
          <a:sx n="104" d="100"/>
          <a:sy n="104" d="100"/>
        </p:scale>
        <p:origin x="10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03A8DD-1421-470B-9C99-8DE2F875B070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9D91834-77FB-4EE8-A7E7-224DCDB8B5FC}">
      <dgm:prSet/>
      <dgm:spPr/>
      <dgm:t>
        <a:bodyPr/>
        <a:lstStyle/>
        <a:p>
          <a:r>
            <a:rPr lang="en-US" baseline="0"/>
            <a:t>Meaningful projects designed &amp; executed collaboratively with colleagues</a:t>
          </a:r>
          <a:endParaRPr lang="en-US"/>
        </a:p>
      </dgm:t>
    </dgm:pt>
    <dgm:pt modelId="{38203362-F27E-45C7-9F8B-06FEC0940029}" type="parTrans" cxnId="{A778D76B-EAF7-4819-9DD4-CA17BFF51079}">
      <dgm:prSet/>
      <dgm:spPr/>
      <dgm:t>
        <a:bodyPr/>
        <a:lstStyle/>
        <a:p>
          <a:endParaRPr lang="en-US"/>
        </a:p>
      </dgm:t>
    </dgm:pt>
    <dgm:pt modelId="{B9301453-2CEA-4233-8B4A-C990C48BEA6E}" type="sibTrans" cxnId="{A778D76B-EAF7-4819-9DD4-CA17BFF51079}">
      <dgm:prSet/>
      <dgm:spPr/>
      <dgm:t>
        <a:bodyPr/>
        <a:lstStyle/>
        <a:p>
          <a:endParaRPr lang="en-US"/>
        </a:p>
      </dgm:t>
    </dgm:pt>
    <dgm:pt modelId="{369FA32D-4FC9-4BF0-BC9E-2CD0C1C1E686}">
      <dgm:prSet/>
      <dgm:spPr/>
      <dgm:t>
        <a:bodyPr/>
        <a:lstStyle/>
        <a:p>
          <a:r>
            <a:rPr lang="en-US" baseline="0"/>
            <a:t>Diverse disciplines, non-academic institutions, local communities</a:t>
          </a:r>
          <a:endParaRPr lang="en-US"/>
        </a:p>
      </dgm:t>
    </dgm:pt>
    <dgm:pt modelId="{20C715F8-C59D-4AFD-A08C-DC253CC090A0}" type="parTrans" cxnId="{283BC42A-0644-4C91-B016-CE7C0E6B4C90}">
      <dgm:prSet/>
      <dgm:spPr/>
      <dgm:t>
        <a:bodyPr/>
        <a:lstStyle/>
        <a:p>
          <a:endParaRPr lang="en-US"/>
        </a:p>
      </dgm:t>
    </dgm:pt>
    <dgm:pt modelId="{F236C01E-A400-4BD0-9265-6DA10E970B53}" type="sibTrans" cxnId="{283BC42A-0644-4C91-B016-CE7C0E6B4C90}">
      <dgm:prSet/>
      <dgm:spPr/>
      <dgm:t>
        <a:bodyPr/>
        <a:lstStyle/>
        <a:p>
          <a:endParaRPr lang="en-US"/>
        </a:p>
      </dgm:t>
    </dgm:pt>
    <dgm:pt modelId="{5699EB76-2BD8-486B-8D83-F19F6FA5F1E8}">
      <dgm:prSet/>
      <dgm:spPr/>
      <dgm:t>
        <a:bodyPr/>
        <a:lstStyle/>
        <a:p>
          <a:r>
            <a:rPr lang="en-US" baseline="0"/>
            <a:t>Communicating &amp; collaborating with publics in real-world settings</a:t>
          </a:r>
          <a:endParaRPr lang="en-US"/>
        </a:p>
      </dgm:t>
    </dgm:pt>
    <dgm:pt modelId="{6A91560E-365C-427D-A7FC-4D9C2EF48C49}" type="parTrans" cxnId="{039E6C45-559F-4614-84C3-31F0083AFD1B}">
      <dgm:prSet/>
      <dgm:spPr/>
      <dgm:t>
        <a:bodyPr/>
        <a:lstStyle/>
        <a:p>
          <a:endParaRPr lang="en-US"/>
        </a:p>
      </dgm:t>
    </dgm:pt>
    <dgm:pt modelId="{84BD43EB-F146-4B91-8038-3E59A36615DA}" type="sibTrans" cxnId="{039E6C45-559F-4614-84C3-31F0083AFD1B}">
      <dgm:prSet/>
      <dgm:spPr/>
      <dgm:t>
        <a:bodyPr/>
        <a:lstStyle/>
        <a:p>
          <a:endParaRPr lang="en-US"/>
        </a:p>
      </dgm:t>
    </dgm:pt>
    <dgm:pt modelId="{69367A4B-8580-4376-91DE-A6175ADC7928}">
      <dgm:prSet/>
      <dgm:spPr/>
      <dgm:t>
        <a:bodyPr/>
        <a:lstStyle/>
        <a:p>
          <a:r>
            <a:rPr lang="en-US" baseline="0" dirty="0"/>
            <a:t>Successes, challenges, and strategies</a:t>
          </a:r>
          <a:endParaRPr lang="en-US" dirty="0"/>
        </a:p>
      </dgm:t>
    </dgm:pt>
    <dgm:pt modelId="{E456A173-19A7-448C-8140-A3F218820036}" type="parTrans" cxnId="{824146D9-455F-484D-8F59-2AE491096562}">
      <dgm:prSet/>
      <dgm:spPr/>
      <dgm:t>
        <a:bodyPr/>
        <a:lstStyle/>
        <a:p>
          <a:endParaRPr lang="en-US"/>
        </a:p>
      </dgm:t>
    </dgm:pt>
    <dgm:pt modelId="{04445169-BEE1-4CF9-991B-899C42D306C0}" type="sibTrans" cxnId="{824146D9-455F-484D-8F59-2AE491096562}">
      <dgm:prSet/>
      <dgm:spPr/>
      <dgm:t>
        <a:bodyPr/>
        <a:lstStyle/>
        <a:p>
          <a:endParaRPr lang="en-US"/>
        </a:p>
      </dgm:t>
    </dgm:pt>
    <dgm:pt modelId="{1C50B0F9-9952-4C5C-8142-591C4F0C313D}">
      <dgm:prSet/>
      <dgm:spPr/>
      <dgm:t>
        <a:bodyPr/>
        <a:lstStyle/>
        <a:p>
          <a:r>
            <a:rPr lang="en-US" baseline="0"/>
            <a:t>In-depth understanding, engagement, and impact</a:t>
          </a:r>
          <a:endParaRPr lang="en-US"/>
        </a:p>
      </dgm:t>
    </dgm:pt>
    <dgm:pt modelId="{8CF9BBD8-1C40-43D0-94FB-11017BA9C327}" type="parTrans" cxnId="{2C03A470-5D13-4915-920D-41CB43542BC4}">
      <dgm:prSet/>
      <dgm:spPr/>
      <dgm:t>
        <a:bodyPr/>
        <a:lstStyle/>
        <a:p>
          <a:endParaRPr lang="en-US"/>
        </a:p>
      </dgm:t>
    </dgm:pt>
    <dgm:pt modelId="{A1E64CA2-BE0E-419D-A2CF-FA88C2E71A50}" type="sibTrans" cxnId="{2C03A470-5D13-4915-920D-41CB43542BC4}">
      <dgm:prSet/>
      <dgm:spPr/>
      <dgm:t>
        <a:bodyPr/>
        <a:lstStyle/>
        <a:p>
          <a:endParaRPr lang="en-US"/>
        </a:p>
      </dgm:t>
    </dgm:pt>
    <dgm:pt modelId="{AA3162A6-DE77-1543-9E04-CCCAFDDB95B5}" type="pres">
      <dgm:prSet presAssocID="{0A03A8DD-1421-470B-9C99-8DE2F875B070}" presName="vert0" presStyleCnt="0">
        <dgm:presLayoutVars>
          <dgm:dir/>
          <dgm:animOne val="branch"/>
          <dgm:animLvl val="lvl"/>
        </dgm:presLayoutVars>
      </dgm:prSet>
      <dgm:spPr/>
    </dgm:pt>
    <dgm:pt modelId="{656E1D69-1A62-7240-BAE4-2EE8DA6E6FED}" type="pres">
      <dgm:prSet presAssocID="{A9D91834-77FB-4EE8-A7E7-224DCDB8B5FC}" presName="thickLine" presStyleLbl="alignNode1" presStyleIdx="0" presStyleCnt="5"/>
      <dgm:spPr/>
    </dgm:pt>
    <dgm:pt modelId="{8A1CB716-52DE-0149-9E6F-20B7B84427DF}" type="pres">
      <dgm:prSet presAssocID="{A9D91834-77FB-4EE8-A7E7-224DCDB8B5FC}" presName="horz1" presStyleCnt="0"/>
      <dgm:spPr/>
    </dgm:pt>
    <dgm:pt modelId="{CA10516A-97AD-2243-B974-89B88BD5FEEC}" type="pres">
      <dgm:prSet presAssocID="{A9D91834-77FB-4EE8-A7E7-224DCDB8B5FC}" presName="tx1" presStyleLbl="revTx" presStyleIdx="0" presStyleCnt="5"/>
      <dgm:spPr/>
    </dgm:pt>
    <dgm:pt modelId="{7447DC73-621B-6B4E-B8D4-2B0112F45C10}" type="pres">
      <dgm:prSet presAssocID="{A9D91834-77FB-4EE8-A7E7-224DCDB8B5FC}" presName="vert1" presStyleCnt="0"/>
      <dgm:spPr/>
    </dgm:pt>
    <dgm:pt modelId="{97117C94-18BA-C241-B541-1CB32807EEE6}" type="pres">
      <dgm:prSet presAssocID="{369FA32D-4FC9-4BF0-BC9E-2CD0C1C1E686}" presName="thickLine" presStyleLbl="alignNode1" presStyleIdx="1" presStyleCnt="5"/>
      <dgm:spPr/>
    </dgm:pt>
    <dgm:pt modelId="{2B25AC22-B61F-9D48-B822-9D94C37162BC}" type="pres">
      <dgm:prSet presAssocID="{369FA32D-4FC9-4BF0-BC9E-2CD0C1C1E686}" presName="horz1" presStyleCnt="0"/>
      <dgm:spPr/>
    </dgm:pt>
    <dgm:pt modelId="{AEE92197-FA03-8647-ABB7-85C9A59B0E0C}" type="pres">
      <dgm:prSet presAssocID="{369FA32D-4FC9-4BF0-BC9E-2CD0C1C1E686}" presName="tx1" presStyleLbl="revTx" presStyleIdx="1" presStyleCnt="5"/>
      <dgm:spPr/>
    </dgm:pt>
    <dgm:pt modelId="{A7EFEFA0-4A6E-384B-986C-9E46F1F0BE3A}" type="pres">
      <dgm:prSet presAssocID="{369FA32D-4FC9-4BF0-BC9E-2CD0C1C1E686}" presName="vert1" presStyleCnt="0"/>
      <dgm:spPr/>
    </dgm:pt>
    <dgm:pt modelId="{CA379542-6BA0-624D-BBF5-CEC1ED1E1DA3}" type="pres">
      <dgm:prSet presAssocID="{5699EB76-2BD8-486B-8D83-F19F6FA5F1E8}" presName="thickLine" presStyleLbl="alignNode1" presStyleIdx="2" presStyleCnt="5"/>
      <dgm:spPr/>
    </dgm:pt>
    <dgm:pt modelId="{E4F9BB92-816D-9847-892C-765024F27B1C}" type="pres">
      <dgm:prSet presAssocID="{5699EB76-2BD8-486B-8D83-F19F6FA5F1E8}" presName="horz1" presStyleCnt="0"/>
      <dgm:spPr/>
    </dgm:pt>
    <dgm:pt modelId="{AAD3BB7F-249D-AA4D-A5C2-0B7483703CB7}" type="pres">
      <dgm:prSet presAssocID="{5699EB76-2BD8-486B-8D83-F19F6FA5F1E8}" presName="tx1" presStyleLbl="revTx" presStyleIdx="2" presStyleCnt="5"/>
      <dgm:spPr/>
    </dgm:pt>
    <dgm:pt modelId="{6B49F744-FA78-A348-BF1D-90EE7A477598}" type="pres">
      <dgm:prSet presAssocID="{5699EB76-2BD8-486B-8D83-F19F6FA5F1E8}" presName="vert1" presStyleCnt="0"/>
      <dgm:spPr/>
    </dgm:pt>
    <dgm:pt modelId="{3DFB06E8-E687-2D40-9312-602203F860AA}" type="pres">
      <dgm:prSet presAssocID="{69367A4B-8580-4376-91DE-A6175ADC7928}" presName="thickLine" presStyleLbl="alignNode1" presStyleIdx="3" presStyleCnt="5"/>
      <dgm:spPr/>
    </dgm:pt>
    <dgm:pt modelId="{B11753B0-80F0-664C-BB94-5057ACF64325}" type="pres">
      <dgm:prSet presAssocID="{69367A4B-8580-4376-91DE-A6175ADC7928}" presName="horz1" presStyleCnt="0"/>
      <dgm:spPr/>
    </dgm:pt>
    <dgm:pt modelId="{364AC6BE-0E61-2145-B8AA-9045FC09C03F}" type="pres">
      <dgm:prSet presAssocID="{69367A4B-8580-4376-91DE-A6175ADC7928}" presName="tx1" presStyleLbl="revTx" presStyleIdx="3" presStyleCnt="5"/>
      <dgm:spPr/>
    </dgm:pt>
    <dgm:pt modelId="{8A25EAD7-D35E-8448-A581-35CE3C8BF04C}" type="pres">
      <dgm:prSet presAssocID="{69367A4B-8580-4376-91DE-A6175ADC7928}" presName="vert1" presStyleCnt="0"/>
      <dgm:spPr/>
    </dgm:pt>
    <dgm:pt modelId="{98CE110E-2416-4944-B226-06BCA1F0C82F}" type="pres">
      <dgm:prSet presAssocID="{1C50B0F9-9952-4C5C-8142-591C4F0C313D}" presName="thickLine" presStyleLbl="alignNode1" presStyleIdx="4" presStyleCnt="5"/>
      <dgm:spPr/>
    </dgm:pt>
    <dgm:pt modelId="{376AB069-5751-694E-B75D-50DED6F5E298}" type="pres">
      <dgm:prSet presAssocID="{1C50B0F9-9952-4C5C-8142-591C4F0C313D}" presName="horz1" presStyleCnt="0"/>
      <dgm:spPr/>
    </dgm:pt>
    <dgm:pt modelId="{77CC9FD1-E01A-374F-83D9-29B09B191D5C}" type="pres">
      <dgm:prSet presAssocID="{1C50B0F9-9952-4C5C-8142-591C4F0C313D}" presName="tx1" presStyleLbl="revTx" presStyleIdx="4" presStyleCnt="5"/>
      <dgm:spPr/>
    </dgm:pt>
    <dgm:pt modelId="{E7C3AB9F-2305-884A-ACC6-52A2E0D66736}" type="pres">
      <dgm:prSet presAssocID="{1C50B0F9-9952-4C5C-8142-591C4F0C313D}" presName="vert1" presStyleCnt="0"/>
      <dgm:spPr/>
    </dgm:pt>
  </dgm:ptLst>
  <dgm:cxnLst>
    <dgm:cxn modelId="{283BC42A-0644-4C91-B016-CE7C0E6B4C90}" srcId="{0A03A8DD-1421-470B-9C99-8DE2F875B070}" destId="{369FA32D-4FC9-4BF0-BC9E-2CD0C1C1E686}" srcOrd="1" destOrd="0" parTransId="{20C715F8-C59D-4AFD-A08C-DC253CC090A0}" sibTransId="{F236C01E-A400-4BD0-9265-6DA10E970B53}"/>
    <dgm:cxn modelId="{039E6C45-559F-4614-84C3-31F0083AFD1B}" srcId="{0A03A8DD-1421-470B-9C99-8DE2F875B070}" destId="{5699EB76-2BD8-486B-8D83-F19F6FA5F1E8}" srcOrd="2" destOrd="0" parTransId="{6A91560E-365C-427D-A7FC-4D9C2EF48C49}" sibTransId="{84BD43EB-F146-4B91-8038-3E59A36615DA}"/>
    <dgm:cxn modelId="{A7AABA64-BDC8-A64E-99AC-1F4CCAFF4C91}" type="presOf" srcId="{369FA32D-4FC9-4BF0-BC9E-2CD0C1C1E686}" destId="{AEE92197-FA03-8647-ABB7-85C9A59B0E0C}" srcOrd="0" destOrd="0" presId="urn:microsoft.com/office/officeart/2008/layout/LinedList"/>
    <dgm:cxn modelId="{A778D76B-EAF7-4819-9DD4-CA17BFF51079}" srcId="{0A03A8DD-1421-470B-9C99-8DE2F875B070}" destId="{A9D91834-77FB-4EE8-A7E7-224DCDB8B5FC}" srcOrd="0" destOrd="0" parTransId="{38203362-F27E-45C7-9F8B-06FEC0940029}" sibTransId="{B9301453-2CEA-4233-8B4A-C990C48BEA6E}"/>
    <dgm:cxn modelId="{2C03A470-5D13-4915-920D-41CB43542BC4}" srcId="{0A03A8DD-1421-470B-9C99-8DE2F875B070}" destId="{1C50B0F9-9952-4C5C-8142-591C4F0C313D}" srcOrd="4" destOrd="0" parTransId="{8CF9BBD8-1C40-43D0-94FB-11017BA9C327}" sibTransId="{A1E64CA2-BE0E-419D-A2CF-FA88C2E71A50}"/>
    <dgm:cxn modelId="{39F7A6A2-A1E2-DB4D-A0E5-A21EAA060B31}" type="presOf" srcId="{5699EB76-2BD8-486B-8D83-F19F6FA5F1E8}" destId="{AAD3BB7F-249D-AA4D-A5C2-0B7483703CB7}" srcOrd="0" destOrd="0" presId="urn:microsoft.com/office/officeart/2008/layout/LinedList"/>
    <dgm:cxn modelId="{12CE18B8-0701-7F44-94A2-40025742F079}" type="presOf" srcId="{69367A4B-8580-4376-91DE-A6175ADC7928}" destId="{364AC6BE-0E61-2145-B8AA-9045FC09C03F}" srcOrd="0" destOrd="0" presId="urn:microsoft.com/office/officeart/2008/layout/LinedList"/>
    <dgm:cxn modelId="{924D0AC0-20AB-8749-B6C7-098B2CD35316}" type="presOf" srcId="{0A03A8DD-1421-470B-9C99-8DE2F875B070}" destId="{AA3162A6-DE77-1543-9E04-CCCAFDDB95B5}" srcOrd="0" destOrd="0" presId="urn:microsoft.com/office/officeart/2008/layout/LinedList"/>
    <dgm:cxn modelId="{824146D9-455F-484D-8F59-2AE491096562}" srcId="{0A03A8DD-1421-470B-9C99-8DE2F875B070}" destId="{69367A4B-8580-4376-91DE-A6175ADC7928}" srcOrd="3" destOrd="0" parTransId="{E456A173-19A7-448C-8140-A3F218820036}" sibTransId="{04445169-BEE1-4CF9-991B-899C42D306C0}"/>
    <dgm:cxn modelId="{C61A0AF4-DCC8-4E45-A801-3C3DBBE64E07}" type="presOf" srcId="{1C50B0F9-9952-4C5C-8142-591C4F0C313D}" destId="{77CC9FD1-E01A-374F-83D9-29B09B191D5C}" srcOrd="0" destOrd="0" presId="urn:microsoft.com/office/officeart/2008/layout/LinedList"/>
    <dgm:cxn modelId="{FF8CD6F8-6709-A442-B0C3-EF207C2B47A9}" type="presOf" srcId="{A9D91834-77FB-4EE8-A7E7-224DCDB8B5FC}" destId="{CA10516A-97AD-2243-B974-89B88BD5FEEC}" srcOrd="0" destOrd="0" presId="urn:microsoft.com/office/officeart/2008/layout/LinedList"/>
    <dgm:cxn modelId="{933F2313-5A5B-234B-AF2A-E4CA203CE92C}" type="presParOf" srcId="{AA3162A6-DE77-1543-9E04-CCCAFDDB95B5}" destId="{656E1D69-1A62-7240-BAE4-2EE8DA6E6FED}" srcOrd="0" destOrd="0" presId="urn:microsoft.com/office/officeart/2008/layout/LinedList"/>
    <dgm:cxn modelId="{37818044-EFB0-FD48-8EE7-513AC729CB1A}" type="presParOf" srcId="{AA3162A6-DE77-1543-9E04-CCCAFDDB95B5}" destId="{8A1CB716-52DE-0149-9E6F-20B7B84427DF}" srcOrd="1" destOrd="0" presId="urn:microsoft.com/office/officeart/2008/layout/LinedList"/>
    <dgm:cxn modelId="{CF4E93F8-248A-C645-86CA-41A3172844F8}" type="presParOf" srcId="{8A1CB716-52DE-0149-9E6F-20B7B84427DF}" destId="{CA10516A-97AD-2243-B974-89B88BD5FEEC}" srcOrd="0" destOrd="0" presId="urn:microsoft.com/office/officeart/2008/layout/LinedList"/>
    <dgm:cxn modelId="{C31043A3-A8B0-4747-9693-2449C222F65B}" type="presParOf" srcId="{8A1CB716-52DE-0149-9E6F-20B7B84427DF}" destId="{7447DC73-621B-6B4E-B8D4-2B0112F45C10}" srcOrd="1" destOrd="0" presId="urn:microsoft.com/office/officeart/2008/layout/LinedList"/>
    <dgm:cxn modelId="{D36A96A6-B87D-FC4E-9103-9DB8B30B0CA2}" type="presParOf" srcId="{AA3162A6-DE77-1543-9E04-CCCAFDDB95B5}" destId="{97117C94-18BA-C241-B541-1CB32807EEE6}" srcOrd="2" destOrd="0" presId="urn:microsoft.com/office/officeart/2008/layout/LinedList"/>
    <dgm:cxn modelId="{8644DC03-20E4-764F-9B0C-9C7C0FAB80E1}" type="presParOf" srcId="{AA3162A6-DE77-1543-9E04-CCCAFDDB95B5}" destId="{2B25AC22-B61F-9D48-B822-9D94C37162BC}" srcOrd="3" destOrd="0" presId="urn:microsoft.com/office/officeart/2008/layout/LinedList"/>
    <dgm:cxn modelId="{5CADC8E5-8FFA-7E40-A7C5-FB3B4AAE1BBE}" type="presParOf" srcId="{2B25AC22-B61F-9D48-B822-9D94C37162BC}" destId="{AEE92197-FA03-8647-ABB7-85C9A59B0E0C}" srcOrd="0" destOrd="0" presId="urn:microsoft.com/office/officeart/2008/layout/LinedList"/>
    <dgm:cxn modelId="{26D52978-32D7-9743-BDF5-FFE7FD7555D8}" type="presParOf" srcId="{2B25AC22-B61F-9D48-B822-9D94C37162BC}" destId="{A7EFEFA0-4A6E-384B-986C-9E46F1F0BE3A}" srcOrd="1" destOrd="0" presId="urn:microsoft.com/office/officeart/2008/layout/LinedList"/>
    <dgm:cxn modelId="{59FC67C3-B6E6-F440-BCF5-43C2A3FAB4FC}" type="presParOf" srcId="{AA3162A6-DE77-1543-9E04-CCCAFDDB95B5}" destId="{CA379542-6BA0-624D-BBF5-CEC1ED1E1DA3}" srcOrd="4" destOrd="0" presId="urn:microsoft.com/office/officeart/2008/layout/LinedList"/>
    <dgm:cxn modelId="{8333A84E-8A70-C141-B17A-D94105FDF06F}" type="presParOf" srcId="{AA3162A6-DE77-1543-9E04-CCCAFDDB95B5}" destId="{E4F9BB92-816D-9847-892C-765024F27B1C}" srcOrd="5" destOrd="0" presId="urn:microsoft.com/office/officeart/2008/layout/LinedList"/>
    <dgm:cxn modelId="{8B966C01-E1C9-F142-9D4E-813F69DFD36C}" type="presParOf" srcId="{E4F9BB92-816D-9847-892C-765024F27B1C}" destId="{AAD3BB7F-249D-AA4D-A5C2-0B7483703CB7}" srcOrd="0" destOrd="0" presId="urn:microsoft.com/office/officeart/2008/layout/LinedList"/>
    <dgm:cxn modelId="{BF185A90-61ED-8D40-A599-133AD855645E}" type="presParOf" srcId="{E4F9BB92-816D-9847-892C-765024F27B1C}" destId="{6B49F744-FA78-A348-BF1D-90EE7A477598}" srcOrd="1" destOrd="0" presId="urn:microsoft.com/office/officeart/2008/layout/LinedList"/>
    <dgm:cxn modelId="{0AB31A62-DCF0-8241-BC81-8687E8B4010C}" type="presParOf" srcId="{AA3162A6-DE77-1543-9E04-CCCAFDDB95B5}" destId="{3DFB06E8-E687-2D40-9312-602203F860AA}" srcOrd="6" destOrd="0" presId="urn:microsoft.com/office/officeart/2008/layout/LinedList"/>
    <dgm:cxn modelId="{E487EFE8-D005-7545-A0AA-C45CC12352CB}" type="presParOf" srcId="{AA3162A6-DE77-1543-9E04-CCCAFDDB95B5}" destId="{B11753B0-80F0-664C-BB94-5057ACF64325}" srcOrd="7" destOrd="0" presId="urn:microsoft.com/office/officeart/2008/layout/LinedList"/>
    <dgm:cxn modelId="{6FF2FEEF-44D7-8B4B-9367-A4D721F7CF5B}" type="presParOf" srcId="{B11753B0-80F0-664C-BB94-5057ACF64325}" destId="{364AC6BE-0E61-2145-B8AA-9045FC09C03F}" srcOrd="0" destOrd="0" presId="urn:microsoft.com/office/officeart/2008/layout/LinedList"/>
    <dgm:cxn modelId="{4C45AC31-2A93-3D44-A048-F60EEB93F3B4}" type="presParOf" srcId="{B11753B0-80F0-664C-BB94-5057ACF64325}" destId="{8A25EAD7-D35E-8448-A581-35CE3C8BF04C}" srcOrd="1" destOrd="0" presId="urn:microsoft.com/office/officeart/2008/layout/LinedList"/>
    <dgm:cxn modelId="{CEF8E2F4-771B-2E4E-97E7-9683A339EC47}" type="presParOf" srcId="{AA3162A6-DE77-1543-9E04-CCCAFDDB95B5}" destId="{98CE110E-2416-4944-B226-06BCA1F0C82F}" srcOrd="8" destOrd="0" presId="urn:microsoft.com/office/officeart/2008/layout/LinedList"/>
    <dgm:cxn modelId="{B73DE323-3E11-1043-AB41-2AB9CC0EC54F}" type="presParOf" srcId="{AA3162A6-DE77-1543-9E04-CCCAFDDB95B5}" destId="{376AB069-5751-694E-B75D-50DED6F5E298}" srcOrd="9" destOrd="0" presId="urn:microsoft.com/office/officeart/2008/layout/LinedList"/>
    <dgm:cxn modelId="{EC28E121-7B5F-DA47-9E8F-01AAF9BE43A4}" type="presParOf" srcId="{376AB069-5751-694E-B75D-50DED6F5E298}" destId="{77CC9FD1-E01A-374F-83D9-29B09B191D5C}" srcOrd="0" destOrd="0" presId="urn:microsoft.com/office/officeart/2008/layout/LinedList"/>
    <dgm:cxn modelId="{8B0F4341-E70B-6040-9053-3FD0CA7853BE}" type="presParOf" srcId="{376AB069-5751-694E-B75D-50DED6F5E298}" destId="{E7C3AB9F-2305-884A-ACC6-52A2E0D6673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7804DF-5496-4363-ABEE-843E077EB1F6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C5D957-2308-4E6F-A606-7F533C0E0F0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aseline="0"/>
            <a:t>Overview/Introduction</a:t>
          </a:r>
          <a:endParaRPr lang="en-US"/>
        </a:p>
      </dgm:t>
    </dgm:pt>
    <dgm:pt modelId="{FC36CBDE-3CE9-4C97-A81E-5EAF4D743170}" type="parTrans" cxnId="{1E6332EF-17C6-4974-9CA3-D309D1F91753}">
      <dgm:prSet/>
      <dgm:spPr/>
      <dgm:t>
        <a:bodyPr/>
        <a:lstStyle/>
        <a:p>
          <a:endParaRPr lang="en-US"/>
        </a:p>
      </dgm:t>
    </dgm:pt>
    <dgm:pt modelId="{1C99663C-61AC-43FD-B8CD-C3A12D366F9C}" type="sibTrans" cxnId="{1E6332EF-17C6-4974-9CA3-D309D1F91753}">
      <dgm:prSet/>
      <dgm:spPr/>
      <dgm:t>
        <a:bodyPr/>
        <a:lstStyle/>
        <a:p>
          <a:endParaRPr lang="en-US"/>
        </a:p>
      </dgm:t>
    </dgm:pt>
    <dgm:pt modelId="{1182925A-48E4-492F-AA44-EAFE19A9CF5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aseline="0"/>
            <a:t>2-minute Descriptions of Each Chapter</a:t>
          </a:r>
          <a:endParaRPr lang="en-US"/>
        </a:p>
      </dgm:t>
    </dgm:pt>
    <dgm:pt modelId="{D475DABA-0F38-45BB-8CFD-C4C3537C15FA}" type="parTrans" cxnId="{8706D157-0021-4C77-AB5F-FEF958896503}">
      <dgm:prSet/>
      <dgm:spPr/>
      <dgm:t>
        <a:bodyPr/>
        <a:lstStyle/>
        <a:p>
          <a:endParaRPr lang="en-US"/>
        </a:p>
      </dgm:t>
    </dgm:pt>
    <dgm:pt modelId="{9B87D4F5-B867-45D9-957D-135B7120523F}" type="sibTrans" cxnId="{8706D157-0021-4C77-AB5F-FEF958896503}">
      <dgm:prSet/>
      <dgm:spPr/>
      <dgm:t>
        <a:bodyPr/>
        <a:lstStyle/>
        <a:p>
          <a:endParaRPr lang="en-US"/>
        </a:p>
      </dgm:t>
    </dgm:pt>
    <dgm:pt modelId="{3BA4E344-A080-40DB-ADE3-A0BBC91E2DC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aseline="0"/>
            <a:t>Breakout Rooms (Guiding Questions)</a:t>
          </a:r>
          <a:endParaRPr lang="en-US"/>
        </a:p>
      </dgm:t>
    </dgm:pt>
    <dgm:pt modelId="{01DA194F-979B-4780-A18C-32EDD40B0DEE}" type="parTrans" cxnId="{39A6AC6E-041A-43F7-B81F-B35384A72D33}">
      <dgm:prSet/>
      <dgm:spPr/>
      <dgm:t>
        <a:bodyPr/>
        <a:lstStyle/>
        <a:p>
          <a:endParaRPr lang="en-US"/>
        </a:p>
      </dgm:t>
    </dgm:pt>
    <dgm:pt modelId="{BDBD8B3D-4928-4795-B649-80E5D7875DED}" type="sibTrans" cxnId="{39A6AC6E-041A-43F7-B81F-B35384A72D33}">
      <dgm:prSet/>
      <dgm:spPr/>
      <dgm:t>
        <a:bodyPr/>
        <a:lstStyle/>
        <a:p>
          <a:endParaRPr lang="en-US"/>
        </a:p>
      </dgm:t>
    </dgm:pt>
    <dgm:pt modelId="{0518DBBC-3029-480F-8E54-1208724A7D9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aseline="0"/>
            <a:t>Large Group Discussion</a:t>
          </a:r>
          <a:endParaRPr lang="en-US"/>
        </a:p>
      </dgm:t>
    </dgm:pt>
    <dgm:pt modelId="{55B29E5D-2E48-467F-9669-0F90B9270F92}" type="parTrans" cxnId="{B1C3CE49-745D-40AB-8487-4C84C0865AED}">
      <dgm:prSet/>
      <dgm:spPr/>
      <dgm:t>
        <a:bodyPr/>
        <a:lstStyle/>
        <a:p>
          <a:endParaRPr lang="en-US"/>
        </a:p>
      </dgm:t>
    </dgm:pt>
    <dgm:pt modelId="{2E1A9494-73D9-4F32-A8A3-553D5020E916}" type="sibTrans" cxnId="{B1C3CE49-745D-40AB-8487-4C84C0865AED}">
      <dgm:prSet/>
      <dgm:spPr/>
      <dgm:t>
        <a:bodyPr/>
        <a:lstStyle/>
        <a:p>
          <a:endParaRPr lang="en-US"/>
        </a:p>
      </dgm:t>
    </dgm:pt>
    <dgm:pt modelId="{EBC015CF-DC3E-4C9D-9889-439B9D5C12F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aseline="0"/>
            <a:t>Wrap Up &amp; Next Steps</a:t>
          </a:r>
          <a:endParaRPr lang="en-US"/>
        </a:p>
      </dgm:t>
    </dgm:pt>
    <dgm:pt modelId="{9D92E252-5E43-4DBA-A00F-D08A85A75E95}" type="parTrans" cxnId="{0F48620D-5C42-40C4-BE3A-38EB7255B35E}">
      <dgm:prSet/>
      <dgm:spPr/>
      <dgm:t>
        <a:bodyPr/>
        <a:lstStyle/>
        <a:p>
          <a:endParaRPr lang="en-US"/>
        </a:p>
      </dgm:t>
    </dgm:pt>
    <dgm:pt modelId="{3DFDF279-55CF-4F8A-AC6F-0C45FC1666BD}" type="sibTrans" cxnId="{0F48620D-5C42-40C4-BE3A-38EB7255B35E}">
      <dgm:prSet/>
      <dgm:spPr/>
      <dgm:t>
        <a:bodyPr/>
        <a:lstStyle/>
        <a:p>
          <a:endParaRPr lang="en-US"/>
        </a:p>
      </dgm:t>
    </dgm:pt>
    <dgm:pt modelId="{EA8DDD13-6F32-4F68-852B-F2AD9B9C5875}" type="pres">
      <dgm:prSet presAssocID="{897804DF-5496-4363-ABEE-843E077EB1F6}" presName="root" presStyleCnt="0">
        <dgm:presLayoutVars>
          <dgm:dir/>
          <dgm:resizeHandles val="exact"/>
        </dgm:presLayoutVars>
      </dgm:prSet>
      <dgm:spPr/>
    </dgm:pt>
    <dgm:pt modelId="{6924BD55-B530-4BDB-9562-D5FFFA944C12}" type="pres">
      <dgm:prSet presAssocID="{76C5D957-2308-4E6F-A606-7F533C0E0F07}" presName="compNode" presStyleCnt="0"/>
      <dgm:spPr/>
    </dgm:pt>
    <dgm:pt modelId="{E7A77108-8FCA-4631-A916-48C0141CDE58}" type="pres">
      <dgm:prSet presAssocID="{76C5D957-2308-4E6F-A606-7F533C0E0F07}" presName="bgRect" presStyleLbl="bgShp" presStyleIdx="0" presStyleCnt="5"/>
      <dgm:spPr/>
    </dgm:pt>
    <dgm:pt modelId="{E0C44023-FBD5-4833-82E6-6712AF395B6A}" type="pres">
      <dgm:prSet presAssocID="{76C5D957-2308-4E6F-A606-7F533C0E0F07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Newspaper"/>
        </a:ext>
      </dgm:extLst>
    </dgm:pt>
    <dgm:pt modelId="{CAB054F9-C2A5-4267-90EB-80A0E24CF4A6}" type="pres">
      <dgm:prSet presAssocID="{76C5D957-2308-4E6F-A606-7F533C0E0F07}" presName="spaceRect" presStyleCnt="0"/>
      <dgm:spPr/>
    </dgm:pt>
    <dgm:pt modelId="{A27265BB-45F4-41DB-B592-FAE9AA77CA7E}" type="pres">
      <dgm:prSet presAssocID="{76C5D957-2308-4E6F-A606-7F533C0E0F07}" presName="parTx" presStyleLbl="revTx" presStyleIdx="0" presStyleCnt="5">
        <dgm:presLayoutVars>
          <dgm:chMax val="0"/>
          <dgm:chPref val="0"/>
        </dgm:presLayoutVars>
      </dgm:prSet>
      <dgm:spPr/>
    </dgm:pt>
    <dgm:pt modelId="{332A4CE6-D810-4975-811F-0462A2ACC846}" type="pres">
      <dgm:prSet presAssocID="{1C99663C-61AC-43FD-B8CD-C3A12D366F9C}" presName="sibTrans" presStyleCnt="0"/>
      <dgm:spPr/>
    </dgm:pt>
    <dgm:pt modelId="{ABE9792F-E4EF-4679-82C1-0D6DBE878D03}" type="pres">
      <dgm:prSet presAssocID="{1182925A-48E4-492F-AA44-EAFE19A9CF51}" presName="compNode" presStyleCnt="0"/>
      <dgm:spPr/>
    </dgm:pt>
    <dgm:pt modelId="{6859EC02-3E56-4071-9223-A980B4F1ACD9}" type="pres">
      <dgm:prSet presAssocID="{1182925A-48E4-492F-AA44-EAFE19A9CF51}" presName="bgRect" presStyleLbl="bgShp" presStyleIdx="1" presStyleCnt="5"/>
      <dgm:spPr/>
    </dgm:pt>
    <dgm:pt modelId="{93D6472F-6CF0-414F-9968-25A514C42130}" type="pres">
      <dgm:prSet presAssocID="{1182925A-48E4-492F-AA44-EAFE19A9CF51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9418B786-5846-46FD-A51F-A03E1660A266}" type="pres">
      <dgm:prSet presAssocID="{1182925A-48E4-492F-AA44-EAFE19A9CF51}" presName="spaceRect" presStyleCnt="0"/>
      <dgm:spPr/>
    </dgm:pt>
    <dgm:pt modelId="{83DAE01B-7BCD-4D31-8FFD-13852EB5B187}" type="pres">
      <dgm:prSet presAssocID="{1182925A-48E4-492F-AA44-EAFE19A9CF51}" presName="parTx" presStyleLbl="revTx" presStyleIdx="1" presStyleCnt="5">
        <dgm:presLayoutVars>
          <dgm:chMax val="0"/>
          <dgm:chPref val="0"/>
        </dgm:presLayoutVars>
      </dgm:prSet>
      <dgm:spPr/>
    </dgm:pt>
    <dgm:pt modelId="{DA2DD7D6-C29A-4470-AEB2-7A9719454198}" type="pres">
      <dgm:prSet presAssocID="{9B87D4F5-B867-45D9-957D-135B7120523F}" presName="sibTrans" presStyleCnt="0"/>
      <dgm:spPr/>
    </dgm:pt>
    <dgm:pt modelId="{70B7769A-B72B-4808-8E09-F31240F12CCC}" type="pres">
      <dgm:prSet presAssocID="{3BA4E344-A080-40DB-ADE3-A0BBC91E2DC3}" presName="compNode" presStyleCnt="0"/>
      <dgm:spPr/>
    </dgm:pt>
    <dgm:pt modelId="{5AB4F1AE-83EF-4685-B232-F3BBD68F7B18}" type="pres">
      <dgm:prSet presAssocID="{3BA4E344-A080-40DB-ADE3-A0BBC91E2DC3}" presName="bgRect" presStyleLbl="bgShp" presStyleIdx="2" presStyleCnt="5"/>
      <dgm:spPr/>
    </dgm:pt>
    <dgm:pt modelId="{A01DA0A1-D234-4DAA-AF6B-C207AFA3E469}" type="pres">
      <dgm:prSet presAssocID="{3BA4E344-A080-40DB-ADE3-A0BBC91E2DC3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87314CDD-CD36-49E8-8772-35D227C63677}" type="pres">
      <dgm:prSet presAssocID="{3BA4E344-A080-40DB-ADE3-A0BBC91E2DC3}" presName="spaceRect" presStyleCnt="0"/>
      <dgm:spPr/>
    </dgm:pt>
    <dgm:pt modelId="{8E2EBCB3-2818-455A-8D29-DFFDFB7E882C}" type="pres">
      <dgm:prSet presAssocID="{3BA4E344-A080-40DB-ADE3-A0BBC91E2DC3}" presName="parTx" presStyleLbl="revTx" presStyleIdx="2" presStyleCnt="5">
        <dgm:presLayoutVars>
          <dgm:chMax val="0"/>
          <dgm:chPref val="0"/>
        </dgm:presLayoutVars>
      </dgm:prSet>
      <dgm:spPr/>
    </dgm:pt>
    <dgm:pt modelId="{53090D86-1B22-441D-BD25-A7047962594E}" type="pres">
      <dgm:prSet presAssocID="{BDBD8B3D-4928-4795-B649-80E5D7875DED}" presName="sibTrans" presStyleCnt="0"/>
      <dgm:spPr/>
    </dgm:pt>
    <dgm:pt modelId="{BE4F3C59-5AF2-4686-9D13-DA4C03018B5E}" type="pres">
      <dgm:prSet presAssocID="{0518DBBC-3029-480F-8E54-1208724A7D98}" presName="compNode" presStyleCnt="0"/>
      <dgm:spPr/>
    </dgm:pt>
    <dgm:pt modelId="{38842A0E-B4A8-4C73-86EE-F31254DBA853}" type="pres">
      <dgm:prSet presAssocID="{0518DBBC-3029-480F-8E54-1208724A7D98}" presName="bgRect" presStyleLbl="bgShp" presStyleIdx="3" presStyleCnt="5"/>
      <dgm:spPr/>
    </dgm:pt>
    <dgm:pt modelId="{61500E5F-46E5-4792-878A-535884F08491}" type="pres">
      <dgm:prSet presAssocID="{0518DBBC-3029-480F-8E54-1208724A7D98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7F809E92-FBFB-4FAC-9A81-56EB7FA7CB6B}" type="pres">
      <dgm:prSet presAssocID="{0518DBBC-3029-480F-8E54-1208724A7D98}" presName="spaceRect" presStyleCnt="0"/>
      <dgm:spPr/>
    </dgm:pt>
    <dgm:pt modelId="{C8C416BD-EE8A-4C9B-A0A7-63E9F3BC57CB}" type="pres">
      <dgm:prSet presAssocID="{0518DBBC-3029-480F-8E54-1208724A7D98}" presName="parTx" presStyleLbl="revTx" presStyleIdx="3" presStyleCnt="5">
        <dgm:presLayoutVars>
          <dgm:chMax val="0"/>
          <dgm:chPref val="0"/>
        </dgm:presLayoutVars>
      </dgm:prSet>
      <dgm:spPr/>
    </dgm:pt>
    <dgm:pt modelId="{E00A6221-7058-42BF-94B9-E8366823730A}" type="pres">
      <dgm:prSet presAssocID="{2E1A9494-73D9-4F32-A8A3-553D5020E916}" presName="sibTrans" presStyleCnt="0"/>
      <dgm:spPr/>
    </dgm:pt>
    <dgm:pt modelId="{FDFF3CA5-BAC4-47A3-999B-59595BEA372A}" type="pres">
      <dgm:prSet presAssocID="{EBC015CF-DC3E-4C9D-9889-439B9D5C12F1}" presName="compNode" presStyleCnt="0"/>
      <dgm:spPr/>
    </dgm:pt>
    <dgm:pt modelId="{1648ECDB-1B25-4478-9E38-B12B562B960E}" type="pres">
      <dgm:prSet presAssocID="{EBC015CF-DC3E-4C9D-9889-439B9D5C12F1}" presName="bgRect" presStyleLbl="bgShp" presStyleIdx="4" presStyleCnt="5"/>
      <dgm:spPr/>
    </dgm:pt>
    <dgm:pt modelId="{326A5AC6-8F47-4CCE-8082-CE784DD77830}" type="pres">
      <dgm:prSet presAssocID="{EBC015CF-DC3E-4C9D-9889-439B9D5C12F1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ootprints"/>
        </a:ext>
      </dgm:extLst>
    </dgm:pt>
    <dgm:pt modelId="{1E3FC54E-5DC6-480A-B1BE-6A7B429720B7}" type="pres">
      <dgm:prSet presAssocID="{EBC015CF-DC3E-4C9D-9889-439B9D5C12F1}" presName="spaceRect" presStyleCnt="0"/>
      <dgm:spPr/>
    </dgm:pt>
    <dgm:pt modelId="{2317C3CC-8DD4-44C0-B0A9-3F1536C05E54}" type="pres">
      <dgm:prSet presAssocID="{EBC015CF-DC3E-4C9D-9889-439B9D5C12F1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0F48620D-5C42-40C4-BE3A-38EB7255B35E}" srcId="{897804DF-5496-4363-ABEE-843E077EB1F6}" destId="{EBC015CF-DC3E-4C9D-9889-439B9D5C12F1}" srcOrd="4" destOrd="0" parTransId="{9D92E252-5E43-4DBA-A00F-D08A85A75E95}" sibTransId="{3DFDF279-55CF-4F8A-AC6F-0C45FC1666BD}"/>
    <dgm:cxn modelId="{AA117249-5760-4D59-BDC4-8ACA2F260F3D}" type="presOf" srcId="{0518DBBC-3029-480F-8E54-1208724A7D98}" destId="{C8C416BD-EE8A-4C9B-A0A7-63E9F3BC57CB}" srcOrd="0" destOrd="0" presId="urn:microsoft.com/office/officeart/2018/2/layout/IconVerticalSolidList"/>
    <dgm:cxn modelId="{B1C3CE49-745D-40AB-8487-4C84C0865AED}" srcId="{897804DF-5496-4363-ABEE-843E077EB1F6}" destId="{0518DBBC-3029-480F-8E54-1208724A7D98}" srcOrd="3" destOrd="0" parTransId="{55B29E5D-2E48-467F-9669-0F90B9270F92}" sibTransId="{2E1A9494-73D9-4F32-A8A3-553D5020E916}"/>
    <dgm:cxn modelId="{8706D157-0021-4C77-AB5F-FEF958896503}" srcId="{897804DF-5496-4363-ABEE-843E077EB1F6}" destId="{1182925A-48E4-492F-AA44-EAFE19A9CF51}" srcOrd="1" destOrd="0" parTransId="{D475DABA-0F38-45BB-8CFD-C4C3537C15FA}" sibTransId="{9B87D4F5-B867-45D9-957D-135B7120523F}"/>
    <dgm:cxn modelId="{39A6AC6E-041A-43F7-B81F-B35384A72D33}" srcId="{897804DF-5496-4363-ABEE-843E077EB1F6}" destId="{3BA4E344-A080-40DB-ADE3-A0BBC91E2DC3}" srcOrd="2" destOrd="0" parTransId="{01DA194F-979B-4780-A18C-32EDD40B0DEE}" sibTransId="{BDBD8B3D-4928-4795-B649-80E5D7875DED}"/>
    <dgm:cxn modelId="{A0D66A74-DFED-453D-BB30-21F4B5A392F6}" type="presOf" srcId="{EBC015CF-DC3E-4C9D-9889-439B9D5C12F1}" destId="{2317C3CC-8DD4-44C0-B0A9-3F1536C05E54}" srcOrd="0" destOrd="0" presId="urn:microsoft.com/office/officeart/2018/2/layout/IconVerticalSolidList"/>
    <dgm:cxn modelId="{BC75809D-0054-4DC6-BFBA-35D4363D4876}" type="presOf" srcId="{3BA4E344-A080-40DB-ADE3-A0BBC91E2DC3}" destId="{8E2EBCB3-2818-455A-8D29-DFFDFB7E882C}" srcOrd="0" destOrd="0" presId="urn:microsoft.com/office/officeart/2018/2/layout/IconVerticalSolidList"/>
    <dgm:cxn modelId="{BF508BB2-ECB3-44A3-B51F-158F72F04F0F}" type="presOf" srcId="{76C5D957-2308-4E6F-A606-7F533C0E0F07}" destId="{A27265BB-45F4-41DB-B592-FAE9AA77CA7E}" srcOrd="0" destOrd="0" presId="urn:microsoft.com/office/officeart/2018/2/layout/IconVerticalSolidList"/>
    <dgm:cxn modelId="{C6C278B3-9FFB-4A86-BFBC-711B912F29EF}" type="presOf" srcId="{897804DF-5496-4363-ABEE-843E077EB1F6}" destId="{EA8DDD13-6F32-4F68-852B-F2AD9B9C5875}" srcOrd="0" destOrd="0" presId="urn:microsoft.com/office/officeart/2018/2/layout/IconVerticalSolidList"/>
    <dgm:cxn modelId="{76C35AE4-096E-4419-956F-59EC4B157959}" type="presOf" srcId="{1182925A-48E4-492F-AA44-EAFE19A9CF51}" destId="{83DAE01B-7BCD-4D31-8FFD-13852EB5B187}" srcOrd="0" destOrd="0" presId="urn:microsoft.com/office/officeart/2018/2/layout/IconVerticalSolidList"/>
    <dgm:cxn modelId="{1E6332EF-17C6-4974-9CA3-D309D1F91753}" srcId="{897804DF-5496-4363-ABEE-843E077EB1F6}" destId="{76C5D957-2308-4E6F-A606-7F533C0E0F07}" srcOrd="0" destOrd="0" parTransId="{FC36CBDE-3CE9-4C97-A81E-5EAF4D743170}" sibTransId="{1C99663C-61AC-43FD-B8CD-C3A12D366F9C}"/>
    <dgm:cxn modelId="{2E964B91-68DA-4397-B0F1-5BF7F4D79395}" type="presParOf" srcId="{EA8DDD13-6F32-4F68-852B-F2AD9B9C5875}" destId="{6924BD55-B530-4BDB-9562-D5FFFA944C12}" srcOrd="0" destOrd="0" presId="urn:microsoft.com/office/officeart/2018/2/layout/IconVerticalSolidList"/>
    <dgm:cxn modelId="{DBF696EA-60D3-4D1E-8AEF-6BB03E2D59AF}" type="presParOf" srcId="{6924BD55-B530-4BDB-9562-D5FFFA944C12}" destId="{E7A77108-8FCA-4631-A916-48C0141CDE58}" srcOrd="0" destOrd="0" presId="urn:microsoft.com/office/officeart/2018/2/layout/IconVerticalSolidList"/>
    <dgm:cxn modelId="{93343CFE-EC52-442B-AD4A-116DA3792FBE}" type="presParOf" srcId="{6924BD55-B530-4BDB-9562-D5FFFA944C12}" destId="{E0C44023-FBD5-4833-82E6-6712AF395B6A}" srcOrd="1" destOrd="0" presId="urn:microsoft.com/office/officeart/2018/2/layout/IconVerticalSolidList"/>
    <dgm:cxn modelId="{308A9F15-30D3-4DB7-9E14-04848AA0FE3B}" type="presParOf" srcId="{6924BD55-B530-4BDB-9562-D5FFFA944C12}" destId="{CAB054F9-C2A5-4267-90EB-80A0E24CF4A6}" srcOrd="2" destOrd="0" presId="urn:microsoft.com/office/officeart/2018/2/layout/IconVerticalSolidList"/>
    <dgm:cxn modelId="{20BBB07B-D74C-445A-8551-4F9E5ECD0935}" type="presParOf" srcId="{6924BD55-B530-4BDB-9562-D5FFFA944C12}" destId="{A27265BB-45F4-41DB-B592-FAE9AA77CA7E}" srcOrd="3" destOrd="0" presId="urn:microsoft.com/office/officeart/2018/2/layout/IconVerticalSolidList"/>
    <dgm:cxn modelId="{D1AF9702-9CA9-4CDD-A3B6-BD26A073AD03}" type="presParOf" srcId="{EA8DDD13-6F32-4F68-852B-F2AD9B9C5875}" destId="{332A4CE6-D810-4975-811F-0462A2ACC846}" srcOrd="1" destOrd="0" presId="urn:microsoft.com/office/officeart/2018/2/layout/IconVerticalSolidList"/>
    <dgm:cxn modelId="{06EABB02-AF1C-43EF-AE40-BC4D10704A31}" type="presParOf" srcId="{EA8DDD13-6F32-4F68-852B-F2AD9B9C5875}" destId="{ABE9792F-E4EF-4679-82C1-0D6DBE878D03}" srcOrd="2" destOrd="0" presId="urn:microsoft.com/office/officeart/2018/2/layout/IconVerticalSolidList"/>
    <dgm:cxn modelId="{20222CD8-FB12-43DA-8380-9C8FAA798B85}" type="presParOf" srcId="{ABE9792F-E4EF-4679-82C1-0D6DBE878D03}" destId="{6859EC02-3E56-4071-9223-A980B4F1ACD9}" srcOrd="0" destOrd="0" presId="urn:microsoft.com/office/officeart/2018/2/layout/IconVerticalSolidList"/>
    <dgm:cxn modelId="{CAF61FA9-C9CF-4EEE-9498-E4AADF7D6A94}" type="presParOf" srcId="{ABE9792F-E4EF-4679-82C1-0D6DBE878D03}" destId="{93D6472F-6CF0-414F-9968-25A514C42130}" srcOrd="1" destOrd="0" presId="urn:microsoft.com/office/officeart/2018/2/layout/IconVerticalSolidList"/>
    <dgm:cxn modelId="{58E7330E-6AD6-4EDA-8221-C9A66B5988F7}" type="presParOf" srcId="{ABE9792F-E4EF-4679-82C1-0D6DBE878D03}" destId="{9418B786-5846-46FD-A51F-A03E1660A266}" srcOrd="2" destOrd="0" presId="urn:microsoft.com/office/officeart/2018/2/layout/IconVerticalSolidList"/>
    <dgm:cxn modelId="{92B4069A-7DC8-46D0-8C61-E33AEB7574E5}" type="presParOf" srcId="{ABE9792F-E4EF-4679-82C1-0D6DBE878D03}" destId="{83DAE01B-7BCD-4D31-8FFD-13852EB5B187}" srcOrd="3" destOrd="0" presId="urn:microsoft.com/office/officeart/2018/2/layout/IconVerticalSolidList"/>
    <dgm:cxn modelId="{11B69D94-D56D-46E1-9942-282B139376C7}" type="presParOf" srcId="{EA8DDD13-6F32-4F68-852B-F2AD9B9C5875}" destId="{DA2DD7D6-C29A-4470-AEB2-7A9719454198}" srcOrd="3" destOrd="0" presId="urn:microsoft.com/office/officeart/2018/2/layout/IconVerticalSolidList"/>
    <dgm:cxn modelId="{7D0A6993-882E-4E44-8606-39C7026ADA17}" type="presParOf" srcId="{EA8DDD13-6F32-4F68-852B-F2AD9B9C5875}" destId="{70B7769A-B72B-4808-8E09-F31240F12CCC}" srcOrd="4" destOrd="0" presId="urn:microsoft.com/office/officeart/2018/2/layout/IconVerticalSolidList"/>
    <dgm:cxn modelId="{05E6E255-FCB9-4002-8C15-4B3663EDC1E7}" type="presParOf" srcId="{70B7769A-B72B-4808-8E09-F31240F12CCC}" destId="{5AB4F1AE-83EF-4685-B232-F3BBD68F7B18}" srcOrd="0" destOrd="0" presId="urn:microsoft.com/office/officeart/2018/2/layout/IconVerticalSolidList"/>
    <dgm:cxn modelId="{7DBB69F4-8279-45E4-B6F4-642A83DA3E0B}" type="presParOf" srcId="{70B7769A-B72B-4808-8E09-F31240F12CCC}" destId="{A01DA0A1-D234-4DAA-AF6B-C207AFA3E469}" srcOrd="1" destOrd="0" presId="urn:microsoft.com/office/officeart/2018/2/layout/IconVerticalSolidList"/>
    <dgm:cxn modelId="{24FCCA71-DB60-44EE-9DC1-64D22D7872CB}" type="presParOf" srcId="{70B7769A-B72B-4808-8E09-F31240F12CCC}" destId="{87314CDD-CD36-49E8-8772-35D227C63677}" srcOrd="2" destOrd="0" presId="urn:microsoft.com/office/officeart/2018/2/layout/IconVerticalSolidList"/>
    <dgm:cxn modelId="{6EC45067-704B-4B3B-808E-9EA6036D5758}" type="presParOf" srcId="{70B7769A-B72B-4808-8E09-F31240F12CCC}" destId="{8E2EBCB3-2818-455A-8D29-DFFDFB7E882C}" srcOrd="3" destOrd="0" presId="urn:microsoft.com/office/officeart/2018/2/layout/IconVerticalSolidList"/>
    <dgm:cxn modelId="{1A8AAA43-CEEA-432C-A455-6EB2DD8E0960}" type="presParOf" srcId="{EA8DDD13-6F32-4F68-852B-F2AD9B9C5875}" destId="{53090D86-1B22-441D-BD25-A7047962594E}" srcOrd="5" destOrd="0" presId="urn:microsoft.com/office/officeart/2018/2/layout/IconVerticalSolidList"/>
    <dgm:cxn modelId="{00BD36CD-E35D-4058-873B-0FA97C438B1D}" type="presParOf" srcId="{EA8DDD13-6F32-4F68-852B-F2AD9B9C5875}" destId="{BE4F3C59-5AF2-4686-9D13-DA4C03018B5E}" srcOrd="6" destOrd="0" presId="urn:microsoft.com/office/officeart/2018/2/layout/IconVerticalSolidList"/>
    <dgm:cxn modelId="{71A79887-DE1B-4E0B-A9A8-F8035622AE78}" type="presParOf" srcId="{BE4F3C59-5AF2-4686-9D13-DA4C03018B5E}" destId="{38842A0E-B4A8-4C73-86EE-F31254DBA853}" srcOrd="0" destOrd="0" presId="urn:microsoft.com/office/officeart/2018/2/layout/IconVerticalSolidList"/>
    <dgm:cxn modelId="{5F9BC434-581A-4B21-A679-74E457A9C3CA}" type="presParOf" srcId="{BE4F3C59-5AF2-4686-9D13-DA4C03018B5E}" destId="{61500E5F-46E5-4792-878A-535884F08491}" srcOrd="1" destOrd="0" presId="urn:microsoft.com/office/officeart/2018/2/layout/IconVerticalSolidList"/>
    <dgm:cxn modelId="{757F5B67-F20C-4A97-92B7-022FC3E25A48}" type="presParOf" srcId="{BE4F3C59-5AF2-4686-9D13-DA4C03018B5E}" destId="{7F809E92-FBFB-4FAC-9A81-56EB7FA7CB6B}" srcOrd="2" destOrd="0" presId="urn:microsoft.com/office/officeart/2018/2/layout/IconVerticalSolidList"/>
    <dgm:cxn modelId="{62B92CCB-363A-4B1E-BD64-C73B1BCE6970}" type="presParOf" srcId="{BE4F3C59-5AF2-4686-9D13-DA4C03018B5E}" destId="{C8C416BD-EE8A-4C9B-A0A7-63E9F3BC57CB}" srcOrd="3" destOrd="0" presId="urn:microsoft.com/office/officeart/2018/2/layout/IconVerticalSolidList"/>
    <dgm:cxn modelId="{A766A5BD-7FA7-4194-9F6B-765BD7942009}" type="presParOf" srcId="{EA8DDD13-6F32-4F68-852B-F2AD9B9C5875}" destId="{E00A6221-7058-42BF-94B9-E8366823730A}" srcOrd="7" destOrd="0" presId="urn:microsoft.com/office/officeart/2018/2/layout/IconVerticalSolidList"/>
    <dgm:cxn modelId="{7AF5D3DF-ECB1-4551-869A-F57C1518C1E6}" type="presParOf" srcId="{EA8DDD13-6F32-4F68-852B-F2AD9B9C5875}" destId="{FDFF3CA5-BAC4-47A3-999B-59595BEA372A}" srcOrd="8" destOrd="0" presId="urn:microsoft.com/office/officeart/2018/2/layout/IconVerticalSolidList"/>
    <dgm:cxn modelId="{856C6D1D-455C-40C8-8713-9C1AC49F8F5B}" type="presParOf" srcId="{FDFF3CA5-BAC4-47A3-999B-59595BEA372A}" destId="{1648ECDB-1B25-4478-9E38-B12B562B960E}" srcOrd="0" destOrd="0" presId="urn:microsoft.com/office/officeart/2018/2/layout/IconVerticalSolidList"/>
    <dgm:cxn modelId="{3BC4E662-6807-4411-BC2D-7523FFDD9FDF}" type="presParOf" srcId="{FDFF3CA5-BAC4-47A3-999B-59595BEA372A}" destId="{326A5AC6-8F47-4CCE-8082-CE784DD77830}" srcOrd="1" destOrd="0" presId="urn:microsoft.com/office/officeart/2018/2/layout/IconVerticalSolidList"/>
    <dgm:cxn modelId="{A08C770F-B686-4716-800D-885AD3B068FE}" type="presParOf" srcId="{FDFF3CA5-BAC4-47A3-999B-59595BEA372A}" destId="{1E3FC54E-5DC6-480A-B1BE-6A7B429720B7}" srcOrd="2" destOrd="0" presId="urn:microsoft.com/office/officeart/2018/2/layout/IconVerticalSolidList"/>
    <dgm:cxn modelId="{3E3191EB-1E00-4214-9915-56F76C5408B1}" type="presParOf" srcId="{FDFF3CA5-BAC4-47A3-999B-59595BEA372A}" destId="{2317C3CC-8DD4-44C0-B0A9-3F1536C05E5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6E1D69-1A62-7240-BAE4-2EE8DA6E6FED}">
      <dsp:nvSpPr>
        <dsp:cNvPr id="0" name=""/>
        <dsp:cNvSpPr/>
      </dsp:nvSpPr>
      <dsp:spPr>
        <a:xfrm>
          <a:off x="0" y="680"/>
          <a:ext cx="650630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10516A-97AD-2243-B974-89B88BD5FEEC}">
      <dsp:nvSpPr>
        <dsp:cNvPr id="0" name=""/>
        <dsp:cNvSpPr/>
      </dsp:nvSpPr>
      <dsp:spPr>
        <a:xfrm>
          <a:off x="0" y="680"/>
          <a:ext cx="6506304" cy="1115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baseline="0"/>
            <a:t>Meaningful projects designed &amp; executed collaboratively with colleagues</a:t>
          </a:r>
          <a:endParaRPr lang="en-US" sz="2900" kern="1200"/>
        </a:p>
      </dsp:txBody>
      <dsp:txXfrm>
        <a:off x="0" y="680"/>
        <a:ext cx="6506304" cy="1115295"/>
      </dsp:txXfrm>
    </dsp:sp>
    <dsp:sp modelId="{97117C94-18BA-C241-B541-1CB32807EEE6}">
      <dsp:nvSpPr>
        <dsp:cNvPr id="0" name=""/>
        <dsp:cNvSpPr/>
      </dsp:nvSpPr>
      <dsp:spPr>
        <a:xfrm>
          <a:off x="0" y="1115976"/>
          <a:ext cx="6506304" cy="0"/>
        </a:xfrm>
        <a:prstGeom prst="line">
          <a:avLst/>
        </a:prstGeom>
        <a:solidFill>
          <a:schemeClr val="accent2">
            <a:hueOff val="-41413"/>
            <a:satOff val="-13584"/>
            <a:lumOff val="-4951"/>
            <a:alphaOff val="0"/>
          </a:schemeClr>
        </a:solidFill>
        <a:ln w="34925" cap="flat" cmpd="sng" algn="in">
          <a:solidFill>
            <a:schemeClr val="accent2">
              <a:hueOff val="-41413"/>
              <a:satOff val="-13584"/>
              <a:lumOff val="-49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E92197-FA03-8647-ABB7-85C9A59B0E0C}">
      <dsp:nvSpPr>
        <dsp:cNvPr id="0" name=""/>
        <dsp:cNvSpPr/>
      </dsp:nvSpPr>
      <dsp:spPr>
        <a:xfrm>
          <a:off x="0" y="1115976"/>
          <a:ext cx="6506304" cy="1115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baseline="0"/>
            <a:t>Diverse disciplines, non-academic institutions, local communities</a:t>
          </a:r>
          <a:endParaRPr lang="en-US" sz="2900" kern="1200"/>
        </a:p>
      </dsp:txBody>
      <dsp:txXfrm>
        <a:off x="0" y="1115976"/>
        <a:ext cx="6506304" cy="1115295"/>
      </dsp:txXfrm>
    </dsp:sp>
    <dsp:sp modelId="{CA379542-6BA0-624D-BBF5-CEC1ED1E1DA3}">
      <dsp:nvSpPr>
        <dsp:cNvPr id="0" name=""/>
        <dsp:cNvSpPr/>
      </dsp:nvSpPr>
      <dsp:spPr>
        <a:xfrm>
          <a:off x="0" y="2231272"/>
          <a:ext cx="6506304" cy="0"/>
        </a:xfrm>
        <a:prstGeom prst="line">
          <a:avLst/>
        </a:prstGeom>
        <a:solidFill>
          <a:schemeClr val="accent2">
            <a:hueOff val="-82827"/>
            <a:satOff val="-27168"/>
            <a:lumOff val="-9901"/>
            <a:alphaOff val="0"/>
          </a:schemeClr>
        </a:solidFill>
        <a:ln w="34925" cap="flat" cmpd="sng" algn="in">
          <a:solidFill>
            <a:schemeClr val="accent2">
              <a:hueOff val="-82827"/>
              <a:satOff val="-27168"/>
              <a:lumOff val="-99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D3BB7F-249D-AA4D-A5C2-0B7483703CB7}">
      <dsp:nvSpPr>
        <dsp:cNvPr id="0" name=""/>
        <dsp:cNvSpPr/>
      </dsp:nvSpPr>
      <dsp:spPr>
        <a:xfrm>
          <a:off x="0" y="2231272"/>
          <a:ext cx="6506304" cy="1115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baseline="0"/>
            <a:t>Communicating &amp; collaborating with publics in real-world settings</a:t>
          </a:r>
          <a:endParaRPr lang="en-US" sz="2900" kern="1200"/>
        </a:p>
      </dsp:txBody>
      <dsp:txXfrm>
        <a:off x="0" y="2231272"/>
        <a:ext cx="6506304" cy="1115295"/>
      </dsp:txXfrm>
    </dsp:sp>
    <dsp:sp modelId="{3DFB06E8-E687-2D40-9312-602203F860AA}">
      <dsp:nvSpPr>
        <dsp:cNvPr id="0" name=""/>
        <dsp:cNvSpPr/>
      </dsp:nvSpPr>
      <dsp:spPr>
        <a:xfrm>
          <a:off x="0" y="3346567"/>
          <a:ext cx="6506304" cy="0"/>
        </a:xfrm>
        <a:prstGeom prst="line">
          <a:avLst/>
        </a:prstGeom>
        <a:solidFill>
          <a:schemeClr val="accent2">
            <a:hueOff val="-124240"/>
            <a:satOff val="-40751"/>
            <a:lumOff val="-14852"/>
            <a:alphaOff val="0"/>
          </a:schemeClr>
        </a:solidFill>
        <a:ln w="34925" cap="flat" cmpd="sng" algn="in">
          <a:solidFill>
            <a:schemeClr val="accent2">
              <a:hueOff val="-124240"/>
              <a:satOff val="-40751"/>
              <a:lumOff val="-148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4AC6BE-0E61-2145-B8AA-9045FC09C03F}">
      <dsp:nvSpPr>
        <dsp:cNvPr id="0" name=""/>
        <dsp:cNvSpPr/>
      </dsp:nvSpPr>
      <dsp:spPr>
        <a:xfrm>
          <a:off x="0" y="3346567"/>
          <a:ext cx="6506304" cy="1115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baseline="0" dirty="0"/>
            <a:t>Successes, challenges, and strategies</a:t>
          </a:r>
          <a:endParaRPr lang="en-US" sz="2900" kern="1200" dirty="0"/>
        </a:p>
      </dsp:txBody>
      <dsp:txXfrm>
        <a:off x="0" y="3346567"/>
        <a:ext cx="6506304" cy="1115295"/>
      </dsp:txXfrm>
    </dsp:sp>
    <dsp:sp modelId="{98CE110E-2416-4944-B226-06BCA1F0C82F}">
      <dsp:nvSpPr>
        <dsp:cNvPr id="0" name=""/>
        <dsp:cNvSpPr/>
      </dsp:nvSpPr>
      <dsp:spPr>
        <a:xfrm>
          <a:off x="0" y="4461863"/>
          <a:ext cx="6506304" cy="0"/>
        </a:xfrm>
        <a:prstGeom prst="line">
          <a:avLst/>
        </a:prstGeom>
        <a:solidFill>
          <a:schemeClr val="accent2">
            <a:hueOff val="-165654"/>
            <a:satOff val="-54335"/>
            <a:lumOff val="-19803"/>
            <a:alphaOff val="0"/>
          </a:schemeClr>
        </a:solidFill>
        <a:ln w="34925" cap="flat" cmpd="sng" algn="in">
          <a:solidFill>
            <a:schemeClr val="accent2">
              <a:hueOff val="-165654"/>
              <a:satOff val="-54335"/>
              <a:lumOff val="-1980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CC9FD1-E01A-374F-83D9-29B09B191D5C}">
      <dsp:nvSpPr>
        <dsp:cNvPr id="0" name=""/>
        <dsp:cNvSpPr/>
      </dsp:nvSpPr>
      <dsp:spPr>
        <a:xfrm>
          <a:off x="0" y="4461863"/>
          <a:ext cx="6506304" cy="1115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baseline="0"/>
            <a:t>In-depth understanding, engagement, and impact</a:t>
          </a:r>
          <a:endParaRPr lang="en-US" sz="2900" kern="1200"/>
        </a:p>
      </dsp:txBody>
      <dsp:txXfrm>
        <a:off x="0" y="4461863"/>
        <a:ext cx="6506304" cy="11152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A77108-8FCA-4631-A916-48C0141CDE58}">
      <dsp:nvSpPr>
        <dsp:cNvPr id="0" name=""/>
        <dsp:cNvSpPr/>
      </dsp:nvSpPr>
      <dsp:spPr>
        <a:xfrm>
          <a:off x="0" y="3373"/>
          <a:ext cx="9601200" cy="71865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C44023-FBD5-4833-82E6-6712AF395B6A}">
      <dsp:nvSpPr>
        <dsp:cNvPr id="0" name=""/>
        <dsp:cNvSpPr/>
      </dsp:nvSpPr>
      <dsp:spPr>
        <a:xfrm>
          <a:off x="217393" y="165071"/>
          <a:ext cx="395260" cy="39526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7265BB-45F4-41DB-B592-FAE9AA77CA7E}">
      <dsp:nvSpPr>
        <dsp:cNvPr id="0" name=""/>
        <dsp:cNvSpPr/>
      </dsp:nvSpPr>
      <dsp:spPr>
        <a:xfrm>
          <a:off x="830048" y="3373"/>
          <a:ext cx="8771151" cy="71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058" tIns="76058" rIns="76058" bIns="7605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baseline="0"/>
            <a:t>Overview/Introduction</a:t>
          </a:r>
          <a:endParaRPr lang="en-US" sz="1900" kern="1200"/>
        </a:p>
      </dsp:txBody>
      <dsp:txXfrm>
        <a:off x="830048" y="3373"/>
        <a:ext cx="8771151" cy="718656"/>
      </dsp:txXfrm>
    </dsp:sp>
    <dsp:sp modelId="{6859EC02-3E56-4071-9223-A980B4F1ACD9}">
      <dsp:nvSpPr>
        <dsp:cNvPr id="0" name=""/>
        <dsp:cNvSpPr/>
      </dsp:nvSpPr>
      <dsp:spPr>
        <a:xfrm>
          <a:off x="0" y="901694"/>
          <a:ext cx="9601200" cy="71865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D6472F-6CF0-414F-9968-25A514C42130}">
      <dsp:nvSpPr>
        <dsp:cNvPr id="0" name=""/>
        <dsp:cNvSpPr/>
      </dsp:nvSpPr>
      <dsp:spPr>
        <a:xfrm>
          <a:off x="217393" y="1063392"/>
          <a:ext cx="395260" cy="39526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DAE01B-7BCD-4D31-8FFD-13852EB5B187}">
      <dsp:nvSpPr>
        <dsp:cNvPr id="0" name=""/>
        <dsp:cNvSpPr/>
      </dsp:nvSpPr>
      <dsp:spPr>
        <a:xfrm>
          <a:off x="830048" y="901694"/>
          <a:ext cx="8771151" cy="71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058" tIns="76058" rIns="76058" bIns="7605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baseline="0"/>
            <a:t>2-minute Descriptions of Each Chapter</a:t>
          </a:r>
          <a:endParaRPr lang="en-US" sz="1900" kern="1200"/>
        </a:p>
      </dsp:txBody>
      <dsp:txXfrm>
        <a:off x="830048" y="901694"/>
        <a:ext cx="8771151" cy="718656"/>
      </dsp:txXfrm>
    </dsp:sp>
    <dsp:sp modelId="{5AB4F1AE-83EF-4685-B232-F3BBD68F7B18}">
      <dsp:nvSpPr>
        <dsp:cNvPr id="0" name=""/>
        <dsp:cNvSpPr/>
      </dsp:nvSpPr>
      <dsp:spPr>
        <a:xfrm>
          <a:off x="0" y="1800014"/>
          <a:ext cx="9601200" cy="71865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1DA0A1-D234-4DAA-AF6B-C207AFA3E469}">
      <dsp:nvSpPr>
        <dsp:cNvPr id="0" name=""/>
        <dsp:cNvSpPr/>
      </dsp:nvSpPr>
      <dsp:spPr>
        <a:xfrm>
          <a:off x="217393" y="1961712"/>
          <a:ext cx="395260" cy="39526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2EBCB3-2818-455A-8D29-DFFDFB7E882C}">
      <dsp:nvSpPr>
        <dsp:cNvPr id="0" name=""/>
        <dsp:cNvSpPr/>
      </dsp:nvSpPr>
      <dsp:spPr>
        <a:xfrm>
          <a:off x="830048" y="1800014"/>
          <a:ext cx="8771151" cy="71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058" tIns="76058" rIns="76058" bIns="7605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baseline="0"/>
            <a:t>Breakout Rooms (Guiding Questions)</a:t>
          </a:r>
          <a:endParaRPr lang="en-US" sz="1900" kern="1200"/>
        </a:p>
      </dsp:txBody>
      <dsp:txXfrm>
        <a:off x="830048" y="1800014"/>
        <a:ext cx="8771151" cy="718656"/>
      </dsp:txXfrm>
    </dsp:sp>
    <dsp:sp modelId="{38842A0E-B4A8-4C73-86EE-F31254DBA853}">
      <dsp:nvSpPr>
        <dsp:cNvPr id="0" name=""/>
        <dsp:cNvSpPr/>
      </dsp:nvSpPr>
      <dsp:spPr>
        <a:xfrm>
          <a:off x="0" y="2698335"/>
          <a:ext cx="9601200" cy="71865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500E5F-46E5-4792-878A-535884F08491}">
      <dsp:nvSpPr>
        <dsp:cNvPr id="0" name=""/>
        <dsp:cNvSpPr/>
      </dsp:nvSpPr>
      <dsp:spPr>
        <a:xfrm>
          <a:off x="217393" y="2860032"/>
          <a:ext cx="395260" cy="39526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C416BD-EE8A-4C9B-A0A7-63E9F3BC57CB}">
      <dsp:nvSpPr>
        <dsp:cNvPr id="0" name=""/>
        <dsp:cNvSpPr/>
      </dsp:nvSpPr>
      <dsp:spPr>
        <a:xfrm>
          <a:off x="830048" y="2698335"/>
          <a:ext cx="8771151" cy="71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058" tIns="76058" rIns="76058" bIns="7605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baseline="0"/>
            <a:t>Large Group Discussion</a:t>
          </a:r>
          <a:endParaRPr lang="en-US" sz="1900" kern="1200"/>
        </a:p>
      </dsp:txBody>
      <dsp:txXfrm>
        <a:off x="830048" y="2698335"/>
        <a:ext cx="8771151" cy="718656"/>
      </dsp:txXfrm>
    </dsp:sp>
    <dsp:sp modelId="{1648ECDB-1B25-4478-9E38-B12B562B960E}">
      <dsp:nvSpPr>
        <dsp:cNvPr id="0" name=""/>
        <dsp:cNvSpPr/>
      </dsp:nvSpPr>
      <dsp:spPr>
        <a:xfrm>
          <a:off x="0" y="3596655"/>
          <a:ext cx="9601200" cy="71865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6A5AC6-8F47-4CCE-8082-CE784DD77830}">
      <dsp:nvSpPr>
        <dsp:cNvPr id="0" name=""/>
        <dsp:cNvSpPr/>
      </dsp:nvSpPr>
      <dsp:spPr>
        <a:xfrm>
          <a:off x="217393" y="3758353"/>
          <a:ext cx="395260" cy="39526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17C3CC-8DD4-44C0-B0A9-3F1536C05E54}">
      <dsp:nvSpPr>
        <dsp:cNvPr id="0" name=""/>
        <dsp:cNvSpPr/>
      </dsp:nvSpPr>
      <dsp:spPr>
        <a:xfrm>
          <a:off x="830048" y="3596655"/>
          <a:ext cx="8771151" cy="71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058" tIns="76058" rIns="76058" bIns="7605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baseline="0"/>
            <a:t>Wrap Up &amp; Next Steps</a:t>
          </a:r>
          <a:endParaRPr lang="en-US" sz="1900" kern="1200"/>
        </a:p>
      </dsp:txBody>
      <dsp:txXfrm>
        <a:off x="830048" y="3596655"/>
        <a:ext cx="8771151" cy="7186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72E902-8623-6E48-BC56-7A3263718C65}" type="datetimeFigureOut">
              <a:rPr lang="en-US" smtClean="0"/>
              <a:t>7/28/21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6944D-6E8F-BF47-8CAF-37DA6B2EC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37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D12D99F-3810-8D44-B13C-A91F718A6510}" type="datetime1">
              <a:rPr lang="en-US" smtClean="0"/>
              <a:t>7/28/21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482132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63D23-8CA8-9048-BAAB-CA2B04A53613}" type="datetime1">
              <a:rPr lang="en-US" smtClean="0"/>
              <a:t>7/28/21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886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2B51-4059-8945-AB73-D4C033954B17}" type="datetime1">
              <a:rPr lang="en-US" smtClean="0"/>
              <a:t>7/28/21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74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7669-E28E-6A4E-8900-54B7827292FC}" type="datetime1">
              <a:rPr lang="en-US" smtClean="0"/>
              <a:t>7/28/21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41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1F3427-235D-C840-99CA-72D5127BA881}" type="datetime1">
              <a:rPr lang="en-US" smtClean="0"/>
              <a:t>7/28/21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718743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12D5-775B-C441-9842-6071B8516C87}" type="datetime1">
              <a:rPr lang="en-US" smtClean="0"/>
              <a:t>7/28/21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339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A4CD5-B59A-5344-8602-5D486A0585E2}" type="datetime1">
              <a:rPr lang="en-US" smtClean="0"/>
              <a:t>7/28/21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973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EF27-CB75-0F4E-80DC-B3518E2187DB}" type="datetime1">
              <a:rPr lang="en-US" smtClean="0"/>
              <a:t>7/28/21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716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096B-CFCF-7644-A9DF-7AE5E12FA61B}" type="datetime1">
              <a:rPr lang="en-US" smtClean="0"/>
              <a:t>7/28/21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411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07FEBB-336A-4A4C-96B7-8B6F267DB3CF}" type="datetime1">
              <a:rPr lang="en-US" smtClean="0"/>
              <a:t>7/28/21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12320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E784FF-0D3F-754C-8178-B2283997EBBE}" type="datetime1">
              <a:rPr lang="en-US" smtClean="0"/>
              <a:t>7/28/21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51366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74E68E6-83ED-CB45-9C67-34AD003A5BE6}" type="datetime1">
              <a:rPr lang="en-US" smtClean="0"/>
              <a:t>7/28/21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80202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9ECB0E0D-AC1B-4E83-84EA-237BFA2063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44">
            <a:extLst>
              <a:ext uri="{FF2B5EF4-FFF2-40B4-BE49-F238E27FC236}">
                <a16:creationId xmlns:a16="http://schemas.microsoft.com/office/drawing/2014/main" id="{D6DCB3B1-E1A7-4510-831B-77C8EFF56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46" name="Freeform 6">
              <a:extLst>
                <a:ext uri="{FF2B5EF4-FFF2-40B4-BE49-F238E27FC236}">
                  <a16:creationId xmlns:a16="http://schemas.microsoft.com/office/drawing/2014/main" id="{10132A3B-10CF-4EEB-BA1F-A63D2ED61D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52" name="Freeform 6">
              <a:extLst>
                <a:ext uri="{FF2B5EF4-FFF2-40B4-BE49-F238E27FC236}">
                  <a16:creationId xmlns:a16="http://schemas.microsoft.com/office/drawing/2014/main" id="{014E52ED-3C51-46E6-BE4B-14FFAB2C3D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238A696-459B-554F-A5F5-6A965D4DD1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8521" y="1480930"/>
            <a:ext cx="5751537" cy="3848521"/>
          </a:xfrm>
        </p:spPr>
        <p:txBody>
          <a:bodyPr anchor="ctr">
            <a:normAutofit/>
          </a:bodyPr>
          <a:lstStyle/>
          <a:p>
            <a:pPr algn="r"/>
            <a:r>
              <a:rPr lang="en-US" sz="4600"/>
              <a:t>Collaborating and Communicating with Publics:</a:t>
            </a:r>
            <a:br>
              <a:rPr lang="en-US" sz="4600"/>
            </a:br>
            <a:r>
              <a:rPr lang="en-US" sz="4600"/>
              <a:t>Engagement for Social Impact</a:t>
            </a:r>
            <a:br>
              <a:rPr lang="en-US" sz="4600"/>
            </a:br>
            <a:r>
              <a:rPr lang="en-US" sz="460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508893-E441-AD4E-8291-2DFDF6A982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19870" y="1480929"/>
            <a:ext cx="2593610" cy="3848522"/>
          </a:xfrm>
        </p:spPr>
        <p:txBody>
          <a:bodyPr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/>
              <a:t>AAAL PAEC </a:t>
            </a:r>
          </a:p>
          <a:p>
            <a:pPr algn="l">
              <a:spcAft>
                <a:spcPts val="600"/>
              </a:spcAft>
            </a:pPr>
            <a:r>
              <a:rPr lang="en-US"/>
              <a:t>Summer Webinar</a:t>
            </a:r>
          </a:p>
          <a:p>
            <a:pPr algn="l">
              <a:spcAft>
                <a:spcPts val="600"/>
              </a:spcAft>
            </a:pPr>
            <a:r>
              <a:rPr lang="en-US"/>
              <a:t>July 28, 2021</a:t>
            </a:r>
          </a:p>
        </p:txBody>
      </p:sp>
      <p:cxnSp>
        <p:nvCxnSpPr>
          <p:cNvPr id="53" name="Straight Connector 48">
            <a:extLst>
              <a:ext uri="{FF2B5EF4-FFF2-40B4-BE49-F238E27FC236}">
                <a16:creationId xmlns:a16="http://schemas.microsoft.com/office/drawing/2014/main" id="{6116DDC6-8F07-46CC-8751-E5C9346B2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74964" y="2388358"/>
            <a:ext cx="0" cy="1856096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2574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A0A90-D478-DE46-A15C-5BDCAA2C4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2819400"/>
          </a:xfrm>
        </p:spPr>
        <p:txBody>
          <a:bodyPr>
            <a:normAutofit/>
          </a:bodyPr>
          <a:lstStyle/>
          <a:p>
            <a:r>
              <a:rPr lang="en-US" sz="5000" dirty="0"/>
              <a:t>3. </a:t>
            </a:r>
            <a:r>
              <a:rPr lang="en-US" sz="5000" b="1" dirty="0"/>
              <a:t>An applied linguist at work: tracing language choices in a social sustainability network</a:t>
            </a:r>
            <a:br>
              <a:rPr lang="en-US" sz="5000" b="1" dirty="0"/>
            </a:br>
            <a:r>
              <a:rPr lang="en-US" sz="5000" dirty="0"/>
              <a:t>(Elizabeth R. Miller)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2AABB-E928-3A4D-A21F-AB2524E57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3668487"/>
            <a:ext cx="9905998" cy="212271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5357D3-41FF-674C-BB9A-CD9D1ABD5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694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D9F7A-9810-5C45-A8D8-3416C84F5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09599"/>
            <a:ext cx="9905998" cy="3145971"/>
          </a:xfrm>
        </p:spPr>
        <p:txBody>
          <a:bodyPr>
            <a:noAutofit/>
          </a:bodyPr>
          <a:lstStyle/>
          <a:p>
            <a:r>
              <a:rPr lang="en-US" sz="5000" dirty="0"/>
              <a:t>4. </a:t>
            </a:r>
            <a:r>
              <a:rPr lang="en-US" sz="5000" b="1" dirty="0"/>
              <a:t>Finding the answers within the story: the transformative potential of translanguaging praxis </a:t>
            </a:r>
            <a:br>
              <a:rPr lang="en-US" sz="5000" b="1" dirty="0"/>
            </a:br>
            <a:r>
              <a:rPr lang="en-US" sz="5000" dirty="0"/>
              <a:t>(Obed Arango &amp; Holly Link)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8E431-29F8-2C4E-9C90-71FA0F9D2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3755571"/>
            <a:ext cx="9905998" cy="203562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582696-9FB0-F649-93B0-C63B83ABC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830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59E50-BC4E-9C4B-99C2-5124AEE23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09599"/>
            <a:ext cx="9905998" cy="3385457"/>
          </a:xfrm>
        </p:spPr>
        <p:txBody>
          <a:bodyPr>
            <a:noAutofit/>
          </a:bodyPr>
          <a:lstStyle/>
          <a:p>
            <a:r>
              <a:rPr lang="en-US" sz="5000" dirty="0"/>
              <a:t>5. </a:t>
            </a:r>
            <a:r>
              <a:rPr lang="en-US" sz="5000" b="1" dirty="0"/>
              <a:t>Being, seeing, and hearing white: when theater arts interrogate and make visible the power of the elephant in the room</a:t>
            </a:r>
            <a:r>
              <a:rPr lang="en-US" sz="5000" dirty="0"/>
              <a:t> </a:t>
            </a:r>
            <a:br>
              <a:rPr lang="en-US" sz="5000" dirty="0"/>
            </a:br>
            <a:r>
              <a:rPr lang="en-US" sz="5000" dirty="0"/>
              <a:t>(Ellen </a:t>
            </a:r>
            <a:r>
              <a:rPr lang="en-US" sz="5000" dirty="0" err="1"/>
              <a:t>Skilton</a:t>
            </a:r>
            <a:r>
              <a:rPr lang="en-US" sz="5000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FA999-8F9C-5C45-8A60-7B97259BA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3995056"/>
            <a:ext cx="9905998" cy="17961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DE237D-E94B-164D-B55B-FD9BAD694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613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B084D-C4E6-254A-9392-DE2F0E094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3200400"/>
          </a:xfrm>
        </p:spPr>
        <p:txBody>
          <a:bodyPr>
            <a:noAutofit/>
          </a:bodyPr>
          <a:lstStyle/>
          <a:p>
            <a:r>
              <a:rPr lang="en-US" sz="5000" dirty="0"/>
              <a:t>6. </a:t>
            </a:r>
            <a:r>
              <a:rPr lang="en-US" sz="5000" b="1" dirty="0"/>
              <a:t>Language as a social determinant of health: Partnerships for health equity </a:t>
            </a:r>
            <a:br>
              <a:rPr lang="en-US" sz="5000" b="1" dirty="0"/>
            </a:br>
            <a:r>
              <a:rPr lang="en-US" sz="5000" dirty="0"/>
              <a:t>(Emily </a:t>
            </a:r>
            <a:r>
              <a:rPr lang="en-US" sz="5000" dirty="0" err="1"/>
              <a:t>Feuerherm</a:t>
            </a:r>
            <a:r>
              <a:rPr lang="en-US" sz="5000" dirty="0"/>
              <a:t>, Rachel E. Showstack, </a:t>
            </a:r>
            <a:r>
              <a:rPr lang="en-US" sz="5000" dirty="0" err="1"/>
              <a:t>Maricel</a:t>
            </a:r>
            <a:r>
              <a:rPr lang="en-US" sz="5000" dirty="0"/>
              <a:t> G. Santos, Glenn A. Martinez &amp; Holly E. Jacobson)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F8FED-BB06-0A4D-A97A-0396DC731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3722914"/>
            <a:ext cx="9905998" cy="206828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EDFE8D-E843-2A43-B304-99CF885C0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646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A41F9-3991-5B45-8A39-DF8BA7F8F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09598"/>
            <a:ext cx="9905998" cy="5181601"/>
          </a:xfrm>
        </p:spPr>
        <p:txBody>
          <a:bodyPr>
            <a:normAutofit fontScale="90000"/>
          </a:bodyPr>
          <a:lstStyle/>
          <a:p>
            <a:r>
              <a:rPr lang="en-US" sz="5600" dirty="0"/>
              <a:t>7. </a:t>
            </a:r>
            <a:r>
              <a:rPr lang="en-US" sz="5000" b="1" dirty="0"/>
              <a:t>“It depends case by case”: understanding how the practices of cultural health navigators impact healthcare access and delivery for refugee-background families </a:t>
            </a:r>
            <a:br>
              <a:rPr lang="en-US" sz="5000" b="1" dirty="0"/>
            </a:br>
            <a:br>
              <a:rPr lang="en-US" sz="5000" b="1" dirty="0"/>
            </a:br>
            <a:r>
              <a:rPr lang="en-US" sz="5000" dirty="0"/>
              <a:t>(Katherine E. Morelli &amp; Doris S. Warriner)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845C9-F6CC-B848-B9B2-3B9792646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4103914"/>
            <a:ext cx="9905998" cy="168728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90E9EC-F327-BA4D-BACD-1B85A829F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648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D7915-CC71-C249-8338-26C435F96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2133600"/>
          </a:xfrm>
        </p:spPr>
        <p:txBody>
          <a:bodyPr>
            <a:normAutofit fontScale="90000"/>
          </a:bodyPr>
          <a:lstStyle/>
          <a:p>
            <a:r>
              <a:rPr lang="en-US" sz="3300" dirty="0"/>
              <a:t>8. </a:t>
            </a:r>
            <a:r>
              <a:rPr lang="en-US" sz="3300" b="1" dirty="0"/>
              <a:t>Applied linguistic anthropology: balancing social science with social change </a:t>
            </a:r>
            <a:br>
              <a:rPr lang="en-US" sz="3300" b="1" dirty="0"/>
            </a:br>
            <a:r>
              <a:rPr lang="en-US" sz="3300" dirty="0"/>
              <a:t>(Netta Avineri, Eric J. Johnson, Bernard C. Perley, Jonathan Rosa &amp; Ana Celia Zentella)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C3DBF-D0CE-2246-BB5D-8DE9DAD6F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520778"/>
            <a:ext cx="9905998" cy="3546390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/>
              <a:t>Applied Linguistic Anthropology: </a:t>
            </a:r>
            <a:r>
              <a:rPr lang="en-US" sz="2400" dirty="0"/>
              <a:t>Observation, Centering Language, Recognition of Positionalities, Collaboration, Raising Awareness</a:t>
            </a:r>
          </a:p>
          <a:p>
            <a:r>
              <a:rPr lang="en-US" sz="2400" b="1" dirty="0"/>
              <a:t>4 Case Studies (AAA Language &amp; Social Justice Task Group)</a:t>
            </a:r>
          </a:p>
          <a:p>
            <a:r>
              <a:rPr lang="en-US" sz="2400" dirty="0"/>
              <a:t>Who is linguistically ‘isolated’?: Challenging a damaging </a:t>
            </a:r>
            <a:r>
              <a:rPr lang="en-US" sz="2400" b="1" dirty="0"/>
              <a:t>US Census </a:t>
            </a:r>
            <a:r>
              <a:rPr lang="en-US" sz="2400" dirty="0"/>
              <a:t>category </a:t>
            </a:r>
          </a:p>
          <a:p>
            <a:r>
              <a:rPr lang="en-US" sz="2400" dirty="0"/>
              <a:t>Debating the language of </a:t>
            </a:r>
            <a:r>
              <a:rPr lang="en-US" sz="2400" b="1" dirty="0"/>
              <a:t>migrant “illegality”</a:t>
            </a:r>
            <a:r>
              <a:rPr lang="en-US" sz="2400" dirty="0"/>
              <a:t>: Connecting linguistic advocacy to broader struggles </a:t>
            </a:r>
          </a:p>
          <a:p>
            <a:r>
              <a:rPr lang="en-US" sz="2400" b="1" dirty="0"/>
              <a:t>Mascot names </a:t>
            </a:r>
            <a:r>
              <a:rPr lang="en-US" sz="2400" dirty="0"/>
              <a:t>and the naturalization of public racism</a:t>
            </a:r>
          </a:p>
          <a:p>
            <a:r>
              <a:rPr lang="en-US" sz="2400" dirty="0"/>
              <a:t>(Mis)understanding the </a:t>
            </a:r>
            <a:r>
              <a:rPr lang="en-US" sz="2400" b="1" dirty="0"/>
              <a:t>“30 million word gap”</a:t>
            </a:r>
          </a:p>
          <a:p>
            <a:r>
              <a:rPr lang="en-US" sz="2400" b="1" dirty="0"/>
              <a:t>Time, Scale, Audience, Positionality, Modality, and Impact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8E6728-A3A0-5942-A954-178DA82F1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65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B94D2-B285-5F49-91C0-C3767D73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sz="5000" b="1" dirty="0"/>
            </a:br>
            <a:r>
              <a:rPr lang="en-US" sz="5000" b="1" dirty="0"/>
              <a:t>Afterword: Crossing Borders, Rethinking Expertise, and Becoming </a:t>
            </a:r>
            <a:r>
              <a:rPr lang="en-US" sz="5000" b="1" i="1" dirty="0"/>
              <a:t>Collaborative </a:t>
            </a:r>
            <a:r>
              <a:rPr lang="en-US" sz="5000" b="1" dirty="0"/>
              <a:t>Linguists </a:t>
            </a:r>
            <a:br>
              <a:rPr lang="en-US" sz="5000" b="1" dirty="0"/>
            </a:br>
            <a:r>
              <a:rPr lang="en-US" sz="5000" b="1" dirty="0"/>
              <a:t>(Betsy </a:t>
            </a:r>
            <a:r>
              <a:rPr lang="en-US" sz="5000" b="1" dirty="0" err="1"/>
              <a:t>Rymes</a:t>
            </a:r>
            <a:r>
              <a:rPr lang="en-US" sz="5000" b="1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BC407-531C-2C45-A3E9-2F76D13E7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192F35-08D6-E646-85C9-1A5C033F6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1399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5E932-7BE5-FA4C-BC97-8D39E26F8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Breakout Rooms &amp; Sharing 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4A46D-999E-DD4B-98B1-1F9B261C8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Chapter authors and webinar participants</a:t>
            </a:r>
          </a:p>
          <a:p>
            <a:r>
              <a:rPr lang="en-US" sz="4000" dirty="0"/>
              <a:t>Q &amp; A with the chapter author(s)</a:t>
            </a:r>
          </a:p>
          <a:p>
            <a:r>
              <a:rPr lang="en-US" sz="4000" dirty="0"/>
              <a:t>General discussion/interaction</a:t>
            </a:r>
          </a:p>
          <a:p>
            <a:r>
              <a:rPr lang="en-US" sz="4000" dirty="0"/>
              <a:t>Sharing highlights with the larger group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345582-7030-154E-9E6F-20AE870B7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1064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3B29E-F5D1-AB4E-9740-4ED1B460A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317171"/>
          </a:xfrm>
        </p:spPr>
        <p:txBody>
          <a:bodyPr/>
          <a:lstStyle/>
          <a:p>
            <a:pPr algn="ctr"/>
            <a:r>
              <a:rPr lang="en-US" b="1" dirty="0"/>
              <a:t>Guiding Questions for Breakout Rooms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958ED-55A7-F048-AE01-C7AEB820E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926771"/>
            <a:ext cx="9905998" cy="3864429"/>
          </a:xfrm>
        </p:spPr>
        <p:txBody>
          <a:bodyPr>
            <a:normAutofit/>
          </a:bodyPr>
          <a:lstStyle/>
          <a:p>
            <a:r>
              <a:rPr lang="en-US" dirty="0">
                <a:effectLst/>
              </a:rPr>
              <a:t>How have you </a:t>
            </a:r>
            <a:r>
              <a:rPr lang="en-US" b="1" dirty="0">
                <a:effectLst/>
              </a:rPr>
              <a:t>collaborated</a:t>
            </a:r>
            <a:r>
              <a:rPr lang="en-US" dirty="0">
                <a:effectLst/>
              </a:rPr>
              <a:t> with others (e.g., in other disciplines and/or in local communities)?</a:t>
            </a:r>
          </a:p>
          <a:p>
            <a:r>
              <a:rPr lang="en-US" dirty="0">
                <a:effectLst/>
              </a:rPr>
              <a:t>Under what circumstances did </a:t>
            </a:r>
            <a:r>
              <a:rPr lang="en-US" b="1" dirty="0">
                <a:effectLst/>
              </a:rPr>
              <a:t>language and/or literacy issues </a:t>
            </a:r>
            <a:r>
              <a:rPr lang="en-US" dirty="0">
                <a:effectLst/>
              </a:rPr>
              <a:t>become important focus for the research context? How did you respond?</a:t>
            </a:r>
          </a:p>
          <a:p>
            <a:r>
              <a:rPr lang="en-US" dirty="0">
                <a:effectLst/>
              </a:rPr>
              <a:t>What </a:t>
            </a:r>
            <a:r>
              <a:rPr lang="en-US" b="1" dirty="0">
                <a:effectLst/>
              </a:rPr>
              <a:t>difficulties</a:t>
            </a:r>
            <a:r>
              <a:rPr lang="en-US" dirty="0">
                <a:effectLst/>
              </a:rPr>
              <a:t> have you encountered as a language/linguistics researcher while working with non-linguists? And how did you </a:t>
            </a:r>
            <a:r>
              <a:rPr lang="en-US" b="1" dirty="0">
                <a:effectLst/>
              </a:rPr>
              <a:t>address</a:t>
            </a:r>
            <a:r>
              <a:rPr lang="en-US" dirty="0">
                <a:effectLst/>
              </a:rPr>
              <a:t> them?</a:t>
            </a:r>
          </a:p>
          <a:p>
            <a:r>
              <a:rPr lang="en-US" dirty="0">
                <a:effectLst/>
              </a:rPr>
              <a:t>What can </a:t>
            </a:r>
            <a:r>
              <a:rPr lang="en-US" b="1" dirty="0">
                <a:effectLst/>
              </a:rPr>
              <a:t>other applied linguistics/academics </a:t>
            </a:r>
            <a:r>
              <a:rPr lang="en-US" dirty="0">
                <a:effectLst/>
              </a:rPr>
              <a:t>exploring the role of language, literacy, and/or communication in issues, problems, dilemmas of concern to the broader public learn from </a:t>
            </a:r>
            <a:r>
              <a:rPr lang="en-US" b="1" dirty="0">
                <a:effectLst/>
              </a:rPr>
              <a:t>your experiences and approaches to inquiry</a:t>
            </a:r>
            <a:r>
              <a:rPr lang="en-US" dirty="0">
                <a:effectLst/>
              </a:rPr>
              <a:t>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BBF5AD-F522-5E43-9D6E-5089971A2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359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8A80A-B58D-BF45-B23D-5132B5486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What’s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9AD92-4D07-5D4E-A0B5-B1FB57ECE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40011"/>
            <a:ext cx="9601200" cy="392738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000" dirty="0"/>
              <a:t>Connect with one another</a:t>
            </a:r>
          </a:p>
          <a:p>
            <a:pPr marL="0" indent="0">
              <a:buNone/>
            </a:pPr>
            <a:r>
              <a:rPr lang="en-US" sz="3000" dirty="0"/>
              <a:t>Applied Linguistics &amp; Social Justice listserv (300 members)</a:t>
            </a:r>
          </a:p>
          <a:p>
            <a:pPr marL="0" indent="0">
              <a:buNone/>
            </a:pPr>
            <a:r>
              <a:rPr lang="en-US" sz="3000" dirty="0"/>
              <a:t>Applied Linguistics Briefs (guidelines coming in August)</a:t>
            </a:r>
          </a:p>
          <a:p>
            <a:pPr marL="0" indent="0">
              <a:buNone/>
            </a:pPr>
            <a:r>
              <a:rPr lang="en-US" sz="3000" dirty="0"/>
              <a:t>Webinars</a:t>
            </a:r>
          </a:p>
          <a:p>
            <a:pPr marL="0" indent="0">
              <a:buNone/>
            </a:pPr>
            <a:r>
              <a:rPr lang="en-US" sz="3000" dirty="0"/>
              <a:t>Your ideas…!</a:t>
            </a:r>
          </a:p>
          <a:p>
            <a:pPr marL="0" indent="0">
              <a:buNone/>
            </a:pPr>
            <a:r>
              <a:rPr lang="en-US" sz="3000" dirty="0"/>
              <a:t>Contact </a:t>
            </a:r>
            <a:r>
              <a:rPr lang="en-US" sz="3000" dirty="0" err="1"/>
              <a:t>paec@aaal.org</a:t>
            </a:r>
            <a:endParaRPr lang="en-US" sz="3000" dirty="0"/>
          </a:p>
          <a:p>
            <a:pPr marL="0" indent="0">
              <a:buNone/>
            </a:pPr>
            <a:r>
              <a:rPr lang="en-US" sz="3000" dirty="0"/>
              <a:t>https://</a:t>
            </a:r>
            <a:r>
              <a:rPr lang="en-US" sz="3000" dirty="0" err="1"/>
              <a:t>www.aaal.org</a:t>
            </a:r>
            <a:r>
              <a:rPr lang="en-US" sz="3000" dirty="0"/>
              <a:t>/volunteer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7FEEDF-E500-EF44-8F61-7397EE66C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082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0BC9609-A8AF-411F-A9E0-C3B93C8945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5C59F6-A174-1945-82D5-20E52809C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39704"/>
            <a:ext cx="3299579" cy="5577840"/>
          </a:xfrm>
        </p:spPr>
        <p:txBody>
          <a:bodyPr anchor="ctr">
            <a:normAutofit/>
          </a:bodyPr>
          <a:lstStyle/>
          <a:p>
            <a:pPr algn="ctr"/>
            <a:r>
              <a:rPr lang="en-US" b="1" dirty="0"/>
              <a:t>WEBINAR OVERVIEW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805891-DC62-C549-BF26-EBBDB08C6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6574064D-7C90-4019-92AC-E4D6BCA7EF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4928793"/>
              </p:ext>
            </p:extLst>
          </p:nvPr>
        </p:nvGraphicFramePr>
        <p:xfrm>
          <a:off x="4901472" y="639705"/>
          <a:ext cx="6506304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6412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382CF-A931-354F-9767-2619C1209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WEBINAR OVERVIEW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F9E0B1C9-09E1-4C43-8762-828549A759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0331905"/>
              </p:ext>
            </p:extLst>
          </p:nvPr>
        </p:nvGraphicFramePr>
        <p:xfrm>
          <a:off x="1371600" y="1853514"/>
          <a:ext cx="9601200" cy="4318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140A5B-214F-7E4E-95B9-4F2E8DE70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869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4B001-7D01-E945-8515-863145393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sz="4000" dirty="0"/>
            </a:br>
            <a:r>
              <a:rPr lang="en-US" dirty="0"/>
              <a:t>: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10F95-6DA4-BE4D-926F-0DC65BD71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198915"/>
            <a:ext cx="5573712" cy="35922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</p:txBody>
      </p:sp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DB61B47C-B6DE-C04E-9A35-74D6D07CE8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7086" y="609600"/>
            <a:ext cx="3649664" cy="5474495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E9B408-104F-DB4A-AA1D-F58A58D66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6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3AD41-B98B-8E4C-B5F2-6A8B986EB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360714"/>
          </a:xfrm>
        </p:spPr>
        <p:txBody>
          <a:bodyPr/>
          <a:lstStyle/>
          <a:p>
            <a:r>
              <a:rPr lang="en-US" b="1" dirty="0"/>
              <a:t>Introductory/Overview Comments</a:t>
            </a:r>
            <a:br>
              <a:rPr lang="en-US" dirty="0"/>
            </a:br>
            <a:r>
              <a:rPr lang="en-US" sz="2400" dirty="0"/>
              <a:t>(Doris S. Warriner &amp; Elizabeth R. Miller)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EF58E-59E2-4E43-A87A-43583E73E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220686"/>
            <a:ext cx="9905998" cy="3684815"/>
          </a:xfrm>
        </p:spPr>
        <p:txBody>
          <a:bodyPr>
            <a:normAutofit/>
          </a:bodyPr>
          <a:lstStyle/>
          <a:p>
            <a:endParaRPr lang="en-US" dirty="0">
              <a:effectLst/>
            </a:endParaRPr>
          </a:p>
          <a:p>
            <a:r>
              <a:rPr lang="en-US" dirty="0">
                <a:effectLst/>
              </a:rPr>
              <a:t>An explicit focus on language practice might facilitate understanding, engagement, and impact in real-world settings and in collaboration with members of local communities</a:t>
            </a:r>
          </a:p>
          <a:p>
            <a:r>
              <a:rPr lang="en-US" dirty="0">
                <a:effectLst/>
              </a:rPr>
              <a:t>More energy and time should be devoted to clarifying, communicating, and collaboratively exploring the relevance of our scholarship to other disciplines and local communities</a:t>
            </a:r>
          </a:p>
          <a:p>
            <a:r>
              <a:rPr lang="en-US" dirty="0">
                <a:effectLst/>
              </a:rPr>
              <a:t>analyzing the role of language in society contributes to socially embedded, cross-institutional, multi-sited, and/or collaborative research projects </a:t>
            </a:r>
            <a:endParaRPr lang="en-US" dirty="0"/>
          </a:p>
          <a:p>
            <a:endParaRPr lang="en-US" dirty="0">
              <a:effectLst/>
            </a:endParaRPr>
          </a:p>
          <a:p>
            <a:endParaRPr lang="en-US" dirty="0"/>
          </a:p>
        </p:txBody>
      </p:sp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E1F06EF0-4436-2E43-B3A5-6B3D7D3462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5852" y="0"/>
            <a:ext cx="1616986" cy="242548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059F6D-A916-6444-BB08-C709325B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538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65661-7368-414F-88E5-A78BD9382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we decided (as a group) to…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9F665-2E2D-3E47-95A4-B54FD6550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>
              <a:effectLst/>
            </a:endParaRPr>
          </a:p>
          <a:p>
            <a:r>
              <a:rPr lang="en-US" dirty="0">
                <a:effectLst/>
              </a:rPr>
              <a:t>Focus on how we have moved purposefully into spaces that we might initially find unfamiliar or even uncomfortable</a:t>
            </a:r>
          </a:p>
          <a:p>
            <a:r>
              <a:rPr lang="en-US" dirty="0">
                <a:effectLst/>
              </a:rPr>
              <a:t>Explain the problem with expecting a seamless, smooth, and tension-free research-engagement process</a:t>
            </a:r>
          </a:p>
          <a:p>
            <a:r>
              <a:rPr lang="en-US" dirty="0">
                <a:effectLst/>
              </a:rPr>
              <a:t>Show that this kind of work can often be logistically and emotionally demanding, with many twists, turns, and false starts</a:t>
            </a:r>
          </a:p>
          <a:p>
            <a:r>
              <a:rPr lang="en-US" dirty="0">
                <a:effectLst/>
              </a:rPr>
              <a:t>Demystify the research process and work actively against presenting a “sanitized accounts” of research design, data collection, and data analysis</a:t>
            </a:r>
          </a:p>
        </p:txBody>
      </p:sp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780D7F27-0273-6F45-A09A-99400657C1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7838" y="0"/>
            <a:ext cx="1679574" cy="2519361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992B08-9934-DD46-804E-056E7A473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310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D5E03-438D-674F-8607-3042F8A08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012371"/>
          </a:xfrm>
        </p:spPr>
        <p:txBody>
          <a:bodyPr>
            <a:normAutofit fontScale="90000"/>
          </a:bodyPr>
          <a:lstStyle/>
          <a:p>
            <a:r>
              <a:rPr lang="en-US" dirty="0"/>
              <a:t>Authors considered these </a:t>
            </a:r>
            <a:r>
              <a:rPr lang="en-US" b="1" dirty="0"/>
              <a:t>Guiding Questions: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8A138-9DE7-1D42-99DD-077CFB4D7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730829"/>
            <a:ext cx="9905998" cy="4060372"/>
          </a:xfrm>
        </p:spPr>
        <p:txBody>
          <a:bodyPr>
            <a:normAutofit/>
          </a:bodyPr>
          <a:lstStyle/>
          <a:p>
            <a:endParaRPr lang="en-US" dirty="0">
              <a:effectLst/>
            </a:endParaRPr>
          </a:p>
          <a:p>
            <a:r>
              <a:rPr lang="en-US" dirty="0">
                <a:effectLst/>
              </a:rPr>
              <a:t>How did you build collaboration with others (e.g., in other disciplines and/or in local communities) while undertaking this project?</a:t>
            </a:r>
          </a:p>
          <a:p>
            <a:r>
              <a:rPr lang="en-US" dirty="0">
                <a:effectLst/>
              </a:rPr>
              <a:t>Under what circumstances did language and/or literacy issues become important focus for the research context? How did you respond?</a:t>
            </a:r>
          </a:p>
          <a:p>
            <a:r>
              <a:rPr lang="en-US" dirty="0">
                <a:effectLst/>
              </a:rPr>
              <a:t>What difficulties did you encounter as a language/linguistics researcher in working with non-linguists? and how did you address them?</a:t>
            </a:r>
          </a:p>
          <a:p>
            <a:r>
              <a:rPr lang="en-US" dirty="0">
                <a:effectLst/>
              </a:rPr>
              <a:t>What can other applied linguistics/academics exploring the role of language, literacy, and/or communication in issues, problems, dilemmas of concern to the broader public learn from your approaches (methodological, theoretical, epistemological) to inquiry?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3E7A1E-B9C9-EC4F-A86B-C44957A31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340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AA6C5-A9D0-CB4A-9B4B-65459DD65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09599"/>
            <a:ext cx="9905998" cy="2416629"/>
          </a:xfrm>
        </p:spPr>
        <p:txBody>
          <a:bodyPr>
            <a:noAutofit/>
          </a:bodyPr>
          <a:lstStyle/>
          <a:p>
            <a:r>
              <a:rPr lang="en-US" dirty="0"/>
              <a:t>1. </a:t>
            </a:r>
            <a:r>
              <a:rPr lang="en-US" b="1" dirty="0"/>
              <a:t>Engaging the public in sociolinguistics for social justice: advocating for pidgin speakers in Hawai’i </a:t>
            </a:r>
            <a:br>
              <a:rPr lang="en-US" b="1" dirty="0"/>
            </a:br>
            <a:r>
              <a:rPr lang="en-US" dirty="0"/>
              <a:t>(Christina Higgins, University of Hawai’i)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8B073-606B-D44A-9D44-D672965D7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3500" dirty="0"/>
              <a:t>student-produced documentary film about Pidgin</a:t>
            </a:r>
          </a:p>
          <a:p>
            <a:r>
              <a:rPr lang="en-US" sz="3500" dirty="0"/>
              <a:t>museum exhibit about the development and contemporary use of Pidgin</a:t>
            </a:r>
          </a:p>
          <a:p>
            <a:r>
              <a:rPr lang="en-US" sz="3500" dirty="0"/>
              <a:t>public conference on Pidgin and education, held at a local high school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07731E-E5C6-9A40-9AA2-E49172A2D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907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AD05D-18AD-4D42-9324-B32CB5C42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09599"/>
            <a:ext cx="9905998" cy="2010033"/>
          </a:xfrm>
        </p:spPr>
        <p:txBody>
          <a:bodyPr>
            <a:normAutofit/>
          </a:bodyPr>
          <a:lstStyle/>
          <a:p>
            <a:r>
              <a:rPr lang="en-US" sz="3000" dirty="0"/>
              <a:t>2. </a:t>
            </a:r>
            <a:r>
              <a:rPr lang="en-US" sz="3000" b="1" dirty="0"/>
              <a:t>Building partnerships and expanding repertoires of practice: working with and in museums to improve informal science education for linguistically diverse children</a:t>
            </a:r>
            <a:br>
              <a:rPr lang="en-US" sz="3000" dirty="0"/>
            </a:br>
            <a:r>
              <a:rPr lang="en-US" sz="3000" dirty="0"/>
              <a:t>(Leslie C. Moore)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702BB-BB99-2E41-A9A9-F00BE5280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458995"/>
            <a:ext cx="9905998" cy="39943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Callanan’s advice on museum-university partnerships:</a:t>
            </a:r>
          </a:p>
          <a:p>
            <a:pPr marL="0" indent="0">
              <a:buNone/>
            </a:pPr>
            <a:r>
              <a:rPr lang="en-US" dirty="0"/>
              <a:t>•	find overlapping goals</a:t>
            </a:r>
          </a:p>
          <a:p>
            <a:pPr marL="0" indent="0">
              <a:buNone/>
            </a:pPr>
            <a:r>
              <a:rPr lang="en-US" dirty="0"/>
              <a:t>•	get to know the organization</a:t>
            </a:r>
          </a:p>
          <a:p>
            <a:pPr marL="0" indent="0">
              <a:buNone/>
            </a:pPr>
            <a:r>
              <a:rPr lang="en-US" dirty="0"/>
              <a:t>•	recognize museum staff as professionals</a:t>
            </a:r>
          </a:p>
          <a:p>
            <a:pPr marL="0" indent="0">
              <a:buNone/>
            </a:pPr>
            <a:r>
              <a:rPr lang="en-US" dirty="0"/>
              <a:t>•	recognize that your outsider status has both benefits and drawbacks</a:t>
            </a:r>
          </a:p>
          <a:p>
            <a:pPr marL="0" indent="0">
              <a:buNone/>
            </a:pPr>
            <a:r>
              <a:rPr lang="en-US" dirty="0"/>
              <a:t>•	give something back </a:t>
            </a:r>
          </a:p>
          <a:p>
            <a:pPr marL="0" indent="0">
              <a:buNone/>
            </a:pPr>
            <a:r>
              <a:rPr lang="en-US" dirty="0"/>
              <a:t>•	keep an open mind</a:t>
            </a:r>
          </a:p>
          <a:p>
            <a:pPr marL="0" indent="0">
              <a:buNone/>
            </a:pPr>
            <a:r>
              <a:rPr lang="en-US" dirty="0"/>
              <a:t>Betsy </a:t>
            </a:r>
            <a:r>
              <a:rPr lang="en-US" dirty="0" err="1"/>
              <a:t>Rymes</a:t>
            </a:r>
            <a:r>
              <a:rPr lang="en-US"/>
              <a:t>’ </a:t>
            </a:r>
            <a:r>
              <a:rPr lang="en-US" dirty="0"/>
              <a:t>wonderful afterword</a:t>
            </a:r>
          </a:p>
          <a:p>
            <a:pPr marL="0" indent="0">
              <a:buNone/>
            </a:pPr>
            <a:r>
              <a:rPr lang="en-US" dirty="0"/>
              <a:t>•	Clinging to our institutional roles impedes collaborative public inquiry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C44921-2AE9-2743-BAE2-2EF33C5E6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79706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1035</Words>
  <Application>Microsoft Macintosh PowerPoint</Application>
  <PresentationFormat>Widescreen</PresentationFormat>
  <Paragraphs>103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Calibri</vt:lpstr>
      <vt:lpstr>Franklin Gothic Book</vt:lpstr>
      <vt:lpstr>Crop</vt:lpstr>
      <vt:lpstr>Collaborating and Communicating with Publics: Engagement for Social Impact  </vt:lpstr>
      <vt:lpstr>WEBINAR OVERVIEW</vt:lpstr>
      <vt:lpstr>WEBINAR OVERVIEW</vt:lpstr>
      <vt:lpstr> :  </vt:lpstr>
      <vt:lpstr>Introductory/Overview Comments (Doris S. Warriner &amp; Elizabeth R. Miller)</vt:lpstr>
      <vt:lpstr>So we decided (as a group) to…</vt:lpstr>
      <vt:lpstr>Authors considered these Guiding Questions:</vt:lpstr>
      <vt:lpstr>1. Engaging the public in sociolinguistics for social justice: advocating for pidgin speakers in Hawai’i  (Christina Higgins, University of Hawai’i)</vt:lpstr>
      <vt:lpstr>2. Building partnerships and expanding repertoires of practice: working with and in museums to improve informal science education for linguistically diverse children (Leslie C. Moore)</vt:lpstr>
      <vt:lpstr>3. An applied linguist at work: tracing language choices in a social sustainability network (Elizabeth R. Miller) </vt:lpstr>
      <vt:lpstr>4. Finding the answers within the story: the transformative potential of translanguaging praxis  (Obed Arango &amp; Holly Link)</vt:lpstr>
      <vt:lpstr>5. Being, seeing, and hearing white: when theater arts interrogate and make visible the power of the elephant in the room  (Ellen Skilton)</vt:lpstr>
      <vt:lpstr>6. Language as a social determinant of health: Partnerships for health equity  (Emily Feuerherm, Rachel E. Showstack, Maricel G. Santos, Glenn A. Martinez &amp; Holly E. Jacobson)</vt:lpstr>
      <vt:lpstr>7. “It depends case by case”: understanding how the practices of cultural health navigators impact healthcare access and delivery for refugee-background families   (Katherine E. Morelli &amp; Doris S. Warriner)</vt:lpstr>
      <vt:lpstr>8. Applied linguistic anthropology: balancing social science with social change  (Netta Avineri, Eric J. Johnson, Bernard C. Perley, Jonathan Rosa &amp; Ana Celia Zentella) </vt:lpstr>
      <vt:lpstr> Afterword: Crossing Borders, Rethinking Expertise, and Becoming Collaborative Linguists  (Betsy Rymes)</vt:lpstr>
      <vt:lpstr>Breakout Rooms &amp; Sharing Out</vt:lpstr>
      <vt:lpstr>Guiding Questions for Breakout Rooms</vt:lpstr>
      <vt:lpstr>What’s Next?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Collaborating and Communicating with Publics: Engagement for Social Impact  </dc:title>
  <dc:creator>Avineri, Netta R.</dc:creator>
  <cp:lastModifiedBy>Avineri, Netta R.</cp:lastModifiedBy>
  <cp:revision>12</cp:revision>
  <dcterms:created xsi:type="dcterms:W3CDTF">2021-07-28T15:52:15Z</dcterms:created>
  <dcterms:modified xsi:type="dcterms:W3CDTF">2021-07-28T19:29:15Z</dcterms:modified>
</cp:coreProperties>
</file>