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7" r:id="rId2"/>
    <p:sldId id="258" r:id="rId3"/>
  </p:sldIdLst>
  <p:sldSz cx="43891200" cy="3291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saru Yamamoto" initials="MY" lastIdx="1" clrIdx="0">
    <p:extLst>
      <p:ext uri="{19B8F6BF-5375-455C-9EA6-DF929625EA0E}">
        <p15:presenceInfo xmlns:p15="http://schemas.microsoft.com/office/powerpoint/2012/main" userId="S::masaru.yamamoto@ubc365.onmicrosoft.com::586cd69d-d062-474e-ae70-06aa7d629b3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332D51"/>
    <a:srgbClr val="332C51"/>
    <a:srgbClr val="332D5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925"/>
    <p:restoredTop sz="95865"/>
  </p:normalViewPr>
  <p:slideViewPr>
    <p:cSldViewPr snapToGrid="0" snapToObjects="1">
      <p:cViewPr>
        <p:scale>
          <a:sx n="20" d="100"/>
          <a:sy n="20" d="100"/>
        </p:scale>
        <p:origin x="1160" y="5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821000A-1E47-D24D-A5B6-034A72AB38A0}" type="doc">
      <dgm:prSet loTypeId="urn:microsoft.com/office/officeart/2005/8/layout/hProcess11" loCatId="process" qsTypeId="urn:microsoft.com/office/officeart/2005/8/quickstyle/simple1" qsCatId="simple" csTypeId="urn:microsoft.com/office/officeart/2005/8/colors/accent1_2" csCatId="accent1" phldr="1"/>
      <dgm:spPr/>
      <dgm:t>
        <a:bodyPr/>
        <a:lstStyle/>
        <a:p>
          <a:endParaRPr lang="en-US"/>
        </a:p>
      </dgm:t>
    </dgm:pt>
    <dgm:pt modelId="{E0FE88E9-1D0E-E745-8239-A111643CC778}">
      <dgm:prSet custT="1"/>
      <dgm:spPr/>
      <dgm:t>
        <a:bodyPr/>
        <a:lstStyle/>
        <a:p>
          <a:r>
            <a:rPr lang="en-US" sz="4400" dirty="0">
              <a:latin typeface="Arial" panose="020B0604020202020204" pitchFamily="34" charset="0"/>
              <a:cs typeface="Arial" panose="020B0604020202020204" pitchFamily="34" charset="0"/>
            </a:rPr>
            <a:t>Pre-test</a:t>
          </a:r>
        </a:p>
      </dgm:t>
    </dgm:pt>
    <dgm:pt modelId="{87B11952-293B-0648-9DEE-CC29D218C33C}" type="parTrans" cxnId="{662378A2-4A06-3D45-8D8C-5A42997640DB}">
      <dgm:prSet/>
      <dgm:spPr/>
      <dgm:t>
        <a:bodyPr/>
        <a:lstStyle/>
        <a:p>
          <a:endParaRPr lang="en-US">
            <a:latin typeface="Arial" panose="020B0604020202020204" pitchFamily="34" charset="0"/>
            <a:cs typeface="Arial" panose="020B0604020202020204" pitchFamily="34" charset="0"/>
          </a:endParaRPr>
        </a:p>
      </dgm:t>
    </dgm:pt>
    <dgm:pt modelId="{0E597600-EECB-F14C-B76F-DE1F7855C509}" type="sibTrans" cxnId="{662378A2-4A06-3D45-8D8C-5A42997640DB}">
      <dgm:prSet/>
      <dgm:spPr/>
      <dgm:t>
        <a:bodyPr/>
        <a:lstStyle/>
        <a:p>
          <a:endParaRPr lang="en-US">
            <a:latin typeface="Arial" panose="020B0604020202020204" pitchFamily="34" charset="0"/>
            <a:cs typeface="Arial" panose="020B0604020202020204" pitchFamily="34" charset="0"/>
          </a:endParaRPr>
        </a:p>
      </dgm:t>
    </dgm:pt>
    <dgm:pt modelId="{F53B730B-6098-6C48-8B14-C853A224DC19}">
      <dgm:prSet custT="1"/>
      <dgm:spPr/>
      <dgm:t>
        <a:bodyPr/>
        <a:lstStyle/>
        <a:p>
          <a:r>
            <a:rPr lang="en-US" sz="4400" dirty="0">
              <a:latin typeface="Arial" panose="020B0604020202020204" pitchFamily="34" charset="0"/>
              <a:cs typeface="Arial" panose="020B0604020202020204" pitchFamily="34" charset="0"/>
            </a:rPr>
            <a:t>Intervention</a:t>
          </a:r>
        </a:p>
      </dgm:t>
    </dgm:pt>
    <dgm:pt modelId="{5A53947E-40F6-6143-820E-9A200005AA45}" type="parTrans" cxnId="{2518BEA3-71CF-A640-B2E7-1B10FFF235D3}">
      <dgm:prSet/>
      <dgm:spPr/>
      <dgm:t>
        <a:bodyPr/>
        <a:lstStyle/>
        <a:p>
          <a:endParaRPr lang="en-US">
            <a:latin typeface="Arial" panose="020B0604020202020204" pitchFamily="34" charset="0"/>
            <a:cs typeface="Arial" panose="020B0604020202020204" pitchFamily="34" charset="0"/>
          </a:endParaRPr>
        </a:p>
      </dgm:t>
    </dgm:pt>
    <dgm:pt modelId="{12F3B0B5-C269-8A4F-B090-0175E41AB77B}" type="sibTrans" cxnId="{2518BEA3-71CF-A640-B2E7-1B10FFF235D3}">
      <dgm:prSet/>
      <dgm:spPr/>
      <dgm:t>
        <a:bodyPr/>
        <a:lstStyle/>
        <a:p>
          <a:endParaRPr lang="en-US">
            <a:latin typeface="Arial" panose="020B0604020202020204" pitchFamily="34" charset="0"/>
            <a:cs typeface="Arial" panose="020B0604020202020204" pitchFamily="34" charset="0"/>
          </a:endParaRPr>
        </a:p>
      </dgm:t>
    </dgm:pt>
    <dgm:pt modelId="{5E284CF6-5BE3-9F4A-8C92-4232A205D12E}">
      <dgm:prSet custT="1"/>
      <dgm:spPr/>
      <dgm:t>
        <a:bodyPr/>
        <a:lstStyle/>
        <a:p>
          <a:r>
            <a:rPr lang="en-US" sz="4400" dirty="0">
              <a:latin typeface="Arial" panose="020B0604020202020204" pitchFamily="34" charset="0"/>
              <a:cs typeface="Arial" panose="020B0604020202020204" pitchFamily="34" charset="0"/>
            </a:rPr>
            <a:t>Post-test</a:t>
          </a:r>
        </a:p>
      </dgm:t>
    </dgm:pt>
    <dgm:pt modelId="{B00D7240-4031-3042-964E-ADE7A6CE62B4}" type="parTrans" cxnId="{001ED6DD-108D-5944-9CF4-97B98184209B}">
      <dgm:prSet/>
      <dgm:spPr/>
      <dgm:t>
        <a:bodyPr/>
        <a:lstStyle/>
        <a:p>
          <a:endParaRPr lang="en-US">
            <a:latin typeface="Arial" panose="020B0604020202020204" pitchFamily="34" charset="0"/>
            <a:cs typeface="Arial" panose="020B0604020202020204" pitchFamily="34" charset="0"/>
          </a:endParaRPr>
        </a:p>
      </dgm:t>
    </dgm:pt>
    <dgm:pt modelId="{294D82C1-7414-E14C-8876-BB41932348AA}" type="sibTrans" cxnId="{001ED6DD-108D-5944-9CF4-97B98184209B}">
      <dgm:prSet/>
      <dgm:spPr/>
      <dgm:t>
        <a:bodyPr/>
        <a:lstStyle/>
        <a:p>
          <a:endParaRPr lang="en-US">
            <a:latin typeface="Arial" panose="020B0604020202020204" pitchFamily="34" charset="0"/>
            <a:cs typeface="Arial" panose="020B0604020202020204" pitchFamily="34" charset="0"/>
          </a:endParaRPr>
        </a:p>
      </dgm:t>
    </dgm:pt>
    <dgm:pt modelId="{C46F7004-C8C0-BE46-A56C-6D88DDCEAA27}">
      <dgm:prSet custT="1"/>
      <dgm:spPr/>
      <dgm:t>
        <a:bodyPr/>
        <a:lstStyle/>
        <a:p>
          <a:r>
            <a:rPr lang="en-US" sz="4400" dirty="0">
              <a:latin typeface="Arial" panose="020B0604020202020204" pitchFamily="34" charset="0"/>
              <a:cs typeface="Arial" panose="020B0604020202020204" pitchFamily="34" charset="0"/>
            </a:rPr>
            <a:t>Delayed post-test</a:t>
          </a:r>
        </a:p>
      </dgm:t>
    </dgm:pt>
    <dgm:pt modelId="{A6C27806-CEFB-2B4E-9F35-78DE667A157E}" type="parTrans" cxnId="{AD9B4AB1-A44D-E947-BA8A-DC04DBF04AA4}">
      <dgm:prSet/>
      <dgm:spPr/>
      <dgm:t>
        <a:bodyPr/>
        <a:lstStyle/>
        <a:p>
          <a:endParaRPr lang="en-US">
            <a:latin typeface="Arial" panose="020B0604020202020204" pitchFamily="34" charset="0"/>
            <a:cs typeface="Arial" panose="020B0604020202020204" pitchFamily="34" charset="0"/>
          </a:endParaRPr>
        </a:p>
      </dgm:t>
    </dgm:pt>
    <dgm:pt modelId="{3B381946-537D-C14B-9443-B7544E937DA3}" type="sibTrans" cxnId="{AD9B4AB1-A44D-E947-BA8A-DC04DBF04AA4}">
      <dgm:prSet/>
      <dgm:spPr/>
      <dgm:t>
        <a:bodyPr/>
        <a:lstStyle/>
        <a:p>
          <a:endParaRPr lang="en-US">
            <a:latin typeface="Arial" panose="020B0604020202020204" pitchFamily="34" charset="0"/>
            <a:cs typeface="Arial" panose="020B0604020202020204" pitchFamily="34" charset="0"/>
          </a:endParaRPr>
        </a:p>
      </dgm:t>
    </dgm:pt>
    <dgm:pt modelId="{9AA842AA-241D-F344-9D75-5B39F0B2B15B}" type="pres">
      <dgm:prSet presAssocID="{0821000A-1E47-D24D-A5B6-034A72AB38A0}" presName="Name0" presStyleCnt="0">
        <dgm:presLayoutVars>
          <dgm:dir/>
          <dgm:resizeHandles val="exact"/>
        </dgm:presLayoutVars>
      </dgm:prSet>
      <dgm:spPr/>
    </dgm:pt>
    <dgm:pt modelId="{88BCA710-31E1-FF47-8D31-ECD6AF84BB8F}" type="pres">
      <dgm:prSet presAssocID="{0821000A-1E47-D24D-A5B6-034A72AB38A0}" presName="arrow" presStyleLbl="bgShp" presStyleIdx="0" presStyleCnt="1" custScaleY="250000" custLinFactY="25000" custLinFactNeighborY="100000"/>
      <dgm:spPr/>
    </dgm:pt>
    <dgm:pt modelId="{AEA0C59A-80F6-0247-8980-901E92B8331F}" type="pres">
      <dgm:prSet presAssocID="{0821000A-1E47-D24D-A5B6-034A72AB38A0}" presName="points" presStyleCnt="0"/>
      <dgm:spPr/>
    </dgm:pt>
    <dgm:pt modelId="{65386461-2563-024F-9555-D2838A50BF4A}" type="pres">
      <dgm:prSet presAssocID="{E0FE88E9-1D0E-E745-8239-A111643CC778}" presName="compositeA" presStyleCnt="0"/>
      <dgm:spPr/>
    </dgm:pt>
    <dgm:pt modelId="{161F8FA6-841B-AB40-8853-6666997911BC}" type="pres">
      <dgm:prSet presAssocID="{E0FE88E9-1D0E-E745-8239-A111643CC778}" presName="textA" presStyleLbl="revTx" presStyleIdx="0" presStyleCnt="4">
        <dgm:presLayoutVars>
          <dgm:bulletEnabled val="1"/>
        </dgm:presLayoutVars>
      </dgm:prSet>
      <dgm:spPr/>
    </dgm:pt>
    <dgm:pt modelId="{1A485090-5969-2F4F-86E6-DBBB52B56327}" type="pres">
      <dgm:prSet presAssocID="{E0FE88E9-1D0E-E745-8239-A111643CC778}" presName="circleA" presStyleLbl="node1" presStyleIdx="0" presStyleCnt="4"/>
      <dgm:spPr/>
    </dgm:pt>
    <dgm:pt modelId="{D1B2A803-5D51-7E42-8EC0-F4B4DD142101}" type="pres">
      <dgm:prSet presAssocID="{E0FE88E9-1D0E-E745-8239-A111643CC778}" presName="spaceA" presStyleCnt="0"/>
      <dgm:spPr/>
    </dgm:pt>
    <dgm:pt modelId="{B2D9EE07-A6F2-8D4D-9A7C-E38D43062748}" type="pres">
      <dgm:prSet presAssocID="{0E597600-EECB-F14C-B76F-DE1F7855C509}" presName="space" presStyleCnt="0"/>
      <dgm:spPr/>
    </dgm:pt>
    <dgm:pt modelId="{E7208A72-B5A5-2C4F-B2A3-F459BE099E76}" type="pres">
      <dgm:prSet presAssocID="{F53B730B-6098-6C48-8B14-C853A224DC19}" presName="compositeB" presStyleCnt="0"/>
      <dgm:spPr/>
    </dgm:pt>
    <dgm:pt modelId="{49C2A8CA-4E57-4943-9B2E-B3A164E87F70}" type="pres">
      <dgm:prSet presAssocID="{F53B730B-6098-6C48-8B14-C853A224DC19}" presName="textB" presStyleLbl="revTx" presStyleIdx="1" presStyleCnt="4" custScaleX="166565">
        <dgm:presLayoutVars>
          <dgm:bulletEnabled val="1"/>
        </dgm:presLayoutVars>
      </dgm:prSet>
      <dgm:spPr/>
    </dgm:pt>
    <dgm:pt modelId="{69F5C068-4EE9-034D-A529-190AE4BED956}" type="pres">
      <dgm:prSet presAssocID="{F53B730B-6098-6C48-8B14-C853A224DC19}" presName="circleB" presStyleLbl="node1" presStyleIdx="1" presStyleCnt="4"/>
      <dgm:spPr/>
    </dgm:pt>
    <dgm:pt modelId="{69201156-5F5C-2B4A-BC74-3E5D82F1DA2B}" type="pres">
      <dgm:prSet presAssocID="{F53B730B-6098-6C48-8B14-C853A224DC19}" presName="spaceB" presStyleCnt="0"/>
      <dgm:spPr/>
    </dgm:pt>
    <dgm:pt modelId="{BC796376-D1F3-A04E-B553-D2065AE419BE}" type="pres">
      <dgm:prSet presAssocID="{12F3B0B5-C269-8A4F-B090-0175E41AB77B}" presName="space" presStyleCnt="0"/>
      <dgm:spPr/>
    </dgm:pt>
    <dgm:pt modelId="{01CCCD0C-BA4F-0C4A-86BD-C5AB347E836B}" type="pres">
      <dgm:prSet presAssocID="{5E284CF6-5BE3-9F4A-8C92-4232A205D12E}" presName="compositeA" presStyleCnt="0"/>
      <dgm:spPr/>
    </dgm:pt>
    <dgm:pt modelId="{E098393F-2C12-9244-AEA7-7225C69117E6}" type="pres">
      <dgm:prSet presAssocID="{5E284CF6-5BE3-9F4A-8C92-4232A205D12E}" presName="textA" presStyleLbl="revTx" presStyleIdx="2" presStyleCnt="4">
        <dgm:presLayoutVars>
          <dgm:bulletEnabled val="1"/>
        </dgm:presLayoutVars>
      </dgm:prSet>
      <dgm:spPr/>
    </dgm:pt>
    <dgm:pt modelId="{6AFE894E-B4F9-3543-8D70-DB9BD403FDCB}" type="pres">
      <dgm:prSet presAssocID="{5E284CF6-5BE3-9F4A-8C92-4232A205D12E}" presName="circleA" presStyleLbl="node1" presStyleIdx="2" presStyleCnt="4"/>
      <dgm:spPr/>
    </dgm:pt>
    <dgm:pt modelId="{46016628-7EAE-3F44-ACB1-2A92609B2B29}" type="pres">
      <dgm:prSet presAssocID="{5E284CF6-5BE3-9F4A-8C92-4232A205D12E}" presName="spaceA" presStyleCnt="0"/>
      <dgm:spPr/>
    </dgm:pt>
    <dgm:pt modelId="{B74B7FEE-F657-9042-B147-8D88D690ABFE}" type="pres">
      <dgm:prSet presAssocID="{294D82C1-7414-E14C-8876-BB41932348AA}" presName="space" presStyleCnt="0"/>
      <dgm:spPr/>
    </dgm:pt>
    <dgm:pt modelId="{C8A24075-7CBB-CE40-8CE9-0DD751EDCAD6}" type="pres">
      <dgm:prSet presAssocID="{C46F7004-C8C0-BE46-A56C-6D88DDCEAA27}" presName="compositeB" presStyleCnt="0"/>
      <dgm:spPr/>
    </dgm:pt>
    <dgm:pt modelId="{75E11AD3-AA6B-0443-8B46-55C1A42991E8}" type="pres">
      <dgm:prSet presAssocID="{C46F7004-C8C0-BE46-A56C-6D88DDCEAA27}" presName="textB" presStyleLbl="revTx" presStyleIdx="3" presStyleCnt="4" custScaleX="142110">
        <dgm:presLayoutVars>
          <dgm:bulletEnabled val="1"/>
        </dgm:presLayoutVars>
      </dgm:prSet>
      <dgm:spPr/>
    </dgm:pt>
    <dgm:pt modelId="{C6168FD4-8336-E046-BEDE-21CBFAE23D79}" type="pres">
      <dgm:prSet presAssocID="{C46F7004-C8C0-BE46-A56C-6D88DDCEAA27}" presName="circleB" presStyleLbl="node1" presStyleIdx="3" presStyleCnt="4"/>
      <dgm:spPr/>
    </dgm:pt>
    <dgm:pt modelId="{6E8A66AE-F21A-A943-96A9-45F9BE76BA61}" type="pres">
      <dgm:prSet presAssocID="{C46F7004-C8C0-BE46-A56C-6D88DDCEAA27}" presName="spaceB" presStyleCnt="0"/>
      <dgm:spPr/>
    </dgm:pt>
  </dgm:ptLst>
  <dgm:cxnLst>
    <dgm:cxn modelId="{2135E222-713A-5D4E-9387-A76FFF088CCD}" type="presOf" srcId="{E0FE88E9-1D0E-E745-8239-A111643CC778}" destId="{161F8FA6-841B-AB40-8853-6666997911BC}" srcOrd="0" destOrd="0" presId="urn:microsoft.com/office/officeart/2005/8/layout/hProcess11"/>
    <dgm:cxn modelId="{9AAE0149-F4BF-5246-BD17-B9AB6219C12C}" type="presOf" srcId="{0821000A-1E47-D24D-A5B6-034A72AB38A0}" destId="{9AA842AA-241D-F344-9D75-5B39F0B2B15B}" srcOrd="0" destOrd="0" presId="urn:microsoft.com/office/officeart/2005/8/layout/hProcess11"/>
    <dgm:cxn modelId="{662378A2-4A06-3D45-8D8C-5A42997640DB}" srcId="{0821000A-1E47-D24D-A5B6-034A72AB38A0}" destId="{E0FE88E9-1D0E-E745-8239-A111643CC778}" srcOrd="0" destOrd="0" parTransId="{87B11952-293B-0648-9DEE-CC29D218C33C}" sibTransId="{0E597600-EECB-F14C-B76F-DE1F7855C509}"/>
    <dgm:cxn modelId="{2518BEA3-71CF-A640-B2E7-1B10FFF235D3}" srcId="{0821000A-1E47-D24D-A5B6-034A72AB38A0}" destId="{F53B730B-6098-6C48-8B14-C853A224DC19}" srcOrd="1" destOrd="0" parTransId="{5A53947E-40F6-6143-820E-9A200005AA45}" sibTransId="{12F3B0B5-C269-8A4F-B090-0175E41AB77B}"/>
    <dgm:cxn modelId="{AD9B4AB1-A44D-E947-BA8A-DC04DBF04AA4}" srcId="{0821000A-1E47-D24D-A5B6-034A72AB38A0}" destId="{C46F7004-C8C0-BE46-A56C-6D88DDCEAA27}" srcOrd="3" destOrd="0" parTransId="{A6C27806-CEFB-2B4E-9F35-78DE667A157E}" sibTransId="{3B381946-537D-C14B-9443-B7544E937DA3}"/>
    <dgm:cxn modelId="{BAF12FC0-9CB5-A544-A93C-8991448AEC0C}" type="presOf" srcId="{5E284CF6-5BE3-9F4A-8C92-4232A205D12E}" destId="{E098393F-2C12-9244-AEA7-7225C69117E6}" srcOrd="0" destOrd="0" presId="urn:microsoft.com/office/officeart/2005/8/layout/hProcess11"/>
    <dgm:cxn modelId="{6137ADD4-BB47-4943-BF25-938BFB0AF64D}" type="presOf" srcId="{F53B730B-6098-6C48-8B14-C853A224DC19}" destId="{49C2A8CA-4E57-4943-9B2E-B3A164E87F70}" srcOrd="0" destOrd="0" presId="urn:microsoft.com/office/officeart/2005/8/layout/hProcess11"/>
    <dgm:cxn modelId="{001ED6DD-108D-5944-9CF4-97B98184209B}" srcId="{0821000A-1E47-D24D-A5B6-034A72AB38A0}" destId="{5E284CF6-5BE3-9F4A-8C92-4232A205D12E}" srcOrd="2" destOrd="0" parTransId="{B00D7240-4031-3042-964E-ADE7A6CE62B4}" sibTransId="{294D82C1-7414-E14C-8876-BB41932348AA}"/>
    <dgm:cxn modelId="{4C8F6EFC-E218-284B-B313-D92B8E8A2028}" type="presOf" srcId="{C46F7004-C8C0-BE46-A56C-6D88DDCEAA27}" destId="{75E11AD3-AA6B-0443-8B46-55C1A42991E8}" srcOrd="0" destOrd="0" presId="urn:microsoft.com/office/officeart/2005/8/layout/hProcess11"/>
    <dgm:cxn modelId="{5054A9E6-EDCF-F849-BFBA-408AE83A46EC}" type="presParOf" srcId="{9AA842AA-241D-F344-9D75-5B39F0B2B15B}" destId="{88BCA710-31E1-FF47-8D31-ECD6AF84BB8F}" srcOrd="0" destOrd="0" presId="urn:microsoft.com/office/officeart/2005/8/layout/hProcess11"/>
    <dgm:cxn modelId="{6AB5049B-48A0-2A47-A4DC-4F97C7F1AAEF}" type="presParOf" srcId="{9AA842AA-241D-F344-9D75-5B39F0B2B15B}" destId="{AEA0C59A-80F6-0247-8980-901E92B8331F}" srcOrd="1" destOrd="0" presId="urn:microsoft.com/office/officeart/2005/8/layout/hProcess11"/>
    <dgm:cxn modelId="{903FE545-93AC-7D46-B634-000BA8F2DE50}" type="presParOf" srcId="{AEA0C59A-80F6-0247-8980-901E92B8331F}" destId="{65386461-2563-024F-9555-D2838A50BF4A}" srcOrd="0" destOrd="0" presId="urn:microsoft.com/office/officeart/2005/8/layout/hProcess11"/>
    <dgm:cxn modelId="{58251733-DB7C-F64F-8A8C-35F1692A425D}" type="presParOf" srcId="{65386461-2563-024F-9555-D2838A50BF4A}" destId="{161F8FA6-841B-AB40-8853-6666997911BC}" srcOrd="0" destOrd="0" presId="urn:microsoft.com/office/officeart/2005/8/layout/hProcess11"/>
    <dgm:cxn modelId="{24B0729A-02A8-DE45-88E0-49D410D6192E}" type="presParOf" srcId="{65386461-2563-024F-9555-D2838A50BF4A}" destId="{1A485090-5969-2F4F-86E6-DBBB52B56327}" srcOrd="1" destOrd="0" presId="urn:microsoft.com/office/officeart/2005/8/layout/hProcess11"/>
    <dgm:cxn modelId="{3EA98782-2D7D-5F4A-92C3-A01ADC7BAA77}" type="presParOf" srcId="{65386461-2563-024F-9555-D2838A50BF4A}" destId="{D1B2A803-5D51-7E42-8EC0-F4B4DD142101}" srcOrd="2" destOrd="0" presId="urn:microsoft.com/office/officeart/2005/8/layout/hProcess11"/>
    <dgm:cxn modelId="{F32BEA8B-DE35-5F46-9102-C1936CAFA4B3}" type="presParOf" srcId="{AEA0C59A-80F6-0247-8980-901E92B8331F}" destId="{B2D9EE07-A6F2-8D4D-9A7C-E38D43062748}" srcOrd="1" destOrd="0" presId="urn:microsoft.com/office/officeart/2005/8/layout/hProcess11"/>
    <dgm:cxn modelId="{6C2AAF26-4CC4-C14C-987E-AE71547DD26A}" type="presParOf" srcId="{AEA0C59A-80F6-0247-8980-901E92B8331F}" destId="{E7208A72-B5A5-2C4F-B2A3-F459BE099E76}" srcOrd="2" destOrd="0" presId="urn:microsoft.com/office/officeart/2005/8/layout/hProcess11"/>
    <dgm:cxn modelId="{2422B37B-A2B1-2846-81CD-25ECD3BF65E2}" type="presParOf" srcId="{E7208A72-B5A5-2C4F-B2A3-F459BE099E76}" destId="{49C2A8CA-4E57-4943-9B2E-B3A164E87F70}" srcOrd="0" destOrd="0" presId="urn:microsoft.com/office/officeart/2005/8/layout/hProcess11"/>
    <dgm:cxn modelId="{436C91B6-19AD-7E47-9420-11C495241D97}" type="presParOf" srcId="{E7208A72-B5A5-2C4F-B2A3-F459BE099E76}" destId="{69F5C068-4EE9-034D-A529-190AE4BED956}" srcOrd="1" destOrd="0" presId="urn:microsoft.com/office/officeart/2005/8/layout/hProcess11"/>
    <dgm:cxn modelId="{E0B01F81-C23B-DF43-BF26-3917F4265C3C}" type="presParOf" srcId="{E7208A72-B5A5-2C4F-B2A3-F459BE099E76}" destId="{69201156-5F5C-2B4A-BC74-3E5D82F1DA2B}" srcOrd="2" destOrd="0" presId="urn:microsoft.com/office/officeart/2005/8/layout/hProcess11"/>
    <dgm:cxn modelId="{90A8783B-595F-A649-9AA0-79FB4E44805C}" type="presParOf" srcId="{AEA0C59A-80F6-0247-8980-901E92B8331F}" destId="{BC796376-D1F3-A04E-B553-D2065AE419BE}" srcOrd="3" destOrd="0" presId="urn:microsoft.com/office/officeart/2005/8/layout/hProcess11"/>
    <dgm:cxn modelId="{FF230B16-C0F8-E64D-AB60-CBD7A0BD24B7}" type="presParOf" srcId="{AEA0C59A-80F6-0247-8980-901E92B8331F}" destId="{01CCCD0C-BA4F-0C4A-86BD-C5AB347E836B}" srcOrd="4" destOrd="0" presId="urn:microsoft.com/office/officeart/2005/8/layout/hProcess11"/>
    <dgm:cxn modelId="{38FAB0E8-CBC7-764E-A1E7-5A7DFC20599A}" type="presParOf" srcId="{01CCCD0C-BA4F-0C4A-86BD-C5AB347E836B}" destId="{E098393F-2C12-9244-AEA7-7225C69117E6}" srcOrd="0" destOrd="0" presId="urn:microsoft.com/office/officeart/2005/8/layout/hProcess11"/>
    <dgm:cxn modelId="{D6FDD2AE-A0A0-B847-8CE6-CD61BB6EB69C}" type="presParOf" srcId="{01CCCD0C-BA4F-0C4A-86BD-C5AB347E836B}" destId="{6AFE894E-B4F9-3543-8D70-DB9BD403FDCB}" srcOrd="1" destOrd="0" presId="urn:microsoft.com/office/officeart/2005/8/layout/hProcess11"/>
    <dgm:cxn modelId="{028A31FC-551C-6E45-9278-13EACB0587DE}" type="presParOf" srcId="{01CCCD0C-BA4F-0C4A-86BD-C5AB347E836B}" destId="{46016628-7EAE-3F44-ACB1-2A92609B2B29}" srcOrd="2" destOrd="0" presId="urn:microsoft.com/office/officeart/2005/8/layout/hProcess11"/>
    <dgm:cxn modelId="{FCF481EC-8D7D-354A-B95B-A90245E7A42C}" type="presParOf" srcId="{AEA0C59A-80F6-0247-8980-901E92B8331F}" destId="{B74B7FEE-F657-9042-B147-8D88D690ABFE}" srcOrd="5" destOrd="0" presId="urn:microsoft.com/office/officeart/2005/8/layout/hProcess11"/>
    <dgm:cxn modelId="{E09F7892-6846-BA44-B183-1E3DE09C4B2E}" type="presParOf" srcId="{AEA0C59A-80F6-0247-8980-901E92B8331F}" destId="{C8A24075-7CBB-CE40-8CE9-0DD751EDCAD6}" srcOrd="6" destOrd="0" presId="urn:microsoft.com/office/officeart/2005/8/layout/hProcess11"/>
    <dgm:cxn modelId="{25A832CF-C09D-AF4B-9CDA-E2C71E4D06F9}" type="presParOf" srcId="{C8A24075-7CBB-CE40-8CE9-0DD751EDCAD6}" destId="{75E11AD3-AA6B-0443-8B46-55C1A42991E8}" srcOrd="0" destOrd="0" presId="urn:microsoft.com/office/officeart/2005/8/layout/hProcess11"/>
    <dgm:cxn modelId="{05B31F1C-9B66-F046-A92E-EBD813E62FAA}" type="presParOf" srcId="{C8A24075-7CBB-CE40-8CE9-0DD751EDCAD6}" destId="{C6168FD4-8336-E046-BEDE-21CBFAE23D79}" srcOrd="1" destOrd="0" presId="urn:microsoft.com/office/officeart/2005/8/layout/hProcess11"/>
    <dgm:cxn modelId="{C46478FF-78C5-724F-8F43-D72DD53BE213}" type="presParOf" srcId="{C8A24075-7CBB-CE40-8CE9-0DD751EDCAD6}" destId="{6E8A66AE-F21A-A943-96A9-45F9BE76BA61}" srcOrd="2" destOrd="0" presId="urn:microsoft.com/office/officeart/2005/8/layout/hProcess1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8BCA710-31E1-FF47-8D31-ECD6AF84BB8F}">
      <dsp:nvSpPr>
        <dsp:cNvPr id="0" name=""/>
        <dsp:cNvSpPr/>
      </dsp:nvSpPr>
      <dsp:spPr>
        <a:xfrm>
          <a:off x="0" y="0"/>
          <a:ext cx="12559351" cy="2400300"/>
        </a:xfrm>
        <a:prstGeom prst="notched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61F8FA6-841B-AB40-8853-6666997911BC}">
      <dsp:nvSpPr>
        <dsp:cNvPr id="0" name=""/>
        <dsp:cNvSpPr/>
      </dsp:nvSpPr>
      <dsp:spPr>
        <a:xfrm>
          <a:off x="1188" y="0"/>
          <a:ext cx="2158025" cy="9601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12928" tIns="312928" rIns="312928" bIns="312928" numCol="1" spcCol="1270" anchor="b" anchorCtr="0">
          <a:noAutofit/>
        </a:bodyPr>
        <a:lstStyle/>
        <a:p>
          <a:pPr marL="0" lvl="0" indent="0" algn="ctr" defTabSz="1955800">
            <a:lnSpc>
              <a:spcPct val="90000"/>
            </a:lnSpc>
            <a:spcBef>
              <a:spcPct val="0"/>
            </a:spcBef>
            <a:spcAft>
              <a:spcPct val="35000"/>
            </a:spcAft>
            <a:buNone/>
          </a:pPr>
          <a:r>
            <a:rPr lang="en-US" sz="4400" kern="1200" dirty="0">
              <a:latin typeface="Arial" panose="020B0604020202020204" pitchFamily="34" charset="0"/>
              <a:cs typeface="Arial" panose="020B0604020202020204" pitchFamily="34" charset="0"/>
            </a:rPr>
            <a:t>Pre-test</a:t>
          </a:r>
        </a:p>
      </dsp:txBody>
      <dsp:txXfrm>
        <a:off x="1188" y="0"/>
        <a:ext cx="2158025" cy="960120"/>
      </dsp:txXfrm>
    </dsp:sp>
    <dsp:sp modelId="{1A485090-5969-2F4F-86E6-DBBB52B56327}">
      <dsp:nvSpPr>
        <dsp:cNvPr id="0" name=""/>
        <dsp:cNvSpPr/>
      </dsp:nvSpPr>
      <dsp:spPr>
        <a:xfrm>
          <a:off x="960186" y="1080135"/>
          <a:ext cx="240030" cy="240030"/>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9C2A8CA-4E57-4943-9B2E-B3A164E87F70}">
      <dsp:nvSpPr>
        <dsp:cNvPr id="0" name=""/>
        <dsp:cNvSpPr/>
      </dsp:nvSpPr>
      <dsp:spPr>
        <a:xfrm>
          <a:off x="2267115" y="1440180"/>
          <a:ext cx="3594514" cy="9601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12928" tIns="312928" rIns="312928" bIns="312928" numCol="1" spcCol="1270" anchor="t" anchorCtr="0">
          <a:noAutofit/>
        </a:bodyPr>
        <a:lstStyle/>
        <a:p>
          <a:pPr marL="0" lvl="0" indent="0" algn="ctr" defTabSz="1955800">
            <a:lnSpc>
              <a:spcPct val="90000"/>
            </a:lnSpc>
            <a:spcBef>
              <a:spcPct val="0"/>
            </a:spcBef>
            <a:spcAft>
              <a:spcPct val="35000"/>
            </a:spcAft>
            <a:buNone/>
          </a:pPr>
          <a:r>
            <a:rPr lang="en-US" sz="4400" kern="1200" dirty="0">
              <a:latin typeface="Arial" panose="020B0604020202020204" pitchFamily="34" charset="0"/>
              <a:cs typeface="Arial" panose="020B0604020202020204" pitchFamily="34" charset="0"/>
            </a:rPr>
            <a:t>Intervention</a:t>
          </a:r>
        </a:p>
      </dsp:txBody>
      <dsp:txXfrm>
        <a:off x="2267115" y="1440180"/>
        <a:ext cx="3594514" cy="960120"/>
      </dsp:txXfrm>
    </dsp:sp>
    <dsp:sp modelId="{69F5C068-4EE9-034D-A529-190AE4BED956}">
      <dsp:nvSpPr>
        <dsp:cNvPr id="0" name=""/>
        <dsp:cNvSpPr/>
      </dsp:nvSpPr>
      <dsp:spPr>
        <a:xfrm>
          <a:off x="3944357" y="1080135"/>
          <a:ext cx="240030" cy="240030"/>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098393F-2C12-9244-AEA7-7225C69117E6}">
      <dsp:nvSpPr>
        <dsp:cNvPr id="0" name=""/>
        <dsp:cNvSpPr/>
      </dsp:nvSpPr>
      <dsp:spPr>
        <a:xfrm>
          <a:off x="5969531" y="0"/>
          <a:ext cx="2158025" cy="9601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12928" tIns="312928" rIns="312928" bIns="312928" numCol="1" spcCol="1270" anchor="b" anchorCtr="0">
          <a:noAutofit/>
        </a:bodyPr>
        <a:lstStyle/>
        <a:p>
          <a:pPr marL="0" lvl="0" indent="0" algn="ctr" defTabSz="1955800">
            <a:lnSpc>
              <a:spcPct val="90000"/>
            </a:lnSpc>
            <a:spcBef>
              <a:spcPct val="0"/>
            </a:spcBef>
            <a:spcAft>
              <a:spcPct val="35000"/>
            </a:spcAft>
            <a:buNone/>
          </a:pPr>
          <a:r>
            <a:rPr lang="en-US" sz="4400" kern="1200" dirty="0">
              <a:latin typeface="Arial" panose="020B0604020202020204" pitchFamily="34" charset="0"/>
              <a:cs typeface="Arial" panose="020B0604020202020204" pitchFamily="34" charset="0"/>
            </a:rPr>
            <a:t>Post-test</a:t>
          </a:r>
        </a:p>
      </dsp:txBody>
      <dsp:txXfrm>
        <a:off x="5969531" y="0"/>
        <a:ext cx="2158025" cy="960120"/>
      </dsp:txXfrm>
    </dsp:sp>
    <dsp:sp modelId="{6AFE894E-B4F9-3543-8D70-DB9BD403FDCB}">
      <dsp:nvSpPr>
        <dsp:cNvPr id="0" name=""/>
        <dsp:cNvSpPr/>
      </dsp:nvSpPr>
      <dsp:spPr>
        <a:xfrm>
          <a:off x="6928528" y="1080135"/>
          <a:ext cx="240030" cy="240030"/>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5E11AD3-AA6B-0443-8B46-55C1A42991E8}">
      <dsp:nvSpPr>
        <dsp:cNvPr id="0" name=""/>
        <dsp:cNvSpPr/>
      </dsp:nvSpPr>
      <dsp:spPr>
        <a:xfrm>
          <a:off x="8235457" y="1440180"/>
          <a:ext cx="3066769" cy="9601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12928" tIns="312928" rIns="312928" bIns="312928" numCol="1" spcCol="1270" anchor="t" anchorCtr="0">
          <a:noAutofit/>
        </a:bodyPr>
        <a:lstStyle/>
        <a:p>
          <a:pPr marL="0" lvl="0" indent="0" algn="ctr" defTabSz="1955800">
            <a:lnSpc>
              <a:spcPct val="90000"/>
            </a:lnSpc>
            <a:spcBef>
              <a:spcPct val="0"/>
            </a:spcBef>
            <a:spcAft>
              <a:spcPct val="35000"/>
            </a:spcAft>
            <a:buNone/>
          </a:pPr>
          <a:r>
            <a:rPr lang="en-US" sz="4400" kern="1200" dirty="0">
              <a:latin typeface="Arial" panose="020B0604020202020204" pitchFamily="34" charset="0"/>
              <a:cs typeface="Arial" panose="020B0604020202020204" pitchFamily="34" charset="0"/>
            </a:rPr>
            <a:t>Delayed post-test</a:t>
          </a:r>
        </a:p>
      </dsp:txBody>
      <dsp:txXfrm>
        <a:off x="8235457" y="1440180"/>
        <a:ext cx="3066769" cy="960120"/>
      </dsp:txXfrm>
    </dsp:sp>
    <dsp:sp modelId="{C6168FD4-8336-E046-BEDE-21CBFAE23D79}">
      <dsp:nvSpPr>
        <dsp:cNvPr id="0" name=""/>
        <dsp:cNvSpPr/>
      </dsp:nvSpPr>
      <dsp:spPr>
        <a:xfrm>
          <a:off x="9648827" y="1080135"/>
          <a:ext cx="240030" cy="240030"/>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5387342"/>
            <a:ext cx="37307520" cy="11460480"/>
          </a:xfrm>
        </p:spPr>
        <p:txBody>
          <a:bodyPr anchor="b"/>
          <a:lstStyle>
            <a:lvl1pPr algn="ctr">
              <a:defRPr sz="28800"/>
            </a:lvl1pPr>
          </a:lstStyle>
          <a:p>
            <a:r>
              <a:rPr lang="en-US"/>
              <a:t>Click to edit Master title style</a:t>
            </a:r>
            <a:endParaRPr lang="en-US" dirty="0"/>
          </a:p>
        </p:txBody>
      </p:sp>
      <p:sp>
        <p:nvSpPr>
          <p:cNvPr id="3" name="Subtitle 2"/>
          <p:cNvSpPr>
            <a:spLocks noGrp="1"/>
          </p:cNvSpPr>
          <p:nvPr>
            <p:ph type="subTitle" idx="1"/>
          </p:nvPr>
        </p:nvSpPr>
        <p:spPr>
          <a:xfrm>
            <a:off x="5486400" y="17289782"/>
            <a:ext cx="32918400" cy="7947658"/>
          </a:xfrm>
        </p:spPr>
        <p:txBody>
          <a:bodyPr/>
          <a:lstStyle>
            <a:lvl1pPr marL="0" indent="0" algn="ctr">
              <a:buNone/>
              <a:defRPr sz="11520"/>
            </a:lvl1pPr>
            <a:lvl2pPr marL="2194560" indent="0" algn="ctr">
              <a:buNone/>
              <a:defRPr sz="9600"/>
            </a:lvl2pPr>
            <a:lvl3pPr marL="4389120" indent="0" algn="ctr">
              <a:buNone/>
              <a:defRPr sz="8640"/>
            </a:lvl3pPr>
            <a:lvl4pPr marL="6583680" indent="0" algn="ctr">
              <a:buNone/>
              <a:defRPr sz="7680"/>
            </a:lvl4pPr>
            <a:lvl5pPr marL="8778240" indent="0" algn="ctr">
              <a:buNone/>
              <a:defRPr sz="7680"/>
            </a:lvl5pPr>
            <a:lvl6pPr marL="10972800" indent="0" algn="ctr">
              <a:buNone/>
              <a:defRPr sz="7680"/>
            </a:lvl6pPr>
            <a:lvl7pPr marL="13167360" indent="0" algn="ctr">
              <a:buNone/>
              <a:defRPr sz="7680"/>
            </a:lvl7pPr>
            <a:lvl8pPr marL="15361920" indent="0" algn="ctr">
              <a:buNone/>
              <a:defRPr sz="7680"/>
            </a:lvl8pPr>
            <a:lvl9pPr marL="17556480" indent="0" algn="ctr">
              <a:buNone/>
              <a:defRPr sz="768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D59AA18-456E-6144-9123-4DA4E797FED5}" type="datetimeFigureOut">
              <a:rPr lang="en-US" smtClean="0"/>
              <a:t>2/2/21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7AFABB-0EA6-034F-A7EC-0EE4312DA505}" type="slidenum">
              <a:rPr lang="en-US" smtClean="0"/>
              <a:t>‹#›</a:t>
            </a:fld>
            <a:endParaRPr lang="en-US"/>
          </a:p>
        </p:txBody>
      </p:sp>
    </p:spTree>
    <p:extLst>
      <p:ext uri="{BB962C8B-B14F-4D97-AF65-F5344CB8AC3E}">
        <p14:creationId xmlns:p14="http://schemas.microsoft.com/office/powerpoint/2010/main" val="16184211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D59AA18-456E-6144-9123-4DA4E797FED5}" type="datetimeFigureOut">
              <a:rPr lang="en-US" smtClean="0"/>
              <a:t>2/2/21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7AFABB-0EA6-034F-A7EC-0EE4312DA505}" type="slidenum">
              <a:rPr lang="en-US" smtClean="0"/>
              <a:t>‹#›</a:t>
            </a:fld>
            <a:endParaRPr lang="en-US"/>
          </a:p>
        </p:txBody>
      </p:sp>
    </p:spTree>
    <p:extLst>
      <p:ext uri="{BB962C8B-B14F-4D97-AF65-F5344CB8AC3E}">
        <p14:creationId xmlns:p14="http://schemas.microsoft.com/office/powerpoint/2010/main" val="13310068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409642" y="1752600"/>
            <a:ext cx="9464040" cy="2789682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017522" y="1752600"/>
            <a:ext cx="27843480" cy="2789682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D59AA18-456E-6144-9123-4DA4E797FED5}" type="datetimeFigureOut">
              <a:rPr lang="en-US" smtClean="0"/>
              <a:t>2/2/21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7AFABB-0EA6-034F-A7EC-0EE4312DA505}" type="slidenum">
              <a:rPr lang="en-US" smtClean="0"/>
              <a:t>‹#›</a:t>
            </a:fld>
            <a:endParaRPr lang="en-US"/>
          </a:p>
        </p:txBody>
      </p:sp>
    </p:spTree>
    <p:extLst>
      <p:ext uri="{BB962C8B-B14F-4D97-AF65-F5344CB8AC3E}">
        <p14:creationId xmlns:p14="http://schemas.microsoft.com/office/powerpoint/2010/main" val="8004987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D59AA18-456E-6144-9123-4DA4E797FED5}" type="datetimeFigureOut">
              <a:rPr lang="en-US" smtClean="0"/>
              <a:t>2/2/21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7AFABB-0EA6-034F-A7EC-0EE4312DA505}" type="slidenum">
              <a:rPr lang="en-US" smtClean="0"/>
              <a:t>‹#›</a:t>
            </a:fld>
            <a:endParaRPr lang="en-US"/>
          </a:p>
        </p:txBody>
      </p:sp>
    </p:spTree>
    <p:extLst>
      <p:ext uri="{BB962C8B-B14F-4D97-AF65-F5344CB8AC3E}">
        <p14:creationId xmlns:p14="http://schemas.microsoft.com/office/powerpoint/2010/main" val="106324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94662" y="8206749"/>
            <a:ext cx="37856160" cy="13693138"/>
          </a:xfrm>
        </p:spPr>
        <p:txBody>
          <a:bodyPr anchor="b"/>
          <a:lstStyle>
            <a:lvl1pPr>
              <a:defRPr sz="28800"/>
            </a:lvl1pPr>
          </a:lstStyle>
          <a:p>
            <a:r>
              <a:rPr lang="en-US"/>
              <a:t>Click to edit Master title style</a:t>
            </a:r>
            <a:endParaRPr lang="en-US" dirty="0"/>
          </a:p>
        </p:txBody>
      </p:sp>
      <p:sp>
        <p:nvSpPr>
          <p:cNvPr id="3" name="Text Placeholder 2"/>
          <p:cNvSpPr>
            <a:spLocks noGrp="1"/>
          </p:cNvSpPr>
          <p:nvPr>
            <p:ph type="body" idx="1"/>
          </p:nvPr>
        </p:nvSpPr>
        <p:spPr>
          <a:xfrm>
            <a:off x="2994662" y="22029429"/>
            <a:ext cx="37856160" cy="7200898"/>
          </a:xfrm>
        </p:spPr>
        <p:txBody>
          <a:bodyPr/>
          <a:lstStyle>
            <a:lvl1pPr marL="0" indent="0">
              <a:buNone/>
              <a:defRPr sz="11520">
                <a:solidFill>
                  <a:schemeClr val="tx1"/>
                </a:solidFill>
              </a:defRPr>
            </a:lvl1pPr>
            <a:lvl2pPr marL="2194560" indent="0">
              <a:buNone/>
              <a:defRPr sz="9600">
                <a:solidFill>
                  <a:schemeClr val="tx1">
                    <a:tint val="75000"/>
                  </a:schemeClr>
                </a:solidFill>
              </a:defRPr>
            </a:lvl2pPr>
            <a:lvl3pPr marL="4389120" indent="0">
              <a:buNone/>
              <a:defRPr sz="8640">
                <a:solidFill>
                  <a:schemeClr val="tx1">
                    <a:tint val="75000"/>
                  </a:schemeClr>
                </a:solidFill>
              </a:defRPr>
            </a:lvl3pPr>
            <a:lvl4pPr marL="6583680" indent="0">
              <a:buNone/>
              <a:defRPr sz="7680">
                <a:solidFill>
                  <a:schemeClr val="tx1">
                    <a:tint val="75000"/>
                  </a:schemeClr>
                </a:solidFill>
              </a:defRPr>
            </a:lvl4pPr>
            <a:lvl5pPr marL="8778240" indent="0">
              <a:buNone/>
              <a:defRPr sz="7680">
                <a:solidFill>
                  <a:schemeClr val="tx1">
                    <a:tint val="75000"/>
                  </a:schemeClr>
                </a:solidFill>
              </a:defRPr>
            </a:lvl5pPr>
            <a:lvl6pPr marL="10972800" indent="0">
              <a:buNone/>
              <a:defRPr sz="7680">
                <a:solidFill>
                  <a:schemeClr val="tx1">
                    <a:tint val="75000"/>
                  </a:schemeClr>
                </a:solidFill>
              </a:defRPr>
            </a:lvl6pPr>
            <a:lvl7pPr marL="13167360" indent="0">
              <a:buNone/>
              <a:defRPr sz="7680">
                <a:solidFill>
                  <a:schemeClr val="tx1">
                    <a:tint val="75000"/>
                  </a:schemeClr>
                </a:solidFill>
              </a:defRPr>
            </a:lvl7pPr>
            <a:lvl8pPr marL="15361920" indent="0">
              <a:buNone/>
              <a:defRPr sz="7680">
                <a:solidFill>
                  <a:schemeClr val="tx1">
                    <a:tint val="75000"/>
                  </a:schemeClr>
                </a:solidFill>
              </a:defRPr>
            </a:lvl8pPr>
            <a:lvl9pPr marL="17556480" indent="0">
              <a:buNone/>
              <a:defRPr sz="768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D59AA18-456E-6144-9123-4DA4E797FED5}" type="datetimeFigureOut">
              <a:rPr lang="en-US" smtClean="0"/>
              <a:t>2/2/21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7AFABB-0EA6-034F-A7EC-0EE4312DA505}" type="slidenum">
              <a:rPr lang="en-US" smtClean="0"/>
              <a:t>‹#›</a:t>
            </a:fld>
            <a:endParaRPr lang="en-US"/>
          </a:p>
        </p:txBody>
      </p:sp>
    </p:spTree>
    <p:extLst>
      <p:ext uri="{BB962C8B-B14F-4D97-AF65-F5344CB8AC3E}">
        <p14:creationId xmlns:p14="http://schemas.microsoft.com/office/powerpoint/2010/main" val="23272833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017520" y="8763000"/>
            <a:ext cx="18653760" cy="208864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2219920" y="8763000"/>
            <a:ext cx="18653760" cy="208864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D59AA18-456E-6144-9123-4DA4E797FED5}" type="datetimeFigureOut">
              <a:rPr lang="en-US" smtClean="0"/>
              <a:t>2/2/21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7AFABB-0EA6-034F-A7EC-0EE4312DA505}" type="slidenum">
              <a:rPr lang="en-US" smtClean="0"/>
              <a:t>‹#›</a:t>
            </a:fld>
            <a:endParaRPr lang="en-US"/>
          </a:p>
        </p:txBody>
      </p:sp>
    </p:spTree>
    <p:extLst>
      <p:ext uri="{BB962C8B-B14F-4D97-AF65-F5344CB8AC3E}">
        <p14:creationId xmlns:p14="http://schemas.microsoft.com/office/powerpoint/2010/main" val="21576050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023237" y="1752607"/>
            <a:ext cx="37856160" cy="6362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3023242" y="8069582"/>
            <a:ext cx="18568032"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Click to edit Master text styles</a:t>
            </a:r>
          </a:p>
        </p:txBody>
      </p:sp>
      <p:sp>
        <p:nvSpPr>
          <p:cNvPr id="4" name="Content Placeholder 3"/>
          <p:cNvSpPr>
            <a:spLocks noGrp="1"/>
          </p:cNvSpPr>
          <p:nvPr>
            <p:ph sz="half" idx="2"/>
          </p:nvPr>
        </p:nvSpPr>
        <p:spPr>
          <a:xfrm>
            <a:off x="3023242" y="12024360"/>
            <a:ext cx="18568032" cy="176860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22219922" y="8069582"/>
            <a:ext cx="18659477"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Click to edit Master text styles</a:t>
            </a:r>
          </a:p>
        </p:txBody>
      </p:sp>
      <p:sp>
        <p:nvSpPr>
          <p:cNvPr id="6" name="Content Placeholder 5"/>
          <p:cNvSpPr>
            <a:spLocks noGrp="1"/>
          </p:cNvSpPr>
          <p:nvPr>
            <p:ph sz="quarter" idx="4"/>
          </p:nvPr>
        </p:nvSpPr>
        <p:spPr>
          <a:xfrm>
            <a:off x="22219922" y="12024360"/>
            <a:ext cx="18659477" cy="176860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D59AA18-456E-6144-9123-4DA4E797FED5}" type="datetimeFigureOut">
              <a:rPr lang="en-US" smtClean="0"/>
              <a:t>2/2/21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57AFABB-0EA6-034F-A7EC-0EE4312DA505}" type="slidenum">
              <a:rPr lang="en-US" smtClean="0"/>
              <a:t>‹#›</a:t>
            </a:fld>
            <a:endParaRPr lang="en-US"/>
          </a:p>
        </p:txBody>
      </p:sp>
    </p:spTree>
    <p:extLst>
      <p:ext uri="{BB962C8B-B14F-4D97-AF65-F5344CB8AC3E}">
        <p14:creationId xmlns:p14="http://schemas.microsoft.com/office/powerpoint/2010/main" val="21548060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D59AA18-456E-6144-9123-4DA4E797FED5}" type="datetimeFigureOut">
              <a:rPr lang="en-US" smtClean="0"/>
              <a:t>2/2/21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57AFABB-0EA6-034F-A7EC-0EE4312DA505}" type="slidenum">
              <a:rPr lang="en-US" smtClean="0"/>
              <a:t>‹#›</a:t>
            </a:fld>
            <a:endParaRPr lang="en-US"/>
          </a:p>
        </p:txBody>
      </p:sp>
    </p:spTree>
    <p:extLst>
      <p:ext uri="{BB962C8B-B14F-4D97-AF65-F5344CB8AC3E}">
        <p14:creationId xmlns:p14="http://schemas.microsoft.com/office/powerpoint/2010/main" val="10788712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59AA18-456E-6144-9123-4DA4E797FED5}" type="datetimeFigureOut">
              <a:rPr lang="en-US" smtClean="0"/>
              <a:t>2/2/21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57AFABB-0EA6-034F-A7EC-0EE4312DA505}" type="slidenum">
              <a:rPr lang="en-US" smtClean="0"/>
              <a:t>‹#›</a:t>
            </a:fld>
            <a:endParaRPr lang="en-US"/>
          </a:p>
        </p:txBody>
      </p:sp>
    </p:spTree>
    <p:extLst>
      <p:ext uri="{BB962C8B-B14F-4D97-AF65-F5344CB8AC3E}">
        <p14:creationId xmlns:p14="http://schemas.microsoft.com/office/powerpoint/2010/main" val="35823958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5360"/>
            </a:lvl1pPr>
          </a:lstStyle>
          <a:p>
            <a:r>
              <a:rPr lang="en-US"/>
              <a:t>Click to edit Master title style</a:t>
            </a:r>
            <a:endParaRPr lang="en-US" dirty="0"/>
          </a:p>
        </p:txBody>
      </p:sp>
      <p:sp>
        <p:nvSpPr>
          <p:cNvPr id="3" name="Content Placeholder 2"/>
          <p:cNvSpPr>
            <a:spLocks noGrp="1"/>
          </p:cNvSpPr>
          <p:nvPr>
            <p:ph idx="1"/>
          </p:nvPr>
        </p:nvSpPr>
        <p:spPr>
          <a:xfrm>
            <a:off x="18659477" y="4739647"/>
            <a:ext cx="22219920" cy="23393400"/>
          </a:xfrm>
        </p:spPr>
        <p:txBody>
          <a:bodyPr/>
          <a:lstStyle>
            <a:lvl1pPr>
              <a:defRPr sz="15360"/>
            </a:lvl1pPr>
            <a:lvl2pPr>
              <a:defRPr sz="13440"/>
            </a:lvl2pPr>
            <a:lvl3pPr>
              <a:defRPr sz="11520"/>
            </a:lvl3pPr>
            <a:lvl4pPr>
              <a:defRPr sz="9600"/>
            </a:lvl4pPr>
            <a:lvl5pPr>
              <a:defRPr sz="9600"/>
            </a:lvl5pPr>
            <a:lvl6pPr>
              <a:defRPr sz="9600"/>
            </a:lvl6pPr>
            <a:lvl7pPr>
              <a:defRPr sz="9600"/>
            </a:lvl7pPr>
            <a:lvl8pPr>
              <a:defRPr sz="9600"/>
            </a:lvl8pPr>
            <a:lvl9pPr>
              <a:defRPr sz="9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023237" y="9875520"/>
            <a:ext cx="14156054"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a:t>Click to edit Master text styles</a:t>
            </a:r>
          </a:p>
        </p:txBody>
      </p:sp>
      <p:sp>
        <p:nvSpPr>
          <p:cNvPr id="5" name="Date Placeholder 4"/>
          <p:cNvSpPr>
            <a:spLocks noGrp="1"/>
          </p:cNvSpPr>
          <p:nvPr>
            <p:ph type="dt" sz="half" idx="10"/>
          </p:nvPr>
        </p:nvSpPr>
        <p:spPr/>
        <p:txBody>
          <a:bodyPr/>
          <a:lstStyle/>
          <a:p>
            <a:fld id="{CD59AA18-456E-6144-9123-4DA4E797FED5}" type="datetimeFigureOut">
              <a:rPr lang="en-US" smtClean="0"/>
              <a:t>2/2/21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7AFABB-0EA6-034F-A7EC-0EE4312DA505}" type="slidenum">
              <a:rPr lang="en-US" smtClean="0"/>
              <a:t>‹#›</a:t>
            </a:fld>
            <a:endParaRPr lang="en-US"/>
          </a:p>
        </p:txBody>
      </p:sp>
    </p:spTree>
    <p:extLst>
      <p:ext uri="{BB962C8B-B14F-4D97-AF65-F5344CB8AC3E}">
        <p14:creationId xmlns:p14="http://schemas.microsoft.com/office/powerpoint/2010/main" val="22712885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5360"/>
            </a:lvl1pPr>
          </a:lstStyle>
          <a:p>
            <a:r>
              <a:rPr lang="en-US"/>
              <a:t>Click to edit Master title style</a:t>
            </a:r>
            <a:endParaRPr lang="en-US" dirty="0"/>
          </a:p>
        </p:txBody>
      </p:sp>
      <p:sp>
        <p:nvSpPr>
          <p:cNvPr id="3" name="Picture Placeholder 2"/>
          <p:cNvSpPr>
            <a:spLocks noGrp="1" noChangeAspect="1"/>
          </p:cNvSpPr>
          <p:nvPr>
            <p:ph type="pic" idx="1"/>
          </p:nvPr>
        </p:nvSpPr>
        <p:spPr>
          <a:xfrm>
            <a:off x="18659477" y="4739647"/>
            <a:ext cx="22219920" cy="23393400"/>
          </a:xfrm>
        </p:spPr>
        <p:txBody>
          <a:bodyPr anchor="t"/>
          <a:lstStyle>
            <a:lvl1pPr marL="0" indent="0">
              <a:buNone/>
              <a:defRPr sz="15360"/>
            </a:lvl1pPr>
            <a:lvl2pPr marL="2194560" indent="0">
              <a:buNone/>
              <a:defRPr sz="13440"/>
            </a:lvl2pPr>
            <a:lvl3pPr marL="4389120" indent="0">
              <a:buNone/>
              <a:defRPr sz="1152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r>
              <a:rPr lang="en-US"/>
              <a:t>Click icon to add picture</a:t>
            </a:r>
            <a:endParaRPr lang="en-US" dirty="0"/>
          </a:p>
        </p:txBody>
      </p:sp>
      <p:sp>
        <p:nvSpPr>
          <p:cNvPr id="4" name="Text Placeholder 3"/>
          <p:cNvSpPr>
            <a:spLocks noGrp="1"/>
          </p:cNvSpPr>
          <p:nvPr>
            <p:ph type="body" sz="half" idx="2"/>
          </p:nvPr>
        </p:nvSpPr>
        <p:spPr>
          <a:xfrm>
            <a:off x="3023237" y="9875520"/>
            <a:ext cx="14156054"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a:t>Click to edit Master text styles</a:t>
            </a:r>
          </a:p>
        </p:txBody>
      </p:sp>
      <p:sp>
        <p:nvSpPr>
          <p:cNvPr id="5" name="Date Placeholder 4"/>
          <p:cNvSpPr>
            <a:spLocks noGrp="1"/>
          </p:cNvSpPr>
          <p:nvPr>
            <p:ph type="dt" sz="half" idx="10"/>
          </p:nvPr>
        </p:nvSpPr>
        <p:spPr/>
        <p:txBody>
          <a:bodyPr/>
          <a:lstStyle/>
          <a:p>
            <a:fld id="{CD59AA18-456E-6144-9123-4DA4E797FED5}" type="datetimeFigureOut">
              <a:rPr lang="en-US" smtClean="0"/>
              <a:t>2/2/21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7AFABB-0EA6-034F-A7EC-0EE4312DA505}" type="slidenum">
              <a:rPr lang="en-US" smtClean="0"/>
              <a:t>‹#›</a:t>
            </a:fld>
            <a:endParaRPr lang="en-US"/>
          </a:p>
        </p:txBody>
      </p:sp>
    </p:spTree>
    <p:extLst>
      <p:ext uri="{BB962C8B-B14F-4D97-AF65-F5344CB8AC3E}">
        <p14:creationId xmlns:p14="http://schemas.microsoft.com/office/powerpoint/2010/main" val="26500878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17520" y="1752607"/>
            <a:ext cx="37856160" cy="6362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3017520" y="8763000"/>
            <a:ext cx="37856160" cy="2088642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017520" y="30510487"/>
            <a:ext cx="9875520" cy="1752600"/>
          </a:xfrm>
          <a:prstGeom prst="rect">
            <a:avLst/>
          </a:prstGeom>
        </p:spPr>
        <p:txBody>
          <a:bodyPr vert="horz" lIns="91440" tIns="45720" rIns="91440" bIns="45720" rtlCol="0" anchor="ctr"/>
          <a:lstStyle>
            <a:lvl1pPr algn="l">
              <a:defRPr sz="5760">
                <a:solidFill>
                  <a:schemeClr val="tx1">
                    <a:tint val="75000"/>
                  </a:schemeClr>
                </a:solidFill>
              </a:defRPr>
            </a:lvl1pPr>
          </a:lstStyle>
          <a:p>
            <a:fld id="{CD59AA18-456E-6144-9123-4DA4E797FED5}" type="datetimeFigureOut">
              <a:rPr lang="en-US" smtClean="0"/>
              <a:t>2/2/21</a:t>
            </a:fld>
            <a:endParaRPr lang="en-US"/>
          </a:p>
        </p:txBody>
      </p:sp>
      <p:sp>
        <p:nvSpPr>
          <p:cNvPr id="5" name="Footer Placeholder 4"/>
          <p:cNvSpPr>
            <a:spLocks noGrp="1"/>
          </p:cNvSpPr>
          <p:nvPr>
            <p:ph type="ftr" sz="quarter" idx="3"/>
          </p:nvPr>
        </p:nvSpPr>
        <p:spPr>
          <a:xfrm>
            <a:off x="14538960" y="30510487"/>
            <a:ext cx="14813280" cy="1752600"/>
          </a:xfrm>
          <a:prstGeom prst="rect">
            <a:avLst/>
          </a:prstGeom>
        </p:spPr>
        <p:txBody>
          <a:bodyPr vert="horz" lIns="91440" tIns="45720" rIns="91440" bIns="45720" rtlCol="0" anchor="ctr"/>
          <a:lstStyle>
            <a:lvl1pPr algn="ctr">
              <a:defRPr sz="576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0998160" y="30510487"/>
            <a:ext cx="9875520" cy="1752600"/>
          </a:xfrm>
          <a:prstGeom prst="rect">
            <a:avLst/>
          </a:prstGeom>
        </p:spPr>
        <p:txBody>
          <a:bodyPr vert="horz" lIns="91440" tIns="45720" rIns="91440" bIns="45720" rtlCol="0" anchor="ctr"/>
          <a:lstStyle>
            <a:lvl1pPr algn="r">
              <a:defRPr sz="5760">
                <a:solidFill>
                  <a:schemeClr val="tx1">
                    <a:tint val="75000"/>
                  </a:schemeClr>
                </a:solidFill>
              </a:defRPr>
            </a:lvl1pPr>
          </a:lstStyle>
          <a:p>
            <a:fld id="{957AFABB-0EA6-034F-A7EC-0EE4312DA505}" type="slidenum">
              <a:rPr lang="en-US" smtClean="0"/>
              <a:t>‹#›</a:t>
            </a:fld>
            <a:endParaRPr lang="en-US"/>
          </a:p>
        </p:txBody>
      </p:sp>
    </p:spTree>
    <p:extLst>
      <p:ext uri="{BB962C8B-B14F-4D97-AF65-F5344CB8AC3E}">
        <p14:creationId xmlns:p14="http://schemas.microsoft.com/office/powerpoint/2010/main" val="144589581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4389120" rtl="0" eaLnBrk="1" latinLnBrk="0" hangingPunct="1">
        <a:lnSpc>
          <a:spcPct val="90000"/>
        </a:lnSpc>
        <a:spcBef>
          <a:spcPct val="0"/>
        </a:spcBef>
        <a:buNone/>
        <a:defRPr sz="21120" kern="1200">
          <a:solidFill>
            <a:schemeClr val="tx1"/>
          </a:solidFill>
          <a:latin typeface="+mj-lt"/>
          <a:ea typeface="+mj-ea"/>
          <a:cs typeface="+mj-cs"/>
        </a:defRPr>
      </a:lvl1pPr>
    </p:titleStyle>
    <p:bodyStyle>
      <a:lvl1pPr marL="1097280" indent="-1097280" algn="l" defTabSz="4389120" rtl="0" eaLnBrk="1" latinLnBrk="0" hangingPunct="1">
        <a:lnSpc>
          <a:spcPct val="90000"/>
        </a:lnSpc>
        <a:spcBef>
          <a:spcPts val="4800"/>
        </a:spcBef>
        <a:buFont typeface="Arial" panose="020B0604020202020204" pitchFamily="34" charset="0"/>
        <a:buChar char="•"/>
        <a:defRPr sz="13440" kern="1200">
          <a:solidFill>
            <a:schemeClr val="tx1"/>
          </a:solidFill>
          <a:latin typeface="+mn-lt"/>
          <a:ea typeface="+mn-ea"/>
          <a:cs typeface="+mn-cs"/>
        </a:defRPr>
      </a:lvl1pPr>
      <a:lvl2pPr marL="3291840" indent="-1097280" algn="l" defTabSz="4389120" rtl="0" eaLnBrk="1" latinLnBrk="0" hangingPunct="1">
        <a:lnSpc>
          <a:spcPct val="90000"/>
        </a:lnSpc>
        <a:spcBef>
          <a:spcPts val="2400"/>
        </a:spcBef>
        <a:buFont typeface="Arial" panose="020B0604020202020204" pitchFamily="34" charset="0"/>
        <a:buChar char="•"/>
        <a:defRPr sz="11520" kern="1200">
          <a:solidFill>
            <a:schemeClr val="tx1"/>
          </a:solidFill>
          <a:latin typeface="+mn-lt"/>
          <a:ea typeface="+mn-ea"/>
          <a:cs typeface="+mn-cs"/>
        </a:defRPr>
      </a:lvl2pPr>
      <a:lvl3pPr marL="5486400" indent="-1097280" algn="l" defTabSz="4389120" rtl="0" eaLnBrk="1" latinLnBrk="0" hangingPunct="1">
        <a:lnSpc>
          <a:spcPct val="90000"/>
        </a:lnSpc>
        <a:spcBef>
          <a:spcPts val="2400"/>
        </a:spcBef>
        <a:buFont typeface="Arial" panose="020B0604020202020204" pitchFamily="34" charset="0"/>
        <a:buChar char="•"/>
        <a:defRPr sz="9600" kern="1200">
          <a:solidFill>
            <a:schemeClr val="tx1"/>
          </a:solidFill>
          <a:latin typeface="+mn-lt"/>
          <a:ea typeface="+mn-ea"/>
          <a:cs typeface="+mn-cs"/>
        </a:defRPr>
      </a:lvl3pPr>
      <a:lvl4pPr marL="76809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4pPr>
      <a:lvl5pPr marL="987552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5pPr>
      <a:lvl6pPr marL="1207008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6pPr>
      <a:lvl7pPr marL="1426464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7pPr>
      <a:lvl8pPr marL="1645920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8pPr>
      <a:lvl9pPr marL="186537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9pPr>
    </p:bodyStyle>
    <p:otherStyle>
      <a:defPPr>
        <a:defRPr lang="en-US"/>
      </a:defPPr>
      <a:lvl1pPr marL="0" algn="l" defTabSz="4389120" rtl="0" eaLnBrk="1" latinLnBrk="0" hangingPunct="1">
        <a:defRPr sz="8640" kern="1200">
          <a:solidFill>
            <a:schemeClr val="tx1"/>
          </a:solidFill>
          <a:latin typeface="+mn-lt"/>
          <a:ea typeface="+mn-ea"/>
          <a:cs typeface="+mn-cs"/>
        </a:defRPr>
      </a:lvl1pPr>
      <a:lvl2pPr marL="2194560" algn="l" defTabSz="4389120" rtl="0" eaLnBrk="1" latinLnBrk="0" hangingPunct="1">
        <a:defRPr sz="8640" kern="1200">
          <a:solidFill>
            <a:schemeClr val="tx1"/>
          </a:solidFill>
          <a:latin typeface="+mn-lt"/>
          <a:ea typeface="+mn-ea"/>
          <a:cs typeface="+mn-cs"/>
        </a:defRPr>
      </a:lvl2pPr>
      <a:lvl3pPr marL="4389120" algn="l" defTabSz="4389120" rtl="0" eaLnBrk="1" latinLnBrk="0" hangingPunct="1">
        <a:defRPr sz="8640" kern="1200">
          <a:solidFill>
            <a:schemeClr val="tx1"/>
          </a:solidFill>
          <a:latin typeface="+mn-lt"/>
          <a:ea typeface="+mn-ea"/>
          <a:cs typeface="+mn-cs"/>
        </a:defRPr>
      </a:lvl3pPr>
      <a:lvl4pPr marL="6583680" algn="l" defTabSz="4389120" rtl="0" eaLnBrk="1" latinLnBrk="0" hangingPunct="1">
        <a:defRPr sz="8640" kern="1200">
          <a:solidFill>
            <a:schemeClr val="tx1"/>
          </a:solidFill>
          <a:latin typeface="+mn-lt"/>
          <a:ea typeface="+mn-ea"/>
          <a:cs typeface="+mn-cs"/>
        </a:defRPr>
      </a:lvl4pPr>
      <a:lvl5pPr marL="8778240" algn="l" defTabSz="4389120" rtl="0" eaLnBrk="1" latinLnBrk="0" hangingPunct="1">
        <a:defRPr sz="8640" kern="1200">
          <a:solidFill>
            <a:schemeClr val="tx1"/>
          </a:solidFill>
          <a:latin typeface="+mn-lt"/>
          <a:ea typeface="+mn-ea"/>
          <a:cs typeface="+mn-cs"/>
        </a:defRPr>
      </a:lvl5pPr>
      <a:lvl6pPr marL="10972800" algn="l" defTabSz="4389120" rtl="0" eaLnBrk="1" latinLnBrk="0" hangingPunct="1">
        <a:defRPr sz="8640" kern="1200">
          <a:solidFill>
            <a:schemeClr val="tx1"/>
          </a:solidFill>
          <a:latin typeface="+mn-lt"/>
          <a:ea typeface="+mn-ea"/>
          <a:cs typeface="+mn-cs"/>
        </a:defRPr>
      </a:lvl6pPr>
      <a:lvl7pPr marL="13167360" algn="l" defTabSz="4389120" rtl="0" eaLnBrk="1" latinLnBrk="0" hangingPunct="1">
        <a:defRPr sz="8640" kern="1200">
          <a:solidFill>
            <a:schemeClr val="tx1"/>
          </a:solidFill>
          <a:latin typeface="+mn-lt"/>
          <a:ea typeface="+mn-ea"/>
          <a:cs typeface="+mn-cs"/>
        </a:defRPr>
      </a:lvl7pPr>
      <a:lvl8pPr marL="15361920" algn="l" defTabSz="4389120" rtl="0" eaLnBrk="1" latinLnBrk="0" hangingPunct="1">
        <a:defRPr sz="8640" kern="1200">
          <a:solidFill>
            <a:schemeClr val="tx1"/>
          </a:solidFill>
          <a:latin typeface="+mn-lt"/>
          <a:ea typeface="+mn-ea"/>
          <a:cs typeface="+mn-cs"/>
        </a:defRPr>
      </a:lvl8pPr>
      <a:lvl9pPr marL="17556480" algn="l" defTabSz="4389120" rtl="0" eaLnBrk="1" latinLnBrk="0" hangingPunct="1">
        <a:defRPr sz="86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a:extLst>
              <a:ext uri="{FF2B5EF4-FFF2-40B4-BE49-F238E27FC236}">
                <a16:creationId xmlns:a16="http://schemas.microsoft.com/office/drawing/2014/main" id="{C1718F91-E4EC-9F4E-8550-D69902DD91E5}"/>
              </a:ext>
            </a:extLst>
          </p:cNvPr>
          <p:cNvSpPr txBox="1"/>
          <p:nvPr/>
        </p:nvSpPr>
        <p:spPr>
          <a:xfrm rot="21219781">
            <a:off x="942975" y="11026944"/>
            <a:ext cx="42005250" cy="10864513"/>
          </a:xfrm>
          <a:prstGeom prst="rect">
            <a:avLst/>
          </a:prstGeom>
          <a:noFill/>
        </p:spPr>
        <p:txBody>
          <a:bodyPr wrap="square" rtlCol="0">
            <a:spAutoFit/>
          </a:bodyPr>
          <a:lstStyle/>
          <a:p>
            <a:pPr algn="ctr"/>
            <a:r>
              <a:rPr lang="en-US" sz="70000" dirty="0">
                <a:solidFill>
                  <a:srgbClr val="332D51">
                    <a:alpha val="12000"/>
                  </a:srgbClr>
                </a:solidFill>
              </a:rPr>
              <a:t>Instruction</a:t>
            </a:r>
          </a:p>
        </p:txBody>
      </p:sp>
      <p:sp>
        <p:nvSpPr>
          <p:cNvPr id="4" name="Rectangle 3">
            <a:extLst>
              <a:ext uri="{FF2B5EF4-FFF2-40B4-BE49-F238E27FC236}">
                <a16:creationId xmlns:a16="http://schemas.microsoft.com/office/drawing/2014/main" id="{E0E0881D-A9A0-A247-AE0B-DF3C7036E0B1}"/>
              </a:ext>
            </a:extLst>
          </p:cNvPr>
          <p:cNvSpPr/>
          <p:nvPr/>
        </p:nvSpPr>
        <p:spPr>
          <a:xfrm>
            <a:off x="0" y="0"/>
            <a:ext cx="43891200" cy="5429250"/>
          </a:xfrm>
          <a:prstGeom prst="rect">
            <a:avLst/>
          </a:prstGeom>
          <a:solidFill>
            <a:srgbClr val="332D5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451B72DD-61B3-934D-84B4-E36311E38ACB}"/>
              </a:ext>
            </a:extLst>
          </p:cNvPr>
          <p:cNvSpPr/>
          <p:nvPr/>
        </p:nvSpPr>
        <p:spPr>
          <a:xfrm>
            <a:off x="0" y="31326694"/>
            <a:ext cx="43891200" cy="1591705"/>
          </a:xfrm>
          <a:prstGeom prst="rect">
            <a:avLst/>
          </a:prstGeom>
          <a:solidFill>
            <a:srgbClr val="332D5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a:extLst>
              <a:ext uri="{FF2B5EF4-FFF2-40B4-BE49-F238E27FC236}">
                <a16:creationId xmlns:a16="http://schemas.microsoft.com/office/drawing/2014/main" id="{80B65FFE-FEC8-4642-B010-B781EC0D6073}"/>
              </a:ext>
            </a:extLst>
          </p:cNvPr>
          <p:cNvSpPr txBox="1"/>
          <p:nvPr/>
        </p:nvSpPr>
        <p:spPr>
          <a:xfrm>
            <a:off x="5682286" y="782507"/>
            <a:ext cx="37151638" cy="1785104"/>
          </a:xfrm>
          <a:prstGeom prst="rect">
            <a:avLst/>
          </a:prstGeom>
          <a:noFill/>
        </p:spPr>
        <p:txBody>
          <a:bodyPr wrap="square" rtlCol="0" anchor="t">
            <a:spAutoFit/>
          </a:bodyPr>
          <a:lstStyle/>
          <a:p>
            <a:r>
              <a:rPr lang="en-US" sz="11000" b="1" dirty="0">
                <a:solidFill>
                  <a:schemeClr val="bg1"/>
                </a:solidFill>
                <a:latin typeface="Arial" panose="020B0604020202020204" pitchFamily="34" charset="0"/>
                <a:cs typeface="Arial" panose="020B0604020202020204" pitchFamily="34" charset="0"/>
              </a:rPr>
              <a:t>Title of the Poster Presentation</a:t>
            </a:r>
          </a:p>
        </p:txBody>
      </p:sp>
      <p:pic>
        <p:nvPicPr>
          <p:cNvPr id="8" name="Picture 7" descr="Icon&#10;&#10;Description automatically generated">
            <a:extLst>
              <a:ext uri="{FF2B5EF4-FFF2-40B4-BE49-F238E27FC236}">
                <a16:creationId xmlns:a16="http://schemas.microsoft.com/office/drawing/2014/main" id="{0C59C54A-89EB-D548-900A-052EDD421B49}"/>
              </a:ext>
            </a:extLst>
          </p:cNvPr>
          <p:cNvPicPr>
            <a:picLocks noChangeAspect="1"/>
          </p:cNvPicPr>
          <p:nvPr/>
        </p:nvPicPr>
        <p:blipFill>
          <a:blip r:embed="rId2"/>
          <a:stretch>
            <a:fillRect/>
          </a:stretch>
        </p:blipFill>
        <p:spPr>
          <a:xfrm>
            <a:off x="942975" y="828674"/>
            <a:ext cx="3477875" cy="3477875"/>
          </a:xfrm>
          <a:prstGeom prst="rect">
            <a:avLst/>
          </a:prstGeom>
        </p:spPr>
      </p:pic>
      <p:sp>
        <p:nvSpPr>
          <p:cNvPr id="9" name="TextBox 8">
            <a:extLst>
              <a:ext uri="{FF2B5EF4-FFF2-40B4-BE49-F238E27FC236}">
                <a16:creationId xmlns:a16="http://schemas.microsoft.com/office/drawing/2014/main" id="{D78CBADA-01BA-494C-A94E-45FD9C901C24}"/>
              </a:ext>
            </a:extLst>
          </p:cNvPr>
          <p:cNvSpPr txBox="1"/>
          <p:nvPr/>
        </p:nvSpPr>
        <p:spPr>
          <a:xfrm>
            <a:off x="942974" y="4550448"/>
            <a:ext cx="4200525" cy="584775"/>
          </a:xfrm>
          <a:prstGeom prst="rect">
            <a:avLst/>
          </a:prstGeom>
          <a:noFill/>
        </p:spPr>
        <p:txBody>
          <a:bodyPr wrap="square" rtlCol="0" anchor="t">
            <a:spAutoFit/>
          </a:bodyPr>
          <a:lstStyle/>
          <a:p>
            <a:r>
              <a:rPr lang="en-US" sz="3200" dirty="0">
                <a:solidFill>
                  <a:schemeClr val="bg1"/>
                </a:solidFill>
                <a:latin typeface="Arial" panose="020B0604020202020204" pitchFamily="34" charset="0"/>
                <a:cs typeface="Arial" panose="020B0604020202020204" pitchFamily="34" charset="0"/>
              </a:rPr>
              <a:t>Put your school logo</a:t>
            </a:r>
          </a:p>
        </p:txBody>
      </p:sp>
      <p:sp>
        <p:nvSpPr>
          <p:cNvPr id="10" name="TextBox 9">
            <a:extLst>
              <a:ext uri="{FF2B5EF4-FFF2-40B4-BE49-F238E27FC236}">
                <a16:creationId xmlns:a16="http://schemas.microsoft.com/office/drawing/2014/main" id="{8E4B2DB9-17B7-774B-BE61-C34BD523CEB3}"/>
              </a:ext>
            </a:extLst>
          </p:cNvPr>
          <p:cNvSpPr txBox="1"/>
          <p:nvPr/>
        </p:nvSpPr>
        <p:spPr>
          <a:xfrm>
            <a:off x="5796586" y="2624761"/>
            <a:ext cx="37151638" cy="1169551"/>
          </a:xfrm>
          <a:prstGeom prst="rect">
            <a:avLst/>
          </a:prstGeom>
          <a:noFill/>
        </p:spPr>
        <p:txBody>
          <a:bodyPr wrap="square" rtlCol="0" anchor="t">
            <a:spAutoFit/>
          </a:bodyPr>
          <a:lstStyle/>
          <a:p>
            <a:r>
              <a:rPr lang="en-US" sz="7000" dirty="0">
                <a:solidFill>
                  <a:schemeClr val="bg1"/>
                </a:solidFill>
                <a:latin typeface="Arial" panose="020B0604020202020204" pitchFamily="34" charset="0"/>
                <a:cs typeface="Arial" panose="020B0604020202020204" pitchFamily="34" charset="0"/>
              </a:rPr>
              <a:t>Subtitle (if necessary)</a:t>
            </a:r>
          </a:p>
        </p:txBody>
      </p:sp>
      <p:sp>
        <p:nvSpPr>
          <p:cNvPr id="11" name="TextBox 10">
            <a:extLst>
              <a:ext uri="{FF2B5EF4-FFF2-40B4-BE49-F238E27FC236}">
                <a16:creationId xmlns:a16="http://schemas.microsoft.com/office/drawing/2014/main" id="{83C772DB-E6AD-EF4F-AE78-5DE84F6F9A24}"/>
              </a:ext>
            </a:extLst>
          </p:cNvPr>
          <p:cNvSpPr txBox="1"/>
          <p:nvPr/>
        </p:nvSpPr>
        <p:spPr>
          <a:xfrm>
            <a:off x="5834686" y="4042616"/>
            <a:ext cx="20092364" cy="861774"/>
          </a:xfrm>
          <a:prstGeom prst="rect">
            <a:avLst/>
          </a:prstGeom>
          <a:noFill/>
        </p:spPr>
        <p:txBody>
          <a:bodyPr wrap="square" rtlCol="0" anchor="t">
            <a:spAutoFit/>
          </a:bodyPr>
          <a:lstStyle/>
          <a:p>
            <a:r>
              <a:rPr lang="en-US" sz="5000" dirty="0">
                <a:solidFill>
                  <a:schemeClr val="bg1"/>
                </a:solidFill>
                <a:latin typeface="Arial" panose="020B0604020202020204" pitchFamily="34" charset="0"/>
                <a:cs typeface="Arial" panose="020B0604020202020204" pitchFamily="34" charset="0"/>
              </a:rPr>
              <a:t>Names of presenters and institutional affiliations</a:t>
            </a:r>
          </a:p>
        </p:txBody>
      </p:sp>
      <p:sp>
        <p:nvSpPr>
          <p:cNvPr id="14" name="TextBox 13">
            <a:extLst>
              <a:ext uri="{FF2B5EF4-FFF2-40B4-BE49-F238E27FC236}">
                <a16:creationId xmlns:a16="http://schemas.microsoft.com/office/drawing/2014/main" id="{63329FAA-F5B7-D541-B20D-304FC2FDE3C1}"/>
              </a:ext>
            </a:extLst>
          </p:cNvPr>
          <p:cNvSpPr txBox="1"/>
          <p:nvPr/>
        </p:nvSpPr>
        <p:spPr>
          <a:xfrm>
            <a:off x="537589" y="5685941"/>
            <a:ext cx="14199505" cy="24170719"/>
          </a:xfrm>
          <a:prstGeom prst="rect">
            <a:avLst/>
          </a:prstGeom>
          <a:noFill/>
        </p:spPr>
        <p:txBody>
          <a:bodyPr wrap="square" rtlCol="0">
            <a:spAutoFit/>
          </a:bodyPr>
          <a:lstStyle/>
          <a:p>
            <a:pPr>
              <a:spcAft>
                <a:spcPts val="600"/>
              </a:spcAft>
            </a:pPr>
            <a:r>
              <a:rPr lang="en-US" altLang="en-US" sz="7200" b="1" dirty="0">
                <a:solidFill>
                  <a:srgbClr val="332C51"/>
                </a:solidFill>
                <a:latin typeface="Arial" panose="020B0604020202020204" pitchFamily="34" charset="0"/>
                <a:cs typeface="Arial" panose="020B0604020202020204" pitchFamily="34" charset="0"/>
              </a:rPr>
              <a:t>POSTER SIZE</a:t>
            </a:r>
          </a:p>
          <a:p>
            <a:pPr>
              <a:spcAft>
                <a:spcPts val="600"/>
              </a:spcAft>
            </a:pPr>
            <a:r>
              <a:rPr lang="en-US" altLang="en-US" sz="4800" dirty="0">
                <a:solidFill>
                  <a:srgbClr val="000630"/>
                </a:solidFill>
                <a:latin typeface="Arial" panose="020B0604020202020204" pitchFamily="34" charset="0"/>
                <a:cs typeface="Arial" panose="020B0604020202020204" pitchFamily="34" charset="0"/>
              </a:rPr>
              <a:t>This generic poster template can be edited to serve for your presentation needs. Please note that it is built to the most common poster size, 48x36 (121.92cm x 91.44 cm). </a:t>
            </a:r>
          </a:p>
          <a:p>
            <a:pPr>
              <a:lnSpc>
                <a:spcPts val="5075"/>
              </a:lnSpc>
              <a:spcAft>
                <a:spcPts val="600"/>
              </a:spcAft>
            </a:pPr>
            <a:endParaRPr lang="en-US" altLang="en-US" sz="4400" dirty="0">
              <a:solidFill>
                <a:srgbClr val="000630"/>
              </a:solidFill>
              <a:latin typeface="Arial" panose="020B0604020202020204" pitchFamily="34" charset="0"/>
              <a:cs typeface="Arial" panose="020B0604020202020204" pitchFamily="34" charset="0"/>
            </a:endParaRPr>
          </a:p>
          <a:p>
            <a:pPr>
              <a:spcAft>
                <a:spcPts val="600"/>
              </a:spcAft>
            </a:pPr>
            <a:r>
              <a:rPr lang="en-US" altLang="en-US" sz="7200" b="1" dirty="0">
                <a:solidFill>
                  <a:srgbClr val="332C51"/>
                </a:solidFill>
                <a:latin typeface="Arial" panose="020B0604020202020204" pitchFamily="34" charset="0"/>
                <a:cs typeface="Arial" panose="020B0604020202020204" pitchFamily="34" charset="0"/>
              </a:rPr>
              <a:t>HOW TO USE</a:t>
            </a:r>
          </a:p>
          <a:p>
            <a:pPr>
              <a:spcAft>
                <a:spcPts val="600"/>
              </a:spcAft>
            </a:pPr>
            <a:r>
              <a:rPr lang="en-US" altLang="en-US" sz="4800" dirty="0">
                <a:solidFill>
                  <a:srgbClr val="332D51"/>
                </a:solidFill>
                <a:latin typeface="Arial" panose="020B0604020202020204" pitchFamily="34" charset="0"/>
                <a:cs typeface="Arial" panose="020B0604020202020204" pitchFamily="34" charset="0"/>
              </a:rPr>
              <a:t>This slide is a list of tips, but along with the next slide can be used as a template you can type directly into. Feel free to move, add, edit or delete elements as needed.</a:t>
            </a:r>
          </a:p>
          <a:p>
            <a:pPr>
              <a:lnSpc>
                <a:spcPts val="4875"/>
              </a:lnSpc>
              <a:spcAft>
                <a:spcPts val="600"/>
              </a:spcAft>
            </a:pPr>
            <a:endParaRPr lang="en-US" altLang="en-US" sz="4800" dirty="0">
              <a:solidFill>
                <a:srgbClr val="000630"/>
              </a:solidFill>
              <a:latin typeface="Arial" panose="020B0604020202020204" pitchFamily="34" charset="0"/>
              <a:cs typeface="Arial" panose="020B0604020202020204" pitchFamily="34" charset="0"/>
            </a:endParaRPr>
          </a:p>
          <a:p>
            <a:pPr>
              <a:spcAft>
                <a:spcPts val="600"/>
              </a:spcAft>
            </a:pPr>
            <a:r>
              <a:rPr lang="en-US" altLang="en-US" sz="4800" dirty="0">
                <a:solidFill>
                  <a:srgbClr val="000630"/>
                </a:solidFill>
                <a:latin typeface="Arial" panose="020B0604020202020204" pitchFamily="34" charset="0"/>
                <a:cs typeface="Arial" panose="020B0604020202020204" pitchFamily="34" charset="0"/>
              </a:rPr>
              <a:t>Remember that effective posters are </a:t>
            </a:r>
            <a:r>
              <a:rPr lang="en-US" altLang="en-US" sz="4800" b="1" dirty="0">
                <a:solidFill>
                  <a:srgbClr val="000630"/>
                </a:solidFill>
                <a:latin typeface="Arial" panose="020B0604020202020204" pitchFamily="34" charset="0"/>
                <a:cs typeface="Arial" panose="020B0604020202020204" pitchFamily="34" charset="0"/>
              </a:rPr>
              <a:t>concise, succinct, </a:t>
            </a:r>
            <a:r>
              <a:rPr lang="en-US" altLang="en-US" sz="4800" dirty="0">
                <a:solidFill>
                  <a:srgbClr val="000630"/>
                </a:solidFill>
                <a:latin typeface="Arial" panose="020B0604020202020204" pitchFamily="34" charset="0"/>
                <a:cs typeface="Arial" panose="020B0604020202020204" pitchFamily="34" charset="0"/>
              </a:rPr>
              <a:t>and have</a:t>
            </a:r>
            <a:r>
              <a:rPr lang="en-US" altLang="en-US" sz="4800" b="1" dirty="0">
                <a:solidFill>
                  <a:srgbClr val="000630"/>
                </a:solidFill>
                <a:latin typeface="Arial" panose="020B0604020202020204" pitchFamily="34" charset="0"/>
                <a:cs typeface="Arial" panose="020B0604020202020204" pitchFamily="34" charset="0"/>
              </a:rPr>
              <a:t> large font size </a:t>
            </a:r>
            <a:r>
              <a:rPr lang="en-US" altLang="en-US" sz="4800" dirty="0">
                <a:solidFill>
                  <a:srgbClr val="000630"/>
                </a:solidFill>
                <a:latin typeface="Arial" panose="020B0604020202020204" pitchFamily="34" charset="0"/>
                <a:cs typeface="Arial" panose="020B0604020202020204" pitchFamily="34" charset="0"/>
              </a:rPr>
              <a:t>that is easy to read from a distance even on a virtual platform. To see this poster in final size in order to check your font size, hit ‘Play from Start’. </a:t>
            </a:r>
          </a:p>
          <a:p>
            <a:pPr>
              <a:lnSpc>
                <a:spcPts val="4875"/>
              </a:lnSpc>
              <a:spcAft>
                <a:spcPts val="600"/>
              </a:spcAft>
            </a:pPr>
            <a:endParaRPr lang="en-US" altLang="en-US" sz="4400" dirty="0">
              <a:solidFill>
                <a:srgbClr val="000630"/>
              </a:solidFill>
              <a:latin typeface="Arial" panose="020B0604020202020204" pitchFamily="34" charset="0"/>
              <a:cs typeface="Arial" panose="020B0604020202020204" pitchFamily="34" charset="0"/>
            </a:endParaRPr>
          </a:p>
          <a:p>
            <a:pPr>
              <a:lnSpc>
                <a:spcPts val="4875"/>
              </a:lnSpc>
              <a:spcAft>
                <a:spcPts val="600"/>
              </a:spcAft>
            </a:pPr>
            <a:endParaRPr lang="en-US" altLang="en-US" sz="7200" b="1" dirty="0">
              <a:solidFill>
                <a:srgbClr val="000630"/>
              </a:solidFill>
              <a:latin typeface="Arial" panose="020B0604020202020204" pitchFamily="34" charset="0"/>
              <a:cs typeface="Arial" panose="020B0604020202020204" pitchFamily="34" charset="0"/>
            </a:endParaRPr>
          </a:p>
          <a:p>
            <a:pPr>
              <a:lnSpc>
                <a:spcPts val="4875"/>
              </a:lnSpc>
              <a:spcAft>
                <a:spcPts val="600"/>
              </a:spcAft>
            </a:pPr>
            <a:r>
              <a:rPr lang="en-US" altLang="en-US" sz="7200" b="1" dirty="0">
                <a:solidFill>
                  <a:srgbClr val="000630"/>
                </a:solidFill>
                <a:latin typeface="Arial" panose="020B0604020202020204" pitchFamily="34" charset="0"/>
                <a:cs typeface="Arial" panose="020B0604020202020204" pitchFamily="34" charset="0"/>
              </a:rPr>
              <a:t>POSTER ORGANIZATION</a:t>
            </a:r>
            <a:endParaRPr lang="en-US" altLang="en-US" sz="4800" dirty="0">
              <a:solidFill>
                <a:srgbClr val="000630"/>
              </a:solidFill>
              <a:latin typeface="Arial" panose="020B0604020202020204" pitchFamily="34" charset="0"/>
              <a:cs typeface="Arial" panose="020B0604020202020204" pitchFamily="34" charset="0"/>
            </a:endParaRPr>
          </a:p>
          <a:p>
            <a:pPr>
              <a:spcAft>
                <a:spcPts val="600"/>
              </a:spcAft>
            </a:pPr>
            <a:r>
              <a:rPr lang="en-US" altLang="en-US" sz="4800" dirty="0">
                <a:solidFill>
                  <a:srgbClr val="000630"/>
                </a:solidFill>
                <a:latin typeface="Arial" panose="020B0604020202020204" pitchFamily="34" charset="0"/>
                <a:cs typeface="Arial" panose="020B0604020202020204" pitchFamily="34" charset="0"/>
              </a:rPr>
              <a:t>Many academic posters </a:t>
            </a:r>
            <a:r>
              <a:rPr lang="en-US" altLang="en-US" sz="4800" b="1" dirty="0">
                <a:solidFill>
                  <a:srgbClr val="000630"/>
                </a:solidFill>
                <a:latin typeface="Arial" panose="020B0604020202020204" pitchFamily="34" charset="0"/>
                <a:cs typeface="Arial" panose="020B0604020202020204" pitchFamily="34" charset="0"/>
              </a:rPr>
              <a:t>follow the IMRD structure </a:t>
            </a:r>
            <a:r>
              <a:rPr lang="en-US" altLang="en-US" sz="4800" dirty="0">
                <a:solidFill>
                  <a:srgbClr val="000630"/>
                </a:solidFill>
                <a:latin typeface="Arial" panose="020B0604020202020204" pitchFamily="34" charset="0"/>
                <a:cs typeface="Arial" panose="020B0604020202020204" pitchFamily="34" charset="0"/>
              </a:rPr>
              <a:t>(Intro-Methods-Results-Discussions) from the top left of the poster to the bottom right (↘︎). Include Selected References and, if needed, Acknowledgements at the end.</a:t>
            </a:r>
          </a:p>
          <a:p>
            <a:pPr>
              <a:lnSpc>
                <a:spcPts val="4875"/>
              </a:lnSpc>
              <a:spcAft>
                <a:spcPts val="600"/>
              </a:spcAft>
            </a:pPr>
            <a:endParaRPr lang="en-US" altLang="en-US" sz="4800" dirty="0">
              <a:solidFill>
                <a:srgbClr val="000630"/>
              </a:solidFill>
              <a:latin typeface="Arial" panose="020B0604020202020204" pitchFamily="34" charset="0"/>
              <a:cs typeface="Arial" panose="020B0604020202020204" pitchFamily="34" charset="0"/>
            </a:endParaRPr>
          </a:p>
          <a:p>
            <a:pPr>
              <a:spcAft>
                <a:spcPts val="600"/>
              </a:spcAft>
            </a:pPr>
            <a:r>
              <a:rPr lang="en-US" altLang="en-US" sz="4800" dirty="0">
                <a:solidFill>
                  <a:srgbClr val="000630"/>
                </a:solidFill>
                <a:latin typeface="Arial" panose="020B0604020202020204" pitchFamily="34" charset="0"/>
                <a:cs typeface="Arial" panose="020B0604020202020204" pitchFamily="34" charset="0"/>
              </a:rPr>
              <a:t>Avoid “regurgitating! “Less is more” in making an effective poster. Avoid overwhelming your audience with unnecessary text or data. </a:t>
            </a:r>
          </a:p>
          <a:p>
            <a:pPr>
              <a:spcAft>
                <a:spcPts val="600"/>
              </a:spcAft>
            </a:pPr>
            <a:endParaRPr lang="en-US" altLang="en-US" sz="4800" dirty="0">
              <a:solidFill>
                <a:srgbClr val="000630"/>
              </a:solidFill>
              <a:latin typeface="Arial" panose="020B0604020202020204" pitchFamily="34" charset="0"/>
              <a:cs typeface="Arial" panose="020B0604020202020204" pitchFamily="34" charset="0"/>
            </a:endParaRPr>
          </a:p>
          <a:p>
            <a:pPr>
              <a:spcAft>
                <a:spcPts val="600"/>
              </a:spcAft>
            </a:pPr>
            <a:r>
              <a:rPr lang="en-US" altLang="en-US" sz="4800" dirty="0">
                <a:solidFill>
                  <a:srgbClr val="000630"/>
                </a:solidFill>
                <a:latin typeface="Arial" panose="020B0604020202020204" pitchFamily="34" charset="0"/>
                <a:cs typeface="Arial" panose="020B0604020202020204" pitchFamily="34" charset="0"/>
              </a:rPr>
              <a:t>Spell check and edit your poster before uploading.</a:t>
            </a:r>
            <a:endParaRPr lang="en-US" sz="4800" dirty="0">
              <a:solidFill>
                <a:srgbClr val="000630"/>
              </a:solidFill>
              <a:latin typeface="Arial"/>
              <a:ea typeface="Open Sans" panose="020B0606030504020204" pitchFamily="34" charset="0"/>
              <a:cs typeface="Arial"/>
            </a:endParaRPr>
          </a:p>
        </p:txBody>
      </p:sp>
      <p:sp>
        <p:nvSpPr>
          <p:cNvPr id="18" name="TextBox 17">
            <a:extLst>
              <a:ext uri="{FF2B5EF4-FFF2-40B4-BE49-F238E27FC236}">
                <a16:creationId xmlns:a16="http://schemas.microsoft.com/office/drawing/2014/main" id="{1E5DE06E-4463-EE4A-8A95-4B6B4687813A}"/>
              </a:ext>
            </a:extLst>
          </p:cNvPr>
          <p:cNvSpPr txBox="1"/>
          <p:nvPr/>
        </p:nvSpPr>
        <p:spPr>
          <a:xfrm>
            <a:off x="29028783" y="5678321"/>
            <a:ext cx="14324827" cy="27176670"/>
          </a:xfrm>
          <a:prstGeom prst="rect">
            <a:avLst/>
          </a:prstGeom>
          <a:noFill/>
        </p:spPr>
        <p:txBody>
          <a:bodyPr wrap="square" rtlCol="0">
            <a:spAutoFit/>
          </a:bodyPr>
          <a:lstStyle/>
          <a:p>
            <a:pPr>
              <a:spcAft>
                <a:spcPts val="1800"/>
              </a:spcAft>
            </a:pPr>
            <a:r>
              <a:rPr lang="en-US" altLang="en-US" sz="7200" b="1" dirty="0">
                <a:solidFill>
                  <a:srgbClr val="332C51"/>
                </a:solidFill>
                <a:latin typeface="Arial" panose="020B0604020202020204" pitchFamily="34" charset="0"/>
                <a:cs typeface="Arial" panose="020B0604020202020204" pitchFamily="34" charset="0"/>
              </a:rPr>
              <a:t>VIRTUAL POSTER DESIGN TIPS</a:t>
            </a:r>
            <a:endParaRPr lang="en-US" sz="5400" b="1" dirty="0">
              <a:solidFill>
                <a:srgbClr val="000630"/>
              </a:solidFill>
              <a:latin typeface="Arial"/>
              <a:cs typeface="Arial"/>
            </a:endParaRPr>
          </a:p>
          <a:p>
            <a:pPr marL="914400" indent="-914400" defTabSz="2194514" fontAlgn="auto">
              <a:spcBef>
                <a:spcPts val="0"/>
              </a:spcBef>
              <a:spcAft>
                <a:spcPts val="0"/>
              </a:spcAft>
              <a:buAutoNum type="arabicPeriod"/>
              <a:defRPr/>
            </a:pPr>
            <a:r>
              <a:rPr lang="en-US" sz="5400" b="1" dirty="0">
                <a:solidFill>
                  <a:srgbClr val="000630"/>
                </a:solidFill>
                <a:latin typeface="Arial"/>
                <a:cs typeface="Arial"/>
              </a:rPr>
              <a:t>KEEP TEXT SIMPLE, LARGE, LEGIBLE</a:t>
            </a:r>
          </a:p>
          <a:p>
            <a:pPr marL="1485900" lvl="2" indent="-571500" defTabSz="2194514">
              <a:buFont typeface="Arial" panose="020B0604020202020204" pitchFamily="34" charset="0"/>
              <a:buChar char="•"/>
              <a:defRPr/>
            </a:pPr>
            <a:r>
              <a:rPr lang="en-US" sz="4800" dirty="0">
                <a:solidFill>
                  <a:srgbClr val="000630"/>
                </a:solidFill>
                <a:latin typeface="Arial"/>
                <a:cs typeface="Arial"/>
              </a:rPr>
              <a:t>Choose sans-serif fonts, such as Arial, </a:t>
            </a:r>
            <a:r>
              <a:rPr lang="en-US" sz="4800" dirty="0">
                <a:solidFill>
                  <a:srgbClr val="000630"/>
                </a:solidFill>
                <a:latin typeface="Helvetica" pitchFamily="2" charset="0"/>
                <a:cs typeface="Arial"/>
              </a:rPr>
              <a:t>Helvetica</a:t>
            </a:r>
            <a:r>
              <a:rPr lang="en-US" sz="4800" dirty="0">
                <a:solidFill>
                  <a:srgbClr val="000630"/>
                </a:solidFill>
                <a:latin typeface="Arial"/>
                <a:cs typeface="Arial"/>
              </a:rPr>
              <a:t>, or </a:t>
            </a:r>
            <a:r>
              <a:rPr lang="en-US" sz="4800" dirty="0">
                <a:solidFill>
                  <a:srgbClr val="000630"/>
                </a:solidFill>
                <a:latin typeface="PT Sans" panose="020B0503020203020204" pitchFamily="34" charset="77"/>
                <a:ea typeface="Open Sans" panose="020B0606030504020204" pitchFamily="34" charset="0"/>
                <a:cs typeface="Open Sans" panose="020B0606030504020204" pitchFamily="34" charset="0"/>
              </a:rPr>
              <a:t>PT Sans </a:t>
            </a:r>
            <a:br>
              <a:rPr lang="en-US" sz="4800" dirty="0">
                <a:solidFill>
                  <a:srgbClr val="000630"/>
                </a:solidFill>
                <a:latin typeface="PT Sans" panose="020B0503020203020204" pitchFamily="34" charset="77"/>
                <a:ea typeface="Open Sans" panose="020B0606030504020204" pitchFamily="34" charset="0"/>
                <a:cs typeface="Open Sans" panose="020B0606030504020204" pitchFamily="34" charset="0"/>
              </a:rPr>
            </a:br>
            <a:r>
              <a:rPr lang="en-US" sz="4800" dirty="0">
                <a:solidFill>
                  <a:srgbClr val="000630"/>
                </a:solidFill>
                <a:latin typeface="Arial" panose="020B0604020202020204" pitchFamily="34" charset="0"/>
                <a:ea typeface="Open Sans" panose="020B0606030504020204" pitchFamily="34" charset="0"/>
                <a:cs typeface="Arial" panose="020B0604020202020204" pitchFamily="34" charset="0"/>
              </a:rPr>
              <a:t>(avoid </a:t>
            </a:r>
            <a:r>
              <a:rPr lang="en-US" sz="4800" dirty="0">
                <a:solidFill>
                  <a:srgbClr val="000630"/>
                </a:solidFill>
                <a:latin typeface="Times New Roman" panose="02020603050405020304" pitchFamily="18" charset="0"/>
                <a:ea typeface="Open Sans" panose="020B0606030504020204" pitchFamily="34" charset="0"/>
                <a:cs typeface="Times New Roman" panose="02020603050405020304" pitchFamily="18" charset="0"/>
              </a:rPr>
              <a:t>Times New Roman</a:t>
            </a:r>
            <a:r>
              <a:rPr lang="en-US" sz="4800" dirty="0">
                <a:solidFill>
                  <a:srgbClr val="000630"/>
                </a:solidFill>
                <a:latin typeface="Arial"/>
                <a:ea typeface="Open Sans" panose="020B0606030504020204" pitchFamily="34" charset="0"/>
                <a:cs typeface="Arial"/>
              </a:rPr>
              <a:t> or </a:t>
            </a:r>
            <a:r>
              <a:rPr lang="en-US" sz="4800" dirty="0">
                <a:solidFill>
                  <a:srgbClr val="000630"/>
                </a:solidFill>
                <a:latin typeface="Century" panose="02040604050505020304" pitchFamily="18" charset="0"/>
                <a:ea typeface="Open Sans" panose="020B0606030504020204" pitchFamily="34" charset="0"/>
                <a:cs typeface="Arial"/>
              </a:rPr>
              <a:t>century)</a:t>
            </a:r>
          </a:p>
          <a:p>
            <a:pPr marL="1485900" lvl="2" indent="-571500" defTabSz="2194514">
              <a:buFont typeface="Arial" panose="020B0604020202020204" pitchFamily="34" charset="0"/>
              <a:buChar char="•"/>
              <a:defRPr/>
            </a:pPr>
            <a:r>
              <a:rPr lang="en-US" sz="4800" dirty="0">
                <a:solidFill>
                  <a:srgbClr val="000630"/>
                </a:solidFill>
                <a:latin typeface="Arial" panose="020B0604020202020204" pitchFamily="34" charset="0"/>
                <a:ea typeface="Open Sans" panose="020B0606030504020204" pitchFamily="34" charset="0"/>
                <a:cs typeface="Arial" panose="020B0604020202020204" pitchFamily="34" charset="0"/>
              </a:rPr>
              <a:t>Make text large enough to be easily read</a:t>
            </a:r>
          </a:p>
          <a:p>
            <a:pPr marL="2400300" lvl="4" indent="-571500">
              <a:buFont typeface="Arial" panose="020B0604020202020204" pitchFamily="34" charset="0"/>
              <a:buChar char="•"/>
            </a:pPr>
            <a:r>
              <a:rPr lang="en-US" altLang="en-US" sz="4400" dirty="0">
                <a:solidFill>
                  <a:srgbClr val="000630"/>
                </a:solidFill>
                <a:latin typeface="Arial" panose="020B0604020202020204" pitchFamily="34" charset="0"/>
                <a:cs typeface="Arial" panose="020B0604020202020204" pitchFamily="34" charset="0"/>
              </a:rPr>
              <a:t>Title: 110+ pts</a:t>
            </a:r>
          </a:p>
          <a:p>
            <a:pPr marL="2400300" lvl="4" indent="-571500">
              <a:buFont typeface="Arial" panose="020B0604020202020204" pitchFamily="34" charset="0"/>
              <a:buChar char="•"/>
            </a:pPr>
            <a:r>
              <a:rPr lang="en-US" altLang="en-US" sz="4400" dirty="0">
                <a:solidFill>
                  <a:srgbClr val="000630"/>
                </a:solidFill>
                <a:latin typeface="Arial" panose="020B0604020202020204" pitchFamily="34" charset="0"/>
                <a:cs typeface="Arial" panose="020B0604020202020204" pitchFamily="34" charset="0"/>
              </a:rPr>
              <a:t>Subtitle: 70+ pts</a:t>
            </a:r>
          </a:p>
          <a:p>
            <a:pPr marL="2400300" lvl="4" indent="-571500">
              <a:buFont typeface="Arial" panose="020B0604020202020204" pitchFamily="34" charset="0"/>
              <a:buChar char="•"/>
            </a:pPr>
            <a:r>
              <a:rPr lang="en-US" altLang="en-US" sz="4400" dirty="0">
                <a:solidFill>
                  <a:srgbClr val="000630"/>
                </a:solidFill>
                <a:latin typeface="Arial" panose="020B0604020202020204" pitchFamily="34" charset="0"/>
                <a:cs typeface="Arial" panose="020B0604020202020204" pitchFamily="34" charset="0"/>
              </a:rPr>
              <a:t>Names of presenters and institutions: 50 pts</a:t>
            </a:r>
          </a:p>
          <a:p>
            <a:pPr marL="2400300" lvl="4" indent="-571500">
              <a:buFont typeface="Arial" panose="020B0604020202020204" pitchFamily="34" charset="0"/>
              <a:buChar char="•"/>
            </a:pPr>
            <a:r>
              <a:rPr lang="en-US" altLang="en-US" sz="4400" dirty="0">
                <a:solidFill>
                  <a:srgbClr val="000630"/>
                </a:solidFill>
                <a:latin typeface="Arial" panose="020B0604020202020204" pitchFamily="34" charset="0"/>
                <a:cs typeface="Arial" panose="020B0604020202020204" pitchFamily="34" charset="0"/>
              </a:rPr>
              <a:t>Section headings: 72+ pts</a:t>
            </a:r>
          </a:p>
          <a:p>
            <a:pPr marL="2400300" lvl="4" indent="-571500">
              <a:buFont typeface="Arial" panose="020B0604020202020204" pitchFamily="34" charset="0"/>
              <a:buChar char="•"/>
            </a:pPr>
            <a:r>
              <a:rPr lang="en-US" altLang="en-US" sz="4400" dirty="0">
                <a:solidFill>
                  <a:srgbClr val="000630"/>
                </a:solidFill>
                <a:latin typeface="Arial" panose="020B0604020202020204" pitchFamily="34" charset="0"/>
                <a:cs typeface="Arial" panose="020B0604020202020204" pitchFamily="34" charset="0"/>
              </a:rPr>
              <a:t>General texts: 44+</a:t>
            </a:r>
          </a:p>
          <a:p>
            <a:pPr marL="2400300" lvl="4" indent="-571500">
              <a:buFont typeface="Arial" panose="020B0604020202020204" pitchFamily="34" charset="0"/>
              <a:buChar char="•"/>
            </a:pPr>
            <a:r>
              <a:rPr lang="en-US" altLang="en-US" sz="4400" dirty="0">
                <a:solidFill>
                  <a:srgbClr val="000630"/>
                </a:solidFill>
                <a:latin typeface="Arial" panose="020B0604020202020204" pitchFamily="34" charset="0"/>
                <a:cs typeface="Arial" panose="020B0604020202020204" pitchFamily="34" charset="0"/>
              </a:rPr>
              <a:t>Captions: 35+ pts</a:t>
            </a:r>
            <a:endParaRPr lang="en-US" sz="4400" dirty="0">
              <a:solidFill>
                <a:srgbClr val="000630"/>
              </a:solidFill>
              <a:latin typeface="Arial"/>
              <a:ea typeface="Open Sans" panose="020B0606030504020204" pitchFamily="34" charset="0"/>
              <a:cs typeface="Arial"/>
            </a:endParaRPr>
          </a:p>
          <a:p>
            <a:pPr marL="1028700" lvl="1" indent="-571500" defTabSz="2194514">
              <a:buFont typeface="Arial" panose="020B0604020202020204" pitchFamily="34" charset="0"/>
              <a:buChar char="•"/>
              <a:defRPr/>
            </a:pPr>
            <a:r>
              <a:rPr lang="en-US" sz="4800" dirty="0">
                <a:solidFill>
                  <a:srgbClr val="000630"/>
                </a:solidFill>
                <a:latin typeface="Arial"/>
                <a:ea typeface="Open Sans" panose="020B0606030504020204" pitchFamily="34" charset="0"/>
                <a:cs typeface="Arial"/>
              </a:rPr>
              <a:t>Use</a:t>
            </a:r>
            <a:r>
              <a:rPr lang="en-US" sz="4800" b="1" dirty="0">
                <a:solidFill>
                  <a:srgbClr val="000630"/>
                </a:solidFill>
                <a:latin typeface="Arial"/>
                <a:ea typeface="Open Sans" panose="020B0606030504020204" pitchFamily="34" charset="0"/>
                <a:cs typeface="Arial"/>
              </a:rPr>
              <a:t> bold </a:t>
            </a:r>
            <a:r>
              <a:rPr lang="en-US" sz="4800" dirty="0">
                <a:solidFill>
                  <a:srgbClr val="000630"/>
                </a:solidFill>
                <a:latin typeface="Arial"/>
                <a:ea typeface="Open Sans" panose="020B0606030504020204" pitchFamily="34" charset="0"/>
                <a:cs typeface="Arial"/>
              </a:rPr>
              <a:t>or </a:t>
            </a:r>
            <a:r>
              <a:rPr lang="en-US" sz="4800" i="1" dirty="0">
                <a:solidFill>
                  <a:srgbClr val="000630"/>
                </a:solidFill>
                <a:latin typeface="Arial"/>
                <a:ea typeface="Open Sans" panose="020B0606030504020204" pitchFamily="34" charset="0"/>
                <a:cs typeface="Arial"/>
              </a:rPr>
              <a:t>italics</a:t>
            </a:r>
            <a:r>
              <a:rPr lang="en-US" sz="4800" dirty="0">
                <a:solidFill>
                  <a:srgbClr val="000630"/>
                </a:solidFill>
                <a:latin typeface="Arial"/>
                <a:ea typeface="Open Sans" panose="020B0606030504020204" pitchFamily="34" charset="0"/>
                <a:cs typeface="Arial"/>
              </a:rPr>
              <a:t> strategically to emphasize important information</a:t>
            </a:r>
          </a:p>
          <a:p>
            <a:pPr marL="1028700" lvl="1" indent="-571500" defTabSz="2194514">
              <a:buFont typeface="Arial" panose="020B0604020202020204" pitchFamily="34" charset="0"/>
              <a:buChar char="•"/>
              <a:defRPr/>
            </a:pPr>
            <a:r>
              <a:rPr lang="en-US" sz="4800" dirty="0">
                <a:solidFill>
                  <a:srgbClr val="000630"/>
                </a:solidFill>
                <a:latin typeface="Arial"/>
                <a:ea typeface="Open Sans" panose="020B0606030504020204" pitchFamily="34" charset="0"/>
                <a:cs typeface="Arial"/>
              </a:rPr>
              <a:t>Use bullet points and nesting; for example:</a:t>
            </a:r>
          </a:p>
          <a:p>
            <a:pPr marL="2571750" lvl="4" indent="-742950" defTabSz="2194514">
              <a:buFont typeface="Arial" panose="020B0604020202020204" pitchFamily="34" charset="0"/>
              <a:buChar char="•"/>
              <a:defRPr/>
            </a:pPr>
            <a:r>
              <a:rPr lang="en-US" sz="4400" i="1" dirty="0">
                <a:solidFill>
                  <a:srgbClr val="000630"/>
                </a:solidFill>
                <a:latin typeface="Arial"/>
                <a:ea typeface="Open Sans" panose="020B0606030504020204" pitchFamily="34" charset="0"/>
                <a:cs typeface="Arial"/>
              </a:rPr>
              <a:t>Item 1</a:t>
            </a:r>
          </a:p>
          <a:p>
            <a:pPr marL="3028950" lvl="5" indent="-742950" defTabSz="2194514">
              <a:buFont typeface="Arial" panose="020B0604020202020204" pitchFamily="34" charset="0"/>
              <a:buChar char="•"/>
              <a:defRPr/>
            </a:pPr>
            <a:r>
              <a:rPr lang="en-US" sz="4400" i="1" dirty="0">
                <a:solidFill>
                  <a:srgbClr val="000630"/>
                </a:solidFill>
                <a:latin typeface="Arial"/>
                <a:ea typeface="Open Sans" panose="020B0606030504020204" pitchFamily="34" charset="0"/>
                <a:cs typeface="Arial"/>
              </a:rPr>
              <a:t>Item 1-1</a:t>
            </a:r>
          </a:p>
          <a:p>
            <a:pPr marL="3028950" lvl="5" indent="-742950" defTabSz="2194514">
              <a:buFont typeface="Arial" panose="020B0604020202020204" pitchFamily="34" charset="0"/>
              <a:buChar char="•"/>
              <a:defRPr/>
            </a:pPr>
            <a:r>
              <a:rPr lang="en-US" sz="4400" i="1" dirty="0">
                <a:solidFill>
                  <a:srgbClr val="000630"/>
                </a:solidFill>
                <a:latin typeface="Arial"/>
                <a:ea typeface="Open Sans" panose="020B0606030504020204" pitchFamily="34" charset="0"/>
                <a:cs typeface="Arial"/>
              </a:rPr>
              <a:t>Item 1-2</a:t>
            </a:r>
          </a:p>
          <a:p>
            <a:pPr lvl="1" defTabSz="2194514">
              <a:defRPr/>
            </a:pPr>
            <a:endParaRPr lang="en-US" sz="4400" dirty="0">
              <a:solidFill>
                <a:srgbClr val="000630"/>
              </a:solidFill>
              <a:latin typeface="Arial"/>
              <a:cs typeface="Arial"/>
            </a:endParaRPr>
          </a:p>
          <a:p>
            <a:pPr marL="981075" lvl="1" indent="-914400" defTabSz="2194514">
              <a:buFont typeface="+mj-lt"/>
              <a:buAutoNum type="arabicPeriod" startAt="2"/>
              <a:defRPr/>
            </a:pPr>
            <a:r>
              <a:rPr lang="en-US" sz="5400" b="1" dirty="0">
                <a:solidFill>
                  <a:srgbClr val="000630"/>
                </a:solidFill>
                <a:latin typeface="Arial"/>
                <a:cs typeface="Arial"/>
              </a:rPr>
              <a:t>CHOOSE COLORS CAREFULLY AND MINIMALLY</a:t>
            </a:r>
          </a:p>
          <a:p>
            <a:pPr marL="1485900" lvl="2" indent="-571500" defTabSz="2194514">
              <a:buFont typeface="Arial" panose="020B0604020202020204" pitchFamily="34" charset="0"/>
              <a:buChar char="•"/>
              <a:defRPr/>
            </a:pPr>
            <a:r>
              <a:rPr lang="en-US" sz="4800" dirty="0">
                <a:solidFill>
                  <a:srgbClr val="000630"/>
                </a:solidFill>
                <a:latin typeface="Arial"/>
                <a:cs typeface="Arial"/>
              </a:rPr>
              <a:t>For virtual poster presentations, use a </a:t>
            </a:r>
            <a:r>
              <a:rPr lang="en-CA" sz="4800" dirty="0">
                <a:solidFill>
                  <a:srgbClr val="000630"/>
                </a:solidFill>
                <a:latin typeface="Arial"/>
                <a:cs typeface="Arial"/>
              </a:rPr>
              <a:t>light-coloured background and darker-coloured fonts. Choose no more than 2–3 main colours.</a:t>
            </a:r>
            <a:endParaRPr lang="en-CA" sz="4800" i="1" dirty="0">
              <a:solidFill>
                <a:srgbClr val="000630"/>
              </a:solidFill>
              <a:latin typeface="Arial"/>
              <a:cs typeface="Arial"/>
            </a:endParaRPr>
          </a:p>
          <a:p>
            <a:pPr marL="1485900" lvl="2" indent="-571500" defTabSz="2194514">
              <a:buFont typeface="Arial" panose="020B0604020202020204" pitchFamily="34" charset="0"/>
              <a:buChar char="•"/>
              <a:defRPr/>
            </a:pPr>
            <a:r>
              <a:rPr lang="en-US" sz="4800" dirty="0">
                <a:solidFill>
                  <a:srgbClr val="000630"/>
                </a:solidFill>
                <a:latin typeface="Arial"/>
                <a:cs typeface="Arial"/>
              </a:rPr>
              <a:t>Don’t use unnecessary text decorations </a:t>
            </a:r>
            <a:br>
              <a:rPr lang="en-US" sz="4800" dirty="0">
                <a:solidFill>
                  <a:srgbClr val="000630"/>
                </a:solidFill>
                <a:latin typeface="Arial"/>
                <a:cs typeface="Arial"/>
              </a:rPr>
            </a:br>
            <a:r>
              <a:rPr lang="en-US" sz="4800" dirty="0">
                <a:solidFill>
                  <a:srgbClr val="000630"/>
                </a:solidFill>
                <a:latin typeface="Arial"/>
                <a:cs typeface="Arial"/>
              </a:rPr>
              <a:t>(e.g.,                 )</a:t>
            </a:r>
            <a:endParaRPr lang="en-US" sz="4400" dirty="0">
              <a:solidFill>
                <a:srgbClr val="000630"/>
              </a:solidFill>
              <a:latin typeface="Arial"/>
              <a:ea typeface="Open Sans" panose="020B0606030504020204" pitchFamily="34" charset="0"/>
              <a:cs typeface="Arial"/>
            </a:endParaRPr>
          </a:p>
          <a:p>
            <a:pPr lvl="1" defTabSz="2194514">
              <a:defRPr/>
            </a:pPr>
            <a:endParaRPr lang="en-US" sz="4400" dirty="0">
              <a:solidFill>
                <a:srgbClr val="000630"/>
              </a:solidFill>
              <a:latin typeface="Arial"/>
              <a:ea typeface="Open Sans" panose="020B0606030504020204" pitchFamily="34" charset="0"/>
              <a:cs typeface="Arial"/>
            </a:endParaRPr>
          </a:p>
          <a:p>
            <a:pPr marL="914400" indent="-914400" defTabSz="2194514" fontAlgn="auto">
              <a:spcBef>
                <a:spcPts val="0"/>
              </a:spcBef>
              <a:spcAft>
                <a:spcPts val="0"/>
              </a:spcAft>
              <a:buFont typeface="+mj-lt"/>
              <a:buAutoNum type="arabicPeriod" startAt="3"/>
              <a:defRPr/>
            </a:pPr>
            <a:r>
              <a:rPr lang="en-US" sz="5400" b="1" dirty="0">
                <a:solidFill>
                  <a:srgbClr val="000630"/>
                </a:solidFill>
                <a:latin typeface="Arial"/>
                <a:cs typeface="Arial"/>
              </a:rPr>
              <a:t>USE VISUALS WHEN POSSIBLE</a:t>
            </a:r>
            <a:endParaRPr lang="en-US" sz="5400" dirty="0">
              <a:solidFill>
                <a:srgbClr val="000630"/>
              </a:solidFill>
              <a:latin typeface="Arial"/>
              <a:cs typeface="Arial"/>
            </a:endParaRPr>
          </a:p>
          <a:p>
            <a:pPr marL="1200150" lvl="1" indent="-742950" defTabSz="2194514">
              <a:buFont typeface="Arial" panose="020B0604020202020204" pitchFamily="34" charset="0"/>
              <a:buChar char="•"/>
              <a:defRPr/>
            </a:pPr>
            <a:r>
              <a:rPr lang="en-US" sz="4800" dirty="0">
                <a:solidFill>
                  <a:srgbClr val="000630"/>
                </a:solidFill>
                <a:latin typeface="Arial"/>
                <a:ea typeface="Open Sans" panose="020B0606030504020204" pitchFamily="34" charset="0"/>
                <a:cs typeface="Arial"/>
              </a:rPr>
              <a:t>BUT please ensure that you have proper consent or rights to use and reproduce images you include (e.g., classroom data, artwork, etc.) </a:t>
            </a:r>
          </a:p>
          <a:p>
            <a:pPr marL="1200150" lvl="1" indent="-742950" defTabSz="2194514">
              <a:buFont typeface="Arial" panose="020B0604020202020204" pitchFamily="34" charset="0"/>
              <a:buChar char="•"/>
              <a:defRPr/>
            </a:pPr>
            <a:r>
              <a:rPr lang="en-US" sz="4800" dirty="0">
                <a:solidFill>
                  <a:srgbClr val="000630"/>
                </a:solidFill>
                <a:latin typeface="Arial"/>
                <a:ea typeface="Open Sans" panose="020B0606030504020204" pitchFamily="34" charset="0"/>
                <a:cs typeface="Arial"/>
              </a:rPr>
              <a:t>Keep word count at &lt;800 words. To check your word count: </a:t>
            </a:r>
          </a:p>
          <a:p>
            <a:pPr marL="1200150" lvl="1" indent="-742950" defTabSz="2194514">
              <a:buFont typeface="Arial" panose="020B0604020202020204" pitchFamily="34" charset="0"/>
              <a:buChar char="•"/>
              <a:defRPr/>
            </a:pPr>
            <a:endParaRPr lang="en-US" sz="2100" dirty="0">
              <a:solidFill>
                <a:srgbClr val="000630"/>
              </a:solidFill>
              <a:latin typeface="Arial"/>
              <a:ea typeface="Open Sans" panose="020B0606030504020204" pitchFamily="34" charset="0"/>
              <a:cs typeface="Arial"/>
            </a:endParaRPr>
          </a:p>
          <a:p>
            <a:pPr lvl="5" defTabSz="2194514">
              <a:defRPr/>
            </a:pPr>
            <a:r>
              <a:rPr lang="en-US" sz="4400" dirty="0">
                <a:solidFill>
                  <a:srgbClr val="000630"/>
                </a:solidFill>
                <a:latin typeface="Arial"/>
                <a:ea typeface="Open Sans" panose="020B0606030504020204" pitchFamily="34" charset="0"/>
                <a:cs typeface="Arial"/>
              </a:rPr>
              <a:t>“File” window→ Properties →  Statistics</a:t>
            </a:r>
          </a:p>
          <a:p>
            <a:pPr marL="1200150" lvl="1" indent="-742950" defTabSz="2194514">
              <a:buFont typeface="+mj-lt"/>
              <a:buAutoNum type="arabicPeriod" startAt="3"/>
              <a:defRPr/>
            </a:pPr>
            <a:endParaRPr lang="en-US" sz="4400" dirty="0">
              <a:solidFill>
                <a:srgbClr val="000630"/>
              </a:solidFill>
              <a:latin typeface="PT Sans" panose="020B0503020203020204" pitchFamily="34" charset="77"/>
              <a:ea typeface="Open Sans" panose="020B0606030504020204" pitchFamily="34" charset="0"/>
              <a:cs typeface="Open Sans" panose="020B0606030504020204" pitchFamily="34" charset="0"/>
            </a:endParaRPr>
          </a:p>
        </p:txBody>
      </p:sp>
      <p:sp>
        <p:nvSpPr>
          <p:cNvPr id="17" name="TextBox 16">
            <a:extLst>
              <a:ext uri="{FF2B5EF4-FFF2-40B4-BE49-F238E27FC236}">
                <a16:creationId xmlns:a16="http://schemas.microsoft.com/office/drawing/2014/main" id="{FE60C183-CD4D-0848-96AB-ED3B2DF9D957}"/>
              </a:ext>
            </a:extLst>
          </p:cNvPr>
          <p:cNvSpPr txBox="1"/>
          <p:nvPr/>
        </p:nvSpPr>
        <p:spPr>
          <a:xfrm>
            <a:off x="15274684" y="5571641"/>
            <a:ext cx="13224116" cy="25945564"/>
          </a:xfrm>
          <a:prstGeom prst="rect">
            <a:avLst/>
          </a:prstGeom>
          <a:noFill/>
        </p:spPr>
        <p:txBody>
          <a:bodyPr wrap="square" rtlCol="0">
            <a:spAutoFit/>
          </a:bodyPr>
          <a:lstStyle/>
          <a:p>
            <a:pPr defTabSz="2194514" fontAlgn="auto">
              <a:spcBef>
                <a:spcPts val="0"/>
              </a:spcBef>
              <a:spcAft>
                <a:spcPts val="0"/>
              </a:spcAft>
              <a:defRPr/>
            </a:pPr>
            <a:r>
              <a:rPr lang="en-US" sz="7200" b="1" dirty="0">
                <a:solidFill>
                  <a:srgbClr val="000630"/>
                </a:solidFill>
                <a:latin typeface="Arial"/>
                <a:cs typeface="Arial"/>
              </a:rPr>
              <a:t>INTRODUCTION</a:t>
            </a:r>
            <a:endParaRPr lang="en-US" sz="7200" dirty="0">
              <a:solidFill>
                <a:srgbClr val="000630"/>
              </a:solidFill>
              <a:latin typeface="Arial"/>
              <a:cs typeface="Arial"/>
            </a:endParaRPr>
          </a:p>
          <a:p>
            <a:pPr marL="1028700" lvl="1" indent="-571500" defTabSz="2194514">
              <a:buFont typeface="Arial" panose="020B0604020202020204" pitchFamily="34" charset="0"/>
              <a:buChar char="•"/>
              <a:defRPr/>
            </a:pPr>
            <a:r>
              <a:rPr lang="en-US" sz="4800" dirty="0">
                <a:solidFill>
                  <a:srgbClr val="000630"/>
                </a:solidFill>
                <a:latin typeface="Arial"/>
                <a:cs typeface="Arial"/>
              </a:rPr>
              <a:t>Identify the issue and introduce key terms</a:t>
            </a:r>
          </a:p>
          <a:p>
            <a:pPr marL="1028700" lvl="1" indent="-571500" defTabSz="2194514">
              <a:buFont typeface="Arial" panose="020B0604020202020204" pitchFamily="34" charset="0"/>
              <a:buChar char="•"/>
              <a:defRPr/>
            </a:pPr>
            <a:r>
              <a:rPr lang="en-US" sz="4800" dirty="0">
                <a:solidFill>
                  <a:srgbClr val="000630"/>
                </a:solidFill>
                <a:latin typeface="Arial"/>
                <a:cs typeface="Arial"/>
              </a:rPr>
              <a:t>Summarize the research background and gap/problem that warrants your research </a:t>
            </a:r>
          </a:p>
          <a:p>
            <a:pPr marL="1028700" lvl="1" indent="-571500" defTabSz="2194514">
              <a:buFont typeface="Arial" panose="020B0604020202020204" pitchFamily="34" charset="0"/>
              <a:buChar char="•"/>
              <a:defRPr/>
            </a:pPr>
            <a:r>
              <a:rPr lang="en-US" sz="4800" dirty="0">
                <a:solidFill>
                  <a:srgbClr val="000630"/>
                </a:solidFill>
                <a:latin typeface="Arial"/>
                <a:cs typeface="Arial"/>
              </a:rPr>
              <a:t>State the research question(s) and objective(s)</a:t>
            </a:r>
          </a:p>
          <a:p>
            <a:pPr lvl="1" defTabSz="2194514">
              <a:defRPr/>
            </a:pPr>
            <a:endParaRPr lang="en-US" sz="4800" dirty="0">
              <a:solidFill>
                <a:srgbClr val="000630"/>
              </a:solidFill>
              <a:latin typeface="Arial"/>
              <a:cs typeface="Arial"/>
            </a:endParaRPr>
          </a:p>
          <a:p>
            <a:pPr defTabSz="2194514" fontAlgn="auto">
              <a:spcBef>
                <a:spcPts val="0"/>
              </a:spcBef>
              <a:spcAft>
                <a:spcPts val="0"/>
              </a:spcAft>
              <a:defRPr/>
            </a:pPr>
            <a:r>
              <a:rPr lang="en-US" sz="7200" b="1" dirty="0">
                <a:solidFill>
                  <a:srgbClr val="000630"/>
                </a:solidFill>
                <a:latin typeface="Arial"/>
                <a:cs typeface="Arial"/>
              </a:rPr>
              <a:t>METHODS</a:t>
            </a:r>
            <a:endParaRPr lang="en-US" sz="7200" dirty="0">
              <a:solidFill>
                <a:srgbClr val="000630"/>
              </a:solidFill>
              <a:latin typeface="Arial"/>
              <a:cs typeface="Arial"/>
            </a:endParaRPr>
          </a:p>
          <a:p>
            <a:pPr marL="1028700" lvl="1" indent="-571500" defTabSz="2194514">
              <a:buFont typeface="Arial" panose="020B0604020202020204" pitchFamily="34" charset="0"/>
              <a:buChar char="•"/>
              <a:defRPr/>
            </a:pPr>
            <a:r>
              <a:rPr lang="en-US" sz="4800" dirty="0">
                <a:solidFill>
                  <a:srgbClr val="000630"/>
                </a:solidFill>
                <a:latin typeface="Arial"/>
                <a:cs typeface="Arial"/>
              </a:rPr>
              <a:t>Use visuals where possible, such as:</a:t>
            </a:r>
          </a:p>
          <a:p>
            <a:pPr marL="1943100" lvl="3" indent="-571500" defTabSz="2194514">
              <a:buFont typeface="Arial" panose="020B0604020202020204" pitchFamily="34" charset="0"/>
              <a:buChar char="•"/>
              <a:defRPr/>
            </a:pPr>
            <a:r>
              <a:rPr lang="en-US" sz="4800" dirty="0">
                <a:solidFill>
                  <a:srgbClr val="000630"/>
                </a:solidFill>
                <a:latin typeface="Arial"/>
                <a:cs typeface="Arial"/>
              </a:rPr>
              <a:t>Tables that summarize participant info</a:t>
            </a:r>
          </a:p>
          <a:p>
            <a:pPr marL="1943100" lvl="3" indent="-571500" defTabSz="2194514">
              <a:buFont typeface="Arial" panose="020B0604020202020204" pitchFamily="34" charset="0"/>
              <a:buChar char="•"/>
              <a:defRPr/>
            </a:pPr>
            <a:r>
              <a:rPr lang="en-US" sz="4800" dirty="0">
                <a:solidFill>
                  <a:srgbClr val="000630"/>
                </a:solidFill>
                <a:latin typeface="Arial"/>
                <a:cs typeface="Arial"/>
              </a:rPr>
              <a:t>Charts that show data collection and analysis procedures</a:t>
            </a:r>
          </a:p>
          <a:p>
            <a:pPr marL="1028700" lvl="1" indent="-571500" defTabSz="2194514">
              <a:buFont typeface="Arial" panose="020B0604020202020204" pitchFamily="34" charset="0"/>
              <a:buChar char="•"/>
              <a:defRPr/>
            </a:pPr>
            <a:r>
              <a:rPr lang="en-US" sz="4800" dirty="0">
                <a:solidFill>
                  <a:srgbClr val="000630"/>
                </a:solidFill>
                <a:latin typeface="Arial"/>
                <a:cs typeface="Arial"/>
              </a:rPr>
              <a:t>Supplement visuals with brief captions</a:t>
            </a:r>
          </a:p>
          <a:p>
            <a:pPr marL="1028700" lvl="1" indent="-571500" defTabSz="2194514">
              <a:buFont typeface="Arial" panose="020B0604020202020204" pitchFamily="34" charset="0"/>
              <a:buChar char="•"/>
              <a:defRPr/>
            </a:pPr>
            <a:r>
              <a:rPr lang="en-US" sz="4800" dirty="0">
                <a:solidFill>
                  <a:srgbClr val="000630"/>
                </a:solidFill>
                <a:latin typeface="Arial"/>
                <a:cs typeface="Arial"/>
              </a:rPr>
              <a:t>Try “Smart Art” to convert texts to visuals</a:t>
            </a:r>
            <a:endParaRPr lang="en-US" sz="4800" i="1" dirty="0">
              <a:solidFill>
                <a:srgbClr val="000630"/>
              </a:solidFill>
              <a:latin typeface="Arial"/>
              <a:cs typeface="Arial"/>
            </a:endParaRPr>
          </a:p>
          <a:p>
            <a:pPr marL="1028700" lvl="1" indent="-571500" defTabSz="2194514">
              <a:buFont typeface="Arial" panose="020B0604020202020204" pitchFamily="34" charset="0"/>
              <a:buChar char="•"/>
              <a:defRPr/>
            </a:pPr>
            <a:endParaRPr lang="en-US" sz="4800" dirty="0">
              <a:solidFill>
                <a:srgbClr val="000630"/>
              </a:solidFill>
              <a:latin typeface="Arial"/>
              <a:cs typeface="Arial"/>
            </a:endParaRPr>
          </a:p>
          <a:p>
            <a:pPr defTabSz="2194514" fontAlgn="auto">
              <a:spcBef>
                <a:spcPts val="0"/>
              </a:spcBef>
              <a:spcAft>
                <a:spcPts val="0"/>
              </a:spcAft>
              <a:defRPr/>
            </a:pPr>
            <a:r>
              <a:rPr lang="en-US" sz="7200" b="1" dirty="0">
                <a:solidFill>
                  <a:srgbClr val="000630"/>
                </a:solidFill>
                <a:latin typeface="Arial"/>
                <a:cs typeface="Arial"/>
              </a:rPr>
              <a:t>RESULTS/FINDINGS</a:t>
            </a:r>
            <a:endParaRPr lang="en-US" sz="7200" dirty="0">
              <a:solidFill>
                <a:srgbClr val="000630"/>
              </a:solidFill>
              <a:latin typeface="Arial"/>
              <a:cs typeface="Arial"/>
            </a:endParaRPr>
          </a:p>
          <a:p>
            <a:pPr marL="1028700" lvl="1" indent="-571500" defTabSz="2194514">
              <a:buFont typeface="Arial" panose="020B0604020202020204" pitchFamily="34" charset="0"/>
              <a:buChar char="•"/>
              <a:defRPr/>
            </a:pPr>
            <a:r>
              <a:rPr lang="en-US" sz="4800" dirty="0">
                <a:solidFill>
                  <a:srgbClr val="000630"/>
                </a:solidFill>
                <a:latin typeface="Arial"/>
                <a:cs typeface="Arial"/>
              </a:rPr>
              <a:t>Dedicate largest available space</a:t>
            </a:r>
          </a:p>
          <a:p>
            <a:pPr marL="1028700" lvl="1" indent="-571500" defTabSz="2194514">
              <a:buFont typeface="Arial" panose="020B0604020202020204" pitchFamily="34" charset="0"/>
              <a:buChar char="•"/>
              <a:defRPr/>
            </a:pPr>
            <a:r>
              <a:rPr lang="en-US" sz="4800" dirty="0">
                <a:solidFill>
                  <a:srgbClr val="000630"/>
                </a:solidFill>
                <a:latin typeface="Arial"/>
                <a:cs typeface="Arial"/>
              </a:rPr>
              <a:t>Present data visually when possible</a:t>
            </a:r>
            <a:br>
              <a:rPr lang="en-US" sz="4800" dirty="0">
                <a:solidFill>
                  <a:srgbClr val="000630"/>
                </a:solidFill>
                <a:latin typeface="Arial"/>
                <a:cs typeface="Arial"/>
              </a:rPr>
            </a:br>
            <a:r>
              <a:rPr lang="en-US" sz="4800" dirty="0">
                <a:solidFill>
                  <a:srgbClr val="000630"/>
                </a:solidFill>
                <a:latin typeface="Arial"/>
                <a:cs typeface="Arial"/>
              </a:rPr>
              <a:t>(e.g., graphs, charts, tables, photographs)</a:t>
            </a:r>
          </a:p>
          <a:p>
            <a:pPr marL="1028700" lvl="1" indent="-571500" defTabSz="2194514">
              <a:buFont typeface="Arial" panose="020B0604020202020204" pitchFamily="34" charset="0"/>
              <a:buChar char="•"/>
              <a:defRPr/>
            </a:pPr>
            <a:r>
              <a:rPr lang="en-US" sz="4800" dirty="0">
                <a:solidFill>
                  <a:srgbClr val="000630"/>
                </a:solidFill>
                <a:latin typeface="Arial"/>
                <a:cs typeface="Arial"/>
              </a:rPr>
              <a:t>Minimize the use of dense text paragraphs through the use of bullet points and </a:t>
            </a:r>
            <a:r>
              <a:rPr lang="en-US" sz="4800" dirty="0">
                <a:solidFill>
                  <a:srgbClr val="000630"/>
                </a:solidFill>
                <a:latin typeface="Arial"/>
                <a:ea typeface="Open Sans" panose="020B0606030504020204" pitchFamily="34" charset="0"/>
                <a:cs typeface="Arial"/>
              </a:rPr>
              <a:t>symbols  (e.g., → ↑ ↓)</a:t>
            </a:r>
            <a:endParaRPr lang="en-US" sz="4800" dirty="0">
              <a:solidFill>
                <a:srgbClr val="000630"/>
              </a:solidFill>
              <a:latin typeface="Arial"/>
              <a:cs typeface="Arial"/>
            </a:endParaRPr>
          </a:p>
          <a:p>
            <a:pPr marL="1028700" lvl="1" indent="-571500" defTabSz="2194514">
              <a:buFont typeface="Arial" panose="020B0604020202020204" pitchFamily="34" charset="0"/>
              <a:buChar char="•"/>
              <a:defRPr/>
            </a:pPr>
            <a:r>
              <a:rPr lang="en-US" sz="4800" dirty="0">
                <a:solidFill>
                  <a:srgbClr val="000630"/>
                </a:solidFill>
                <a:latin typeface="Arial"/>
                <a:cs typeface="Arial"/>
              </a:rPr>
              <a:t>Apply bigger font size to textual data (e.g., narratives, excerpts, spoken utterances)</a:t>
            </a:r>
          </a:p>
          <a:p>
            <a:pPr marL="1028700" lvl="1" indent="-571500" defTabSz="2194514">
              <a:buFont typeface="Arial" panose="020B0604020202020204" pitchFamily="34" charset="0"/>
              <a:buChar char="•"/>
              <a:defRPr/>
            </a:pPr>
            <a:endParaRPr lang="en-US" sz="4800" dirty="0">
              <a:solidFill>
                <a:srgbClr val="000630"/>
              </a:solidFill>
              <a:latin typeface="Arial"/>
              <a:cs typeface="Arial"/>
            </a:endParaRPr>
          </a:p>
          <a:p>
            <a:pPr defTabSz="2194514" fontAlgn="auto">
              <a:spcBef>
                <a:spcPts val="0"/>
              </a:spcBef>
              <a:spcAft>
                <a:spcPts val="0"/>
              </a:spcAft>
              <a:defRPr/>
            </a:pPr>
            <a:r>
              <a:rPr lang="en-US" sz="7200" b="1" dirty="0">
                <a:solidFill>
                  <a:srgbClr val="000630"/>
                </a:solidFill>
                <a:latin typeface="Arial"/>
                <a:cs typeface="Arial"/>
              </a:rPr>
              <a:t>DISCUSSION</a:t>
            </a:r>
            <a:endParaRPr lang="en-US" sz="7200" dirty="0">
              <a:solidFill>
                <a:srgbClr val="000630"/>
              </a:solidFill>
              <a:latin typeface="Arial"/>
              <a:cs typeface="Arial"/>
            </a:endParaRPr>
          </a:p>
          <a:p>
            <a:pPr marL="1028700" lvl="1" indent="-571500" defTabSz="2194514">
              <a:buFont typeface="Arial" panose="020B0604020202020204" pitchFamily="34" charset="0"/>
              <a:buChar char="•"/>
              <a:defRPr/>
            </a:pPr>
            <a:r>
              <a:rPr lang="en-US" sz="4800" dirty="0">
                <a:solidFill>
                  <a:srgbClr val="000630"/>
                </a:solidFill>
                <a:latin typeface="Arial"/>
                <a:cs typeface="Arial"/>
              </a:rPr>
              <a:t>Briefly interpret the results/findings</a:t>
            </a:r>
          </a:p>
          <a:p>
            <a:pPr marL="1028700" lvl="1" indent="-571500" defTabSz="2194514">
              <a:buFont typeface="Arial" panose="020B0604020202020204" pitchFamily="34" charset="0"/>
              <a:buChar char="•"/>
              <a:defRPr/>
            </a:pPr>
            <a:r>
              <a:rPr lang="en-US" sz="4800" dirty="0">
                <a:solidFill>
                  <a:srgbClr val="000630"/>
                </a:solidFill>
                <a:latin typeface="Arial"/>
                <a:cs typeface="Arial"/>
              </a:rPr>
              <a:t>Provide implications for research, pedagogy,  and/or policy</a:t>
            </a:r>
          </a:p>
          <a:p>
            <a:pPr lvl="2" defTabSz="2194514">
              <a:defRPr/>
            </a:pPr>
            <a:endParaRPr lang="en-US" sz="4800" i="1" dirty="0">
              <a:solidFill>
                <a:srgbClr val="000630"/>
              </a:solidFill>
              <a:latin typeface="Arial"/>
              <a:cs typeface="Arial"/>
            </a:endParaRPr>
          </a:p>
          <a:p>
            <a:pPr defTabSz="2194514" fontAlgn="auto">
              <a:spcBef>
                <a:spcPts val="0"/>
              </a:spcBef>
              <a:spcAft>
                <a:spcPts val="0"/>
              </a:spcAft>
              <a:defRPr/>
            </a:pPr>
            <a:r>
              <a:rPr lang="en-US" sz="7200" b="1" dirty="0">
                <a:solidFill>
                  <a:srgbClr val="000630"/>
                </a:solidFill>
                <a:latin typeface="Arial"/>
                <a:cs typeface="Arial"/>
              </a:rPr>
              <a:t>INCLUDE SELECTED REFERENCES</a:t>
            </a:r>
            <a:endParaRPr lang="en-US" sz="7200" dirty="0">
              <a:solidFill>
                <a:srgbClr val="000630"/>
              </a:solidFill>
              <a:latin typeface="Arial"/>
              <a:cs typeface="Arial"/>
            </a:endParaRPr>
          </a:p>
        </p:txBody>
      </p:sp>
      <p:sp>
        <p:nvSpPr>
          <p:cNvPr id="16" name="Rectangle 15">
            <a:extLst>
              <a:ext uri="{FF2B5EF4-FFF2-40B4-BE49-F238E27FC236}">
                <a16:creationId xmlns:a16="http://schemas.microsoft.com/office/drawing/2014/main" id="{AC5ACC47-B904-1848-AAD8-B903E368C710}"/>
              </a:ext>
            </a:extLst>
          </p:cNvPr>
          <p:cNvSpPr/>
          <p:nvPr/>
        </p:nvSpPr>
        <p:spPr>
          <a:xfrm>
            <a:off x="31775400" y="24233599"/>
            <a:ext cx="3340937" cy="923330"/>
          </a:xfrm>
          <a:prstGeom prst="rect">
            <a:avLst/>
          </a:prstGeom>
          <a:noFill/>
        </p:spPr>
        <p:txBody>
          <a:bodyPr wrap="square" lIns="91440" tIns="45720" rIns="91440" bIns="45720">
            <a:spAutoFit/>
          </a:bodyPr>
          <a:lstStyle/>
          <a:p>
            <a:pPr algn="ctr"/>
            <a:r>
              <a:rPr lang="en-US" sz="5400" b="1" cap="none" spc="0" dirty="0">
                <a:ln w="22225">
                  <a:solidFill>
                    <a:schemeClr val="accent2"/>
                  </a:solidFill>
                  <a:prstDash val="solid"/>
                </a:ln>
                <a:solidFill>
                  <a:schemeClr val="accent2">
                    <a:lumMod val="40000"/>
                    <a:lumOff val="60000"/>
                  </a:schemeClr>
                </a:solidFill>
                <a:effectLst/>
              </a:rPr>
              <a:t>WordArt</a:t>
            </a:r>
          </a:p>
        </p:txBody>
      </p:sp>
      <p:sp>
        <p:nvSpPr>
          <p:cNvPr id="19" name="TextBox 18">
            <a:extLst>
              <a:ext uri="{FF2B5EF4-FFF2-40B4-BE49-F238E27FC236}">
                <a16:creationId xmlns:a16="http://schemas.microsoft.com/office/drawing/2014/main" id="{11AAB7F3-17DD-8B48-885D-D738ABFE7774}"/>
              </a:ext>
            </a:extLst>
          </p:cNvPr>
          <p:cNvSpPr txBox="1"/>
          <p:nvPr/>
        </p:nvSpPr>
        <p:spPr>
          <a:xfrm>
            <a:off x="16303384" y="31781950"/>
            <a:ext cx="11284432" cy="707886"/>
          </a:xfrm>
          <a:prstGeom prst="rect">
            <a:avLst/>
          </a:prstGeom>
          <a:noFill/>
        </p:spPr>
        <p:txBody>
          <a:bodyPr wrap="square" rtlCol="0" anchor="t">
            <a:spAutoFit/>
          </a:bodyPr>
          <a:lstStyle/>
          <a:p>
            <a:r>
              <a:rPr lang="en-US" sz="4000" dirty="0">
                <a:solidFill>
                  <a:schemeClr val="bg1"/>
                </a:solidFill>
                <a:latin typeface="Arial" panose="020B0604020202020204" pitchFamily="34" charset="0"/>
                <a:cs typeface="Arial" panose="020B0604020202020204" pitchFamily="34" charset="0"/>
              </a:rPr>
              <a:t>Contact information of corresponding author(s)</a:t>
            </a:r>
          </a:p>
        </p:txBody>
      </p:sp>
      <p:sp>
        <p:nvSpPr>
          <p:cNvPr id="20" name="Rectangle 19">
            <a:extLst>
              <a:ext uri="{FF2B5EF4-FFF2-40B4-BE49-F238E27FC236}">
                <a16:creationId xmlns:a16="http://schemas.microsoft.com/office/drawing/2014/main" id="{1A99FD8E-1A09-C54F-AED6-634A9CC85F63}"/>
              </a:ext>
            </a:extLst>
          </p:cNvPr>
          <p:cNvSpPr/>
          <p:nvPr/>
        </p:nvSpPr>
        <p:spPr>
          <a:xfrm>
            <a:off x="1358414" y="29865232"/>
            <a:ext cx="9482991" cy="2767532"/>
          </a:xfrm>
          <a:prstGeom prst="rect">
            <a:avLst/>
          </a:prstGeom>
          <a:solidFill>
            <a:srgbClr val="332C51"/>
          </a:solidFill>
          <a:ln w="76200">
            <a:solidFill>
              <a:schemeClr val="bg1"/>
            </a:solidFill>
            <a:extLst>
              <a:ext uri="{C807C97D-BFC1-408E-A445-0C87EB9F89A2}">
                <ask:lineSketchStyleProps xmlns:ask="http://schemas.microsoft.com/office/drawing/2018/sketchyshapes" sd="1219033472">
                  <a:custGeom>
                    <a:avLst/>
                    <a:gdLst>
                      <a:gd name="connsiteX0" fmla="*/ 0 w 7715250"/>
                      <a:gd name="connsiteY0" fmla="*/ 0 h 2063950"/>
                      <a:gd name="connsiteX1" fmla="*/ 516328 w 7715250"/>
                      <a:gd name="connsiteY1" fmla="*/ 0 h 2063950"/>
                      <a:gd name="connsiteX2" fmla="*/ 1186962 w 7715250"/>
                      <a:gd name="connsiteY2" fmla="*/ 0 h 2063950"/>
                      <a:gd name="connsiteX3" fmla="*/ 1626137 w 7715250"/>
                      <a:gd name="connsiteY3" fmla="*/ 0 h 2063950"/>
                      <a:gd name="connsiteX4" fmla="*/ 2219618 w 7715250"/>
                      <a:gd name="connsiteY4" fmla="*/ 0 h 2063950"/>
                      <a:gd name="connsiteX5" fmla="*/ 2890251 w 7715250"/>
                      <a:gd name="connsiteY5" fmla="*/ 0 h 2063950"/>
                      <a:gd name="connsiteX6" fmla="*/ 3252275 w 7715250"/>
                      <a:gd name="connsiteY6" fmla="*/ 0 h 2063950"/>
                      <a:gd name="connsiteX7" fmla="*/ 3614298 w 7715250"/>
                      <a:gd name="connsiteY7" fmla="*/ 0 h 2063950"/>
                      <a:gd name="connsiteX8" fmla="*/ 4362084 w 7715250"/>
                      <a:gd name="connsiteY8" fmla="*/ 0 h 2063950"/>
                      <a:gd name="connsiteX9" fmla="*/ 4955564 w 7715250"/>
                      <a:gd name="connsiteY9" fmla="*/ 0 h 2063950"/>
                      <a:gd name="connsiteX10" fmla="*/ 5317588 w 7715250"/>
                      <a:gd name="connsiteY10" fmla="*/ 0 h 2063950"/>
                      <a:gd name="connsiteX11" fmla="*/ 5911068 w 7715250"/>
                      <a:gd name="connsiteY11" fmla="*/ 0 h 2063950"/>
                      <a:gd name="connsiteX12" fmla="*/ 6658854 w 7715250"/>
                      <a:gd name="connsiteY12" fmla="*/ 0 h 2063950"/>
                      <a:gd name="connsiteX13" fmla="*/ 7175183 w 7715250"/>
                      <a:gd name="connsiteY13" fmla="*/ 0 h 2063950"/>
                      <a:gd name="connsiteX14" fmla="*/ 7715250 w 7715250"/>
                      <a:gd name="connsiteY14" fmla="*/ 0 h 2063950"/>
                      <a:gd name="connsiteX15" fmla="*/ 7715250 w 7715250"/>
                      <a:gd name="connsiteY15" fmla="*/ 515988 h 2063950"/>
                      <a:gd name="connsiteX16" fmla="*/ 7715250 w 7715250"/>
                      <a:gd name="connsiteY16" fmla="*/ 1073254 h 2063950"/>
                      <a:gd name="connsiteX17" fmla="*/ 7715250 w 7715250"/>
                      <a:gd name="connsiteY17" fmla="*/ 1589242 h 2063950"/>
                      <a:gd name="connsiteX18" fmla="*/ 7715250 w 7715250"/>
                      <a:gd name="connsiteY18" fmla="*/ 2063950 h 2063950"/>
                      <a:gd name="connsiteX19" fmla="*/ 7198922 w 7715250"/>
                      <a:gd name="connsiteY19" fmla="*/ 2063950 h 2063950"/>
                      <a:gd name="connsiteX20" fmla="*/ 6759746 w 7715250"/>
                      <a:gd name="connsiteY20" fmla="*/ 2063950 h 2063950"/>
                      <a:gd name="connsiteX21" fmla="*/ 6011960 w 7715250"/>
                      <a:gd name="connsiteY21" fmla="*/ 2063950 h 2063950"/>
                      <a:gd name="connsiteX22" fmla="*/ 5418479 w 7715250"/>
                      <a:gd name="connsiteY22" fmla="*/ 2063950 h 2063950"/>
                      <a:gd name="connsiteX23" fmla="*/ 5056456 w 7715250"/>
                      <a:gd name="connsiteY23" fmla="*/ 2063950 h 2063950"/>
                      <a:gd name="connsiteX24" fmla="*/ 4462975 w 7715250"/>
                      <a:gd name="connsiteY24" fmla="*/ 2063950 h 2063950"/>
                      <a:gd name="connsiteX25" fmla="*/ 3946647 w 7715250"/>
                      <a:gd name="connsiteY25" fmla="*/ 2063950 h 2063950"/>
                      <a:gd name="connsiteX26" fmla="*/ 3430319 w 7715250"/>
                      <a:gd name="connsiteY26" fmla="*/ 2063950 h 2063950"/>
                      <a:gd name="connsiteX27" fmla="*/ 2913991 w 7715250"/>
                      <a:gd name="connsiteY27" fmla="*/ 2063950 h 2063950"/>
                      <a:gd name="connsiteX28" fmla="*/ 2397662 w 7715250"/>
                      <a:gd name="connsiteY28" fmla="*/ 2063950 h 2063950"/>
                      <a:gd name="connsiteX29" fmla="*/ 1727029 w 7715250"/>
                      <a:gd name="connsiteY29" fmla="*/ 2063950 h 2063950"/>
                      <a:gd name="connsiteX30" fmla="*/ 1133548 w 7715250"/>
                      <a:gd name="connsiteY30" fmla="*/ 2063950 h 2063950"/>
                      <a:gd name="connsiteX31" fmla="*/ 771525 w 7715250"/>
                      <a:gd name="connsiteY31" fmla="*/ 2063950 h 2063950"/>
                      <a:gd name="connsiteX32" fmla="*/ 0 w 7715250"/>
                      <a:gd name="connsiteY32" fmla="*/ 2063950 h 2063950"/>
                      <a:gd name="connsiteX33" fmla="*/ 0 w 7715250"/>
                      <a:gd name="connsiteY33" fmla="*/ 1527323 h 2063950"/>
                      <a:gd name="connsiteX34" fmla="*/ 0 w 7715250"/>
                      <a:gd name="connsiteY34" fmla="*/ 970057 h 2063950"/>
                      <a:gd name="connsiteX35" fmla="*/ 0 w 7715250"/>
                      <a:gd name="connsiteY35" fmla="*/ 515988 h 2063950"/>
                      <a:gd name="connsiteX36" fmla="*/ 0 w 7715250"/>
                      <a:gd name="connsiteY36" fmla="*/ 0 h 2063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7715250" h="2063950" fill="none" extrusionOk="0">
                        <a:moveTo>
                          <a:pt x="0" y="0"/>
                        </a:moveTo>
                        <a:cubicBezTo>
                          <a:pt x="133357" y="-22101"/>
                          <a:pt x="272552" y="19501"/>
                          <a:pt x="516328" y="0"/>
                        </a:cubicBezTo>
                        <a:cubicBezTo>
                          <a:pt x="760104" y="-19501"/>
                          <a:pt x="948318" y="3044"/>
                          <a:pt x="1186962" y="0"/>
                        </a:cubicBezTo>
                        <a:cubicBezTo>
                          <a:pt x="1425606" y="-3044"/>
                          <a:pt x="1499310" y="35572"/>
                          <a:pt x="1626137" y="0"/>
                        </a:cubicBezTo>
                        <a:cubicBezTo>
                          <a:pt x="1752965" y="-35572"/>
                          <a:pt x="1932495" y="17137"/>
                          <a:pt x="2219618" y="0"/>
                        </a:cubicBezTo>
                        <a:cubicBezTo>
                          <a:pt x="2506741" y="-17137"/>
                          <a:pt x="2576418" y="49422"/>
                          <a:pt x="2890251" y="0"/>
                        </a:cubicBezTo>
                        <a:cubicBezTo>
                          <a:pt x="3204084" y="-49422"/>
                          <a:pt x="3071855" y="19813"/>
                          <a:pt x="3252275" y="0"/>
                        </a:cubicBezTo>
                        <a:cubicBezTo>
                          <a:pt x="3432695" y="-19813"/>
                          <a:pt x="3434694" y="2969"/>
                          <a:pt x="3614298" y="0"/>
                        </a:cubicBezTo>
                        <a:cubicBezTo>
                          <a:pt x="3793902" y="-2969"/>
                          <a:pt x="4019373" y="5549"/>
                          <a:pt x="4362084" y="0"/>
                        </a:cubicBezTo>
                        <a:cubicBezTo>
                          <a:pt x="4704795" y="-5549"/>
                          <a:pt x="4782333" y="23443"/>
                          <a:pt x="4955564" y="0"/>
                        </a:cubicBezTo>
                        <a:cubicBezTo>
                          <a:pt x="5128795" y="-23443"/>
                          <a:pt x="5142872" y="34159"/>
                          <a:pt x="5317588" y="0"/>
                        </a:cubicBezTo>
                        <a:cubicBezTo>
                          <a:pt x="5492304" y="-34159"/>
                          <a:pt x="5659070" y="26037"/>
                          <a:pt x="5911068" y="0"/>
                        </a:cubicBezTo>
                        <a:cubicBezTo>
                          <a:pt x="6163066" y="-26037"/>
                          <a:pt x="6497186" y="82707"/>
                          <a:pt x="6658854" y="0"/>
                        </a:cubicBezTo>
                        <a:cubicBezTo>
                          <a:pt x="6820522" y="-82707"/>
                          <a:pt x="6947168" y="2634"/>
                          <a:pt x="7175183" y="0"/>
                        </a:cubicBezTo>
                        <a:cubicBezTo>
                          <a:pt x="7403198" y="-2634"/>
                          <a:pt x="7542415" y="63255"/>
                          <a:pt x="7715250" y="0"/>
                        </a:cubicBezTo>
                        <a:cubicBezTo>
                          <a:pt x="7720270" y="163841"/>
                          <a:pt x="7696009" y="396525"/>
                          <a:pt x="7715250" y="515988"/>
                        </a:cubicBezTo>
                        <a:cubicBezTo>
                          <a:pt x="7734491" y="635451"/>
                          <a:pt x="7683150" y="819986"/>
                          <a:pt x="7715250" y="1073254"/>
                        </a:cubicBezTo>
                        <a:cubicBezTo>
                          <a:pt x="7747350" y="1326522"/>
                          <a:pt x="7710196" y="1374059"/>
                          <a:pt x="7715250" y="1589242"/>
                        </a:cubicBezTo>
                        <a:cubicBezTo>
                          <a:pt x="7720304" y="1804425"/>
                          <a:pt x="7675934" y="1877421"/>
                          <a:pt x="7715250" y="2063950"/>
                        </a:cubicBezTo>
                        <a:cubicBezTo>
                          <a:pt x="7601935" y="2071982"/>
                          <a:pt x="7364502" y="2010037"/>
                          <a:pt x="7198922" y="2063950"/>
                        </a:cubicBezTo>
                        <a:cubicBezTo>
                          <a:pt x="7033342" y="2117863"/>
                          <a:pt x="6924252" y="2046582"/>
                          <a:pt x="6759746" y="2063950"/>
                        </a:cubicBezTo>
                        <a:cubicBezTo>
                          <a:pt x="6595240" y="2081318"/>
                          <a:pt x="6246441" y="2054420"/>
                          <a:pt x="6011960" y="2063950"/>
                        </a:cubicBezTo>
                        <a:cubicBezTo>
                          <a:pt x="5777479" y="2073480"/>
                          <a:pt x="5558920" y="2061001"/>
                          <a:pt x="5418479" y="2063950"/>
                        </a:cubicBezTo>
                        <a:cubicBezTo>
                          <a:pt x="5278038" y="2066899"/>
                          <a:pt x="5139377" y="2038774"/>
                          <a:pt x="5056456" y="2063950"/>
                        </a:cubicBezTo>
                        <a:cubicBezTo>
                          <a:pt x="4973535" y="2089126"/>
                          <a:pt x="4666071" y="2059895"/>
                          <a:pt x="4462975" y="2063950"/>
                        </a:cubicBezTo>
                        <a:cubicBezTo>
                          <a:pt x="4259879" y="2068005"/>
                          <a:pt x="4204570" y="2048583"/>
                          <a:pt x="3946647" y="2063950"/>
                        </a:cubicBezTo>
                        <a:cubicBezTo>
                          <a:pt x="3688724" y="2079317"/>
                          <a:pt x="3617450" y="2034362"/>
                          <a:pt x="3430319" y="2063950"/>
                        </a:cubicBezTo>
                        <a:cubicBezTo>
                          <a:pt x="3243188" y="2093538"/>
                          <a:pt x="3153742" y="2062328"/>
                          <a:pt x="2913991" y="2063950"/>
                        </a:cubicBezTo>
                        <a:cubicBezTo>
                          <a:pt x="2674240" y="2065572"/>
                          <a:pt x="2546098" y="2035482"/>
                          <a:pt x="2397662" y="2063950"/>
                        </a:cubicBezTo>
                        <a:cubicBezTo>
                          <a:pt x="2249226" y="2092418"/>
                          <a:pt x="1933903" y="1987886"/>
                          <a:pt x="1727029" y="2063950"/>
                        </a:cubicBezTo>
                        <a:cubicBezTo>
                          <a:pt x="1520155" y="2140014"/>
                          <a:pt x="1309407" y="2017203"/>
                          <a:pt x="1133548" y="2063950"/>
                        </a:cubicBezTo>
                        <a:cubicBezTo>
                          <a:pt x="957689" y="2110697"/>
                          <a:pt x="944345" y="2052802"/>
                          <a:pt x="771525" y="2063950"/>
                        </a:cubicBezTo>
                        <a:cubicBezTo>
                          <a:pt x="598705" y="2075098"/>
                          <a:pt x="198933" y="2057525"/>
                          <a:pt x="0" y="2063950"/>
                        </a:cubicBezTo>
                        <a:cubicBezTo>
                          <a:pt x="-30083" y="1852582"/>
                          <a:pt x="24557" y="1678291"/>
                          <a:pt x="0" y="1527323"/>
                        </a:cubicBezTo>
                        <a:cubicBezTo>
                          <a:pt x="-24557" y="1376355"/>
                          <a:pt x="61848" y="1087510"/>
                          <a:pt x="0" y="970057"/>
                        </a:cubicBezTo>
                        <a:cubicBezTo>
                          <a:pt x="-61848" y="852604"/>
                          <a:pt x="47935" y="612794"/>
                          <a:pt x="0" y="515988"/>
                        </a:cubicBezTo>
                        <a:cubicBezTo>
                          <a:pt x="-47935" y="419182"/>
                          <a:pt x="43871" y="177841"/>
                          <a:pt x="0" y="0"/>
                        </a:cubicBezTo>
                        <a:close/>
                      </a:path>
                      <a:path w="7715250" h="2063950" stroke="0" extrusionOk="0">
                        <a:moveTo>
                          <a:pt x="0" y="0"/>
                        </a:moveTo>
                        <a:cubicBezTo>
                          <a:pt x="137244" y="-38777"/>
                          <a:pt x="370144" y="18734"/>
                          <a:pt x="516328" y="0"/>
                        </a:cubicBezTo>
                        <a:cubicBezTo>
                          <a:pt x="662512" y="-18734"/>
                          <a:pt x="768621" y="40477"/>
                          <a:pt x="878352" y="0"/>
                        </a:cubicBezTo>
                        <a:cubicBezTo>
                          <a:pt x="988083" y="-40477"/>
                          <a:pt x="1319705" y="46432"/>
                          <a:pt x="1626137" y="0"/>
                        </a:cubicBezTo>
                        <a:cubicBezTo>
                          <a:pt x="1932569" y="-46432"/>
                          <a:pt x="1956883" y="32782"/>
                          <a:pt x="2142466" y="0"/>
                        </a:cubicBezTo>
                        <a:cubicBezTo>
                          <a:pt x="2328049" y="-32782"/>
                          <a:pt x="2526406" y="29288"/>
                          <a:pt x="2658794" y="0"/>
                        </a:cubicBezTo>
                        <a:cubicBezTo>
                          <a:pt x="2791182" y="-29288"/>
                          <a:pt x="3110281" y="62735"/>
                          <a:pt x="3406580" y="0"/>
                        </a:cubicBezTo>
                        <a:cubicBezTo>
                          <a:pt x="3702879" y="-62735"/>
                          <a:pt x="3657812" y="8556"/>
                          <a:pt x="3845755" y="0"/>
                        </a:cubicBezTo>
                        <a:cubicBezTo>
                          <a:pt x="4033699" y="-8556"/>
                          <a:pt x="4324086" y="38488"/>
                          <a:pt x="4593541" y="0"/>
                        </a:cubicBezTo>
                        <a:cubicBezTo>
                          <a:pt x="4862996" y="-38488"/>
                          <a:pt x="5001984" y="5827"/>
                          <a:pt x="5341327" y="0"/>
                        </a:cubicBezTo>
                        <a:cubicBezTo>
                          <a:pt x="5680670" y="-5827"/>
                          <a:pt x="5784634" y="10016"/>
                          <a:pt x="5934808" y="0"/>
                        </a:cubicBezTo>
                        <a:cubicBezTo>
                          <a:pt x="6084982" y="-10016"/>
                          <a:pt x="6472252" y="57547"/>
                          <a:pt x="6682593" y="0"/>
                        </a:cubicBezTo>
                        <a:cubicBezTo>
                          <a:pt x="6892935" y="-57547"/>
                          <a:pt x="7057009" y="35564"/>
                          <a:pt x="7198922" y="0"/>
                        </a:cubicBezTo>
                        <a:cubicBezTo>
                          <a:pt x="7340835" y="-35564"/>
                          <a:pt x="7558311" y="40152"/>
                          <a:pt x="7715250" y="0"/>
                        </a:cubicBezTo>
                        <a:cubicBezTo>
                          <a:pt x="7718909" y="224561"/>
                          <a:pt x="7684499" y="350569"/>
                          <a:pt x="7715250" y="536627"/>
                        </a:cubicBezTo>
                        <a:cubicBezTo>
                          <a:pt x="7746001" y="722685"/>
                          <a:pt x="7672450" y="862479"/>
                          <a:pt x="7715250" y="1052615"/>
                        </a:cubicBezTo>
                        <a:cubicBezTo>
                          <a:pt x="7758050" y="1242751"/>
                          <a:pt x="7699122" y="1448067"/>
                          <a:pt x="7715250" y="1568602"/>
                        </a:cubicBezTo>
                        <a:cubicBezTo>
                          <a:pt x="7731378" y="1689137"/>
                          <a:pt x="7656380" y="1923545"/>
                          <a:pt x="7715250" y="2063950"/>
                        </a:cubicBezTo>
                        <a:cubicBezTo>
                          <a:pt x="7566314" y="2132635"/>
                          <a:pt x="7183437" y="2004777"/>
                          <a:pt x="7044617" y="2063950"/>
                        </a:cubicBezTo>
                        <a:cubicBezTo>
                          <a:pt x="6905797" y="2123123"/>
                          <a:pt x="6773038" y="2053707"/>
                          <a:pt x="6682593" y="2063950"/>
                        </a:cubicBezTo>
                        <a:cubicBezTo>
                          <a:pt x="6592148" y="2074193"/>
                          <a:pt x="6448722" y="2057367"/>
                          <a:pt x="6243418" y="2063950"/>
                        </a:cubicBezTo>
                        <a:cubicBezTo>
                          <a:pt x="6038114" y="2070533"/>
                          <a:pt x="5799463" y="2036245"/>
                          <a:pt x="5495632" y="2063950"/>
                        </a:cubicBezTo>
                        <a:cubicBezTo>
                          <a:pt x="5191801" y="2091655"/>
                          <a:pt x="5173951" y="2044031"/>
                          <a:pt x="4902151" y="2063950"/>
                        </a:cubicBezTo>
                        <a:cubicBezTo>
                          <a:pt x="4630351" y="2083869"/>
                          <a:pt x="4580704" y="2011347"/>
                          <a:pt x="4462975" y="2063950"/>
                        </a:cubicBezTo>
                        <a:cubicBezTo>
                          <a:pt x="4345246" y="2116553"/>
                          <a:pt x="4023036" y="2031908"/>
                          <a:pt x="3869495" y="2063950"/>
                        </a:cubicBezTo>
                        <a:cubicBezTo>
                          <a:pt x="3715954" y="2095992"/>
                          <a:pt x="3666946" y="2063868"/>
                          <a:pt x="3507471" y="2063950"/>
                        </a:cubicBezTo>
                        <a:cubicBezTo>
                          <a:pt x="3347996" y="2064032"/>
                          <a:pt x="3229843" y="2051196"/>
                          <a:pt x="3145448" y="2063950"/>
                        </a:cubicBezTo>
                        <a:cubicBezTo>
                          <a:pt x="3061053" y="2076704"/>
                          <a:pt x="2698502" y="1994937"/>
                          <a:pt x="2551967" y="2063950"/>
                        </a:cubicBezTo>
                        <a:cubicBezTo>
                          <a:pt x="2405432" y="2132963"/>
                          <a:pt x="2251976" y="2033961"/>
                          <a:pt x="2112792" y="2063950"/>
                        </a:cubicBezTo>
                        <a:cubicBezTo>
                          <a:pt x="1973609" y="2093939"/>
                          <a:pt x="1654857" y="2039881"/>
                          <a:pt x="1442158" y="2063950"/>
                        </a:cubicBezTo>
                        <a:cubicBezTo>
                          <a:pt x="1229459" y="2088019"/>
                          <a:pt x="1141726" y="2012626"/>
                          <a:pt x="1002982" y="2063950"/>
                        </a:cubicBezTo>
                        <a:cubicBezTo>
                          <a:pt x="864238" y="2115274"/>
                          <a:pt x="323728" y="2045757"/>
                          <a:pt x="0" y="2063950"/>
                        </a:cubicBezTo>
                        <a:cubicBezTo>
                          <a:pt x="-37976" y="1852493"/>
                          <a:pt x="27465" y="1714760"/>
                          <a:pt x="0" y="1609881"/>
                        </a:cubicBezTo>
                        <a:cubicBezTo>
                          <a:pt x="-27465" y="1505002"/>
                          <a:pt x="51848" y="1353841"/>
                          <a:pt x="0" y="1135173"/>
                        </a:cubicBezTo>
                        <a:cubicBezTo>
                          <a:pt x="-51848" y="916505"/>
                          <a:pt x="10218" y="816404"/>
                          <a:pt x="0" y="598546"/>
                        </a:cubicBezTo>
                        <a:cubicBezTo>
                          <a:pt x="-10218" y="380688"/>
                          <a:pt x="26421" y="225964"/>
                          <a:pt x="0" y="0"/>
                        </a:cubicBezTo>
                        <a:close/>
                      </a:path>
                    </a:pathLst>
                  </a:custGeom>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4400" dirty="0">
                <a:latin typeface="Arial" panose="020B0604020202020204" pitchFamily="34" charset="0"/>
                <a:cs typeface="Arial" panose="020B0604020202020204" pitchFamily="34" charset="0"/>
              </a:rPr>
              <a:t>Creating your poster using </a:t>
            </a:r>
          </a:p>
          <a:p>
            <a:pPr algn="ctr"/>
            <a:r>
              <a:rPr lang="en-CA" sz="4400" dirty="0">
                <a:latin typeface="Arial" panose="020B0604020202020204" pitchFamily="34" charset="0"/>
                <a:cs typeface="Arial" panose="020B0604020202020204" pitchFamily="34" charset="0"/>
              </a:rPr>
              <a:t>a Prezi free account?</a:t>
            </a:r>
          </a:p>
          <a:p>
            <a:pPr algn="ctr"/>
            <a:r>
              <a:rPr lang="en-CA" sz="4400" dirty="0">
                <a:latin typeface="Arial" panose="020B0604020202020204" pitchFamily="34" charset="0"/>
                <a:cs typeface="Arial" panose="020B0604020202020204" pitchFamily="34" charset="0"/>
              </a:rPr>
              <a:t>Keep the lower left area blank as Prezi logo can overlap your content!</a:t>
            </a:r>
          </a:p>
        </p:txBody>
      </p:sp>
    </p:spTree>
    <p:extLst>
      <p:ext uri="{BB962C8B-B14F-4D97-AF65-F5344CB8AC3E}">
        <p14:creationId xmlns:p14="http://schemas.microsoft.com/office/powerpoint/2010/main" val="20273470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0E0881D-A9A0-A247-AE0B-DF3C7036E0B1}"/>
              </a:ext>
            </a:extLst>
          </p:cNvPr>
          <p:cNvSpPr/>
          <p:nvPr/>
        </p:nvSpPr>
        <p:spPr>
          <a:xfrm>
            <a:off x="0" y="0"/>
            <a:ext cx="43891200" cy="5429250"/>
          </a:xfrm>
          <a:prstGeom prst="rect">
            <a:avLst/>
          </a:prstGeom>
          <a:solidFill>
            <a:srgbClr val="332D5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451B72DD-61B3-934D-84B4-E36311E38ACB}"/>
              </a:ext>
            </a:extLst>
          </p:cNvPr>
          <p:cNvSpPr/>
          <p:nvPr/>
        </p:nvSpPr>
        <p:spPr>
          <a:xfrm>
            <a:off x="0" y="31326694"/>
            <a:ext cx="43891200" cy="1591705"/>
          </a:xfrm>
          <a:prstGeom prst="rect">
            <a:avLst/>
          </a:prstGeom>
          <a:solidFill>
            <a:srgbClr val="332D5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a:extLst>
              <a:ext uri="{FF2B5EF4-FFF2-40B4-BE49-F238E27FC236}">
                <a16:creationId xmlns:a16="http://schemas.microsoft.com/office/drawing/2014/main" id="{80B65FFE-FEC8-4642-B010-B781EC0D6073}"/>
              </a:ext>
            </a:extLst>
          </p:cNvPr>
          <p:cNvSpPr txBox="1"/>
          <p:nvPr/>
        </p:nvSpPr>
        <p:spPr>
          <a:xfrm>
            <a:off x="5682286" y="782507"/>
            <a:ext cx="37151638" cy="1785104"/>
          </a:xfrm>
          <a:prstGeom prst="rect">
            <a:avLst/>
          </a:prstGeom>
          <a:noFill/>
        </p:spPr>
        <p:txBody>
          <a:bodyPr wrap="square" rtlCol="0" anchor="t">
            <a:spAutoFit/>
          </a:bodyPr>
          <a:lstStyle/>
          <a:p>
            <a:r>
              <a:rPr lang="en-US" sz="11000" b="1" dirty="0">
                <a:solidFill>
                  <a:schemeClr val="bg1"/>
                </a:solidFill>
                <a:latin typeface="Arial" panose="020B0604020202020204" pitchFamily="34" charset="0"/>
                <a:cs typeface="Arial" panose="020B0604020202020204" pitchFamily="34" charset="0"/>
              </a:rPr>
              <a:t>Title of the Poster Presentation</a:t>
            </a:r>
          </a:p>
        </p:txBody>
      </p:sp>
      <p:pic>
        <p:nvPicPr>
          <p:cNvPr id="8" name="Picture 7" descr="Icon&#10;&#10;Description automatically generated">
            <a:extLst>
              <a:ext uri="{FF2B5EF4-FFF2-40B4-BE49-F238E27FC236}">
                <a16:creationId xmlns:a16="http://schemas.microsoft.com/office/drawing/2014/main" id="{0C59C54A-89EB-D548-900A-052EDD421B49}"/>
              </a:ext>
            </a:extLst>
          </p:cNvPr>
          <p:cNvPicPr>
            <a:picLocks noChangeAspect="1"/>
          </p:cNvPicPr>
          <p:nvPr/>
        </p:nvPicPr>
        <p:blipFill>
          <a:blip r:embed="rId2"/>
          <a:stretch>
            <a:fillRect/>
          </a:stretch>
        </p:blipFill>
        <p:spPr>
          <a:xfrm>
            <a:off x="942975" y="828674"/>
            <a:ext cx="3477875" cy="3477875"/>
          </a:xfrm>
          <a:prstGeom prst="rect">
            <a:avLst/>
          </a:prstGeom>
        </p:spPr>
      </p:pic>
      <p:sp>
        <p:nvSpPr>
          <p:cNvPr id="9" name="TextBox 8">
            <a:extLst>
              <a:ext uri="{FF2B5EF4-FFF2-40B4-BE49-F238E27FC236}">
                <a16:creationId xmlns:a16="http://schemas.microsoft.com/office/drawing/2014/main" id="{D78CBADA-01BA-494C-A94E-45FD9C901C24}"/>
              </a:ext>
            </a:extLst>
          </p:cNvPr>
          <p:cNvSpPr txBox="1"/>
          <p:nvPr/>
        </p:nvSpPr>
        <p:spPr>
          <a:xfrm>
            <a:off x="942974" y="4550448"/>
            <a:ext cx="4200525" cy="584775"/>
          </a:xfrm>
          <a:prstGeom prst="rect">
            <a:avLst/>
          </a:prstGeom>
          <a:noFill/>
        </p:spPr>
        <p:txBody>
          <a:bodyPr wrap="square" rtlCol="0" anchor="t">
            <a:spAutoFit/>
          </a:bodyPr>
          <a:lstStyle/>
          <a:p>
            <a:r>
              <a:rPr lang="en-US" sz="3200" dirty="0">
                <a:solidFill>
                  <a:schemeClr val="bg1"/>
                </a:solidFill>
                <a:latin typeface="Arial" panose="020B0604020202020204" pitchFamily="34" charset="0"/>
                <a:cs typeface="Arial" panose="020B0604020202020204" pitchFamily="34" charset="0"/>
              </a:rPr>
              <a:t>Put your school logo</a:t>
            </a:r>
          </a:p>
        </p:txBody>
      </p:sp>
      <p:sp>
        <p:nvSpPr>
          <p:cNvPr id="10" name="TextBox 9">
            <a:extLst>
              <a:ext uri="{FF2B5EF4-FFF2-40B4-BE49-F238E27FC236}">
                <a16:creationId xmlns:a16="http://schemas.microsoft.com/office/drawing/2014/main" id="{8E4B2DB9-17B7-774B-BE61-C34BD523CEB3}"/>
              </a:ext>
            </a:extLst>
          </p:cNvPr>
          <p:cNvSpPr txBox="1"/>
          <p:nvPr/>
        </p:nvSpPr>
        <p:spPr>
          <a:xfrm>
            <a:off x="5796586" y="2624761"/>
            <a:ext cx="37151638" cy="1169551"/>
          </a:xfrm>
          <a:prstGeom prst="rect">
            <a:avLst/>
          </a:prstGeom>
          <a:noFill/>
        </p:spPr>
        <p:txBody>
          <a:bodyPr wrap="square" rtlCol="0" anchor="t">
            <a:spAutoFit/>
          </a:bodyPr>
          <a:lstStyle/>
          <a:p>
            <a:r>
              <a:rPr lang="en-US" sz="7000" dirty="0">
                <a:solidFill>
                  <a:schemeClr val="bg1"/>
                </a:solidFill>
                <a:latin typeface="Arial" panose="020B0604020202020204" pitchFamily="34" charset="0"/>
                <a:cs typeface="Arial" panose="020B0604020202020204" pitchFamily="34" charset="0"/>
              </a:rPr>
              <a:t>Subtitle (if necessary)</a:t>
            </a:r>
          </a:p>
        </p:txBody>
      </p:sp>
      <p:sp>
        <p:nvSpPr>
          <p:cNvPr id="11" name="TextBox 10">
            <a:extLst>
              <a:ext uri="{FF2B5EF4-FFF2-40B4-BE49-F238E27FC236}">
                <a16:creationId xmlns:a16="http://schemas.microsoft.com/office/drawing/2014/main" id="{83C772DB-E6AD-EF4F-AE78-5DE84F6F9A24}"/>
              </a:ext>
            </a:extLst>
          </p:cNvPr>
          <p:cNvSpPr txBox="1"/>
          <p:nvPr/>
        </p:nvSpPr>
        <p:spPr>
          <a:xfrm>
            <a:off x="5834686" y="4042616"/>
            <a:ext cx="20092364" cy="861774"/>
          </a:xfrm>
          <a:prstGeom prst="rect">
            <a:avLst/>
          </a:prstGeom>
          <a:noFill/>
        </p:spPr>
        <p:txBody>
          <a:bodyPr wrap="square" rtlCol="0" anchor="t">
            <a:spAutoFit/>
          </a:bodyPr>
          <a:lstStyle/>
          <a:p>
            <a:r>
              <a:rPr lang="en-US" sz="5000" dirty="0">
                <a:solidFill>
                  <a:schemeClr val="bg1"/>
                </a:solidFill>
                <a:latin typeface="Arial" panose="020B0604020202020204" pitchFamily="34" charset="0"/>
                <a:cs typeface="Arial" panose="020B0604020202020204" pitchFamily="34" charset="0"/>
              </a:rPr>
              <a:t>Names of presenters and institutional affiliations</a:t>
            </a:r>
          </a:p>
        </p:txBody>
      </p:sp>
      <p:sp>
        <p:nvSpPr>
          <p:cNvPr id="14" name="TextBox 13">
            <a:extLst>
              <a:ext uri="{FF2B5EF4-FFF2-40B4-BE49-F238E27FC236}">
                <a16:creationId xmlns:a16="http://schemas.microsoft.com/office/drawing/2014/main" id="{63329FAA-F5B7-D541-B20D-304FC2FDE3C1}"/>
              </a:ext>
            </a:extLst>
          </p:cNvPr>
          <p:cNvSpPr txBox="1"/>
          <p:nvPr/>
        </p:nvSpPr>
        <p:spPr>
          <a:xfrm>
            <a:off x="537589" y="6188219"/>
            <a:ext cx="13608717" cy="9679573"/>
          </a:xfrm>
          <a:prstGeom prst="rect">
            <a:avLst/>
          </a:prstGeom>
          <a:noFill/>
        </p:spPr>
        <p:txBody>
          <a:bodyPr wrap="square" rtlCol="0">
            <a:spAutoFit/>
          </a:bodyPr>
          <a:lstStyle/>
          <a:p>
            <a:pPr>
              <a:spcAft>
                <a:spcPts val="1800"/>
              </a:spcAft>
            </a:pPr>
            <a:r>
              <a:rPr lang="en-US" altLang="en-US" sz="8000" b="1" dirty="0">
                <a:solidFill>
                  <a:srgbClr val="332C51"/>
                </a:solidFill>
                <a:latin typeface="Arial" panose="020B0604020202020204" pitchFamily="34" charset="0"/>
                <a:cs typeface="Arial" panose="020B0604020202020204" pitchFamily="34" charset="0"/>
              </a:rPr>
              <a:t>INTRODUCTION</a:t>
            </a:r>
          </a:p>
          <a:p>
            <a:pPr marL="1028700" lvl="1" indent="-571500" defTabSz="2194514">
              <a:buFont typeface="Arial" panose="020B0604020202020204" pitchFamily="34" charset="0"/>
              <a:buChar char="•"/>
              <a:defRPr/>
            </a:pPr>
            <a:r>
              <a:rPr lang="en-US" sz="4400" dirty="0">
                <a:solidFill>
                  <a:srgbClr val="000630"/>
                </a:solidFill>
                <a:latin typeface="Arial"/>
                <a:cs typeface="Arial"/>
              </a:rPr>
              <a:t>Identify the issue and introduce key terms</a:t>
            </a:r>
          </a:p>
          <a:p>
            <a:pPr marL="1028700" lvl="1" indent="-571500" defTabSz="2194514">
              <a:buFont typeface="Arial" panose="020B0604020202020204" pitchFamily="34" charset="0"/>
              <a:buChar char="•"/>
              <a:defRPr/>
            </a:pPr>
            <a:r>
              <a:rPr lang="en-US" sz="4400" dirty="0">
                <a:solidFill>
                  <a:srgbClr val="000630"/>
                </a:solidFill>
                <a:latin typeface="Arial"/>
                <a:cs typeface="Arial"/>
              </a:rPr>
              <a:t>Summarize the research background and gap/problem that warrants your research </a:t>
            </a:r>
          </a:p>
          <a:p>
            <a:pPr marL="1028700" lvl="1" indent="-571500" defTabSz="2194514">
              <a:buFont typeface="Arial" panose="020B0604020202020204" pitchFamily="34" charset="0"/>
              <a:buChar char="•"/>
              <a:defRPr/>
            </a:pPr>
            <a:r>
              <a:rPr lang="en-US" sz="4400" dirty="0">
                <a:solidFill>
                  <a:srgbClr val="000630"/>
                </a:solidFill>
                <a:latin typeface="Arial"/>
                <a:cs typeface="Arial"/>
              </a:rPr>
              <a:t>State the research question(s) and objective(s)</a:t>
            </a:r>
          </a:p>
          <a:p>
            <a:pPr lvl="1" defTabSz="2194514">
              <a:defRPr/>
            </a:pPr>
            <a:endParaRPr lang="en-US" sz="4400" i="1" dirty="0">
              <a:solidFill>
                <a:srgbClr val="000630"/>
              </a:solidFill>
              <a:latin typeface="Arial"/>
              <a:cs typeface="Arial"/>
            </a:endParaRPr>
          </a:p>
          <a:p>
            <a:pPr lvl="1" defTabSz="2194514">
              <a:defRPr/>
            </a:pPr>
            <a:r>
              <a:rPr lang="en-US" sz="4400" dirty="0">
                <a:solidFill>
                  <a:srgbClr val="000630"/>
                </a:solidFill>
                <a:latin typeface="Arial"/>
                <a:cs typeface="Arial"/>
              </a:rPr>
              <a:t>text text text text text text text text text text text text text text text text text text text text text text text text</a:t>
            </a:r>
          </a:p>
          <a:p>
            <a:pPr lvl="1" defTabSz="2194514">
              <a:defRPr/>
            </a:pPr>
            <a:r>
              <a:rPr lang="en-US" sz="4400" dirty="0">
                <a:solidFill>
                  <a:srgbClr val="000630"/>
                </a:solidFill>
                <a:latin typeface="Arial"/>
                <a:cs typeface="Arial"/>
              </a:rPr>
              <a:t>text text text text text text text text text text text text text text text text text text text text text text text text</a:t>
            </a:r>
            <a:endParaRPr lang="en-US" sz="4400" i="1" dirty="0">
              <a:solidFill>
                <a:srgbClr val="000630"/>
              </a:solidFill>
              <a:latin typeface="Arial"/>
              <a:cs typeface="Arial"/>
            </a:endParaRPr>
          </a:p>
          <a:p>
            <a:pPr lvl="1" defTabSz="2194514">
              <a:defRPr/>
            </a:pPr>
            <a:r>
              <a:rPr lang="en-US" sz="4400" dirty="0">
                <a:solidFill>
                  <a:srgbClr val="000630"/>
                </a:solidFill>
                <a:latin typeface="Arial"/>
                <a:cs typeface="Arial"/>
              </a:rPr>
              <a:t>text text text text text text text text text text text text text text text text text text text text text text text text</a:t>
            </a:r>
            <a:endParaRPr lang="en-US" sz="4400" i="1" dirty="0">
              <a:solidFill>
                <a:srgbClr val="000630"/>
              </a:solidFill>
              <a:latin typeface="Arial"/>
              <a:cs typeface="Arial"/>
            </a:endParaRPr>
          </a:p>
          <a:p>
            <a:pPr lvl="1" defTabSz="2194514">
              <a:defRPr/>
            </a:pPr>
            <a:endParaRPr lang="en-US" sz="4400" i="1" dirty="0">
              <a:solidFill>
                <a:srgbClr val="000630"/>
              </a:solidFill>
              <a:latin typeface="Arial"/>
              <a:cs typeface="Arial"/>
            </a:endParaRPr>
          </a:p>
        </p:txBody>
      </p:sp>
      <p:sp>
        <p:nvSpPr>
          <p:cNvPr id="17" name="TextBox 16">
            <a:extLst>
              <a:ext uri="{FF2B5EF4-FFF2-40B4-BE49-F238E27FC236}">
                <a16:creationId xmlns:a16="http://schemas.microsoft.com/office/drawing/2014/main" id="{FE60C183-CD4D-0848-96AB-ED3B2DF9D957}"/>
              </a:ext>
            </a:extLst>
          </p:cNvPr>
          <p:cNvSpPr txBox="1"/>
          <p:nvPr/>
        </p:nvSpPr>
        <p:spPr>
          <a:xfrm>
            <a:off x="15274684" y="6105041"/>
            <a:ext cx="13224116" cy="25499288"/>
          </a:xfrm>
          <a:prstGeom prst="rect">
            <a:avLst/>
          </a:prstGeom>
          <a:noFill/>
        </p:spPr>
        <p:txBody>
          <a:bodyPr wrap="square" rtlCol="0">
            <a:spAutoFit/>
          </a:bodyPr>
          <a:lstStyle/>
          <a:p>
            <a:pPr>
              <a:lnSpc>
                <a:spcPct val="120000"/>
              </a:lnSpc>
              <a:spcAft>
                <a:spcPts val="1800"/>
              </a:spcAft>
            </a:pPr>
            <a:r>
              <a:rPr lang="en-US" altLang="en-US" sz="8000" b="1" dirty="0">
                <a:solidFill>
                  <a:srgbClr val="332C51"/>
                </a:solidFill>
                <a:latin typeface="Arial" panose="020B0604020202020204" pitchFamily="34" charset="0"/>
                <a:cs typeface="Arial" panose="020B0604020202020204" pitchFamily="34" charset="0"/>
              </a:rPr>
              <a:t>RESULTS / FINDINGS</a:t>
            </a:r>
            <a:endParaRPr lang="en-US" sz="8000" dirty="0">
              <a:solidFill>
                <a:srgbClr val="000630"/>
              </a:solidFill>
              <a:latin typeface="Arial"/>
              <a:cs typeface="Arial"/>
            </a:endParaRPr>
          </a:p>
          <a:p>
            <a:pPr marL="1028700" lvl="1" indent="-571500" defTabSz="2194514">
              <a:buFont typeface="Arial" panose="020B0604020202020204" pitchFamily="34" charset="0"/>
              <a:buChar char="•"/>
              <a:defRPr/>
            </a:pPr>
            <a:r>
              <a:rPr lang="en-US" sz="4400" dirty="0">
                <a:solidFill>
                  <a:srgbClr val="000630"/>
                </a:solidFill>
                <a:latin typeface="Arial"/>
                <a:cs typeface="Arial"/>
              </a:rPr>
              <a:t>Dedicate largest available space</a:t>
            </a:r>
          </a:p>
          <a:p>
            <a:pPr marL="1028700" lvl="1" indent="-571500" defTabSz="2194514">
              <a:buFont typeface="Arial" panose="020B0604020202020204" pitchFamily="34" charset="0"/>
              <a:buChar char="•"/>
              <a:defRPr/>
            </a:pPr>
            <a:r>
              <a:rPr lang="en-US" sz="4400" dirty="0">
                <a:solidFill>
                  <a:srgbClr val="000630"/>
                </a:solidFill>
                <a:latin typeface="Arial"/>
                <a:cs typeface="Arial"/>
              </a:rPr>
              <a:t>Present data visually when possible</a:t>
            </a:r>
            <a:br>
              <a:rPr lang="en-US" sz="4400" dirty="0">
                <a:solidFill>
                  <a:srgbClr val="000630"/>
                </a:solidFill>
                <a:latin typeface="Arial"/>
                <a:cs typeface="Arial"/>
              </a:rPr>
            </a:br>
            <a:r>
              <a:rPr lang="en-US" sz="4400" dirty="0">
                <a:solidFill>
                  <a:srgbClr val="000630"/>
                </a:solidFill>
                <a:latin typeface="Arial"/>
                <a:cs typeface="Arial"/>
              </a:rPr>
              <a:t>(e.g., graphs, charts, tables, photographs)</a:t>
            </a:r>
          </a:p>
          <a:p>
            <a:pPr marL="1028700" lvl="1" indent="-571500" defTabSz="2194514">
              <a:buFont typeface="Arial" panose="020B0604020202020204" pitchFamily="34" charset="0"/>
              <a:buChar char="•"/>
              <a:defRPr/>
            </a:pPr>
            <a:r>
              <a:rPr lang="en-US" sz="4400" dirty="0">
                <a:solidFill>
                  <a:srgbClr val="000630"/>
                </a:solidFill>
                <a:latin typeface="Arial"/>
                <a:cs typeface="Arial"/>
              </a:rPr>
              <a:t>Minimize the use of dense text paragraphs through the use of bullet points and </a:t>
            </a:r>
            <a:r>
              <a:rPr lang="en-US" sz="4400" dirty="0">
                <a:solidFill>
                  <a:srgbClr val="000630"/>
                </a:solidFill>
                <a:latin typeface="Arial"/>
                <a:ea typeface="Open Sans" panose="020B0606030504020204" pitchFamily="34" charset="0"/>
                <a:cs typeface="Arial"/>
              </a:rPr>
              <a:t>symbols  (e.g., → ↑ ↓)</a:t>
            </a:r>
            <a:endParaRPr lang="en-US" sz="4400" dirty="0">
              <a:solidFill>
                <a:srgbClr val="000630"/>
              </a:solidFill>
              <a:latin typeface="Arial"/>
              <a:cs typeface="Arial"/>
            </a:endParaRPr>
          </a:p>
          <a:p>
            <a:pPr marL="1028700" lvl="1" indent="-571500" defTabSz="2194514">
              <a:buFont typeface="Arial" panose="020B0604020202020204" pitchFamily="34" charset="0"/>
              <a:buChar char="•"/>
              <a:defRPr/>
            </a:pPr>
            <a:r>
              <a:rPr lang="en-US" sz="4400" dirty="0">
                <a:solidFill>
                  <a:srgbClr val="000630"/>
                </a:solidFill>
                <a:latin typeface="Arial"/>
                <a:cs typeface="Arial"/>
              </a:rPr>
              <a:t>Apply bigger font size to textual data (e.g., narratives, excerpts, spoken utterances)</a:t>
            </a:r>
          </a:p>
          <a:p>
            <a:pPr marL="1028700" lvl="1" indent="-571500" defTabSz="2194514">
              <a:buFont typeface="Arial" panose="020B0604020202020204" pitchFamily="34" charset="0"/>
              <a:buChar char="•"/>
              <a:defRPr/>
            </a:pPr>
            <a:endParaRPr lang="en-US" sz="4400" dirty="0">
              <a:solidFill>
                <a:srgbClr val="000630"/>
              </a:solidFill>
              <a:latin typeface="Arial"/>
              <a:cs typeface="Arial"/>
            </a:endParaRPr>
          </a:p>
          <a:p>
            <a:pPr marL="1028700" lvl="1" indent="-571500" defTabSz="2194514">
              <a:buFont typeface="Arial" panose="020B0604020202020204" pitchFamily="34" charset="0"/>
              <a:buChar char="•"/>
              <a:defRPr/>
            </a:pPr>
            <a:endParaRPr lang="en-US" sz="4400" dirty="0">
              <a:solidFill>
                <a:srgbClr val="000630"/>
              </a:solidFill>
              <a:latin typeface="Arial"/>
              <a:cs typeface="Arial"/>
            </a:endParaRPr>
          </a:p>
          <a:p>
            <a:pPr marL="1028700" lvl="1" indent="-571500" defTabSz="2194514">
              <a:buFont typeface="Arial" panose="020B0604020202020204" pitchFamily="34" charset="0"/>
              <a:buChar char="•"/>
              <a:defRPr/>
            </a:pPr>
            <a:endParaRPr lang="en-US" sz="4400" dirty="0">
              <a:solidFill>
                <a:srgbClr val="000630"/>
              </a:solidFill>
              <a:latin typeface="Arial"/>
              <a:cs typeface="Arial"/>
            </a:endParaRPr>
          </a:p>
          <a:p>
            <a:pPr marL="1028700" lvl="1" indent="-571500" defTabSz="2194514">
              <a:buFont typeface="Arial" panose="020B0604020202020204" pitchFamily="34" charset="0"/>
              <a:buChar char="•"/>
              <a:defRPr/>
            </a:pPr>
            <a:endParaRPr lang="en-US" sz="4400" dirty="0">
              <a:solidFill>
                <a:srgbClr val="000630"/>
              </a:solidFill>
              <a:latin typeface="Arial"/>
              <a:cs typeface="Arial"/>
            </a:endParaRPr>
          </a:p>
          <a:p>
            <a:pPr marL="1028700" lvl="1" indent="-571500" defTabSz="2194514">
              <a:buFont typeface="Arial" panose="020B0604020202020204" pitchFamily="34" charset="0"/>
              <a:buChar char="•"/>
              <a:defRPr/>
            </a:pPr>
            <a:endParaRPr lang="en-US" sz="4400" dirty="0">
              <a:solidFill>
                <a:srgbClr val="000630"/>
              </a:solidFill>
              <a:latin typeface="Arial"/>
              <a:cs typeface="Arial"/>
            </a:endParaRPr>
          </a:p>
          <a:p>
            <a:pPr marL="1028700" lvl="1" indent="-571500" defTabSz="2194514">
              <a:buFont typeface="Arial" panose="020B0604020202020204" pitchFamily="34" charset="0"/>
              <a:buChar char="•"/>
              <a:defRPr/>
            </a:pPr>
            <a:endParaRPr lang="en-US" sz="4400" dirty="0">
              <a:solidFill>
                <a:srgbClr val="000630"/>
              </a:solidFill>
              <a:latin typeface="Arial"/>
              <a:cs typeface="Arial"/>
            </a:endParaRPr>
          </a:p>
          <a:p>
            <a:pPr marL="1028700" lvl="1" indent="-571500" defTabSz="2194514">
              <a:buFont typeface="Arial" panose="020B0604020202020204" pitchFamily="34" charset="0"/>
              <a:buChar char="•"/>
              <a:defRPr/>
            </a:pPr>
            <a:endParaRPr lang="en-US" sz="4400" dirty="0">
              <a:solidFill>
                <a:srgbClr val="000630"/>
              </a:solidFill>
              <a:latin typeface="Arial"/>
              <a:cs typeface="Arial"/>
            </a:endParaRPr>
          </a:p>
          <a:p>
            <a:pPr marL="1028700" lvl="1" indent="-571500" defTabSz="2194514">
              <a:buFont typeface="Arial" panose="020B0604020202020204" pitchFamily="34" charset="0"/>
              <a:buChar char="•"/>
              <a:defRPr/>
            </a:pPr>
            <a:endParaRPr lang="en-US" sz="4400" dirty="0">
              <a:solidFill>
                <a:srgbClr val="000630"/>
              </a:solidFill>
              <a:latin typeface="Arial"/>
              <a:cs typeface="Arial"/>
            </a:endParaRPr>
          </a:p>
          <a:p>
            <a:pPr marL="1028700" lvl="1" indent="-571500" defTabSz="2194514">
              <a:buFont typeface="Arial" panose="020B0604020202020204" pitchFamily="34" charset="0"/>
              <a:buChar char="•"/>
              <a:defRPr/>
            </a:pPr>
            <a:endParaRPr lang="en-US" sz="4400" dirty="0">
              <a:solidFill>
                <a:srgbClr val="000630"/>
              </a:solidFill>
              <a:latin typeface="Arial"/>
              <a:cs typeface="Arial"/>
            </a:endParaRPr>
          </a:p>
          <a:p>
            <a:pPr marL="1028700" lvl="1" indent="-571500" defTabSz="2194514">
              <a:buFont typeface="Arial" panose="020B0604020202020204" pitchFamily="34" charset="0"/>
              <a:buChar char="•"/>
              <a:defRPr/>
            </a:pPr>
            <a:endParaRPr lang="en-US" sz="4400" dirty="0">
              <a:solidFill>
                <a:srgbClr val="000630"/>
              </a:solidFill>
              <a:latin typeface="Arial"/>
              <a:cs typeface="Arial"/>
            </a:endParaRPr>
          </a:p>
          <a:p>
            <a:pPr lvl="1" defTabSz="2194514">
              <a:defRPr/>
            </a:pPr>
            <a:r>
              <a:rPr lang="en-US" sz="4400" dirty="0">
                <a:solidFill>
                  <a:srgbClr val="000630"/>
                </a:solidFill>
                <a:latin typeface="Arial"/>
                <a:cs typeface="Arial"/>
              </a:rPr>
              <a:t>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a:t>
            </a:r>
          </a:p>
        </p:txBody>
      </p:sp>
      <p:sp>
        <p:nvSpPr>
          <p:cNvPr id="19" name="TextBox 18">
            <a:extLst>
              <a:ext uri="{FF2B5EF4-FFF2-40B4-BE49-F238E27FC236}">
                <a16:creationId xmlns:a16="http://schemas.microsoft.com/office/drawing/2014/main" id="{9E6107F6-57AE-B74C-9CF2-9DFB01BDDCF7}"/>
              </a:ext>
            </a:extLst>
          </p:cNvPr>
          <p:cNvSpPr txBox="1"/>
          <p:nvPr/>
        </p:nvSpPr>
        <p:spPr>
          <a:xfrm>
            <a:off x="537589" y="15639414"/>
            <a:ext cx="13608717" cy="15773549"/>
          </a:xfrm>
          <a:prstGeom prst="rect">
            <a:avLst/>
          </a:prstGeom>
          <a:noFill/>
        </p:spPr>
        <p:txBody>
          <a:bodyPr wrap="square" rtlCol="0">
            <a:spAutoFit/>
          </a:bodyPr>
          <a:lstStyle/>
          <a:p>
            <a:pPr>
              <a:spcAft>
                <a:spcPts val="1800"/>
              </a:spcAft>
            </a:pPr>
            <a:r>
              <a:rPr lang="en-US" altLang="en-US" sz="8000" b="1" dirty="0">
                <a:solidFill>
                  <a:srgbClr val="332D52"/>
                </a:solidFill>
                <a:latin typeface="Arial" panose="020B0604020202020204" pitchFamily="34" charset="0"/>
                <a:cs typeface="Arial" panose="020B0604020202020204" pitchFamily="34" charset="0"/>
              </a:rPr>
              <a:t>METHODS</a:t>
            </a:r>
          </a:p>
          <a:p>
            <a:pPr marL="1028700" lvl="1" indent="-571500" defTabSz="2194514">
              <a:buFont typeface="Arial" panose="020B0604020202020204" pitchFamily="34" charset="0"/>
              <a:buChar char="•"/>
              <a:defRPr/>
            </a:pPr>
            <a:r>
              <a:rPr lang="en-US" sz="4400" dirty="0">
                <a:solidFill>
                  <a:srgbClr val="000630"/>
                </a:solidFill>
                <a:latin typeface="Arial"/>
                <a:cs typeface="Arial"/>
              </a:rPr>
              <a:t>Use visuals to present your study design—e.g.:</a:t>
            </a:r>
          </a:p>
          <a:p>
            <a:pPr marL="1943100" lvl="3" indent="-571500" defTabSz="2194514">
              <a:buFont typeface="Arial" panose="020B0604020202020204" pitchFamily="34" charset="0"/>
              <a:buChar char="•"/>
              <a:defRPr/>
            </a:pPr>
            <a:r>
              <a:rPr lang="en-US" sz="4400" dirty="0">
                <a:solidFill>
                  <a:srgbClr val="000630"/>
                </a:solidFill>
                <a:latin typeface="Arial"/>
                <a:cs typeface="Arial"/>
              </a:rPr>
              <a:t>Tables for summarizing participant information</a:t>
            </a:r>
          </a:p>
          <a:p>
            <a:pPr marL="1943100" lvl="3" indent="-571500" defTabSz="2194514">
              <a:buFont typeface="Arial" panose="020B0604020202020204" pitchFamily="34" charset="0"/>
              <a:buChar char="•"/>
              <a:defRPr/>
            </a:pPr>
            <a:r>
              <a:rPr lang="en-US" sz="4400" dirty="0">
                <a:solidFill>
                  <a:srgbClr val="000630"/>
                </a:solidFill>
                <a:latin typeface="Arial"/>
                <a:cs typeface="Arial"/>
              </a:rPr>
              <a:t>Charts to visualize data collection and analysis procedures</a:t>
            </a:r>
          </a:p>
          <a:p>
            <a:pPr marL="1943100" lvl="3" indent="-571500" defTabSz="2194514">
              <a:buFont typeface="Arial" panose="020B0604020202020204" pitchFamily="34" charset="0"/>
              <a:buChar char="•"/>
              <a:defRPr/>
            </a:pPr>
            <a:r>
              <a:rPr lang="en-US" sz="4400" dirty="0">
                <a:solidFill>
                  <a:srgbClr val="000630"/>
                </a:solidFill>
                <a:latin typeface="Arial"/>
                <a:cs typeface="Arial"/>
              </a:rPr>
              <a:t>Try “Smart Art” to convert texts to visuals</a:t>
            </a:r>
          </a:p>
          <a:p>
            <a:pPr marL="1943100" lvl="3" indent="-571500" defTabSz="2194514">
              <a:buFont typeface="Arial" panose="020B0604020202020204" pitchFamily="34" charset="0"/>
              <a:buChar char="•"/>
              <a:defRPr/>
            </a:pPr>
            <a:endParaRPr lang="en-US" sz="4400" dirty="0">
              <a:solidFill>
                <a:srgbClr val="000630"/>
              </a:solidFill>
              <a:latin typeface="Arial"/>
              <a:cs typeface="Arial"/>
            </a:endParaRPr>
          </a:p>
          <a:p>
            <a:pPr marL="1028700" lvl="1" indent="-571500" defTabSz="2194514">
              <a:buFont typeface="Arial" panose="020B0604020202020204" pitchFamily="34" charset="0"/>
              <a:buChar char="•"/>
              <a:defRPr/>
            </a:pPr>
            <a:endParaRPr lang="en-US" sz="4400" dirty="0">
              <a:solidFill>
                <a:srgbClr val="000630"/>
              </a:solidFill>
              <a:latin typeface="Arial"/>
              <a:cs typeface="Arial"/>
            </a:endParaRPr>
          </a:p>
          <a:p>
            <a:pPr marL="1028700" lvl="1" indent="-571500" defTabSz="2194514">
              <a:buFont typeface="Arial" panose="020B0604020202020204" pitchFamily="34" charset="0"/>
              <a:buChar char="•"/>
              <a:defRPr/>
            </a:pPr>
            <a:endParaRPr lang="en-US" sz="4400" dirty="0">
              <a:solidFill>
                <a:srgbClr val="000630"/>
              </a:solidFill>
              <a:latin typeface="Arial"/>
              <a:cs typeface="Arial"/>
            </a:endParaRPr>
          </a:p>
          <a:p>
            <a:pPr marL="1028700" lvl="1" indent="-571500" defTabSz="2194514">
              <a:buFont typeface="Arial" panose="020B0604020202020204" pitchFamily="34" charset="0"/>
              <a:buChar char="•"/>
              <a:defRPr/>
            </a:pPr>
            <a:endParaRPr lang="en-US" sz="4400" dirty="0">
              <a:solidFill>
                <a:srgbClr val="000630"/>
              </a:solidFill>
              <a:latin typeface="Arial"/>
              <a:cs typeface="Arial"/>
            </a:endParaRPr>
          </a:p>
          <a:p>
            <a:pPr marL="1028700" lvl="1" indent="-571500" defTabSz="2194514">
              <a:buFont typeface="Arial" panose="020B0604020202020204" pitchFamily="34" charset="0"/>
              <a:buChar char="•"/>
              <a:defRPr/>
            </a:pPr>
            <a:endParaRPr lang="en-US" sz="4400" dirty="0">
              <a:solidFill>
                <a:srgbClr val="000630"/>
              </a:solidFill>
              <a:latin typeface="Arial"/>
              <a:cs typeface="Arial"/>
            </a:endParaRPr>
          </a:p>
          <a:p>
            <a:pPr marL="1028700" lvl="1" indent="-571500" defTabSz="2194514">
              <a:buFont typeface="Arial" panose="020B0604020202020204" pitchFamily="34" charset="0"/>
              <a:buChar char="•"/>
              <a:defRPr/>
            </a:pPr>
            <a:endParaRPr lang="en-US" sz="4400" dirty="0">
              <a:solidFill>
                <a:srgbClr val="000630"/>
              </a:solidFill>
              <a:latin typeface="Arial"/>
              <a:cs typeface="Arial"/>
            </a:endParaRPr>
          </a:p>
          <a:p>
            <a:pPr marL="1028700" lvl="1" indent="-571500" defTabSz="2194514">
              <a:buFont typeface="Arial" panose="020B0604020202020204" pitchFamily="34" charset="0"/>
              <a:buChar char="•"/>
              <a:defRPr/>
            </a:pPr>
            <a:endParaRPr lang="en-US" sz="4400" dirty="0">
              <a:solidFill>
                <a:srgbClr val="000630"/>
              </a:solidFill>
              <a:latin typeface="Arial"/>
              <a:cs typeface="Arial"/>
            </a:endParaRPr>
          </a:p>
          <a:p>
            <a:pPr lvl="1" defTabSz="2194514">
              <a:defRPr/>
            </a:pPr>
            <a:endParaRPr lang="en-US" sz="4400" dirty="0">
              <a:solidFill>
                <a:srgbClr val="000630"/>
              </a:solidFill>
              <a:latin typeface="Arial"/>
              <a:cs typeface="Arial"/>
            </a:endParaRPr>
          </a:p>
          <a:p>
            <a:pPr lvl="1" defTabSz="2194514">
              <a:defRPr/>
            </a:pPr>
            <a:r>
              <a:rPr lang="en-US" sz="4400" dirty="0">
                <a:solidFill>
                  <a:srgbClr val="000630"/>
                </a:solidFill>
                <a:latin typeface="Arial"/>
                <a:cs typeface="Arial"/>
              </a:rPr>
              <a:t>text text text text text text text text text text text text text text text text text text text text text text text text</a:t>
            </a:r>
          </a:p>
          <a:p>
            <a:pPr lvl="1" defTabSz="2194514">
              <a:defRPr/>
            </a:pPr>
            <a:r>
              <a:rPr lang="en-US" sz="4400" dirty="0">
                <a:solidFill>
                  <a:srgbClr val="000630"/>
                </a:solidFill>
                <a:latin typeface="Arial"/>
                <a:cs typeface="Arial"/>
              </a:rPr>
              <a:t>text text text text text text text text text text text text text text text text text text text text text text text text</a:t>
            </a:r>
            <a:endParaRPr lang="en-US" sz="4400" i="1" dirty="0">
              <a:solidFill>
                <a:srgbClr val="000630"/>
              </a:solidFill>
              <a:latin typeface="Arial"/>
              <a:cs typeface="Arial"/>
            </a:endParaRPr>
          </a:p>
          <a:p>
            <a:pPr lvl="1" defTabSz="2194514">
              <a:defRPr/>
            </a:pPr>
            <a:r>
              <a:rPr lang="en-US" sz="4400" dirty="0">
                <a:solidFill>
                  <a:srgbClr val="000630"/>
                </a:solidFill>
                <a:latin typeface="Arial"/>
                <a:cs typeface="Arial"/>
              </a:rPr>
              <a:t>text text text text text text text text text text text text text text text text text text text text text text text text</a:t>
            </a:r>
            <a:endParaRPr lang="en-US" sz="4400" i="1" dirty="0">
              <a:solidFill>
                <a:srgbClr val="000630"/>
              </a:solidFill>
              <a:latin typeface="Arial"/>
              <a:cs typeface="Arial"/>
            </a:endParaRPr>
          </a:p>
          <a:p>
            <a:pPr lvl="1" defTabSz="2194514">
              <a:defRPr/>
            </a:pPr>
            <a:r>
              <a:rPr lang="en-US" sz="4400" dirty="0">
                <a:solidFill>
                  <a:srgbClr val="000630"/>
                </a:solidFill>
                <a:latin typeface="Arial"/>
                <a:cs typeface="Arial"/>
              </a:rPr>
              <a:t>text text text text text text text text text text text text text text text text text text text text text text text text</a:t>
            </a:r>
          </a:p>
        </p:txBody>
      </p:sp>
      <p:graphicFrame>
        <p:nvGraphicFramePr>
          <p:cNvPr id="21" name="Diagram 20">
            <a:extLst>
              <a:ext uri="{FF2B5EF4-FFF2-40B4-BE49-F238E27FC236}">
                <a16:creationId xmlns:a16="http://schemas.microsoft.com/office/drawing/2014/main" id="{8185E8C6-0772-984E-8E2E-2B7926371A93}"/>
              </a:ext>
            </a:extLst>
          </p:cNvPr>
          <p:cNvGraphicFramePr/>
          <p:nvPr>
            <p:extLst>
              <p:ext uri="{D42A27DB-BD31-4B8C-83A1-F6EECF244321}">
                <p14:modId xmlns:p14="http://schemas.microsoft.com/office/powerpoint/2010/main" val="3249230394"/>
              </p:ext>
            </p:extLst>
          </p:nvPr>
        </p:nvGraphicFramePr>
        <p:xfrm>
          <a:off x="942974" y="21634293"/>
          <a:ext cx="12559351" cy="240030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2" name="Rectangle 21">
            <a:extLst>
              <a:ext uri="{FF2B5EF4-FFF2-40B4-BE49-F238E27FC236}">
                <a16:creationId xmlns:a16="http://schemas.microsoft.com/office/drawing/2014/main" id="{6CC2FBA7-9E61-6741-AE27-54F95F14BED5}"/>
              </a:ext>
            </a:extLst>
          </p:cNvPr>
          <p:cNvSpPr/>
          <p:nvPr/>
        </p:nvSpPr>
        <p:spPr>
          <a:xfrm>
            <a:off x="3730317" y="25026599"/>
            <a:ext cx="7223259" cy="584775"/>
          </a:xfrm>
          <a:prstGeom prst="rect">
            <a:avLst/>
          </a:prstGeom>
        </p:spPr>
        <p:txBody>
          <a:bodyPr wrap="none">
            <a:spAutoFit/>
          </a:bodyPr>
          <a:lstStyle/>
          <a:p>
            <a:r>
              <a:rPr lang="en-US" sz="3200" i="1" dirty="0">
                <a:solidFill>
                  <a:schemeClr val="bg1">
                    <a:lumMod val="50000"/>
                  </a:schemeClr>
                </a:solidFill>
                <a:latin typeface="Arial"/>
                <a:cs typeface="Arial"/>
              </a:rPr>
              <a:t>Sample visual produced with Smart Art</a:t>
            </a:r>
            <a:endParaRPr lang="en-CA" sz="3200" i="1" dirty="0">
              <a:solidFill>
                <a:schemeClr val="bg1">
                  <a:lumMod val="50000"/>
                </a:schemeClr>
              </a:solidFill>
            </a:endParaRPr>
          </a:p>
        </p:txBody>
      </p:sp>
      <p:pic>
        <p:nvPicPr>
          <p:cNvPr id="28" name="Picture 27" descr="Icon&#10;&#10;Description automatically generated">
            <a:extLst>
              <a:ext uri="{FF2B5EF4-FFF2-40B4-BE49-F238E27FC236}">
                <a16:creationId xmlns:a16="http://schemas.microsoft.com/office/drawing/2014/main" id="{5D9062D0-8D70-484B-AB21-248A27A22C82}"/>
              </a:ext>
            </a:extLst>
          </p:cNvPr>
          <p:cNvPicPr>
            <a:picLocks noChangeAspect="1"/>
          </p:cNvPicPr>
          <p:nvPr/>
        </p:nvPicPr>
        <p:blipFill>
          <a:blip r:embed="rId8"/>
          <a:stretch>
            <a:fillRect/>
          </a:stretch>
        </p:blipFill>
        <p:spPr>
          <a:xfrm>
            <a:off x="15880868" y="14418130"/>
            <a:ext cx="4648200" cy="4648200"/>
          </a:xfrm>
          <a:prstGeom prst="rect">
            <a:avLst/>
          </a:prstGeom>
        </p:spPr>
      </p:pic>
      <p:sp>
        <p:nvSpPr>
          <p:cNvPr id="29" name="Rectangle 28">
            <a:extLst>
              <a:ext uri="{FF2B5EF4-FFF2-40B4-BE49-F238E27FC236}">
                <a16:creationId xmlns:a16="http://schemas.microsoft.com/office/drawing/2014/main" id="{390008C2-C276-784C-86D9-CFEEBE89BF3A}"/>
              </a:ext>
            </a:extLst>
          </p:cNvPr>
          <p:cNvSpPr/>
          <p:nvPr/>
        </p:nvSpPr>
        <p:spPr>
          <a:xfrm>
            <a:off x="20452867" y="14628945"/>
            <a:ext cx="7610476" cy="4154984"/>
          </a:xfrm>
          <a:prstGeom prst="rect">
            <a:avLst/>
          </a:prstGeom>
        </p:spPr>
        <p:txBody>
          <a:bodyPr wrap="square">
            <a:spAutoFit/>
          </a:bodyPr>
          <a:lstStyle/>
          <a:p>
            <a:pPr marL="1028700" lvl="1" indent="-571500" defTabSz="2194514">
              <a:buFont typeface="Arial" panose="020B0604020202020204" pitchFamily="34" charset="0"/>
              <a:buChar char="•"/>
              <a:defRPr/>
            </a:pPr>
            <a:r>
              <a:rPr lang="en-US" sz="4400" dirty="0">
                <a:solidFill>
                  <a:srgbClr val="000630"/>
                </a:solidFill>
                <a:latin typeface="Arial"/>
                <a:cs typeface="Arial"/>
              </a:rPr>
              <a:t>text text text text text text text text text text text text </a:t>
            </a:r>
          </a:p>
          <a:p>
            <a:pPr marL="1028700" lvl="1" indent="-571500" defTabSz="2194514">
              <a:buFont typeface="Arial" panose="020B0604020202020204" pitchFamily="34" charset="0"/>
              <a:buChar char="•"/>
              <a:defRPr/>
            </a:pPr>
            <a:r>
              <a:rPr lang="en-US" sz="4400" dirty="0">
                <a:solidFill>
                  <a:srgbClr val="000630"/>
                </a:solidFill>
                <a:latin typeface="Arial"/>
                <a:cs typeface="Arial"/>
              </a:rPr>
              <a:t>text text text text text text text text text text text text </a:t>
            </a:r>
          </a:p>
          <a:p>
            <a:pPr marL="1028700" lvl="1" indent="-571500" defTabSz="2194514">
              <a:buFont typeface="Arial" panose="020B0604020202020204" pitchFamily="34" charset="0"/>
              <a:buChar char="•"/>
              <a:defRPr/>
            </a:pPr>
            <a:r>
              <a:rPr lang="en-US" sz="4400" dirty="0">
                <a:solidFill>
                  <a:srgbClr val="000630"/>
                </a:solidFill>
                <a:latin typeface="Arial"/>
                <a:cs typeface="Arial"/>
              </a:rPr>
              <a:t>text text text text text text text text text text text text </a:t>
            </a:r>
          </a:p>
        </p:txBody>
      </p:sp>
      <p:sp>
        <p:nvSpPr>
          <p:cNvPr id="30" name="TextBox 29">
            <a:extLst>
              <a:ext uri="{FF2B5EF4-FFF2-40B4-BE49-F238E27FC236}">
                <a16:creationId xmlns:a16="http://schemas.microsoft.com/office/drawing/2014/main" id="{FA79CB96-41FF-F642-8D04-49019898EECE}"/>
              </a:ext>
            </a:extLst>
          </p:cNvPr>
          <p:cNvSpPr txBox="1"/>
          <p:nvPr/>
        </p:nvSpPr>
        <p:spPr>
          <a:xfrm>
            <a:off x="29485983" y="6012513"/>
            <a:ext cx="13867627" cy="26207174"/>
          </a:xfrm>
          <a:prstGeom prst="rect">
            <a:avLst/>
          </a:prstGeom>
          <a:noFill/>
        </p:spPr>
        <p:txBody>
          <a:bodyPr wrap="square" rtlCol="0">
            <a:spAutoFit/>
          </a:bodyPr>
          <a:lstStyle/>
          <a:p>
            <a:pPr>
              <a:lnSpc>
                <a:spcPct val="120000"/>
              </a:lnSpc>
              <a:spcAft>
                <a:spcPts val="1800"/>
              </a:spcAft>
            </a:pPr>
            <a:r>
              <a:rPr lang="en-US" altLang="en-US" sz="8000" b="1" dirty="0">
                <a:solidFill>
                  <a:srgbClr val="332C51"/>
                </a:solidFill>
                <a:latin typeface="Arial" panose="020B0604020202020204" pitchFamily="34" charset="0"/>
                <a:cs typeface="Arial" panose="020B0604020202020204" pitchFamily="34" charset="0"/>
              </a:rPr>
              <a:t>DISCUSSION</a:t>
            </a:r>
            <a:endParaRPr lang="en-US" sz="8000" dirty="0">
              <a:solidFill>
                <a:srgbClr val="000630"/>
              </a:solidFill>
              <a:latin typeface="Arial"/>
              <a:cs typeface="Arial"/>
            </a:endParaRPr>
          </a:p>
          <a:p>
            <a:pPr marL="571500" indent="-571500" defTabSz="2194514">
              <a:buFont typeface="Arial" panose="020B0604020202020204" pitchFamily="34" charset="0"/>
              <a:buChar char="•"/>
              <a:defRPr/>
            </a:pPr>
            <a:r>
              <a:rPr lang="en-US" sz="4400" dirty="0">
                <a:solidFill>
                  <a:srgbClr val="000630"/>
                </a:solidFill>
                <a:latin typeface="Arial"/>
                <a:cs typeface="Arial"/>
              </a:rPr>
              <a:t>Briefly interpret the results/findings</a:t>
            </a:r>
          </a:p>
          <a:p>
            <a:pPr marL="571500" indent="-571500" defTabSz="2194514">
              <a:buFont typeface="Arial" panose="020B0604020202020204" pitchFamily="34" charset="0"/>
              <a:buChar char="•"/>
              <a:defRPr/>
            </a:pPr>
            <a:r>
              <a:rPr lang="en-US" sz="4400" dirty="0">
                <a:solidFill>
                  <a:srgbClr val="000630"/>
                </a:solidFill>
                <a:latin typeface="Arial"/>
                <a:cs typeface="Arial"/>
              </a:rPr>
              <a:t>Provide implications for research, pedagogy,  and/or policy</a:t>
            </a:r>
          </a:p>
          <a:p>
            <a:pPr defTabSz="2194514">
              <a:defRPr/>
            </a:pPr>
            <a:endParaRPr lang="en-US" sz="4400" i="1" dirty="0">
              <a:solidFill>
                <a:srgbClr val="000630"/>
              </a:solidFill>
              <a:latin typeface="Arial"/>
              <a:cs typeface="Arial"/>
            </a:endParaRPr>
          </a:p>
          <a:p>
            <a:pPr marL="668338" lvl="2" indent="-635000" defTabSz="2194514">
              <a:buFont typeface="Arial" panose="020B0604020202020204" pitchFamily="34" charset="0"/>
              <a:buChar char="•"/>
              <a:defRPr/>
            </a:pPr>
            <a:r>
              <a:rPr lang="en-US" sz="4400" dirty="0">
                <a:solidFill>
                  <a:srgbClr val="000630"/>
                </a:solidFill>
                <a:latin typeface="Arial"/>
                <a:cs typeface="Arial"/>
              </a:rPr>
              <a:t>text text text text text text text text text text text text text text text text text text text text text text text text</a:t>
            </a:r>
          </a:p>
          <a:p>
            <a:pPr marL="668338" lvl="2" indent="-635000" defTabSz="2194514">
              <a:buFont typeface="Arial" panose="020B0604020202020204" pitchFamily="34" charset="0"/>
              <a:buChar char="•"/>
              <a:defRPr/>
            </a:pPr>
            <a:r>
              <a:rPr lang="en-US" sz="4400" dirty="0">
                <a:solidFill>
                  <a:srgbClr val="000630"/>
                </a:solidFill>
                <a:latin typeface="Arial"/>
                <a:cs typeface="Arial"/>
              </a:rPr>
              <a:t>text text text text text text text text text text text text text text text text text text text text text text text text text text text text text text text text text </a:t>
            </a:r>
          </a:p>
          <a:p>
            <a:pPr marL="668338" lvl="2" indent="-635000" defTabSz="2194514">
              <a:buFont typeface="Arial" panose="020B0604020202020204" pitchFamily="34" charset="0"/>
              <a:buChar char="•"/>
              <a:defRPr/>
            </a:pPr>
            <a:r>
              <a:rPr lang="en-US" sz="4400" dirty="0">
                <a:solidFill>
                  <a:srgbClr val="000630"/>
                </a:solidFill>
                <a:latin typeface="Arial"/>
                <a:cs typeface="Arial"/>
              </a:rPr>
              <a:t>text text text text text text text text text text text</a:t>
            </a:r>
            <a:endParaRPr lang="en-US" sz="4400" i="1" dirty="0">
              <a:solidFill>
                <a:srgbClr val="000630"/>
              </a:solidFill>
              <a:latin typeface="Arial"/>
              <a:cs typeface="Arial"/>
            </a:endParaRPr>
          </a:p>
          <a:p>
            <a:pPr defTabSz="2194514" fontAlgn="auto">
              <a:spcBef>
                <a:spcPts val="0"/>
              </a:spcBef>
              <a:spcAft>
                <a:spcPts val="0"/>
              </a:spcAft>
              <a:defRPr/>
            </a:pPr>
            <a:endParaRPr lang="en-US" sz="4400" i="1" dirty="0">
              <a:solidFill>
                <a:srgbClr val="000630"/>
              </a:solidFill>
              <a:latin typeface="Arial"/>
              <a:cs typeface="Arial"/>
            </a:endParaRPr>
          </a:p>
          <a:p>
            <a:pPr>
              <a:lnSpc>
                <a:spcPct val="120000"/>
              </a:lnSpc>
              <a:spcAft>
                <a:spcPts val="1800"/>
              </a:spcAft>
            </a:pPr>
            <a:r>
              <a:rPr lang="en-US" altLang="en-US" sz="8000" b="1" dirty="0">
                <a:solidFill>
                  <a:srgbClr val="332C51"/>
                </a:solidFill>
                <a:latin typeface="Arial" panose="020B0604020202020204" pitchFamily="34" charset="0"/>
                <a:cs typeface="Arial" panose="020B0604020202020204" pitchFamily="34" charset="0"/>
              </a:rPr>
              <a:t>SELECTED REFERENCES</a:t>
            </a:r>
            <a:endParaRPr lang="en-US" sz="8000" dirty="0">
              <a:solidFill>
                <a:srgbClr val="000630"/>
              </a:solidFill>
              <a:latin typeface="Arial"/>
              <a:cs typeface="Arial"/>
            </a:endParaRPr>
          </a:p>
          <a:p>
            <a:pPr defTabSz="2194514" fontAlgn="auto">
              <a:spcBef>
                <a:spcPts val="0"/>
              </a:spcBef>
              <a:spcAft>
                <a:spcPts val="0"/>
              </a:spcAft>
              <a:defRPr/>
            </a:pPr>
            <a:r>
              <a:rPr lang="en-US" sz="4400" dirty="0">
                <a:solidFill>
                  <a:srgbClr val="000630"/>
                </a:solidFill>
                <a:latin typeface="Arial"/>
                <a:cs typeface="Arial"/>
              </a:rPr>
              <a:t>APA format</a:t>
            </a:r>
          </a:p>
          <a:p>
            <a:pPr defTabSz="2194514" fontAlgn="auto">
              <a:spcBef>
                <a:spcPts val="0"/>
              </a:spcBef>
              <a:spcAft>
                <a:spcPts val="0"/>
              </a:spcAft>
              <a:defRPr/>
            </a:pPr>
            <a:endParaRPr lang="en-US" sz="4400" i="1" dirty="0">
              <a:solidFill>
                <a:srgbClr val="000630"/>
              </a:solidFill>
              <a:latin typeface="Arial"/>
              <a:cs typeface="Arial"/>
            </a:endParaRPr>
          </a:p>
          <a:p>
            <a:pPr marL="1001713" indent="-1001713" defTabSz="2194514">
              <a:defRPr/>
            </a:pPr>
            <a:r>
              <a:rPr lang="en-US" sz="4400" dirty="0">
                <a:solidFill>
                  <a:srgbClr val="000630"/>
                </a:solidFill>
                <a:latin typeface="Arial"/>
                <a:cs typeface="Arial"/>
              </a:rPr>
              <a:t>text text text text text text text text text text text text text text text text text text text text text text text text text </a:t>
            </a:r>
          </a:p>
          <a:p>
            <a:pPr marL="1001713" indent="-1001713" defTabSz="2194514">
              <a:defRPr/>
            </a:pPr>
            <a:r>
              <a:rPr lang="en-US" sz="4400" dirty="0">
                <a:solidFill>
                  <a:srgbClr val="000630"/>
                </a:solidFill>
                <a:latin typeface="Arial"/>
                <a:cs typeface="Arial"/>
              </a:rPr>
              <a:t>text text text text text text text text text text text text text text text text text text text text text text text text text </a:t>
            </a:r>
          </a:p>
          <a:p>
            <a:pPr marL="1001713" indent="-1001713" defTabSz="2194514">
              <a:defRPr/>
            </a:pPr>
            <a:r>
              <a:rPr lang="en-US" sz="4400" dirty="0">
                <a:solidFill>
                  <a:srgbClr val="000630"/>
                </a:solidFill>
                <a:latin typeface="Arial"/>
                <a:cs typeface="Arial"/>
              </a:rPr>
              <a:t>text text text text text text text text text text text text text text text text text text text text text text text text text</a:t>
            </a:r>
          </a:p>
          <a:p>
            <a:pPr marL="1001713" indent="-1001713" defTabSz="2194514">
              <a:defRPr/>
            </a:pPr>
            <a:r>
              <a:rPr lang="en-US" sz="4400" dirty="0">
                <a:solidFill>
                  <a:srgbClr val="000630"/>
                </a:solidFill>
                <a:latin typeface="Arial"/>
                <a:cs typeface="Arial"/>
              </a:rPr>
              <a:t>text text text text text text text text text text text text text text text text text text text text text text text text text</a:t>
            </a:r>
            <a:endParaRPr lang="en-US" sz="4400" i="1" dirty="0">
              <a:solidFill>
                <a:srgbClr val="000630"/>
              </a:solidFill>
              <a:latin typeface="Arial"/>
              <a:cs typeface="Arial"/>
            </a:endParaRPr>
          </a:p>
          <a:p>
            <a:pPr marL="1001713" indent="-1001713" defTabSz="2194514">
              <a:defRPr/>
            </a:pPr>
            <a:r>
              <a:rPr lang="en-US" sz="4400" dirty="0">
                <a:solidFill>
                  <a:srgbClr val="000630"/>
                </a:solidFill>
                <a:latin typeface="Arial"/>
                <a:cs typeface="Arial"/>
              </a:rPr>
              <a:t>text text text text text text text text text text text text text text text text text text text text text text text text text</a:t>
            </a:r>
            <a:endParaRPr lang="en-US" sz="4400" i="1" dirty="0">
              <a:solidFill>
                <a:srgbClr val="000630"/>
              </a:solidFill>
              <a:latin typeface="Arial"/>
              <a:cs typeface="Arial"/>
            </a:endParaRPr>
          </a:p>
          <a:p>
            <a:pPr>
              <a:lnSpc>
                <a:spcPct val="120000"/>
              </a:lnSpc>
              <a:spcAft>
                <a:spcPts val="1800"/>
              </a:spcAft>
            </a:pPr>
            <a:r>
              <a:rPr lang="en-US" altLang="en-US" sz="8000" b="1" dirty="0">
                <a:solidFill>
                  <a:srgbClr val="332C51"/>
                </a:solidFill>
                <a:latin typeface="Arial" panose="020B0604020202020204" pitchFamily="34" charset="0"/>
                <a:cs typeface="Arial" panose="020B0604020202020204" pitchFamily="34" charset="0"/>
              </a:rPr>
              <a:t>ACKNOWLEDGEMENTS</a:t>
            </a:r>
            <a:endParaRPr lang="en-US" sz="8000" dirty="0">
              <a:solidFill>
                <a:srgbClr val="000630"/>
              </a:solidFill>
              <a:latin typeface="Arial"/>
              <a:cs typeface="Arial"/>
            </a:endParaRPr>
          </a:p>
          <a:p>
            <a:pPr defTabSz="2194514" fontAlgn="auto">
              <a:spcBef>
                <a:spcPts val="0"/>
              </a:spcBef>
              <a:spcAft>
                <a:spcPts val="0"/>
              </a:spcAft>
              <a:defRPr/>
            </a:pPr>
            <a:r>
              <a:rPr lang="en-US" sz="4400" dirty="0">
                <a:solidFill>
                  <a:srgbClr val="000630"/>
                </a:solidFill>
                <a:latin typeface="Arial"/>
                <a:cs typeface="Arial"/>
              </a:rPr>
              <a:t>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a:t>
            </a:r>
          </a:p>
          <a:p>
            <a:pPr defTabSz="2194514">
              <a:defRPr/>
            </a:pPr>
            <a:r>
              <a:rPr lang="en-US" sz="4400" dirty="0">
                <a:solidFill>
                  <a:srgbClr val="000630"/>
                </a:solidFill>
                <a:latin typeface="Arial"/>
                <a:cs typeface="Arial"/>
              </a:rPr>
              <a:t>text text text text text text text text text text text text text </a:t>
            </a:r>
            <a:endParaRPr lang="en-US" sz="4400" i="1" dirty="0">
              <a:solidFill>
                <a:srgbClr val="000630"/>
              </a:solidFill>
              <a:latin typeface="Arial"/>
              <a:cs typeface="Arial"/>
            </a:endParaRPr>
          </a:p>
          <a:p>
            <a:pPr defTabSz="2194514" fontAlgn="auto">
              <a:spcBef>
                <a:spcPts val="0"/>
              </a:spcBef>
              <a:spcAft>
                <a:spcPts val="0"/>
              </a:spcAft>
              <a:defRPr/>
            </a:pPr>
            <a:endParaRPr lang="en-US" sz="4400" i="1" dirty="0">
              <a:solidFill>
                <a:srgbClr val="000630"/>
              </a:solidFill>
              <a:latin typeface="Arial"/>
              <a:cs typeface="Arial"/>
            </a:endParaRPr>
          </a:p>
        </p:txBody>
      </p:sp>
      <p:sp>
        <p:nvSpPr>
          <p:cNvPr id="32" name="TextBox 31">
            <a:extLst>
              <a:ext uri="{FF2B5EF4-FFF2-40B4-BE49-F238E27FC236}">
                <a16:creationId xmlns:a16="http://schemas.microsoft.com/office/drawing/2014/main" id="{A36C0D5C-E519-F64C-82D6-AD0E2B27C9D5}"/>
              </a:ext>
            </a:extLst>
          </p:cNvPr>
          <p:cNvSpPr txBox="1"/>
          <p:nvPr/>
        </p:nvSpPr>
        <p:spPr>
          <a:xfrm>
            <a:off x="16303384" y="31781950"/>
            <a:ext cx="11284432" cy="707886"/>
          </a:xfrm>
          <a:prstGeom prst="rect">
            <a:avLst/>
          </a:prstGeom>
          <a:noFill/>
        </p:spPr>
        <p:txBody>
          <a:bodyPr wrap="square" rtlCol="0" anchor="t">
            <a:spAutoFit/>
          </a:bodyPr>
          <a:lstStyle/>
          <a:p>
            <a:r>
              <a:rPr lang="en-US" sz="4000" dirty="0">
                <a:solidFill>
                  <a:schemeClr val="bg1"/>
                </a:solidFill>
                <a:latin typeface="Arial" panose="020B0604020202020204" pitchFamily="34" charset="0"/>
                <a:cs typeface="Arial" panose="020B0604020202020204" pitchFamily="34" charset="0"/>
              </a:rPr>
              <a:t>Contact information of corresponding author(s)</a:t>
            </a:r>
          </a:p>
        </p:txBody>
      </p:sp>
    </p:spTree>
    <p:extLst>
      <p:ext uri="{BB962C8B-B14F-4D97-AF65-F5344CB8AC3E}">
        <p14:creationId xmlns:p14="http://schemas.microsoft.com/office/powerpoint/2010/main" val="412430483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361</TotalTime>
  <Words>1496</Words>
  <Application>Microsoft Macintosh PowerPoint</Application>
  <PresentationFormat>Custom</PresentationFormat>
  <Paragraphs>146</Paragraphs>
  <Slides>2</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vt:i4>
      </vt:variant>
    </vt:vector>
  </HeadingPairs>
  <TitlesOfParts>
    <vt:vector size="10" baseType="lpstr">
      <vt:lpstr>Arial</vt:lpstr>
      <vt:lpstr>Calibri</vt:lpstr>
      <vt:lpstr>Calibri Light</vt:lpstr>
      <vt:lpstr>Century</vt:lpstr>
      <vt:lpstr>Helvetica</vt:lpstr>
      <vt:lpstr>PT Sans</vt:lpstr>
      <vt:lpstr>Times New Roman</vt:lpstr>
      <vt:lpstr>Office Theme</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AAAL 2021 Virtual Conference Poster Template</dc:title>
  <dc:subject>#AAAL2021</dc:subject>
  <dc:creator>Masaru Yamamoto</dc:creator>
  <cp:keywords>#AAAL2021</cp:keywords>
  <dc:description/>
  <cp:lastModifiedBy>Masaru Yamamoto</cp:lastModifiedBy>
  <cp:revision>35</cp:revision>
  <dcterms:created xsi:type="dcterms:W3CDTF">2021-02-01T21:34:17Z</dcterms:created>
  <dcterms:modified xsi:type="dcterms:W3CDTF">2021-02-02T17:06:16Z</dcterms:modified>
  <cp:category/>
</cp:coreProperties>
</file>