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21"/>
    <p:restoredTop sz="94206"/>
  </p:normalViewPr>
  <p:slideViewPr>
    <p:cSldViewPr snapToGrid="0">
      <p:cViewPr varScale="1">
        <p:scale>
          <a:sx n="110" d="100"/>
          <a:sy n="110" d="100"/>
        </p:scale>
        <p:origin x="2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7EE41-EB55-E2B6-D333-71C412054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8E5704-D6A7-23AA-E508-4343CB884E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95965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1E6C8-B4BF-2E25-21BA-1E8F31B16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957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87EE1-1D92-2D9C-9588-1E5EC0450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ECBF5-C843-468F-4AA5-E230EA0D1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819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640A5-2E0B-2F39-4514-8FF661C3F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8C7AB7-90D2-C934-7F66-982E3B633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2189" y="305960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8939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A1A9D-E0ED-59D7-C553-1944B0940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3CA54-1C54-9C20-8E48-C0E35391E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8DC07D-B20C-7F22-0218-8968262502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98CB9F-E47D-8A2B-C4DD-60A40AB863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E08115-C341-F64E-8FC3-956927A51AB6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20A73-CEB5-1427-F92D-6ED952C1E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9F5A22-326A-541D-8110-DD30411F2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7A87E-B5EF-7148-9949-AAD53F1A7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34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F5B4-95D3-0B1B-9767-AF9E2B49B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33F478-0395-18E8-7D62-737A20B87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3B6D73-E225-1C09-7B08-DE0F23A80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87D59E-A97D-4DA1-3B59-06F97D3082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715B39-5479-25D3-4245-C517E40C00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8969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E4335-F006-2F31-0C6A-B8759DF5D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45379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52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C9A9E-CE2C-32E9-B964-2D2A09DB2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85BF5-6D96-5515-9395-C2BC0BF9E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B2471B-EF39-D7AC-DA83-ECAA46764E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13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F47AB-3F0B-8F6C-42BA-859289B18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F5E5F-5BE7-A8A1-70E3-428F4BD3F6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5607FE-D502-256E-60E8-A770C1912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923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EDE0BE3-90E7-5DF2-5EDE-1DC1540F20B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-365125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2E6EC7-C086-DB58-306C-8E4BCCA43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95EA7-B1D2-3DA1-5D8F-FFFCE9E3C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398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11A0D-53FB-D0DA-DF87-9945401C09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5CACED-959E-FB30-81C3-056A8F769C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67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Verdana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Coggins</dc:creator>
  <cp:lastModifiedBy>Lisa Flowers</cp:lastModifiedBy>
  <cp:revision>2</cp:revision>
  <dcterms:created xsi:type="dcterms:W3CDTF">2026-04-22T17:16:47Z</dcterms:created>
  <dcterms:modified xsi:type="dcterms:W3CDTF">2026-07-29T20:01:52Z</dcterms:modified>
</cp:coreProperties>
</file>