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5"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FamiljenGrotesk-italic.fntdata"/><Relationship Id="rId20" Type="http://schemas.openxmlformats.org/officeDocument/2006/relationships/slide" Target="slides/slide15.xml"/><Relationship Id="rId41" Type="http://schemas.openxmlformats.org/officeDocument/2006/relationships/font" Target="fonts/FamiljenGrotesk-boldItalic.fntdata"/><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WorkSansMedium-bold.fntdata"/><Relationship Id="rId30" Type="http://schemas.openxmlformats.org/officeDocument/2006/relationships/font" Target="fonts/WorkSansMedium-regular.fntdata"/><Relationship Id="rId11" Type="http://schemas.openxmlformats.org/officeDocument/2006/relationships/slide" Target="slides/slide6.xml"/><Relationship Id="rId33" Type="http://schemas.openxmlformats.org/officeDocument/2006/relationships/font" Target="fonts/WorkSansMedium-boldItalic.fntdata"/><Relationship Id="rId10" Type="http://schemas.openxmlformats.org/officeDocument/2006/relationships/slide" Target="slides/slide5.xml"/><Relationship Id="rId32" Type="http://schemas.openxmlformats.org/officeDocument/2006/relationships/font" Target="fonts/WorkSansMedium-italic.fntdata"/><Relationship Id="rId13" Type="http://schemas.openxmlformats.org/officeDocument/2006/relationships/slide" Target="slides/slide8.xml"/><Relationship Id="rId35" Type="http://schemas.openxmlformats.org/officeDocument/2006/relationships/font" Target="fonts/WorkSans-bold.fntdata"/><Relationship Id="rId12" Type="http://schemas.openxmlformats.org/officeDocument/2006/relationships/slide" Target="slides/slide7.xml"/><Relationship Id="rId34" Type="http://schemas.openxmlformats.org/officeDocument/2006/relationships/font" Target="fonts/WorkSans-regular.fntdata"/><Relationship Id="rId15" Type="http://schemas.openxmlformats.org/officeDocument/2006/relationships/slide" Target="slides/slide10.xml"/><Relationship Id="rId37" Type="http://schemas.openxmlformats.org/officeDocument/2006/relationships/font" Target="fonts/WorkSans-boldItalic.fntdata"/><Relationship Id="rId14" Type="http://schemas.openxmlformats.org/officeDocument/2006/relationships/slide" Target="slides/slide9.xml"/><Relationship Id="rId36" Type="http://schemas.openxmlformats.org/officeDocument/2006/relationships/font" Target="fonts/WorkSans-italic.fntdata"/><Relationship Id="rId17" Type="http://schemas.openxmlformats.org/officeDocument/2006/relationships/slide" Target="slides/slide12.xml"/><Relationship Id="rId39" Type="http://schemas.openxmlformats.org/officeDocument/2006/relationships/font" Target="fonts/FamiljenGrotesk-bold.fntdata"/><Relationship Id="rId16" Type="http://schemas.openxmlformats.org/officeDocument/2006/relationships/slide" Target="slides/slide11.xml"/><Relationship Id="rId38" Type="http://schemas.openxmlformats.org/officeDocument/2006/relationships/font" Target="fonts/FamiljenGrotesk-regular.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g32913f568c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3" name="Google Shape;303;g32913f568c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g32bd0964696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6" name="Google Shape;376;g32bd0964696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g32bd0964696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4" name="Google Shape;384;g32bd0964696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g32913f568cb_0_3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1" name="Google Shape;391;g32913f568cb_0_3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g32913f568cb_0_3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8" name="Google Shape;398;g32913f568cb_0_3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4" name="Shape 404"/>
        <p:cNvGrpSpPr/>
        <p:nvPr/>
      </p:nvGrpSpPr>
      <p:grpSpPr>
        <a:xfrm>
          <a:off x="0" y="0"/>
          <a:ext cx="0" cy="0"/>
          <a:chOff x="0" y="0"/>
          <a:chExt cx="0" cy="0"/>
        </a:xfrm>
      </p:grpSpPr>
      <p:sp>
        <p:nvSpPr>
          <p:cNvPr id="405" name="Google Shape;405;g32bd0964696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6" name="Google Shape;406;g32bd0964696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1" name="Shape 411"/>
        <p:cNvGrpSpPr/>
        <p:nvPr/>
      </p:nvGrpSpPr>
      <p:grpSpPr>
        <a:xfrm>
          <a:off x="0" y="0"/>
          <a:ext cx="0" cy="0"/>
          <a:chOff x="0" y="0"/>
          <a:chExt cx="0" cy="0"/>
        </a:xfrm>
      </p:grpSpPr>
      <p:sp>
        <p:nvSpPr>
          <p:cNvPr id="412" name="Google Shape;412;g32913f568cb_0_4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3" name="Google Shape;413;g32913f568cb_0_4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 name="Shape 418"/>
        <p:cNvGrpSpPr/>
        <p:nvPr/>
      </p:nvGrpSpPr>
      <p:grpSpPr>
        <a:xfrm>
          <a:off x="0" y="0"/>
          <a:ext cx="0" cy="0"/>
          <a:chOff x="0" y="0"/>
          <a:chExt cx="0" cy="0"/>
        </a:xfrm>
      </p:grpSpPr>
      <p:sp>
        <p:nvSpPr>
          <p:cNvPr id="419" name="Google Shape;419;g32913f568cb_0_3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0" name="Google Shape;420;g32913f568cb_0_3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6" name="Shape 426"/>
        <p:cNvGrpSpPr/>
        <p:nvPr/>
      </p:nvGrpSpPr>
      <p:grpSpPr>
        <a:xfrm>
          <a:off x="0" y="0"/>
          <a:ext cx="0" cy="0"/>
          <a:chOff x="0" y="0"/>
          <a:chExt cx="0" cy="0"/>
        </a:xfrm>
      </p:grpSpPr>
      <p:sp>
        <p:nvSpPr>
          <p:cNvPr id="427" name="Google Shape;427;g32913f568cb_0_3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8" name="Google Shape;428;g32913f568cb_0_3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3" name="Shape 433"/>
        <p:cNvGrpSpPr/>
        <p:nvPr/>
      </p:nvGrpSpPr>
      <p:grpSpPr>
        <a:xfrm>
          <a:off x="0" y="0"/>
          <a:ext cx="0" cy="0"/>
          <a:chOff x="0" y="0"/>
          <a:chExt cx="0" cy="0"/>
        </a:xfrm>
      </p:grpSpPr>
      <p:sp>
        <p:nvSpPr>
          <p:cNvPr id="434" name="Google Shape;434;g32bd0964696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5" name="Google Shape;435;g32bd0964696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2" name="Shape 442"/>
        <p:cNvGrpSpPr/>
        <p:nvPr/>
      </p:nvGrpSpPr>
      <p:grpSpPr>
        <a:xfrm>
          <a:off x="0" y="0"/>
          <a:ext cx="0" cy="0"/>
          <a:chOff x="0" y="0"/>
          <a:chExt cx="0" cy="0"/>
        </a:xfrm>
      </p:grpSpPr>
      <p:sp>
        <p:nvSpPr>
          <p:cNvPr id="443" name="Google Shape;443;g32bd0964696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4" name="Google Shape;444;g32bd0964696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g32913f568cb_0_4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1" name="Google Shape;311;g32913f568cb_0_4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2" name="Shape 452"/>
        <p:cNvGrpSpPr/>
        <p:nvPr/>
      </p:nvGrpSpPr>
      <p:grpSpPr>
        <a:xfrm>
          <a:off x="0" y="0"/>
          <a:ext cx="0" cy="0"/>
          <a:chOff x="0" y="0"/>
          <a:chExt cx="0" cy="0"/>
        </a:xfrm>
      </p:grpSpPr>
      <p:sp>
        <p:nvSpPr>
          <p:cNvPr id="453" name="Google Shape;453;g32913f568cb_0_3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4" name="Google Shape;454;g32913f568cb_0_3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0" name="Shape 460"/>
        <p:cNvGrpSpPr/>
        <p:nvPr/>
      </p:nvGrpSpPr>
      <p:grpSpPr>
        <a:xfrm>
          <a:off x="0" y="0"/>
          <a:ext cx="0" cy="0"/>
          <a:chOff x="0" y="0"/>
          <a:chExt cx="0" cy="0"/>
        </a:xfrm>
      </p:grpSpPr>
      <p:sp>
        <p:nvSpPr>
          <p:cNvPr id="461" name="Google Shape;461;g32bd0964696_0_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2" name="Google Shape;462;g32bd0964696_0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7" name="Shape 467"/>
        <p:cNvGrpSpPr/>
        <p:nvPr/>
      </p:nvGrpSpPr>
      <p:grpSpPr>
        <a:xfrm>
          <a:off x="0" y="0"/>
          <a:ext cx="0" cy="0"/>
          <a:chOff x="0" y="0"/>
          <a:chExt cx="0" cy="0"/>
        </a:xfrm>
      </p:grpSpPr>
      <p:sp>
        <p:nvSpPr>
          <p:cNvPr id="468" name="Google Shape;468;g32913f568cb_0_3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9" name="Google Shape;469;g32913f568cb_0_3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5" name="Shape 475"/>
        <p:cNvGrpSpPr/>
        <p:nvPr/>
      </p:nvGrpSpPr>
      <p:grpSpPr>
        <a:xfrm>
          <a:off x="0" y="0"/>
          <a:ext cx="0" cy="0"/>
          <a:chOff x="0" y="0"/>
          <a:chExt cx="0" cy="0"/>
        </a:xfrm>
      </p:grpSpPr>
      <p:sp>
        <p:nvSpPr>
          <p:cNvPr id="476" name="Google Shape;476;g32913f568cb_0_4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7" name="Google Shape;477;g32913f568cb_0_4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2" name="Shape 482"/>
        <p:cNvGrpSpPr/>
        <p:nvPr/>
      </p:nvGrpSpPr>
      <p:grpSpPr>
        <a:xfrm>
          <a:off x="0" y="0"/>
          <a:ext cx="0" cy="0"/>
          <a:chOff x="0" y="0"/>
          <a:chExt cx="0" cy="0"/>
        </a:xfrm>
      </p:grpSpPr>
      <p:sp>
        <p:nvSpPr>
          <p:cNvPr id="483" name="Google Shape;483;g32913f568cb_0_4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4" name="Google Shape;484;g32913f568cb_0_4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g32913f568cb_0_3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0" name="Google Shape;320;g32913f568cb_0_3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g32bd0964696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8" name="Google Shape;328;g32bd0964696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g32913f568cb_0_3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5" name="Google Shape;335;g32913f568cb_0_3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g32913f568cb_0_3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3" name="Google Shape;343;g32913f568cb_0_3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g32bd0964696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3" name="Google Shape;353;g32bd0964696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g32913f568cb_0_3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1" name="Google Shape;361;g32913f568cb_0_3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g32913f568cb_0_3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0" name="Google Shape;370;g32913f568cb_0_3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_4">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spcBef>
                <a:spcPts val="0"/>
              </a:spcBef>
              <a:spcAft>
                <a:spcPts val="0"/>
              </a:spcAft>
              <a:buSzPts val="2800"/>
              <a:buNone/>
              <a:defRPr sz="2800"/>
            </a:lvl1pPr>
            <a:lvl2pPr lvl="1" algn="ctr">
              <a:spcBef>
                <a:spcPts val="0"/>
              </a:spcBef>
              <a:spcAft>
                <a:spcPts val="0"/>
              </a:spcAft>
              <a:buSzPts val="2800"/>
              <a:buNone/>
              <a:defRPr sz="2800"/>
            </a:lvl2pPr>
            <a:lvl3pPr lvl="2" algn="ctr">
              <a:spcBef>
                <a:spcPts val="0"/>
              </a:spcBef>
              <a:spcAft>
                <a:spcPts val="0"/>
              </a:spcAft>
              <a:buSzPts val="2800"/>
              <a:buNone/>
              <a:defRPr sz="2800"/>
            </a:lvl3pPr>
            <a:lvl4pPr lvl="3" algn="ctr">
              <a:spcBef>
                <a:spcPts val="0"/>
              </a:spcBef>
              <a:spcAft>
                <a:spcPts val="0"/>
              </a:spcAft>
              <a:buSzPts val="2800"/>
              <a:buNone/>
              <a:defRPr sz="2800"/>
            </a:lvl4pPr>
            <a:lvl5pPr lvl="4" algn="ctr">
              <a:spcBef>
                <a:spcPts val="0"/>
              </a:spcBef>
              <a:spcAft>
                <a:spcPts val="0"/>
              </a:spcAft>
              <a:buSzPts val="2800"/>
              <a:buNone/>
              <a:defRPr sz="2800"/>
            </a:lvl5pPr>
            <a:lvl6pPr lvl="5" algn="ctr">
              <a:spcBef>
                <a:spcPts val="0"/>
              </a:spcBef>
              <a:spcAft>
                <a:spcPts val="0"/>
              </a:spcAft>
              <a:buSzPts val="2800"/>
              <a:buNone/>
              <a:defRPr sz="2800"/>
            </a:lvl6pPr>
            <a:lvl7pPr lvl="6" algn="ctr">
              <a:spcBef>
                <a:spcPts val="0"/>
              </a:spcBef>
              <a:spcAft>
                <a:spcPts val="0"/>
              </a:spcAft>
              <a:buSzPts val="2800"/>
              <a:buNone/>
              <a:defRPr sz="2800"/>
            </a:lvl7pPr>
            <a:lvl8pPr lvl="7" algn="ctr">
              <a:spcBef>
                <a:spcPts val="0"/>
              </a:spcBef>
              <a:spcAft>
                <a:spcPts val="0"/>
              </a:spcAft>
              <a:buSzPts val="2800"/>
              <a:buNone/>
              <a:defRPr sz="2800"/>
            </a:lvl8pPr>
            <a:lvl9pPr lvl="8" algn="ctr">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_1">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17500" lvl="0" marL="457200" algn="ctr">
              <a:spcBef>
                <a:spcPts val="0"/>
              </a:spcBef>
              <a:spcAft>
                <a:spcPts val="0"/>
              </a:spcAft>
              <a:buSzPts val="14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p:cSld name="CUSTOM_7_1">
    <p:spTree>
      <p:nvGrpSpPr>
        <p:cNvPr id="50" name="Shape 50"/>
        <p:cNvGrpSpPr/>
        <p:nvPr/>
      </p:nvGrpSpPr>
      <p:grpSpPr>
        <a:xfrm>
          <a:off x="0" y="0"/>
          <a:ext cx="0" cy="0"/>
          <a:chOff x="0" y="0"/>
          <a:chExt cx="0" cy="0"/>
        </a:xfrm>
      </p:grpSpPr>
      <p:sp>
        <p:nvSpPr>
          <p:cNvPr id="51" name="Google Shape;51;p13"/>
          <p:cNvSpPr txBox="1"/>
          <p:nvPr>
            <p:ph type="title"/>
          </p:nvPr>
        </p:nvSpPr>
        <p:spPr>
          <a:xfrm>
            <a:off x="677325" y="1832775"/>
            <a:ext cx="3217200" cy="1484100"/>
          </a:xfrm>
          <a:prstGeom prst="rect">
            <a:avLst/>
          </a:prstGeom>
        </p:spPr>
        <p:txBody>
          <a:bodyPr anchorCtr="0" anchor="ctr" bIns="91425" lIns="91425" spcFirstLastPara="1" rIns="91425" wrap="square" tIns="91425">
            <a:noAutofit/>
          </a:bodyPr>
          <a:lstStyle>
            <a:lvl1pPr lvl="0">
              <a:spcBef>
                <a:spcPts val="0"/>
              </a:spcBef>
              <a:spcAft>
                <a:spcPts val="0"/>
              </a:spcAft>
              <a:buSzPts val="4200"/>
              <a:buNone/>
              <a:defRPr sz="4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2" name="Google Shape;52;p13"/>
          <p:cNvSpPr txBox="1"/>
          <p:nvPr>
            <p:ph idx="12" type="sldNum"/>
          </p:nvPr>
        </p:nvSpPr>
        <p:spPr>
          <a:xfrm>
            <a:off x="8472458" y="4663217"/>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53" name="Google Shape;53;p13"/>
          <p:cNvSpPr txBox="1"/>
          <p:nvPr>
            <p:ph idx="1" type="subTitle"/>
          </p:nvPr>
        </p:nvSpPr>
        <p:spPr>
          <a:xfrm>
            <a:off x="4406650" y="393750"/>
            <a:ext cx="44097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54" name="Google Shape;54;p13"/>
          <p:cNvSpPr txBox="1"/>
          <p:nvPr>
            <p:ph idx="2" type="subTitle"/>
          </p:nvPr>
        </p:nvSpPr>
        <p:spPr>
          <a:xfrm>
            <a:off x="4406650" y="1151705"/>
            <a:ext cx="44097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55" name="Google Shape;55;p13"/>
          <p:cNvSpPr txBox="1"/>
          <p:nvPr>
            <p:ph idx="3" type="subTitle"/>
          </p:nvPr>
        </p:nvSpPr>
        <p:spPr>
          <a:xfrm>
            <a:off x="4406650" y="3425570"/>
            <a:ext cx="44097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56" name="Google Shape;56;p13"/>
          <p:cNvSpPr txBox="1"/>
          <p:nvPr>
            <p:ph idx="4" type="subTitle"/>
          </p:nvPr>
        </p:nvSpPr>
        <p:spPr>
          <a:xfrm>
            <a:off x="4406650" y="1909660"/>
            <a:ext cx="44097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57" name="Google Shape;57;p13"/>
          <p:cNvSpPr txBox="1"/>
          <p:nvPr>
            <p:ph idx="5" type="subTitle"/>
          </p:nvPr>
        </p:nvSpPr>
        <p:spPr>
          <a:xfrm>
            <a:off x="4406650" y="4183525"/>
            <a:ext cx="44097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58" name="Google Shape;58;p13"/>
          <p:cNvSpPr txBox="1"/>
          <p:nvPr>
            <p:ph idx="6" type="subTitle"/>
          </p:nvPr>
        </p:nvSpPr>
        <p:spPr>
          <a:xfrm>
            <a:off x="4406650" y="2667615"/>
            <a:ext cx="44097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body and image">
  <p:cSld name="CUSTOM_8_1">
    <p:spTree>
      <p:nvGrpSpPr>
        <p:cNvPr id="59" name="Shape 59"/>
        <p:cNvGrpSpPr/>
        <p:nvPr/>
      </p:nvGrpSpPr>
      <p:grpSpPr>
        <a:xfrm>
          <a:off x="0" y="0"/>
          <a:ext cx="0" cy="0"/>
          <a:chOff x="0" y="0"/>
          <a:chExt cx="0" cy="0"/>
        </a:xfrm>
      </p:grpSpPr>
      <p:sp>
        <p:nvSpPr>
          <p:cNvPr id="60" name="Google Shape;60;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72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1" name="Google Shape;61;p14"/>
          <p:cNvSpPr txBox="1"/>
          <p:nvPr>
            <p:ph idx="1" type="body"/>
          </p:nvPr>
        </p:nvSpPr>
        <p:spPr>
          <a:xfrm>
            <a:off x="311700" y="1152475"/>
            <a:ext cx="4473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62" name="Google Shape;62;p14"/>
          <p:cNvSpPr/>
          <p:nvPr>
            <p:ph idx="2" type="pic"/>
          </p:nvPr>
        </p:nvSpPr>
        <p:spPr>
          <a:xfrm>
            <a:off x="4992024" y="1152775"/>
            <a:ext cx="3840300" cy="3416400"/>
          </a:xfrm>
          <a:prstGeom prst="rect">
            <a:avLst/>
          </a:prstGeom>
          <a:noFill/>
          <a:ln>
            <a:noFill/>
          </a:ln>
        </p:spPr>
      </p:sp>
      <p:sp>
        <p:nvSpPr>
          <p:cNvPr id="63" name="Google Shape;63;p14"/>
          <p:cNvSpPr txBox="1"/>
          <p:nvPr>
            <p:ph idx="12" type="sldNum"/>
          </p:nvPr>
        </p:nvSpPr>
        <p:spPr>
          <a:xfrm>
            <a:off x="8472458" y="4663217"/>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big ideas">
  <p:cSld name="CUSTOM_1_1">
    <p:spTree>
      <p:nvGrpSpPr>
        <p:cNvPr id="64" name="Shape 64"/>
        <p:cNvGrpSpPr/>
        <p:nvPr/>
      </p:nvGrpSpPr>
      <p:grpSpPr>
        <a:xfrm>
          <a:off x="0" y="0"/>
          <a:ext cx="0" cy="0"/>
          <a:chOff x="0" y="0"/>
          <a:chExt cx="0" cy="0"/>
        </a:xfrm>
      </p:grpSpPr>
      <p:sp>
        <p:nvSpPr>
          <p:cNvPr id="65" name="Google Shape;65;p15"/>
          <p:cNvSpPr txBox="1"/>
          <p:nvPr>
            <p:ph idx="12" type="sldNum"/>
          </p:nvPr>
        </p:nvSpPr>
        <p:spPr>
          <a:xfrm>
            <a:off x="8472458" y="4663217"/>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66" name="Google Shape;66;p15"/>
          <p:cNvSpPr txBox="1"/>
          <p:nvPr>
            <p:ph type="title"/>
          </p:nvPr>
        </p:nvSpPr>
        <p:spPr>
          <a:xfrm>
            <a:off x="483175" y="450025"/>
            <a:ext cx="8184600" cy="758100"/>
          </a:xfrm>
          <a:prstGeom prst="rect">
            <a:avLst/>
          </a:prstGeom>
        </p:spPr>
        <p:txBody>
          <a:bodyPr anchorCtr="0" anchor="ctr"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67" name="Google Shape;67;p15"/>
          <p:cNvSpPr txBox="1"/>
          <p:nvPr>
            <p:ph idx="1" type="body"/>
          </p:nvPr>
        </p:nvSpPr>
        <p:spPr>
          <a:xfrm>
            <a:off x="483150" y="2237788"/>
            <a:ext cx="3619800" cy="23736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68" name="Google Shape;68;p15"/>
          <p:cNvSpPr txBox="1"/>
          <p:nvPr>
            <p:ph idx="2" type="body"/>
          </p:nvPr>
        </p:nvSpPr>
        <p:spPr>
          <a:xfrm>
            <a:off x="5048000" y="2237788"/>
            <a:ext cx="3619800" cy="23736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69" name="Google Shape;69;p15"/>
          <p:cNvSpPr txBox="1"/>
          <p:nvPr>
            <p:ph idx="3" type="subTitle"/>
          </p:nvPr>
        </p:nvSpPr>
        <p:spPr>
          <a:xfrm>
            <a:off x="483150" y="1336161"/>
            <a:ext cx="36198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70" name="Google Shape;70;p15"/>
          <p:cNvSpPr txBox="1"/>
          <p:nvPr>
            <p:ph idx="4" type="subTitle"/>
          </p:nvPr>
        </p:nvSpPr>
        <p:spPr>
          <a:xfrm>
            <a:off x="5048000" y="1336161"/>
            <a:ext cx="36198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big ideas">
  <p:cSld name="CUSTOM_2_2">
    <p:spTree>
      <p:nvGrpSpPr>
        <p:cNvPr id="71" name="Shape 71"/>
        <p:cNvGrpSpPr/>
        <p:nvPr/>
      </p:nvGrpSpPr>
      <p:grpSpPr>
        <a:xfrm>
          <a:off x="0" y="0"/>
          <a:ext cx="0" cy="0"/>
          <a:chOff x="0" y="0"/>
          <a:chExt cx="0" cy="0"/>
        </a:xfrm>
      </p:grpSpPr>
      <p:sp>
        <p:nvSpPr>
          <p:cNvPr id="72" name="Google Shape;72;p16"/>
          <p:cNvSpPr txBox="1"/>
          <p:nvPr>
            <p:ph idx="12" type="sldNum"/>
          </p:nvPr>
        </p:nvSpPr>
        <p:spPr>
          <a:xfrm>
            <a:off x="8472458" y="4663217"/>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73" name="Google Shape;73;p16"/>
          <p:cNvSpPr txBox="1"/>
          <p:nvPr>
            <p:ph idx="1" type="body"/>
          </p:nvPr>
        </p:nvSpPr>
        <p:spPr>
          <a:xfrm>
            <a:off x="483175" y="2417500"/>
            <a:ext cx="2455500" cy="23736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74" name="Google Shape;74;p16"/>
          <p:cNvSpPr txBox="1"/>
          <p:nvPr>
            <p:ph idx="2" type="body"/>
          </p:nvPr>
        </p:nvSpPr>
        <p:spPr>
          <a:xfrm>
            <a:off x="3347725" y="2417500"/>
            <a:ext cx="2455500" cy="23736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75" name="Google Shape;75;p16"/>
          <p:cNvSpPr txBox="1"/>
          <p:nvPr>
            <p:ph idx="3" type="body"/>
          </p:nvPr>
        </p:nvSpPr>
        <p:spPr>
          <a:xfrm>
            <a:off x="6212275" y="2417500"/>
            <a:ext cx="2455500" cy="23736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76" name="Google Shape;76;p16"/>
          <p:cNvSpPr txBox="1"/>
          <p:nvPr>
            <p:ph type="title"/>
          </p:nvPr>
        </p:nvSpPr>
        <p:spPr>
          <a:xfrm>
            <a:off x="483175" y="450025"/>
            <a:ext cx="8184600" cy="758100"/>
          </a:xfrm>
          <a:prstGeom prst="rect">
            <a:avLst/>
          </a:prstGeom>
        </p:spPr>
        <p:txBody>
          <a:bodyPr anchorCtr="0" anchor="ctr"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77" name="Google Shape;77;p16"/>
          <p:cNvSpPr txBox="1"/>
          <p:nvPr>
            <p:ph idx="4" type="subTitle"/>
          </p:nvPr>
        </p:nvSpPr>
        <p:spPr>
          <a:xfrm>
            <a:off x="483175" y="1336150"/>
            <a:ext cx="2455500" cy="7785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78" name="Google Shape;78;p16"/>
          <p:cNvSpPr txBox="1"/>
          <p:nvPr>
            <p:ph idx="5" type="subTitle"/>
          </p:nvPr>
        </p:nvSpPr>
        <p:spPr>
          <a:xfrm>
            <a:off x="3347725" y="1336150"/>
            <a:ext cx="2455500" cy="7785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79" name="Google Shape;79;p16"/>
          <p:cNvSpPr txBox="1"/>
          <p:nvPr>
            <p:ph idx="6" type="subTitle"/>
          </p:nvPr>
        </p:nvSpPr>
        <p:spPr>
          <a:xfrm>
            <a:off x="6212275" y="1336150"/>
            <a:ext cx="2455500" cy="7785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big ideas">
  <p:cSld name="CUSTOM_3_1">
    <p:spTree>
      <p:nvGrpSpPr>
        <p:cNvPr id="80" name="Shape 80"/>
        <p:cNvGrpSpPr/>
        <p:nvPr/>
      </p:nvGrpSpPr>
      <p:grpSpPr>
        <a:xfrm>
          <a:off x="0" y="0"/>
          <a:ext cx="0" cy="0"/>
          <a:chOff x="0" y="0"/>
          <a:chExt cx="0" cy="0"/>
        </a:xfrm>
      </p:grpSpPr>
      <p:sp>
        <p:nvSpPr>
          <p:cNvPr id="81" name="Google Shape;81;p17"/>
          <p:cNvSpPr txBox="1"/>
          <p:nvPr>
            <p:ph idx="12" type="sldNum"/>
          </p:nvPr>
        </p:nvSpPr>
        <p:spPr>
          <a:xfrm>
            <a:off x="8472458" y="4663217"/>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82" name="Google Shape;82;p17"/>
          <p:cNvSpPr txBox="1"/>
          <p:nvPr>
            <p:ph idx="1" type="body"/>
          </p:nvPr>
        </p:nvSpPr>
        <p:spPr>
          <a:xfrm>
            <a:off x="366725" y="1759093"/>
            <a:ext cx="3838500" cy="11385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83" name="Google Shape;83;p17"/>
          <p:cNvSpPr txBox="1"/>
          <p:nvPr>
            <p:ph idx="2" type="body"/>
          </p:nvPr>
        </p:nvSpPr>
        <p:spPr>
          <a:xfrm>
            <a:off x="4938725" y="1759093"/>
            <a:ext cx="3838500" cy="11385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84" name="Google Shape;84;p17"/>
          <p:cNvSpPr txBox="1"/>
          <p:nvPr>
            <p:ph idx="3" type="body"/>
          </p:nvPr>
        </p:nvSpPr>
        <p:spPr>
          <a:xfrm>
            <a:off x="366750" y="3648575"/>
            <a:ext cx="3838500" cy="11385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85" name="Google Shape;85;p17"/>
          <p:cNvSpPr txBox="1"/>
          <p:nvPr>
            <p:ph idx="4" type="body"/>
          </p:nvPr>
        </p:nvSpPr>
        <p:spPr>
          <a:xfrm>
            <a:off x="4938750" y="3648575"/>
            <a:ext cx="3838500" cy="11385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86" name="Google Shape;86;p17"/>
          <p:cNvSpPr txBox="1"/>
          <p:nvPr>
            <p:ph type="title"/>
          </p:nvPr>
        </p:nvSpPr>
        <p:spPr>
          <a:xfrm>
            <a:off x="366750" y="450025"/>
            <a:ext cx="8184600" cy="758100"/>
          </a:xfrm>
          <a:prstGeom prst="rect">
            <a:avLst/>
          </a:prstGeom>
        </p:spPr>
        <p:txBody>
          <a:bodyPr anchorCtr="0" anchor="ctr"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87" name="Google Shape;87;p17"/>
          <p:cNvSpPr txBox="1"/>
          <p:nvPr>
            <p:ph idx="5" type="subTitle"/>
          </p:nvPr>
        </p:nvSpPr>
        <p:spPr>
          <a:xfrm>
            <a:off x="366763" y="1277907"/>
            <a:ext cx="3838500" cy="4812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88" name="Google Shape;88;p17"/>
          <p:cNvSpPr txBox="1"/>
          <p:nvPr>
            <p:ph idx="6" type="subTitle"/>
          </p:nvPr>
        </p:nvSpPr>
        <p:spPr>
          <a:xfrm>
            <a:off x="4938738" y="1277907"/>
            <a:ext cx="3838500" cy="4812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89" name="Google Shape;89;p17"/>
          <p:cNvSpPr txBox="1"/>
          <p:nvPr>
            <p:ph idx="7" type="subTitle"/>
          </p:nvPr>
        </p:nvSpPr>
        <p:spPr>
          <a:xfrm>
            <a:off x="4938761" y="3167363"/>
            <a:ext cx="3838500" cy="4812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90" name="Google Shape;90;p17"/>
          <p:cNvSpPr txBox="1"/>
          <p:nvPr>
            <p:ph idx="8" type="subTitle"/>
          </p:nvPr>
        </p:nvSpPr>
        <p:spPr>
          <a:xfrm>
            <a:off x="366750" y="3167363"/>
            <a:ext cx="3838500" cy="4812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image">
  <p:cSld name="TITLE_ONLY_1_1">
    <p:spTree>
      <p:nvGrpSpPr>
        <p:cNvPr id="91" name="Shape 91"/>
        <p:cNvGrpSpPr/>
        <p:nvPr/>
      </p:nvGrpSpPr>
      <p:grpSpPr>
        <a:xfrm>
          <a:off x="0" y="0"/>
          <a:ext cx="0" cy="0"/>
          <a:chOff x="0" y="0"/>
          <a:chExt cx="0" cy="0"/>
        </a:xfrm>
      </p:grpSpPr>
      <p:sp>
        <p:nvSpPr>
          <p:cNvPr id="92" name="Google Shape;92;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72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3" name="Google Shape;93;p18"/>
          <p:cNvSpPr txBox="1"/>
          <p:nvPr>
            <p:ph idx="12" type="sldNum"/>
          </p:nvPr>
        </p:nvSpPr>
        <p:spPr>
          <a:xfrm>
            <a:off x="8472458" y="4663217"/>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94" name="Google Shape;94;p18"/>
          <p:cNvSpPr/>
          <p:nvPr>
            <p:ph idx="2" type="pic"/>
          </p:nvPr>
        </p:nvSpPr>
        <p:spPr>
          <a:xfrm>
            <a:off x="311700" y="1170425"/>
            <a:ext cx="8520600" cy="3492900"/>
          </a:xfrm>
          <a:prstGeom prst="rect">
            <a:avLst/>
          </a:prstGeom>
          <a:noFill/>
          <a:ln>
            <a:noFill/>
          </a:ln>
        </p:spPr>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storyboards">
  <p:cSld name="CUSTOM_4_1">
    <p:spTree>
      <p:nvGrpSpPr>
        <p:cNvPr id="95" name="Shape 95"/>
        <p:cNvGrpSpPr/>
        <p:nvPr/>
      </p:nvGrpSpPr>
      <p:grpSpPr>
        <a:xfrm>
          <a:off x="0" y="0"/>
          <a:ext cx="0" cy="0"/>
          <a:chOff x="0" y="0"/>
          <a:chExt cx="0" cy="0"/>
        </a:xfrm>
      </p:grpSpPr>
      <p:sp>
        <p:nvSpPr>
          <p:cNvPr id="96" name="Google Shape;96;p19"/>
          <p:cNvSpPr txBox="1"/>
          <p:nvPr>
            <p:ph idx="1" type="body"/>
          </p:nvPr>
        </p:nvSpPr>
        <p:spPr>
          <a:xfrm>
            <a:off x="311700" y="4080225"/>
            <a:ext cx="4027500" cy="9261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97" name="Google Shape;97;p19"/>
          <p:cNvSpPr/>
          <p:nvPr>
            <p:ph idx="2" type="pic"/>
          </p:nvPr>
        </p:nvSpPr>
        <p:spPr>
          <a:xfrm>
            <a:off x="4804825" y="1133300"/>
            <a:ext cx="4027500" cy="2392800"/>
          </a:xfrm>
          <a:prstGeom prst="rect">
            <a:avLst/>
          </a:prstGeom>
          <a:noFill/>
          <a:ln>
            <a:noFill/>
          </a:ln>
        </p:spPr>
      </p:sp>
      <p:sp>
        <p:nvSpPr>
          <p:cNvPr id="98" name="Google Shape;98;p19"/>
          <p:cNvSpPr/>
          <p:nvPr>
            <p:ph idx="3" type="pic"/>
          </p:nvPr>
        </p:nvSpPr>
        <p:spPr>
          <a:xfrm>
            <a:off x="311725" y="1133300"/>
            <a:ext cx="4027500" cy="2392800"/>
          </a:xfrm>
          <a:prstGeom prst="rect">
            <a:avLst/>
          </a:prstGeom>
          <a:noFill/>
          <a:ln>
            <a:noFill/>
          </a:ln>
        </p:spPr>
      </p:sp>
      <p:sp>
        <p:nvSpPr>
          <p:cNvPr id="99" name="Google Shape;99;p19"/>
          <p:cNvSpPr txBox="1"/>
          <p:nvPr>
            <p:ph idx="4" type="body"/>
          </p:nvPr>
        </p:nvSpPr>
        <p:spPr>
          <a:xfrm>
            <a:off x="4804825" y="4080225"/>
            <a:ext cx="4027500" cy="9261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100" name="Google Shape;100;p19"/>
          <p:cNvSpPr txBox="1"/>
          <p:nvPr>
            <p:ph idx="12" type="sldNum"/>
          </p:nvPr>
        </p:nvSpPr>
        <p:spPr>
          <a:xfrm>
            <a:off x="8472458" y="4663217"/>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101" name="Google Shape;101;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72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2" name="Google Shape;102;p19"/>
          <p:cNvSpPr txBox="1"/>
          <p:nvPr>
            <p:ph idx="5" type="subTitle"/>
          </p:nvPr>
        </p:nvSpPr>
        <p:spPr>
          <a:xfrm>
            <a:off x="311725" y="3582900"/>
            <a:ext cx="4027500" cy="481200"/>
          </a:xfrm>
          <a:prstGeom prst="rect">
            <a:avLst/>
          </a:prstGeom>
        </p:spPr>
        <p:txBody>
          <a:bodyPr anchorCtr="0" anchor="t" bIns="91425" lIns="91425" spcFirstLastPara="1" rIns="91425" wrap="square" tIns="91425">
            <a:noAutofit/>
          </a:bodyPr>
          <a:lstStyle>
            <a:lvl1pPr lvl="0">
              <a:spcBef>
                <a:spcPts val="0"/>
              </a:spcBef>
              <a:spcAft>
                <a:spcPts val="0"/>
              </a:spcAft>
              <a:buSzPts val="8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103" name="Google Shape;103;p19"/>
          <p:cNvSpPr txBox="1"/>
          <p:nvPr>
            <p:ph idx="6" type="subTitle"/>
          </p:nvPr>
        </p:nvSpPr>
        <p:spPr>
          <a:xfrm>
            <a:off x="4804825" y="3582900"/>
            <a:ext cx="4027500" cy="481200"/>
          </a:xfrm>
          <a:prstGeom prst="rect">
            <a:avLst/>
          </a:prstGeom>
        </p:spPr>
        <p:txBody>
          <a:bodyPr anchorCtr="0" anchor="t" bIns="91425" lIns="91425" spcFirstLastPara="1" rIns="91425" wrap="square" tIns="91425">
            <a:noAutofit/>
          </a:bodyPr>
          <a:lstStyle>
            <a:lvl1pPr lvl="0">
              <a:spcBef>
                <a:spcPts val="0"/>
              </a:spcBef>
              <a:spcAft>
                <a:spcPts val="0"/>
              </a:spcAft>
              <a:buSzPts val="8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storyboards">
  <p:cSld name="CUSTOM_4_1_1">
    <p:spTree>
      <p:nvGrpSpPr>
        <p:cNvPr id="104" name="Shape 104"/>
        <p:cNvGrpSpPr/>
        <p:nvPr/>
      </p:nvGrpSpPr>
      <p:grpSpPr>
        <a:xfrm>
          <a:off x="0" y="0"/>
          <a:ext cx="0" cy="0"/>
          <a:chOff x="0" y="0"/>
          <a:chExt cx="0" cy="0"/>
        </a:xfrm>
      </p:grpSpPr>
      <p:sp>
        <p:nvSpPr>
          <p:cNvPr id="105" name="Google Shape;105;p20"/>
          <p:cNvSpPr txBox="1"/>
          <p:nvPr>
            <p:ph idx="1" type="body"/>
          </p:nvPr>
        </p:nvSpPr>
        <p:spPr>
          <a:xfrm>
            <a:off x="311700" y="3911700"/>
            <a:ext cx="2627100" cy="10185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106" name="Google Shape;106;p20"/>
          <p:cNvSpPr/>
          <p:nvPr>
            <p:ph idx="2" type="pic"/>
          </p:nvPr>
        </p:nvSpPr>
        <p:spPr>
          <a:xfrm>
            <a:off x="6205225" y="1128325"/>
            <a:ext cx="2627100" cy="2273100"/>
          </a:xfrm>
          <a:prstGeom prst="rect">
            <a:avLst/>
          </a:prstGeom>
          <a:noFill/>
          <a:ln>
            <a:noFill/>
          </a:ln>
        </p:spPr>
      </p:sp>
      <p:sp>
        <p:nvSpPr>
          <p:cNvPr id="107" name="Google Shape;107;p20"/>
          <p:cNvSpPr/>
          <p:nvPr>
            <p:ph idx="3" type="pic"/>
          </p:nvPr>
        </p:nvSpPr>
        <p:spPr>
          <a:xfrm>
            <a:off x="311725" y="1128325"/>
            <a:ext cx="2627100" cy="2273100"/>
          </a:xfrm>
          <a:prstGeom prst="rect">
            <a:avLst/>
          </a:prstGeom>
          <a:noFill/>
          <a:ln>
            <a:noFill/>
          </a:ln>
        </p:spPr>
      </p:sp>
      <p:sp>
        <p:nvSpPr>
          <p:cNvPr id="108" name="Google Shape;108;p20"/>
          <p:cNvSpPr txBox="1"/>
          <p:nvPr>
            <p:ph idx="4" type="body"/>
          </p:nvPr>
        </p:nvSpPr>
        <p:spPr>
          <a:xfrm>
            <a:off x="6205225" y="3911700"/>
            <a:ext cx="2627100" cy="10185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109" name="Google Shape;109;p20"/>
          <p:cNvSpPr/>
          <p:nvPr>
            <p:ph idx="5" type="pic"/>
          </p:nvPr>
        </p:nvSpPr>
        <p:spPr>
          <a:xfrm>
            <a:off x="3255250" y="1128325"/>
            <a:ext cx="2627100" cy="2273100"/>
          </a:xfrm>
          <a:prstGeom prst="rect">
            <a:avLst/>
          </a:prstGeom>
          <a:noFill/>
          <a:ln>
            <a:noFill/>
          </a:ln>
        </p:spPr>
      </p:sp>
      <p:sp>
        <p:nvSpPr>
          <p:cNvPr id="110" name="Google Shape;110;p20"/>
          <p:cNvSpPr txBox="1"/>
          <p:nvPr>
            <p:ph idx="6" type="body"/>
          </p:nvPr>
        </p:nvSpPr>
        <p:spPr>
          <a:xfrm>
            <a:off x="3255250" y="3911700"/>
            <a:ext cx="2627100" cy="10185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111" name="Google Shape;111;p20"/>
          <p:cNvSpPr txBox="1"/>
          <p:nvPr>
            <p:ph idx="12" type="sldNum"/>
          </p:nvPr>
        </p:nvSpPr>
        <p:spPr>
          <a:xfrm>
            <a:off x="8472458" y="4663217"/>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112" name="Google Shape;112;p2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72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3" name="Google Shape;113;p20"/>
          <p:cNvSpPr txBox="1"/>
          <p:nvPr>
            <p:ph idx="7" type="subTitle"/>
          </p:nvPr>
        </p:nvSpPr>
        <p:spPr>
          <a:xfrm>
            <a:off x="311725" y="3430500"/>
            <a:ext cx="2627100" cy="481200"/>
          </a:xfrm>
          <a:prstGeom prst="rect">
            <a:avLst/>
          </a:prstGeom>
        </p:spPr>
        <p:txBody>
          <a:bodyPr anchorCtr="0" anchor="t" bIns="91425" lIns="91425" spcFirstLastPara="1" rIns="91425" wrap="square" tIns="91425">
            <a:noAutofit/>
          </a:bodyPr>
          <a:lstStyle>
            <a:lvl1pPr lvl="0">
              <a:spcBef>
                <a:spcPts val="0"/>
              </a:spcBef>
              <a:spcAft>
                <a:spcPts val="0"/>
              </a:spcAft>
              <a:buSzPts val="8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114" name="Google Shape;114;p20"/>
          <p:cNvSpPr txBox="1"/>
          <p:nvPr>
            <p:ph idx="8" type="subTitle"/>
          </p:nvPr>
        </p:nvSpPr>
        <p:spPr>
          <a:xfrm>
            <a:off x="6205225" y="3430500"/>
            <a:ext cx="2627100" cy="481200"/>
          </a:xfrm>
          <a:prstGeom prst="rect">
            <a:avLst/>
          </a:prstGeom>
        </p:spPr>
        <p:txBody>
          <a:bodyPr anchorCtr="0" anchor="t" bIns="91425" lIns="91425" spcFirstLastPara="1" rIns="91425" wrap="square" tIns="91425">
            <a:noAutofit/>
          </a:bodyPr>
          <a:lstStyle>
            <a:lvl1pPr lvl="0">
              <a:spcBef>
                <a:spcPts val="0"/>
              </a:spcBef>
              <a:spcAft>
                <a:spcPts val="0"/>
              </a:spcAft>
              <a:buSzPts val="8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115" name="Google Shape;115;p20"/>
          <p:cNvSpPr txBox="1"/>
          <p:nvPr>
            <p:ph idx="9" type="subTitle"/>
          </p:nvPr>
        </p:nvSpPr>
        <p:spPr>
          <a:xfrm>
            <a:off x="3255250" y="3430500"/>
            <a:ext cx="2627100" cy="481200"/>
          </a:xfrm>
          <a:prstGeom prst="rect">
            <a:avLst/>
          </a:prstGeom>
        </p:spPr>
        <p:txBody>
          <a:bodyPr anchorCtr="0" anchor="t" bIns="91425" lIns="91425" spcFirstLastPara="1" rIns="91425" wrap="square" tIns="91425">
            <a:noAutofit/>
          </a:bodyPr>
          <a:lstStyle>
            <a:lvl1pPr lvl="0">
              <a:spcBef>
                <a:spcPts val="0"/>
              </a:spcBef>
              <a:spcAft>
                <a:spcPts val="0"/>
              </a:spcAft>
              <a:buSzPts val="8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_HEADER_1">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only">
  <p:cSld name="CUSTOM_5_1">
    <p:spTree>
      <p:nvGrpSpPr>
        <p:cNvPr id="116" name="Shape 116"/>
        <p:cNvGrpSpPr/>
        <p:nvPr/>
      </p:nvGrpSpPr>
      <p:grpSpPr>
        <a:xfrm>
          <a:off x="0" y="0"/>
          <a:ext cx="0" cy="0"/>
          <a:chOff x="0" y="0"/>
          <a:chExt cx="0" cy="0"/>
        </a:xfrm>
      </p:grpSpPr>
      <p:sp>
        <p:nvSpPr>
          <p:cNvPr id="117" name="Google Shape;117;p21"/>
          <p:cNvSpPr/>
          <p:nvPr>
            <p:ph idx="2" type="pic"/>
          </p:nvPr>
        </p:nvSpPr>
        <p:spPr>
          <a:xfrm>
            <a:off x="311700" y="445025"/>
            <a:ext cx="8520600" cy="4218300"/>
          </a:xfrm>
          <a:prstGeom prst="rect">
            <a:avLst/>
          </a:prstGeom>
          <a:noFill/>
          <a:ln>
            <a:noFill/>
          </a:ln>
        </p:spPr>
      </p:sp>
      <p:sp>
        <p:nvSpPr>
          <p:cNvPr id="118" name="Google Shape;118;p21"/>
          <p:cNvSpPr txBox="1"/>
          <p:nvPr>
            <p:ph idx="12" type="sldNum"/>
          </p:nvPr>
        </p:nvSpPr>
        <p:spPr>
          <a:xfrm>
            <a:off x="8472458" y="4663217"/>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grid">
  <p:cSld name="CUSTOM_6_1">
    <p:spTree>
      <p:nvGrpSpPr>
        <p:cNvPr id="119" name="Shape 119"/>
        <p:cNvGrpSpPr/>
        <p:nvPr/>
      </p:nvGrpSpPr>
      <p:grpSpPr>
        <a:xfrm>
          <a:off x="0" y="0"/>
          <a:ext cx="0" cy="0"/>
          <a:chOff x="0" y="0"/>
          <a:chExt cx="0" cy="0"/>
        </a:xfrm>
      </p:grpSpPr>
      <p:sp>
        <p:nvSpPr>
          <p:cNvPr id="120" name="Google Shape;120;p22"/>
          <p:cNvSpPr txBox="1"/>
          <p:nvPr>
            <p:ph idx="12" type="sldNum"/>
          </p:nvPr>
        </p:nvSpPr>
        <p:spPr>
          <a:xfrm>
            <a:off x="8472458" y="4663217"/>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121" name="Google Shape;121;p22"/>
          <p:cNvSpPr/>
          <p:nvPr>
            <p:ph idx="2" type="pic"/>
          </p:nvPr>
        </p:nvSpPr>
        <p:spPr>
          <a:xfrm>
            <a:off x="3389600" y="118913"/>
            <a:ext cx="1643700" cy="1535100"/>
          </a:xfrm>
          <a:prstGeom prst="rect">
            <a:avLst/>
          </a:prstGeom>
          <a:noFill/>
          <a:ln>
            <a:noFill/>
          </a:ln>
        </p:spPr>
      </p:sp>
      <p:sp>
        <p:nvSpPr>
          <p:cNvPr id="122" name="Google Shape;122;p22"/>
          <p:cNvSpPr/>
          <p:nvPr>
            <p:ph idx="3" type="pic"/>
          </p:nvPr>
        </p:nvSpPr>
        <p:spPr>
          <a:xfrm>
            <a:off x="5195935" y="118913"/>
            <a:ext cx="1643700" cy="1535100"/>
          </a:xfrm>
          <a:prstGeom prst="rect">
            <a:avLst/>
          </a:prstGeom>
          <a:noFill/>
          <a:ln>
            <a:noFill/>
          </a:ln>
        </p:spPr>
      </p:sp>
      <p:sp>
        <p:nvSpPr>
          <p:cNvPr id="123" name="Google Shape;123;p22"/>
          <p:cNvSpPr/>
          <p:nvPr>
            <p:ph idx="4" type="pic"/>
          </p:nvPr>
        </p:nvSpPr>
        <p:spPr>
          <a:xfrm>
            <a:off x="7002270" y="118913"/>
            <a:ext cx="1643700" cy="1535100"/>
          </a:xfrm>
          <a:prstGeom prst="rect">
            <a:avLst/>
          </a:prstGeom>
          <a:noFill/>
          <a:ln>
            <a:noFill/>
          </a:ln>
        </p:spPr>
      </p:sp>
      <p:sp>
        <p:nvSpPr>
          <p:cNvPr id="124" name="Google Shape;124;p22"/>
          <p:cNvSpPr/>
          <p:nvPr>
            <p:ph idx="5" type="pic"/>
          </p:nvPr>
        </p:nvSpPr>
        <p:spPr>
          <a:xfrm>
            <a:off x="3389588" y="1804212"/>
            <a:ext cx="1643700" cy="1535100"/>
          </a:xfrm>
          <a:prstGeom prst="rect">
            <a:avLst/>
          </a:prstGeom>
          <a:noFill/>
          <a:ln>
            <a:noFill/>
          </a:ln>
        </p:spPr>
      </p:sp>
      <p:sp>
        <p:nvSpPr>
          <p:cNvPr id="125" name="Google Shape;125;p22"/>
          <p:cNvSpPr/>
          <p:nvPr>
            <p:ph idx="6" type="pic"/>
          </p:nvPr>
        </p:nvSpPr>
        <p:spPr>
          <a:xfrm>
            <a:off x="5195922" y="1804212"/>
            <a:ext cx="1643700" cy="1535100"/>
          </a:xfrm>
          <a:prstGeom prst="rect">
            <a:avLst/>
          </a:prstGeom>
          <a:noFill/>
          <a:ln>
            <a:noFill/>
          </a:ln>
        </p:spPr>
      </p:sp>
      <p:sp>
        <p:nvSpPr>
          <p:cNvPr id="126" name="Google Shape;126;p22"/>
          <p:cNvSpPr/>
          <p:nvPr>
            <p:ph idx="7" type="pic"/>
          </p:nvPr>
        </p:nvSpPr>
        <p:spPr>
          <a:xfrm>
            <a:off x="7002257" y="1804212"/>
            <a:ext cx="1643700" cy="1535100"/>
          </a:xfrm>
          <a:prstGeom prst="rect">
            <a:avLst/>
          </a:prstGeom>
          <a:noFill/>
          <a:ln>
            <a:noFill/>
          </a:ln>
        </p:spPr>
      </p:sp>
      <p:sp>
        <p:nvSpPr>
          <p:cNvPr id="127" name="Google Shape;127;p22"/>
          <p:cNvSpPr txBox="1"/>
          <p:nvPr>
            <p:ph type="title"/>
          </p:nvPr>
        </p:nvSpPr>
        <p:spPr>
          <a:xfrm>
            <a:off x="351550" y="445025"/>
            <a:ext cx="2596800" cy="1706400"/>
          </a:xfrm>
          <a:prstGeom prst="rect">
            <a:avLst/>
          </a:prstGeom>
        </p:spPr>
        <p:txBody>
          <a:bodyPr anchorCtr="0" anchor="t" bIns="91425" lIns="91425" spcFirstLastPara="1" rIns="91425" wrap="square" tIns="91425">
            <a:spAutoFit/>
          </a:bodyPr>
          <a:lstStyle>
            <a:lvl1pPr lvl="0">
              <a:spcBef>
                <a:spcPts val="0"/>
              </a:spcBef>
              <a:spcAft>
                <a:spcPts val="0"/>
              </a:spcAft>
              <a:buSzPts val="72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8" name="Google Shape;128;p22"/>
          <p:cNvSpPr/>
          <p:nvPr>
            <p:ph idx="8" type="pic"/>
          </p:nvPr>
        </p:nvSpPr>
        <p:spPr>
          <a:xfrm>
            <a:off x="3389588" y="3489487"/>
            <a:ext cx="1643700" cy="1535100"/>
          </a:xfrm>
          <a:prstGeom prst="rect">
            <a:avLst/>
          </a:prstGeom>
          <a:noFill/>
          <a:ln>
            <a:noFill/>
          </a:ln>
        </p:spPr>
      </p:sp>
      <p:sp>
        <p:nvSpPr>
          <p:cNvPr id="129" name="Google Shape;129;p22"/>
          <p:cNvSpPr/>
          <p:nvPr>
            <p:ph idx="9" type="pic"/>
          </p:nvPr>
        </p:nvSpPr>
        <p:spPr>
          <a:xfrm>
            <a:off x="5195922" y="3489487"/>
            <a:ext cx="1643700" cy="1535100"/>
          </a:xfrm>
          <a:prstGeom prst="rect">
            <a:avLst/>
          </a:prstGeom>
          <a:noFill/>
          <a:ln>
            <a:noFill/>
          </a:ln>
        </p:spPr>
      </p:sp>
      <p:sp>
        <p:nvSpPr>
          <p:cNvPr id="130" name="Google Shape;130;p22"/>
          <p:cNvSpPr/>
          <p:nvPr>
            <p:ph idx="13" type="pic"/>
          </p:nvPr>
        </p:nvSpPr>
        <p:spPr>
          <a:xfrm>
            <a:off x="7002257" y="3489487"/>
            <a:ext cx="1643700" cy="1535100"/>
          </a:xfrm>
          <a:prstGeom prst="rect">
            <a:avLst/>
          </a:prstGeom>
          <a:noFill/>
          <a:ln>
            <a:noFill/>
          </a:ln>
        </p:spPr>
      </p:sp>
    </p:spTree>
  </p:cSld>
  <p:clrMapOvr>
    <a:masterClrMapping/>
  </p:clrMapOvr>
  <p:extLst>
    <p:ext uri="{DCECCB84-F9BA-43D5-87BE-67443E8EF086}">
      <p15:sldGuideLst>
        <p15:guide id="1" pos="5564">
          <p15:clr>
            <a:srgbClr val="E46962"/>
          </p15:clr>
        </p15:guide>
      </p15:sldGuideLst>
    </p:ext>
  </p:extLst>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p:cSld name="CUSTOM">
    <p:spTree>
      <p:nvGrpSpPr>
        <p:cNvPr id="131" name="Shape 131"/>
        <p:cNvGrpSpPr/>
        <p:nvPr/>
      </p:nvGrpSpPr>
      <p:grpSpPr>
        <a:xfrm>
          <a:off x="0" y="0"/>
          <a:ext cx="0" cy="0"/>
          <a:chOff x="0" y="0"/>
          <a:chExt cx="0" cy="0"/>
        </a:xfrm>
      </p:grpSpPr>
      <p:pic>
        <p:nvPicPr>
          <p:cNvPr descr="Abstract background." id="132" name="Google Shape;132;p23"/>
          <p:cNvPicPr preferRelativeResize="0"/>
          <p:nvPr/>
        </p:nvPicPr>
        <p:blipFill>
          <a:blip r:embed="rId2">
            <a:alphaModFix amt="85000"/>
          </a:blip>
          <a:stretch>
            <a:fillRect/>
          </a:stretch>
        </p:blipFill>
        <p:spPr>
          <a:xfrm>
            <a:off x="0" y="0"/>
            <a:ext cx="9144000" cy="5143500"/>
          </a:xfrm>
          <a:prstGeom prst="rect">
            <a:avLst/>
          </a:prstGeom>
          <a:noFill/>
          <a:ln>
            <a:noFill/>
          </a:ln>
        </p:spPr>
      </p:pic>
      <p:sp>
        <p:nvSpPr>
          <p:cNvPr id="133" name="Google Shape;133;p23"/>
          <p:cNvSpPr txBox="1"/>
          <p:nvPr>
            <p:ph type="title"/>
          </p:nvPr>
        </p:nvSpPr>
        <p:spPr>
          <a:xfrm>
            <a:off x="80350" y="102275"/>
            <a:ext cx="8835000" cy="2629200"/>
          </a:xfrm>
          <a:prstGeom prst="rect">
            <a:avLst/>
          </a:prstGeom>
        </p:spPr>
        <p:txBody>
          <a:bodyPr anchorCtr="0" anchor="t" bIns="91425" lIns="91425" spcFirstLastPara="1" rIns="91425" wrap="square" tIns="91425">
            <a:noAutofit/>
          </a:bodyPr>
          <a:lstStyle>
            <a:lvl1pPr lvl="0">
              <a:lnSpc>
                <a:spcPct val="80000"/>
              </a:lnSpc>
              <a:spcBef>
                <a:spcPts val="0"/>
              </a:spcBef>
              <a:spcAft>
                <a:spcPts val="0"/>
              </a:spcAft>
              <a:buClr>
                <a:schemeClr val="lt1"/>
              </a:buClr>
              <a:buSzPts val="7200"/>
              <a:buFont typeface="Work Sans"/>
              <a:buNone/>
              <a:defRPr/>
            </a:lvl1pPr>
            <a:lvl2pPr lvl="1">
              <a:lnSpc>
                <a:spcPct val="80000"/>
              </a:lnSpc>
              <a:spcBef>
                <a:spcPts val="0"/>
              </a:spcBef>
              <a:spcAft>
                <a:spcPts val="0"/>
              </a:spcAft>
              <a:buClr>
                <a:schemeClr val="lt1"/>
              </a:buClr>
              <a:buSzPts val="7200"/>
              <a:buFont typeface="Work Sans"/>
              <a:buNone/>
              <a:defRPr sz="7200">
                <a:solidFill>
                  <a:schemeClr val="lt1"/>
                </a:solidFill>
              </a:defRPr>
            </a:lvl2pPr>
            <a:lvl3pPr lvl="2">
              <a:lnSpc>
                <a:spcPct val="80000"/>
              </a:lnSpc>
              <a:spcBef>
                <a:spcPts val="0"/>
              </a:spcBef>
              <a:spcAft>
                <a:spcPts val="0"/>
              </a:spcAft>
              <a:buClr>
                <a:schemeClr val="lt1"/>
              </a:buClr>
              <a:buSzPts val="7200"/>
              <a:buFont typeface="Work Sans"/>
              <a:buNone/>
              <a:defRPr sz="7200">
                <a:solidFill>
                  <a:schemeClr val="lt1"/>
                </a:solidFill>
              </a:defRPr>
            </a:lvl3pPr>
            <a:lvl4pPr lvl="3">
              <a:lnSpc>
                <a:spcPct val="80000"/>
              </a:lnSpc>
              <a:spcBef>
                <a:spcPts val="0"/>
              </a:spcBef>
              <a:spcAft>
                <a:spcPts val="0"/>
              </a:spcAft>
              <a:buClr>
                <a:schemeClr val="lt1"/>
              </a:buClr>
              <a:buSzPts val="7200"/>
              <a:buFont typeface="Work Sans"/>
              <a:buNone/>
              <a:defRPr sz="7200">
                <a:solidFill>
                  <a:schemeClr val="lt1"/>
                </a:solidFill>
              </a:defRPr>
            </a:lvl4pPr>
            <a:lvl5pPr lvl="4">
              <a:lnSpc>
                <a:spcPct val="80000"/>
              </a:lnSpc>
              <a:spcBef>
                <a:spcPts val="0"/>
              </a:spcBef>
              <a:spcAft>
                <a:spcPts val="0"/>
              </a:spcAft>
              <a:buClr>
                <a:schemeClr val="lt1"/>
              </a:buClr>
              <a:buSzPts val="7200"/>
              <a:buFont typeface="Work Sans"/>
              <a:buNone/>
              <a:defRPr sz="7200">
                <a:solidFill>
                  <a:schemeClr val="lt1"/>
                </a:solidFill>
              </a:defRPr>
            </a:lvl5pPr>
            <a:lvl6pPr lvl="5">
              <a:lnSpc>
                <a:spcPct val="80000"/>
              </a:lnSpc>
              <a:spcBef>
                <a:spcPts val="0"/>
              </a:spcBef>
              <a:spcAft>
                <a:spcPts val="0"/>
              </a:spcAft>
              <a:buClr>
                <a:schemeClr val="lt1"/>
              </a:buClr>
              <a:buSzPts val="7200"/>
              <a:buFont typeface="Work Sans"/>
              <a:buNone/>
              <a:defRPr sz="7200">
                <a:solidFill>
                  <a:schemeClr val="lt1"/>
                </a:solidFill>
              </a:defRPr>
            </a:lvl6pPr>
            <a:lvl7pPr lvl="6">
              <a:lnSpc>
                <a:spcPct val="80000"/>
              </a:lnSpc>
              <a:spcBef>
                <a:spcPts val="0"/>
              </a:spcBef>
              <a:spcAft>
                <a:spcPts val="0"/>
              </a:spcAft>
              <a:buClr>
                <a:schemeClr val="lt1"/>
              </a:buClr>
              <a:buSzPts val="7200"/>
              <a:buFont typeface="Work Sans"/>
              <a:buNone/>
              <a:defRPr sz="7200">
                <a:solidFill>
                  <a:schemeClr val="lt1"/>
                </a:solidFill>
              </a:defRPr>
            </a:lvl7pPr>
            <a:lvl8pPr lvl="7">
              <a:lnSpc>
                <a:spcPct val="80000"/>
              </a:lnSpc>
              <a:spcBef>
                <a:spcPts val="0"/>
              </a:spcBef>
              <a:spcAft>
                <a:spcPts val="0"/>
              </a:spcAft>
              <a:buClr>
                <a:schemeClr val="lt1"/>
              </a:buClr>
              <a:buSzPts val="7200"/>
              <a:buFont typeface="Work Sans"/>
              <a:buNone/>
              <a:defRPr sz="7200">
                <a:solidFill>
                  <a:schemeClr val="lt1"/>
                </a:solidFill>
              </a:defRPr>
            </a:lvl8pPr>
            <a:lvl9pPr lvl="8">
              <a:lnSpc>
                <a:spcPct val="80000"/>
              </a:lnSpc>
              <a:spcBef>
                <a:spcPts val="0"/>
              </a:spcBef>
              <a:spcAft>
                <a:spcPts val="0"/>
              </a:spcAft>
              <a:buClr>
                <a:schemeClr val="lt1"/>
              </a:buClr>
              <a:buSzPts val="7200"/>
              <a:buFont typeface="Work Sans"/>
              <a:buNone/>
              <a:defRPr sz="7200">
                <a:solidFill>
                  <a:schemeClr val="lt1"/>
                </a:solidFill>
              </a:defRPr>
            </a:lvl9pPr>
          </a:lstStyle>
          <a:p/>
        </p:txBody>
      </p:sp>
      <p:sp>
        <p:nvSpPr>
          <p:cNvPr id="134" name="Google Shape;134;p23"/>
          <p:cNvSpPr/>
          <p:nvPr>
            <p:ph idx="2" type="pic"/>
          </p:nvPr>
        </p:nvSpPr>
        <p:spPr>
          <a:xfrm>
            <a:off x="0" y="2936025"/>
            <a:ext cx="9144000" cy="1344000"/>
          </a:xfrm>
          <a:prstGeom prst="rect">
            <a:avLst/>
          </a:prstGeom>
          <a:noFill/>
          <a:ln>
            <a:noFill/>
          </a:ln>
        </p:spPr>
      </p:sp>
      <p:sp>
        <p:nvSpPr>
          <p:cNvPr id="135" name="Google Shape;135;p23"/>
          <p:cNvSpPr txBox="1"/>
          <p:nvPr>
            <p:ph idx="1" type="subTitle"/>
          </p:nvPr>
        </p:nvSpPr>
        <p:spPr>
          <a:xfrm>
            <a:off x="135589" y="4400125"/>
            <a:ext cx="2137500" cy="449400"/>
          </a:xfrm>
          <a:prstGeom prst="rect">
            <a:avLst/>
          </a:prstGeom>
        </p:spPr>
        <p:txBody>
          <a:bodyPr anchorCtr="0" anchor="t" bIns="91425" lIns="91425" spcFirstLastPara="1" rIns="91425" wrap="square" tIns="91425">
            <a:noAutofit/>
          </a:bodyPr>
          <a:lstStyle>
            <a:lvl1pPr lvl="0">
              <a:lnSpc>
                <a:spcPct val="115000"/>
              </a:lnSpc>
              <a:spcBef>
                <a:spcPts val="0"/>
              </a:spcBef>
              <a:spcAft>
                <a:spcPts val="0"/>
              </a:spcAft>
              <a:buClr>
                <a:schemeClr val="lt1"/>
              </a:buClr>
              <a:buSzPts val="800"/>
              <a:buFont typeface="Work Sans Medium"/>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6" name="Google Shape;136;p23"/>
          <p:cNvSpPr txBox="1"/>
          <p:nvPr>
            <p:ph idx="3" type="subTitle"/>
          </p:nvPr>
        </p:nvSpPr>
        <p:spPr>
          <a:xfrm>
            <a:off x="3100296" y="4400125"/>
            <a:ext cx="2137500" cy="449400"/>
          </a:xfrm>
          <a:prstGeom prst="rect">
            <a:avLst/>
          </a:prstGeom>
        </p:spPr>
        <p:txBody>
          <a:bodyPr anchorCtr="0" anchor="t" bIns="91425" lIns="91425" spcFirstLastPara="1" rIns="91425" wrap="square" tIns="91425">
            <a:noAutofit/>
          </a:bodyPr>
          <a:lstStyle>
            <a:lvl1pPr lvl="0">
              <a:lnSpc>
                <a:spcPct val="115000"/>
              </a:lnSpc>
              <a:spcBef>
                <a:spcPts val="0"/>
              </a:spcBef>
              <a:spcAft>
                <a:spcPts val="0"/>
              </a:spcAft>
              <a:buClr>
                <a:schemeClr val="lt1"/>
              </a:buClr>
              <a:buSzPts val="800"/>
              <a:buFont typeface="Work Sans Medium"/>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7" name="Google Shape;137;p23"/>
          <p:cNvSpPr txBox="1"/>
          <p:nvPr>
            <p:ph idx="12" type="sldNum"/>
          </p:nvPr>
        </p:nvSpPr>
        <p:spPr>
          <a:xfrm>
            <a:off x="8464825" y="88851"/>
            <a:ext cx="548700" cy="310500"/>
          </a:xfrm>
          <a:prstGeom prst="rect">
            <a:avLst/>
          </a:prstGeom>
        </p:spPr>
        <p:txBody>
          <a:bodyPr anchorCtr="0" anchor="t" bIns="91425" lIns="91425" spcFirstLastPara="1" rIns="91425" wrap="square" tIns="91425">
            <a:noAutofit/>
          </a:bodyPr>
          <a:lstStyle>
            <a:lvl1pPr lvl="0" rtl="0">
              <a:buNone/>
              <a:defRPr sz="800">
                <a:solidFill>
                  <a:schemeClr val="lt1"/>
                </a:solidFill>
              </a:defRPr>
            </a:lvl1pPr>
            <a:lvl2pPr lvl="1" rtl="0">
              <a:buNone/>
              <a:defRPr sz="800">
                <a:solidFill>
                  <a:schemeClr val="lt1"/>
                </a:solidFill>
              </a:defRPr>
            </a:lvl2pPr>
            <a:lvl3pPr lvl="2" rtl="0">
              <a:buNone/>
              <a:defRPr sz="800">
                <a:solidFill>
                  <a:schemeClr val="lt1"/>
                </a:solidFill>
              </a:defRPr>
            </a:lvl3pPr>
            <a:lvl4pPr lvl="3" rtl="0">
              <a:buNone/>
              <a:defRPr sz="800">
                <a:solidFill>
                  <a:schemeClr val="lt1"/>
                </a:solidFill>
              </a:defRPr>
            </a:lvl4pPr>
            <a:lvl5pPr lvl="4" rtl="0">
              <a:buNone/>
              <a:defRPr sz="800">
                <a:solidFill>
                  <a:schemeClr val="lt1"/>
                </a:solidFill>
              </a:defRPr>
            </a:lvl5pPr>
            <a:lvl6pPr lvl="5" rtl="0">
              <a:buNone/>
              <a:defRPr sz="800">
                <a:solidFill>
                  <a:schemeClr val="lt1"/>
                </a:solidFill>
              </a:defRPr>
            </a:lvl6pPr>
            <a:lvl7pPr lvl="6" rtl="0">
              <a:buNone/>
              <a:defRPr sz="800">
                <a:solidFill>
                  <a:schemeClr val="lt1"/>
                </a:solidFill>
              </a:defRPr>
            </a:lvl7pPr>
            <a:lvl8pPr lvl="7" rtl="0">
              <a:buNone/>
              <a:defRPr sz="800">
                <a:solidFill>
                  <a:schemeClr val="lt1"/>
                </a:solidFill>
              </a:defRPr>
            </a:lvl8pPr>
            <a:lvl9pPr lvl="8" rtl="0">
              <a:buNone/>
              <a:defRPr sz="800">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 Image">
  <p:cSld name="CUSTOM_1">
    <p:spTree>
      <p:nvGrpSpPr>
        <p:cNvPr id="138" name="Shape 138"/>
        <p:cNvGrpSpPr/>
        <p:nvPr/>
      </p:nvGrpSpPr>
      <p:grpSpPr>
        <a:xfrm>
          <a:off x="0" y="0"/>
          <a:ext cx="0" cy="0"/>
          <a:chOff x="0" y="0"/>
          <a:chExt cx="0" cy="0"/>
        </a:xfrm>
      </p:grpSpPr>
      <p:pic>
        <p:nvPicPr>
          <p:cNvPr descr="Abstract background." id="139" name="Google Shape;139;p24"/>
          <p:cNvPicPr preferRelativeResize="0"/>
          <p:nvPr/>
        </p:nvPicPr>
        <p:blipFill>
          <a:blip r:embed="rId2">
            <a:alphaModFix amt="80000"/>
          </a:blip>
          <a:stretch>
            <a:fillRect/>
          </a:stretch>
        </p:blipFill>
        <p:spPr>
          <a:xfrm rot="10800000">
            <a:off x="0" y="0"/>
            <a:ext cx="9144000" cy="5143500"/>
          </a:xfrm>
          <a:prstGeom prst="rect">
            <a:avLst/>
          </a:prstGeom>
          <a:noFill/>
          <a:ln>
            <a:noFill/>
          </a:ln>
        </p:spPr>
      </p:pic>
      <p:sp>
        <p:nvSpPr>
          <p:cNvPr id="140" name="Google Shape;140;p24"/>
          <p:cNvSpPr/>
          <p:nvPr>
            <p:ph idx="2" type="pic"/>
          </p:nvPr>
        </p:nvSpPr>
        <p:spPr>
          <a:xfrm>
            <a:off x="4634650" y="7375"/>
            <a:ext cx="4509300" cy="5143500"/>
          </a:xfrm>
          <a:prstGeom prst="rect">
            <a:avLst/>
          </a:prstGeom>
          <a:noFill/>
          <a:ln>
            <a:noFill/>
          </a:ln>
        </p:spPr>
      </p:sp>
      <p:sp>
        <p:nvSpPr>
          <p:cNvPr id="141" name="Google Shape;141;p24"/>
          <p:cNvSpPr txBox="1"/>
          <p:nvPr>
            <p:ph type="title"/>
          </p:nvPr>
        </p:nvSpPr>
        <p:spPr>
          <a:xfrm>
            <a:off x="118775" y="390949"/>
            <a:ext cx="4395900" cy="21069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3600"/>
              <a:buNone/>
              <a:defRPr sz="3600"/>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142" name="Google Shape;142;p24"/>
          <p:cNvSpPr txBox="1"/>
          <p:nvPr>
            <p:ph idx="1" type="subTitle"/>
          </p:nvPr>
        </p:nvSpPr>
        <p:spPr>
          <a:xfrm>
            <a:off x="126525" y="95069"/>
            <a:ext cx="3673800" cy="3105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800"/>
              <a:buFont typeface="Work Sans"/>
              <a:buNone/>
              <a:defRPr>
                <a:latin typeface="Work Sans"/>
                <a:ea typeface="Work Sans"/>
                <a:cs typeface="Work Sans"/>
                <a:sym typeface="Work Sans"/>
              </a:defRPr>
            </a:lvl1pPr>
            <a:lvl2pPr lvl="1">
              <a:spcBef>
                <a:spcPts val="0"/>
              </a:spcBef>
              <a:spcAft>
                <a:spcPts val="0"/>
              </a:spcAft>
              <a:buClr>
                <a:schemeClr val="lt1"/>
              </a:buClr>
              <a:buSzPts val="800"/>
              <a:buFont typeface="Work Sans"/>
              <a:buNone/>
              <a:defRPr sz="800">
                <a:solidFill>
                  <a:schemeClr val="lt1"/>
                </a:solidFill>
              </a:defRPr>
            </a:lvl2pPr>
            <a:lvl3pPr lvl="2">
              <a:spcBef>
                <a:spcPts val="0"/>
              </a:spcBef>
              <a:spcAft>
                <a:spcPts val="0"/>
              </a:spcAft>
              <a:buClr>
                <a:schemeClr val="lt1"/>
              </a:buClr>
              <a:buSzPts val="800"/>
              <a:buFont typeface="Work Sans"/>
              <a:buNone/>
              <a:defRPr sz="800">
                <a:solidFill>
                  <a:schemeClr val="lt1"/>
                </a:solidFill>
              </a:defRPr>
            </a:lvl3pPr>
            <a:lvl4pPr lvl="3">
              <a:spcBef>
                <a:spcPts val="0"/>
              </a:spcBef>
              <a:spcAft>
                <a:spcPts val="0"/>
              </a:spcAft>
              <a:buClr>
                <a:schemeClr val="lt1"/>
              </a:buClr>
              <a:buSzPts val="800"/>
              <a:buFont typeface="Work Sans"/>
              <a:buNone/>
              <a:defRPr sz="800">
                <a:solidFill>
                  <a:schemeClr val="lt1"/>
                </a:solidFill>
              </a:defRPr>
            </a:lvl4pPr>
            <a:lvl5pPr lvl="4">
              <a:spcBef>
                <a:spcPts val="0"/>
              </a:spcBef>
              <a:spcAft>
                <a:spcPts val="0"/>
              </a:spcAft>
              <a:buClr>
                <a:schemeClr val="lt1"/>
              </a:buClr>
              <a:buSzPts val="800"/>
              <a:buFont typeface="Work Sans"/>
              <a:buNone/>
              <a:defRPr sz="800">
                <a:solidFill>
                  <a:schemeClr val="lt1"/>
                </a:solidFill>
              </a:defRPr>
            </a:lvl5pPr>
            <a:lvl6pPr lvl="5">
              <a:spcBef>
                <a:spcPts val="0"/>
              </a:spcBef>
              <a:spcAft>
                <a:spcPts val="0"/>
              </a:spcAft>
              <a:buClr>
                <a:schemeClr val="lt1"/>
              </a:buClr>
              <a:buSzPts val="800"/>
              <a:buFont typeface="Work Sans"/>
              <a:buNone/>
              <a:defRPr sz="800">
                <a:solidFill>
                  <a:schemeClr val="lt1"/>
                </a:solidFill>
              </a:defRPr>
            </a:lvl6pPr>
            <a:lvl7pPr lvl="6">
              <a:spcBef>
                <a:spcPts val="0"/>
              </a:spcBef>
              <a:spcAft>
                <a:spcPts val="0"/>
              </a:spcAft>
              <a:buClr>
                <a:schemeClr val="lt1"/>
              </a:buClr>
              <a:buSzPts val="800"/>
              <a:buFont typeface="Work Sans"/>
              <a:buNone/>
              <a:defRPr sz="800">
                <a:solidFill>
                  <a:schemeClr val="lt1"/>
                </a:solidFill>
              </a:defRPr>
            </a:lvl7pPr>
            <a:lvl8pPr lvl="7">
              <a:spcBef>
                <a:spcPts val="0"/>
              </a:spcBef>
              <a:spcAft>
                <a:spcPts val="0"/>
              </a:spcAft>
              <a:buClr>
                <a:schemeClr val="lt1"/>
              </a:buClr>
              <a:buSzPts val="800"/>
              <a:buFont typeface="Work Sans"/>
              <a:buNone/>
              <a:defRPr sz="800">
                <a:solidFill>
                  <a:schemeClr val="lt1"/>
                </a:solidFill>
              </a:defRPr>
            </a:lvl8pPr>
            <a:lvl9pPr lvl="8">
              <a:spcBef>
                <a:spcPts val="0"/>
              </a:spcBef>
              <a:spcAft>
                <a:spcPts val="0"/>
              </a:spcAft>
              <a:buClr>
                <a:schemeClr val="lt1"/>
              </a:buClr>
              <a:buSzPts val="800"/>
              <a:buFont typeface="Work Sans"/>
              <a:buNone/>
              <a:defRPr sz="800">
                <a:solidFill>
                  <a:schemeClr val="lt1"/>
                </a:solidFill>
              </a:defRPr>
            </a:lvl9pPr>
          </a:lstStyle>
          <a:p/>
        </p:txBody>
      </p:sp>
      <p:sp>
        <p:nvSpPr>
          <p:cNvPr id="143" name="Google Shape;143;p24"/>
          <p:cNvSpPr txBox="1"/>
          <p:nvPr>
            <p:ph idx="3" type="body"/>
          </p:nvPr>
        </p:nvSpPr>
        <p:spPr>
          <a:xfrm>
            <a:off x="120975" y="3104000"/>
            <a:ext cx="4395900" cy="1752600"/>
          </a:xfrm>
          <a:prstGeom prst="rect">
            <a:avLst/>
          </a:prstGeom>
        </p:spPr>
        <p:txBody>
          <a:bodyPr anchorCtr="0" anchor="b" bIns="91425" lIns="91425" spcFirstLastPara="1" rIns="91425" wrap="square" tIns="91425">
            <a:noAutofit/>
          </a:bodyPr>
          <a:lstStyle>
            <a:lvl1pPr indent="-317500" lvl="0" marL="457200">
              <a:spcBef>
                <a:spcPts val="0"/>
              </a:spcBef>
              <a:spcAft>
                <a:spcPts val="0"/>
              </a:spcAft>
              <a:buClr>
                <a:schemeClr val="lt1"/>
              </a:buClr>
              <a:buSzPts val="1400"/>
              <a:buFont typeface="Work Sans"/>
              <a:buChar char="●"/>
              <a:defRPr/>
            </a:lvl1pPr>
            <a:lvl2pPr indent="-317500" lvl="1" marL="914400">
              <a:spcBef>
                <a:spcPts val="0"/>
              </a:spcBef>
              <a:spcAft>
                <a:spcPts val="0"/>
              </a:spcAft>
              <a:buClr>
                <a:schemeClr val="lt1"/>
              </a:buClr>
              <a:buSzPts val="1400"/>
              <a:buFont typeface="Work Sans"/>
              <a:buChar char="○"/>
              <a:defRPr/>
            </a:lvl2pPr>
            <a:lvl3pPr indent="-317500" lvl="2" marL="1371600">
              <a:spcBef>
                <a:spcPts val="0"/>
              </a:spcBef>
              <a:spcAft>
                <a:spcPts val="0"/>
              </a:spcAft>
              <a:buClr>
                <a:schemeClr val="lt1"/>
              </a:buClr>
              <a:buSzPts val="1400"/>
              <a:buFont typeface="Work Sans"/>
              <a:buChar char="■"/>
              <a:defRPr/>
            </a:lvl3pPr>
            <a:lvl4pPr indent="-317500" lvl="3" marL="1828800">
              <a:spcBef>
                <a:spcPts val="0"/>
              </a:spcBef>
              <a:spcAft>
                <a:spcPts val="0"/>
              </a:spcAft>
              <a:buClr>
                <a:schemeClr val="lt1"/>
              </a:buClr>
              <a:buSzPts val="1400"/>
              <a:buFont typeface="Work Sans"/>
              <a:buChar char="●"/>
              <a:defRPr/>
            </a:lvl4pPr>
            <a:lvl5pPr indent="-317500" lvl="4" marL="2286000">
              <a:spcBef>
                <a:spcPts val="0"/>
              </a:spcBef>
              <a:spcAft>
                <a:spcPts val="0"/>
              </a:spcAft>
              <a:buClr>
                <a:schemeClr val="lt1"/>
              </a:buClr>
              <a:buSzPts val="1400"/>
              <a:buFont typeface="Work Sans"/>
              <a:buChar char="○"/>
              <a:defRPr/>
            </a:lvl5pPr>
            <a:lvl6pPr indent="-317500" lvl="5" marL="2743200">
              <a:spcBef>
                <a:spcPts val="0"/>
              </a:spcBef>
              <a:spcAft>
                <a:spcPts val="0"/>
              </a:spcAft>
              <a:buClr>
                <a:schemeClr val="lt1"/>
              </a:buClr>
              <a:buSzPts val="1400"/>
              <a:buFont typeface="Work Sans"/>
              <a:buChar char="■"/>
              <a:defRPr/>
            </a:lvl6pPr>
            <a:lvl7pPr indent="-317500" lvl="6" marL="3200400">
              <a:spcBef>
                <a:spcPts val="0"/>
              </a:spcBef>
              <a:spcAft>
                <a:spcPts val="0"/>
              </a:spcAft>
              <a:buClr>
                <a:schemeClr val="lt1"/>
              </a:buClr>
              <a:buSzPts val="1400"/>
              <a:buFont typeface="Work Sans"/>
              <a:buChar char="●"/>
              <a:defRPr/>
            </a:lvl7pPr>
            <a:lvl8pPr indent="-317500" lvl="7" marL="3657600">
              <a:spcBef>
                <a:spcPts val="0"/>
              </a:spcBef>
              <a:spcAft>
                <a:spcPts val="0"/>
              </a:spcAft>
              <a:buClr>
                <a:schemeClr val="lt1"/>
              </a:buClr>
              <a:buSzPts val="1400"/>
              <a:buFont typeface="Work Sans"/>
              <a:buChar char="○"/>
              <a:defRPr/>
            </a:lvl8pPr>
            <a:lvl9pPr indent="-317500" lvl="8" marL="4114800">
              <a:spcBef>
                <a:spcPts val="0"/>
              </a:spcBef>
              <a:spcAft>
                <a:spcPts val="0"/>
              </a:spcAft>
              <a:buClr>
                <a:schemeClr val="lt1"/>
              </a:buClr>
              <a:buSzPts val="1400"/>
              <a:buFont typeface="Work Sans"/>
              <a:buChar char="■"/>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 Image 2">
  <p:cSld name="CUSTOM_2">
    <p:spTree>
      <p:nvGrpSpPr>
        <p:cNvPr id="144" name="Shape 144"/>
        <p:cNvGrpSpPr/>
        <p:nvPr/>
      </p:nvGrpSpPr>
      <p:grpSpPr>
        <a:xfrm>
          <a:off x="0" y="0"/>
          <a:ext cx="0" cy="0"/>
          <a:chOff x="0" y="0"/>
          <a:chExt cx="0" cy="0"/>
        </a:xfrm>
      </p:grpSpPr>
      <p:pic>
        <p:nvPicPr>
          <p:cNvPr descr="Abstract background." id="145" name="Google Shape;145;p25"/>
          <p:cNvPicPr preferRelativeResize="0"/>
          <p:nvPr/>
        </p:nvPicPr>
        <p:blipFill>
          <a:blip r:embed="rId2">
            <a:alphaModFix amt="85000"/>
          </a:blip>
          <a:stretch>
            <a:fillRect/>
          </a:stretch>
        </p:blipFill>
        <p:spPr>
          <a:xfrm>
            <a:off x="0" y="0"/>
            <a:ext cx="9144000" cy="5143500"/>
          </a:xfrm>
          <a:prstGeom prst="rect">
            <a:avLst/>
          </a:prstGeom>
          <a:noFill/>
          <a:ln>
            <a:noFill/>
          </a:ln>
        </p:spPr>
      </p:pic>
      <p:sp>
        <p:nvSpPr>
          <p:cNvPr id="146" name="Google Shape;146;p25"/>
          <p:cNvSpPr txBox="1"/>
          <p:nvPr/>
        </p:nvSpPr>
        <p:spPr>
          <a:xfrm>
            <a:off x="3821975" y="98779"/>
            <a:ext cx="42654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solidFill>
                  <a:schemeClr val="lt1"/>
                </a:solidFill>
                <a:latin typeface="Work Sans"/>
                <a:ea typeface="Work Sans"/>
                <a:cs typeface="Work Sans"/>
                <a:sym typeface="Work Sans"/>
              </a:rPr>
              <a:t>PRESENTATION NAME</a:t>
            </a:r>
            <a:endParaRPr sz="800">
              <a:solidFill>
                <a:schemeClr val="lt1"/>
              </a:solidFill>
              <a:latin typeface="Work Sans"/>
              <a:ea typeface="Work Sans"/>
              <a:cs typeface="Work Sans"/>
              <a:sym typeface="Work Sans"/>
            </a:endParaRPr>
          </a:p>
        </p:txBody>
      </p:sp>
      <p:sp>
        <p:nvSpPr>
          <p:cNvPr id="147" name="Google Shape;147;p25"/>
          <p:cNvSpPr/>
          <p:nvPr>
            <p:ph idx="2" type="pic"/>
          </p:nvPr>
        </p:nvSpPr>
        <p:spPr>
          <a:xfrm>
            <a:off x="0" y="3520300"/>
            <a:ext cx="9144000" cy="1623300"/>
          </a:xfrm>
          <a:prstGeom prst="rect">
            <a:avLst/>
          </a:prstGeom>
          <a:noFill/>
          <a:ln>
            <a:noFill/>
          </a:ln>
        </p:spPr>
      </p:sp>
      <p:sp>
        <p:nvSpPr>
          <p:cNvPr id="148" name="Google Shape;148;p25"/>
          <p:cNvSpPr txBox="1"/>
          <p:nvPr>
            <p:ph type="title"/>
          </p:nvPr>
        </p:nvSpPr>
        <p:spPr>
          <a:xfrm>
            <a:off x="3812425" y="686469"/>
            <a:ext cx="5103000" cy="2651100"/>
          </a:xfrm>
          <a:prstGeom prst="rect">
            <a:avLst/>
          </a:prstGeom>
        </p:spPr>
        <p:txBody>
          <a:bodyPr anchorCtr="0" anchor="t" bIns="91425" lIns="91425" spcFirstLastPara="1" rIns="91425" wrap="square" tIns="91425">
            <a:noAutofit/>
          </a:bodyPr>
          <a:lstStyle>
            <a:lvl1pPr lvl="0">
              <a:lnSpc>
                <a:spcPct val="80000"/>
              </a:lnSpc>
              <a:spcBef>
                <a:spcPts val="0"/>
              </a:spcBef>
              <a:spcAft>
                <a:spcPts val="0"/>
              </a:spcAft>
              <a:buClr>
                <a:schemeClr val="lt1"/>
              </a:buClr>
              <a:buSzPts val="7200"/>
              <a:buFont typeface="Work Sans"/>
              <a:buNone/>
              <a:defRPr/>
            </a:lvl1pPr>
            <a:lvl2pPr lvl="1">
              <a:lnSpc>
                <a:spcPct val="80000"/>
              </a:lnSpc>
              <a:spcBef>
                <a:spcPts val="0"/>
              </a:spcBef>
              <a:spcAft>
                <a:spcPts val="0"/>
              </a:spcAft>
              <a:buSzPts val="1400"/>
              <a:buNone/>
              <a:defRPr/>
            </a:lvl2pPr>
            <a:lvl3pPr lvl="2">
              <a:lnSpc>
                <a:spcPct val="80000"/>
              </a:lnSpc>
              <a:spcBef>
                <a:spcPts val="0"/>
              </a:spcBef>
              <a:spcAft>
                <a:spcPts val="0"/>
              </a:spcAft>
              <a:buSzPts val="1400"/>
              <a:buNone/>
              <a:defRPr/>
            </a:lvl3pPr>
            <a:lvl4pPr lvl="3">
              <a:lnSpc>
                <a:spcPct val="80000"/>
              </a:lnSpc>
              <a:spcBef>
                <a:spcPts val="0"/>
              </a:spcBef>
              <a:spcAft>
                <a:spcPts val="0"/>
              </a:spcAft>
              <a:buSzPts val="1400"/>
              <a:buNone/>
              <a:defRPr/>
            </a:lvl4pPr>
            <a:lvl5pPr lvl="4">
              <a:lnSpc>
                <a:spcPct val="80000"/>
              </a:lnSpc>
              <a:spcBef>
                <a:spcPts val="0"/>
              </a:spcBef>
              <a:spcAft>
                <a:spcPts val="0"/>
              </a:spcAft>
              <a:buSzPts val="1400"/>
              <a:buNone/>
              <a:defRPr/>
            </a:lvl5pPr>
            <a:lvl6pPr lvl="5">
              <a:lnSpc>
                <a:spcPct val="80000"/>
              </a:lnSpc>
              <a:spcBef>
                <a:spcPts val="0"/>
              </a:spcBef>
              <a:spcAft>
                <a:spcPts val="0"/>
              </a:spcAft>
              <a:buSzPts val="1400"/>
              <a:buNone/>
              <a:defRPr/>
            </a:lvl6pPr>
            <a:lvl7pPr lvl="6">
              <a:lnSpc>
                <a:spcPct val="80000"/>
              </a:lnSpc>
              <a:spcBef>
                <a:spcPts val="0"/>
              </a:spcBef>
              <a:spcAft>
                <a:spcPts val="0"/>
              </a:spcAft>
              <a:buSzPts val="1400"/>
              <a:buNone/>
              <a:defRPr/>
            </a:lvl7pPr>
            <a:lvl8pPr lvl="7">
              <a:lnSpc>
                <a:spcPct val="80000"/>
              </a:lnSpc>
              <a:spcBef>
                <a:spcPts val="0"/>
              </a:spcBef>
              <a:spcAft>
                <a:spcPts val="0"/>
              </a:spcAft>
              <a:buSzPts val="1400"/>
              <a:buNone/>
              <a:defRPr/>
            </a:lvl8pPr>
            <a:lvl9pPr lvl="8">
              <a:lnSpc>
                <a:spcPct val="80000"/>
              </a:lnSpc>
              <a:spcBef>
                <a:spcPts val="0"/>
              </a:spcBef>
              <a:spcAft>
                <a:spcPts val="0"/>
              </a:spcAft>
              <a:buSzPts val="1400"/>
              <a:buNone/>
              <a:defRPr/>
            </a:lvl9pPr>
          </a:lstStyle>
          <a:p/>
        </p:txBody>
      </p:sp>
      <p:sp>
        <p:nvSpPr>
          <p:cNvPr id="149" name="Google Shape;149;p25"/>
          <p:cNvSpPr txBox="1"/>
          <p:nvPr>
            <p:ph idx="1" type="subTitle"/>
          </p:nvPr>
        </p:nvSpPr>
        <p:spPr>
          <a:xfrm>
            <a:off x="126525" y="95069"/>
            <a:ext cx="3673800" cy="3105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800"/>
              <a:buFont typeface="Work Sans"/>
              <a:buNone/>
              <a:defRPr>
                <a:latin typeface="Work Sans"/>
                <a:ea typeface="Work Sans"/>
                <a:cs typeface="Work Sans"/>
                <a:sym typeface="Work Sans"/>
              </a:defRPr>
            </a:lvl1pPr>
            <a:lvl2pPr lvl="1">
              <a:spcBef>
                <a:spcPts val="0"/>
              </a:spcBef>
              <a:spcAft>
                <a:spcPts val="0"/>
              </a:spcAft>
              <a:buClr>
                <a:schemeClr val="lt1"/>
              </a:buClr>
              <a:buSzPts val="800"/>
              <a:buFont typeface="Work Sans"/>
              <a:buNone/>
              <a:defRPr sz="800">
                <a:solidFill>
                  <a:schemeClr val="lt1"/>
                </a:solidFill>
              </a:defRPr>
            </a:lvl2pPr>
            <a:lvl3pPr lvl="2">
              <a:spcBef>
                <a:spcPts val="0"/>
              </a:spcBef>
              <a:spcAft>
                <a:spcPts val="0"/>
              </a:spcAft>
              <a:buClr>
                <a:schemeClr val="lt1"/>
              </a:buClr>
              <a:buSzPts val="800"/>
              <a:buFont typeface="Work Sans"/>
              <a:buNone/>
              <a:defRPr sz="800">
                <a:solidFill>
                  <a:schemeClr val="lt1"/>
                </a:solidFill>
              </a:defRPr>
            </a:lvl3pPr>
            <a:lvl4pPr lvl="3">
              <a:spcBef>
                <a:spcPts val="0"/>
              </a:spcBef>
              <a:spcAft>
                <a:spcPts val="0"/>
              </a:spcAft>
              <a:buClr>
                <a:schemeClr val="lt1"/>
              </a:buClr>
              <a:buSzPts val="800"/>
              <a:buFont typeface="Work Sans"/>
              <a:buNone/>
              <a:defRPr sz="800">
                <a:solidFill>
                  <a:schemeClr val="lt1"/>
                </a:solidFill>
              </a:defRPr>
            </a:lvl4pPr>
            <a:lvl5pPr lvl="4">
              <a:spcBef>
                <a:spcPts val="0"/>
              </a:spcBef>
              <a:spcAft>
                <a:spcPts val="0"/>
              </a:spcAft>
              <a:buClr>
                <a:schemeClr val="lt1"/>
              </a:buClr>
              <a:buSzPts val="800"/>
              <a:buFont typeface="Work Sans"/>
              <a:buNone/>
              <a:defRPr sz="800">
                <a:solidFill>
                  <a:schemeClr val="lt1"/>
                </a:solidFill>
              </a:defRPr>
            </a:lvl5pPr>
            <a:lvl6pPr lvl="5">
              <a:spcBef>
                <a:spcPts val="0"/>
              </a:spcBef>
              <a:spcAft>
                <a:spcPts val="0"/>
              </a:spcAft>
              <a:buClr>
                <a:schemeClr val="lt1"/>
              </a:buClr>
              <a:buSzPts val="800"/>
              <a:buFont typeface="Work Sans"/>
              <a:buNone/>
              <a:defRPr sz="800">
                <a:solidFill>
                  <a:schemeClr val="lt1"/>
                </a:solidFill>
              </a:defRPr>
            </a:lvl6pPr>
            <a:lvl7pPr lvl="6">
              <a:spcBef>
                <a:spcPts val="0"/>
              </a:spcBef>
              <a:spcAft>
                <a:spcPts val="0"/>
              </a:spcAft>
              <a:buClr>
                <a:schemeClr val="lt1"/>
              </a:buClr>
              <a:buSzPts val="800"/>
              <a:buFont typeface="Work Sans"/>
              <a:buNone/>
              <a:defRPr sz="800">
                <a:solidFill>
                  <a:schemeClr val="lt1"/>
                </a:solidFill>
              </a:defRPr>
            </a:lvl7pPr>
            <a:lvl8pPr lvl="7">
              <a:spcBef>
                <a:spcPts val="0"/>
              </a:spcBef>
              <a:spcAft>
                <a:spcPts val="0"/>
              </a:spcAft>
              <a:buClr>
                <a:schemeClr val="lt1"/>
              </a:buClr>
              <a:buSzPts val="800"/>
              <a:buFont typeface="Work Sans"/>
              <a:buNone/>
              <a:defRPr sz="800">
                <a:solidFill>
                  <a:schemeClr val="lt1"/>
                </a:solidFill>
              </a:defRPr>
            </a:lvl8pPr>
            <a:lvl9pPr lvl="8">
              <a:spcBef>
                <a:spcPts val="0"/>
              </a:spcBef>
              <a:spcAft>
                <a:spcPts val="0"/>
              </a:spcAft>
              <a:buClr>
                <a:schemeClr val="lt1"/>
              </a:buClr>
              <a:buSzPts val="800"/>
              <a:buFont typeface="Work Sans"/>
              <a:buNone/>
              <a:defRPr sz="800">
                <a:solidFill>
                  <a:schemeClr val="lt1"/>
                </a:solidFill>
              </a:defRPr>
            </a:lvl9pPr>
          </a:lstStyle>
          <a:p/>
        </p:txBody>
      </p:sp>
      <p:sp>
        <p:nvSpPr>
          <p:cNvPr id="150" name="Google Shape;150;p25"/>
          <p:cNvSpPr txBox="1"/>
          <p:nvPr>
            <p:ph idx="12" type="sldNum"/>
          </p:nvPr>
        </p:nvSpPr>
        <p:spPr>
          <a:xfrm>
            <a:off x="8464825" y="88851"/>
            <a:ext cx="548700" cy="310500"/>
          </a:xfrm>
          <a:prstGeom prst="rect">
            <a:avLst/>
          </a:prstGeom>
        </p:spPr>
        <p:txBody>
          <a:bodyPr anchorCtr="0" anchor="t" bIns="91425" lIns="91425" spcFirstLastPara="1" rIns="91425" wrap="square" tIns="91425">
            <a:noAutofit/>
          </a:bodyPr>
          <a:lstStyle>
            <a:lvl1pPr lvl="0">
              <a:buNone/>
              <a:defRPr sz="800">
                <a:solidFill>
                  <a:schemeClr val="lt1"/>
                </a:solidFill>
              </a:defRPr>
            </a:lvl1pPr>
            <a:lvl2pPr lvl="1">
              <a:buNone/>
              <a:defRPr sz="800">
                <a:solidFill>
                  <a:schemeClr val="lt1"/>
                </a:solidFill>
              </a:defRPr>
            </a:lvl2pPr>
            <a:lvl3pPr lvl="2">
              <a:buNone/>
              <a:defRPr sz="800">
                <a:solidFill>
                  <a:schemeClr val="lt1"/>
                </a:solidFill>
              </a:defRPr>
            </a:lvl3pPr>
            <a:lvl4pPr lvl="3">
              <a:buNone/>
              <a:defRPr sz="800">
                <a:solidFill>
                  <a:schemeClr val="lt1"/>
                </a:solidFill>
              </a:defRPr>
            </a:lvl4pPr>
            <a:lvl5pPr lvl="4">
              <a:buNone/>
              <a:defRPr sz="800">
                <a:solidFill>
                  <a:schemeClr val="lt1"/>
                </a:solidFill>
              </a:defRPr>
            </a:lvl5pPr>
            <a:lvl6pPr lvl="5">
              <a:buNone/>
              <a:defRPr sz="800">
                <a:solidFill>
                  <a:schemeClr val="lt1"/>
                </a:solidFill>
              </a:defRPr>
            </a:lvl6pPr>
            <a:lvl7pPr lvl="6">
              <a:buNone/>
              <a:defRPr sz="800">
                <a:solidFill>
                  <a:schemeClr val="lt1"/>
                </a:solidFill>
              </a:defRPr>
            </a:lvl7pPr>
            <a:lvl8pPr lvl="7">
              <a:buNone/>
              <a:defRPr sz="800">
                <a:solidFill>
                  <a:schemeClr val="lt1"/>
                </a:solidFill>
              </a:defRPr>
            </a:lvl8pPr>
            <a:lvl9pPr lvl="8">
              <a:buNone/>
              <a:defRPr sz="800">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 List">
  <p:cSld name="CUSTOM_2_1">
    <p:spTree>
      <p:nvGrpSpPr>
        <p:cNvPr id="151" name="Shape 151"/>
        <p:cNvGrpSpPr/>
        <p:nvPr/>
      </p:nvGrpSpPr>
      <p:grpSpPr>
        <a:xfrm>
          <a:off x="0" y="0"/>
          <a:ext cx="0" cy="0"/>
          <a:chOff x="0" y="0"/>
          <a:chExt cx="0" cy="0"/>
        </a:xfrm>
      </p:grpSpPr>
      <p:pic>
        <p:nvPicPr>
          <p:cNvPr descr="Abstract background." id="152" name="Google Shape;152;p26"/>
          <p:cNvPicPr preferRelativeResize="0"/>
          <p:nvPr/>
        </p:nvPicPr>
        <p:blipFill>
          <a:blip r:embed="rId2">
            <a:alphaModFix amt="85000"/>
          </a:blip>
          <a:stretch>
            <a:fillRect/>
          </a:stretch>
        </p:blipFill>
        <p:spPr>
          <a:xfrm>
            <a:off x="34" y="0"/>
            <a:ext cx="9143933" cy="5143500"/>
          </a:xfrm>
          <a:prstGeom prst="rect">
            <a:avLst/>
          </a:prstGeom>
          <a:noFill/>
          <a:ln>
            <a:noFill/>
          </a:ln>
        </p:spPr>
      </p:pic>
      <p:sp>
        <p:nvSpPr>
          <p:cNvPr id="153" name="Google Shape;153;p26"/>
          <p:cNvSpPr/>
          <p:nvPr>
            <p:ph idx="2" type="pic"/>
          </p:nvPr>
        </p:nvSpPr>
        <p:spPr>
          <a:xfrm>
            <a:off x="367725" y="2396400"/>
            <a:ext cx="230400" cy="230400"/>
          </a:xfrm>
          <a:prstGeom prst="ellipse">
            <a:avLst/>
          </a:prstGeom>
          <a:noFill/>
          <a:ln>
            <a:noFill/>
          </a:ln>
        </p:spPr>
      </p:sp>
      <p:sp>
        <p:nvSpPr>
          <p:cNvPr id="154" name="Google Shape;154;p26"/>
          <p:cNvSpPr/>
          <p:nvPr>
            <p:ph idx="3" type="pic"/>
          </p:nvPr>
        </p:nvSpPr>
        <p:spPr>
          <a:xfrm>
            <a:off x="2375900" y="2396400"/>
            <a:ext cx="230400" cy="230400"/>
          </a:xfrm>
          <a:prstGeom prst="ellipse">
            <a:avLst/>
          </a:prstGeom>
          <a:noFill/>
          <a:ln>
            <a:noFill/>
          </a:ln>
        </p:spPr>
      </p:sp>
      <p:sp>
        <p:nvSpPr>
          <p:cNvPr id="155" name="Google Shape;155;p26"/>
          <p:cNvSpPr/>
          <p:nvPr>
            <p:ph idx="4" type="pic"/>
          </p:nvPr>
        </p:nvSpPr>
        <p:spPr>
          <a:xfrm>
            <a:off x="4510975" y="2396400"/>
            <a:ext cx="230400" cy="230400"/>
          </a:xfrm>
          <a:prstGeom prst="ellipse">
            <a:avLst/>
          </a:prstGeom>
          <a:noFill/>
          <a:ln>
            <a:noFill/>
          </a:ln>
        </p:spPr>
      </p:sp>
      <p:sp>
        <p:nvSpPr>
          <p:cNvPr id="156" name="Google Shape;156;p26"/>
          <p:cNvSpPr/>
          <p:nvPr>
            <p:ph idx="5" type="pic"/>
          </p:nvPr>
        </p:nvSpPr>
        <p:spPr>
          <a:xfrm>
            <a:off x="6646050" y="2396400"/>
            <a:ext cx="230400" cy="230400"/>
          </a:xfrm>
          <a:prstGeom prst="ellipse">
            <a:avLst/>
          </a:prstGeom>
          <a:noFill/>
          <a:ln>
            <a:noFill/>
          </a:ln>
        </p:spPr>
      </p:sp>
      <p:sp>
        <p:nvSpPr>
          <p:cNvPr id="157" name="Google Shape;157;p26"/>
          <p:cNvSpPr txBox="1"/>
          <p:nvPr>
            <p:ph idx="1" type="subTitle"/>
          </p:nvPr>
        </p:nvSpPr>
        <p:spPr>
          <a:xfrm>
            <a:off x="242125" y="2926475"/>
            <a:ext cx="1926900" cy="2907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1400"/>
              <a:buFont typeface="Work Sans"/>
              <a:buNone/>
              <a:defRPr sz="1400">
                <a:latin typeface="Work Sans"/>
                <a:ea typeface="Work Sans"/>
                <a:cs typeface="Work Sans"/>
                <a:sym typeface="Work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8" name="Google Shape;158;p26"/>
          <p:cNvSpPr txBox="1"/>
          <p:nvPr>
            <p:ph type="title"/>
          </p:nvPr>
        </p:nvSpPr>
        <p:spPr>
          <a:xfrm>
            <a:off x="240129" y="1008800"/>
            <a:ext cx="2852100" cy="7962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1800"/>
              <a:buFont typeface="Work Sans"/>
              <a:buNone/>
              <a:defRPr sz="1800"/>
            </a:lvl1pPr>
            <a:lvl2pPr lvl="1">
              <a:spcBef>
                <a:spcPts val="0"/>
              </a:spcBef>
              <a:spcAft>
                <a:spcPts val="0"/>
              </a:spcAft>
              <a:buClr>
                <a:schemeClr val="lt1"/>
              </a:buClr>
              <a:buSzPts val="1800"/>
              <a:buFont typeface="Work Sans"/>
              <a:buNone/>
              <a:defRPr sz="1800">
                <a:solidFill>
                  <a:schemeClr val="lt1"/>
                </a:solidFill>
              </a:defRPr>
            </a:lvl2pPr>
            <a:lvl3pPr lvl="2">
              <a:spcBef>
                <a:spcPts val="0"/>
              </a:spcBef>
              <a:spcAft>
                <a:spcPts val="0"/>
              </a:spcAft>
              <a:buClr>
                <a:schemeClr val="lt1"/>
              </a:buClr>
              <a:buSzPts val="1800"/>
              <a:buFont typeface="Work Sans"/>
              <a:buNone/>
              <a:defRPr sz="1800">
                <a:solidFill>
                  <a:schemeClr val="lt1"/>
                </a:solidFill>
              </a:defRPr>
            </a:lvl3pPr>
            <a:lvl4pPr lvl="3">
              <a:spcBef>
                <a:spcPts val="0"/>
              </a:spcBef>
              <a:spcAft>
                <a:spcPts val="0"/>
              </a:spcAft>
              <a:buClr>
                <a:schemeClr val="lt1"/>
              </a:buClr>
              <a:buSzPts val="1800"/>
              <a:buFont typeface="Work Sans"/>
              <a:buNone/>
              <a:defRPr sz="1800">
                <a:solidFill>
                  <a:schemeClr val="lt1"/>
                </a:solidFill>
              </a:defRPr>
            </a:lvl4pPr>
            <a:lvl5pPr lvl="4">
              <a:spcBef>
                <a:spcPts val="0"/>
              </a:spcBef>
              <a:spcAft>
                <a:spcPts val="0"/>
              </a:spcAft>
              <a:buClr>
                <a:schemeClr val="lt1"/>
              </a:buClr>
              <a:buSzPts val="1800"/>
              <a:buFont typeface="Work Sans"/>
              <a:buNone/>
              <a:defRPr sz="1800">
                <a:solidFill>
                  <a:schemeClr val="lt1"/>
                </a:solidFill>
              </a:defRPr>
            </a:lvl5pPr>
            <a:lvl6pPr lvl="5">
              <a:spcBef>
                <a:spcPts val="0"/>
              </a:spcBef>
              <a:spcAft>
                <a:spcPts val="0"/>
              </a:spcAft>
              <a:buClr>
                <a:schemeClr val="lt1"/>
              </a:buClr>
              <a:buSzPts val="1800"/>
              <a:buFont typeface="Work Sans"/>
              <a:buNone/>
              <a:defRPr sz="1800">
                <a:solidFill>
                  <a:schemeClr val="lt1"/>
                </a:solidFill>
              </a:defRPr>
            </a:lvl6pPr>
            <a:lvl7pPr lvl="6">
              <a:spcBef>
                <a:spcPts val="0"/>
              </a:spcBef>
              <a:spcAft>
                <a:spcPts val="0"/>
              </a:spcAft>
              <a:buClr>
                <a:schemeClr val="lt1"/>
              </a:buClr>
              <a:buSzPts val="1800"/>
              <a:buFont typeface="Work Sans"/>
              <a:buNone/>
              <a:defRPr sz="1800">
                <a:solidFill>
                  <a:schemeClr val="lt1"/>
                </a:solidFill>
              </a:defRPr>
            </a:lvl7pPr>
            <a:lvl8pPr lvl="7">
              <a:spcBef>
                <a:spcPts val="0"/>
              </a:spcBef>
              <a:spcAft>
                <a:spcPts val="0"/>
              </a:spcAft>
              <a:buClr>
                <a:schemeClr val="lt1"/>
              </a:buClr>
              <a:buSzPts val="1800"/>
              <a:buFont typeface="Work Sans"/>
              <a:buNone/>
              <a:defRPr sz="1800">
                <a:solidFill>
                  <a:schemeClr val="lt1"/>
                </a:solidFill>
              </a:defRPr>
            </a:lvl8pPr>
            <a:lvl9pPr lvl="8">
              <a:spcBef>
                <a:spcPts val="0"/>
              </a:spcBef>
              <a:spcAft>
                <a:spcPts val="0"/>
              </a:spcAft>
              <a:buClr>
                <a:schemeClr val="lt1"/>
              </a:buClr>
              <a:buSzPts val="1800"/>
              <a:buFont typeface="Work Sans"/>
              <a:buNone/>
              <a:defRPr sz="1800">
                <a:solidFill>
                  <a:schemeClr val="lt1"/>
                </a:solidFill>
              </a:defRPr>
            </a:lvl9pPr>
          </a:lstStyle>
          <a:p/>
        </p:txBody>
      </p:sp>
      <p:sp>
        <p:nvSpPr>
          <p:cNvPr id="159" name="Google Shape;159;p26"/>
          <p:cNvSpPr txBox="1"/>
          <p:nvPr>
            <p:ph idx="6" type="subTitle"/>
          </p:nvPr>
        </p:nvSpPr>
        <p:spPr>
          <a:xfrm>
            <a:off x="126525" y="95069"/>
            <a:ext cx="3673800" cy="3105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800"/>
              <a:buFont typeface="Work Sans"/>
              <a:buNone/>
              <a:defRPr>
                <a:latin typeface="Work Sans"/>
                <a:ea typeface="Work Sans"/>
                <a:cs typeface="Work Sans"/>
                <a:sym typeface="Work Sans"/>
              </a:defRPr>
            </a:lvl1pPr>
            <a:lvl2pPr lvl="1">
              <a:spcBef>
                <a:spcPts val="0"/>
              </a:spcBef>
              <a:spcAft>
                <a:spcPts val="0"/>
              </a:spcAft>
              <a:buClr>
                <a:schemeClr val="lt1"/>
              </a:buClr>
              <a:buSzPts val="800"/>
              <a:buFont typeface="Work Sans"/>
              <a:buNone/>
              <a:defRPr sz="800">
                <a:solidFill>
                  <a:schemeClr val="lt1"/>
                </a:solidFill>
              </a:defRPr>
            </a:lvl2pPr>
            <a:lvl3pPr lvl="2">
              <a:spcBef>
                <a:spcPts val="0"/>
              </a:spcBef>
              <a:spcAft>
                <a:spcPts val="0"/>
              </a:spcAft>
              <a:buClr>
                <a:schemeClr val="lt1"/>
              </a:buClr>
              <a:buSzPts val="800"/>
              <a:buFont typeface="Work Sans"/>
              <a:buNone/>
              <a:defRPr sz="800">
                <a:solidFill>
                  <a:schemeClr val="lt1"/>
                </a:solidFill>
              </a:defRPr>
            </a:lvl3pPr>
            <a:lvl4pPr lvl="3">
              <a:spcBef>
                <a:spcPts val="0"/>
              </a:spcBef>
              <a:spcAft>
                <a:spcPts val="0"/>
              </a:spcAft>
              <a:buClr>
                <a:schemeClr val="lt1"/>
              </a:buClr>
              <a:buSzPts val="800"/>
              <a:buFont typeface="Work Sans"/>
              <a:buNone/>
              <a:defRPr sz="800">
                <a:solidFill>
                  <a:schemeClr val="lt1"/>
                </a:solidFill>
              </a:defRPr>
            </a:lvl4pPr>
            <a:lvl5pPr lvl="4">
              <a:spcBef>
                <a:spcPts val="0"/>
              </a:spcBef>
              <a:spcAft>
                <a:spcPts val="0"/>
              </a:spcAft>
              <a:buClr>
                <a:schemeClr val="lt1"/>
              </a:buClr>
              <a:buSzPts val="800"/>
              <a:buFont typeface="Work Sans"/>
              <a:buNone/>
              <a:defRPr sz="800">
                <a:solidFill>
                  <a:schemeClr val="lt1"/>
                </a:solidFill>
              </a:defRPr>
            </a:lvl5pPr>
            <a:lvl6pPr lvl="5">
              <a:spcBef>
                <a:spcPts val="0"/>
              </a:spcBef>
              <a:spcAft>
                <a:spcPts val="0"/>
              </a:spcAft>
              <a:buClr>
                <a:schemeClr val="lt1"/>
              </a:buClr>
              <a:buSzPts val="800"/>
              <a:buFont typeface="Work Sans"/>
              <a:buNone/>
              <a:defRPr sz="800">
                <a:solidFill>
                  <a:schemeClr val="lt1"/>
                </a:solidFill>
              </a:defRPr>
            </a:lvl6pPr>
            <a:lvl7pPr lvl="6">
              <a:spcBef>
                <a:spcPts val="0"/>
              </a:spcBef>
              <a:spcAft>
                <a:spcPts val="0"/>
              </a:spcAft>
              <a:buClr>
                <a:schemeClr val="lt1"/>
              </a:buClr>
              <a:buSzPts val="800"/>
              <a:buFont typeface="Work Sans"/>
              <a:buNone/>
              <a:defRPr sz="800">
                <a:solidFill>
                  <a:schemeClr val="lt1"/>
                </a:solidFill>
              </a:defRPr>
            </a:lvl7pPr>
            <a:lvl8pPr lvl="7">
              <a:spcBef>
                <a:spcPts val="0"/>
              </a:spcBef>
              <a:spcAft>
                <a:spcPts val="0"/>
              </a:spcAft>
              <a:buClr>
                <a:schemeClr val="lt1"/>
              </a:buClr>
              <a:buSzPts val="800"/>
              <a:buFont typeface="Work Sans"/>
              <a:buNone/>
              <a:defRPr sz="800">
                <a:solidFill>
                  <a:schemeClr val="lt1"/>
                </a:solidFill>
              </a:defRPr>
            </a:lvl8pPr>
            <a:lvl9pPr lvl="8">
              <a:spcBef>
                <a:spcPts val="0"/>
              </a:spcBef>
              <a:spcAft>
                <a:spcPts val="0"/>
              </a:spcAft>
              <a:buClr>
                <a:schemeClr val="lt1"/>
              </a:buClr>
              <a:buSzPts val="800"/>
              <a:buFont typeface="Work Sans"/>
              <a:buNone/>
              <a:defRPr sz="800">
                <a:solidFill>
                  <a:schemeClr val="lt1"/>
                </a:solidFill>
              </a:defRPr>
            </a:lvl9pPr>
          </a:lstStyle>
          <a:p/>
        </p:txBody>
      </p:sp>
      <p:sp>
        <p:nvSpPr>
          <p:cNvPr id="160" name="Google Shape;160;p26"/>
          <p:cNvSpPr txBox="1"/>
          <p:nvPr>
            <p:ph idx="12" type="sldNum"/>
          </p:nvPr>
        </p:nvSpPr>
        <p:spPr>
          <a:xfrm>
            <a:off x="8464825" y="88851"/>
            <a:ext cx="548700" cy="310500"/>
          </a:xfrm>
          <a:prstGeom prst="rect">
            <a:avLst/>
          </a:prstGeom>
        </p:spPr>
        <p:txBody>
          <a:bodyPr anchorCtr="0" anchor="t" bIns="91425" lIns="91425" spcFirstLastPara="1" rIns="91425" wrap="square" tIns="91425">
            <a:noAutofit/>
          </a:bodyPr>
          <a:lstStyle>
            <a:lvl1pPr lvl="0" rtl="0">
              <a:buNone/>
              <a:defRPr sz="800">
                <a:solidFill>
                  <a:schemeClr val="lt1"/>
                </a:solidFill>
              </a:defRPr>
            </a:lvl1pPr>
            <a:lvl2pPr lvl="1" rtl="0">
              <a:buNone/>
              <a:defRPr sz="800">
                <a:solidFill>
                  <a:schemeClr val="lt1"/>
                </a:solidFill>
              </a:defRPr>
            </a:lvl2pPr>
            <a:lvl3pPr lvl="2" rtl="0">
              <a:buNone/>
              <a:defRPr sz="800">
                <a:solidFill>
                  <a:schemeClr val="lt1"/>
                </a:solidFill>
              </a:defRPr>
            </a:lvl3pPr>
            <a:lvl4pPr lvl="3" rtl="0">
              <a:buNone/>
              <a:defRPr sz="800">
                <a:solidFill>
                  <a:schemeClr val="lt1"/>
                </a:solidFill>
              </a:defRPr>
            </a:lvl4pPr>
            <a:lvl5pPr lvl="4" rtl="0">
              <a:buNone/>
              <a:defRPr sz="800">
                <a:solidFill>
                  <a:schemeClr val="lt1"/>
                </a:solidFill>
              </a:defRPr>
            </a:lvl5pPr>
            <a:lvl6pPr lvl="5" rtl="0">
              <a:buNone/>
              <a:defRPr sz="800">
                <a:solidFill>
                  <a:schemeClr val="lt1"/>
                </a:solidFill>
              </a:defRPr>
            </a:lvl6pPr>
            <a:lvl7pPr lvl="6" rtl="0">
              <a:buNone/>
              <a:defRPr sz="800">
                <a:solidFill>
                  <a:schemeClr val="lt1"/>
                </a:solidFill>
              </a:defRPr>
            </a:lvl7pPr>
            <a:lvl8pPr lvl="7" rtl="0">
              <a:buNone/>
              <a:defRPr sz="800">
                <a:solidFill>
                  <a:schemeClr val="lt1"/>
                </a:solidFill>
              </a:defRPr>
            </a:lvl8pPr>
            <a:lvl9pPr lvl="8" rtl="0">
              <a:buNone/>
              <a:defRPr sz="800">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cxnSp>
        <p:nvCxnSpPr>
          <p:cNvPr id="161" name="Google Shape;161;p26"/>
          <p:cNvCxnSpPr>
            <a:stCxn id="162" idx="6"/>
            <a:endCxn id="163" idx="2"/>
          </p:cNvCxnSpPr>
          <p:nvPr/>
        </p:nvCxnSpPr>
        <p:spPr>
          <a:xfrm>
            <a:off x="598113" y="2512750"/>
            <a:ext cx="1777800" cy="0"/>
          </a:xfrm>
          <a:prstGeom prst="straightConnector1">
            <a:avLst/>
          </a:prstGeom>
          <a:noFill/>
          <a:ln cap="flat" cmpd="sng" w="19050">
            <a:solidFill>
              <a:schemeClr val="lt1"/>
            </a:solidFill>
            <a:prstDash val="solid"/>
            <a:round/>
            <a:headEnd len="med" w="med" type="none"/>
            <a:tailEnd len="med" w="med" type="none"/>
          </a:ln>
        </p:spPr>
      </p:cxnSp>
      <p:sp>
        <p:nvSpPr>
          <p:cNvPr id="162" name="Google Shape;162;p26"/>
          <p:cNvSpPr/>
          <p:nvPr/>
        </p:nvSpPr>
        <p:spPr>
          <a:xfrm>
            <a:off x="367713" y="2397550"/>
            <a:ext cx="230400" cy="230400"/>
          </a:xfrm>
          <a:prstGeom prst="ellipse">
            <a:avLst/>
          </a:prstGeom>
          <a:no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26"/>
          <p:cNvSpPr/>
          <p:nvPr/>
        </p:nvSpPr>
        <p:spPr>
          <a:xfrm>
            <a:off x="2375888" y="2397550"/>
            <a:ext cx="230400" cy="230400"/>
          </a:xfrm>
          <a:prstGeom prst="ellipse">
            <a:avLst/>
          </a:prstGeom>
          <a:no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26"/>
          <p:cNvSpPr/>
          <p:nvPr/>
        </p:nvSpPr>
        <p:spPr>
          <a:xfrm>
            <a:off x="4510963" y="2397550"/>
            <a:ext cx="230400" cy="230400"/>
          </a:xfrm>
          <a:prstGeom prst="ellipse">
            <a:avLst/>
          </a:prstGeom>
          <a:no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26"/>
          <p:cNvSpPr/>
          <p:nvPr/>
        </p:nvSpPr>
        <p:spPr>
          <a:xfrm>
            <a:off x="6646038" y="2397550"/>
            <a:ext cx="230400" cy="230400"/>
          </a:xfrm>
          <a:prstGeom prst="ellipse">
            <a:avLst/>
          </a:prstGeom>
          <a:no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66" name="Google Shape;166;p26"/>
          <p:cNvCxnSpPr>
            <a:stCxn id="167" idx="3"/>
          </p:cNvCxnSpPr>
          <p:nvPr/>
        </p:nvCxnSpPr>
        <p:spPr>
          <a:xfrm>
            <a:off x="2606289" y="2511600"/>
            <a:ext cx="1904700" cy="1200"/>
          </a:xfrm>
          <a:prstGeom prst="straightConnector1">
            <a:avLst/>
          </a:prstGeom>
          <a:noFill/>
          <a:ln cap="flat" cmpd="sng" w="19050">
            <a:solidFill>
              <a:schemeClr val="lt1"/>
            </a:solidFill>
            <a:prstDash val="solid"/>
            <a:round/>
            <a:headEnd len="med" w="med" type="none"/>
            <a:tailEnd len="med" w="med" type="none"/>
          </a:ln>
        </p:spPr>
      </p:cxnSp>
      <p:cxnSp>
        <p:nvCxnSpPr>
          <p:cNvPr id="168" name="Google Shape;168;p26"/>
          <p:cNvCxnSpPr>
            <a:endCxn id="169" idx="1"/>
          </p:cNvCxnSpPr>
          <p:nvPr/>
        </p:nvCxnSpPr>
        <p:spPr>
          <a:xfrm>
            <a:off x="4741339" y="2511600"/>
            <a:ext cx="1904700" cy="0"/>
          </a:xfrm>
          <a:prstGeom prst="straightConnector1">
            <a:avLst/>
          </a:prstGeom>
          <a:noFill/>
          <a:ln cap="flat" cmpd="sng" w="19050">
            <a:solidFill>
              <a:schemeClr val="lt1"/>
            </a:solidFill>
            <a:prstDash val="solid"/>
            <a:round/>
            <a:headEnd len="med" w="med" type="none"/>
            <a:tailEnd len="med" w="med" type="none"/>
          </a:ln>
        </p:spPr>
      </p:cxnSp>
      <p:cxnSp>
        <p:nvCxnSpPr>
          <p:cNvPr id="170" name="Google Shape;170;p26"/>
          <p:cNvCxnSpPr>
            <a:stCxn id="156" idx="6"/>
          </p:cNvCxnSpPr>
          <p:nvPr/>
        </p:nvCxnSpPr>
        <p:spPr>
          <a:xfrm>
            <a:off x="6876450" y="2511600"/>
            <a:ext cx="2267700" cy="0"/>
          </a:xfrm>
          <a:prstGeom prst="straightConnector1">
            <a:avLst/>
          </a:prstGeom>
          <a:noFill/>
          <a:ln cap="flat" cmpd="sng" w="19050">
            <a:solidFill>
              <a:schemeClr val="lt1"/>
            </a:solidFill>
            <a:prstDash val="solid"/>
            <a:round/>
            <a:headEnd len="med" w="med" type="none"/>
            <a:tailEnd len="med" w="med" type="none"/>
          </a:ln>
        </p:spPr>
      </p:cxnSp>
      <p:sp>
        <p:nvSpPr>
          <p:cNvPr id="171" name="Google Shape;171;p26"/>
          <p:cNvSpPr txBox="1"/>
          <p:nvPr>
            <p:ph idx="7" type="body"/>
          </p:nvPr>
        </p:nvSpPr>
        <p:spPr>
          <a:xfrm>
            <a:off x="242125" y="3498375"/>
            <a:ext cx="2013300" cy="1361700"/>
          </a:xfrm>
          <a:prstGeom prst="rect">
            <a:avLst/>
          </a:prstGeom>
        </p:spPr>
        <p:txBody>
          <a:bodyPr anchorCtr="0" anchor="t" bIns="91425" lIns="91425" spcFirstLastPara="1" rIns="91425" wrap="square" tIns="91425">
            <a:noAutofit/>
          </a:bodyPr>
          <a:lstStyle>
            <a:lvl1pPr indent="-279400" lvl="0" marL="457200">
              <a:spcBef>
                <a:spcPts val="0"/>
              </a:spcBef>
              <a:spcAft>
                <a:spcPts val="0"/>
              </a:spcAft>
              <a:buClr>
                <a:schemeClr val="lt1"/>
              </a:buClr>
              <a:buSzPts val="800"/>
              <a:buFont typeface="Work Sans"/>
              <a:buChar char="●"/>
              <a:defRPr sz="800"/>
            </a:lvl1pPr>
            <a:lvl2pPr indent="-279400" lvl="1" marL="914400">
              <a:spcBef>
                <a:spcPts val="0"/>
              </a:spcBef>
              <a:spcAft>
                <a:spcPts val="0"/>
              </a:spcAft>
              <a:buClr>
                <a:schemeClr val="lt1"/>
              </a:buClr>
              <a:buSzPts val="800"/>
              <a:buFont typeface="Work Sans"/>
              <a:buChar char="○"/>
              <a:defRPr sz="800"/>
            </a:lvl2pPr>
            <a:lvl3pPr indent="-279400" lvl="2" marL="1371600">
              <a:spcBef>
                <a:spcPts val="0"/>
              </a:spcBef>
              <a:spcAft>
                <a:spcPts val="0"/>
              </a:spcAft>
              <a:buClr>
                <a:schemeClr val="lt1"/>
              </a:buClr>
              <a:buSzPts val="800"/>
              <a:buFont typeface="Work Sans"/>
              <a:buChar char="■"/>
              <a:defRPr sz="800"/>
            </a:lvl3pPr>
            <a:lvl4pPr indent="-279400" lvl="3" marL="1828800">
              <a:spcBef>
                <a:spcPts val="0"/>
              </a:spcBef>
              <a:spcAft>
                <a:spcPts val="0"/>
              </a:spcAft>
              <a:buClr>
                <a:schemeClr val="lt1"/>
              </a:buClr>
              <a:buSzPts val="800"/>
              <a:buFont typeface="Work Sans"/>
              <a:buChar char="●"/>
              <a:defRPr sz="800"/>
            </a:lvl4pPr>
            <a:lvl5pPr indent="-279400" lvl="4" marL="2286000">
              <a:spcBef>
                <a:spcPts val="0"/>
              </a:spcBef>
              <a:spcAft>
                <a:spcPts val="0"/>
              </a:spcAft>
              <a:buClr>
                <a:schemeClr val="lt1"/>
              </a:buClr>
              <a:buSzPts val="800"/>
              <a:buFont typeface="Work Sans"/>
              <a:buChar char="○"/>
              <a:defRPr sz="800"/>
            </a:lvl5pPr>
            <a:lvl6pPr indent="-279400" lvl="5" marL="2743200">
              <a:spcBef>
                <a:spcPts val="0"/>
              </a:spcBef>
              <a:spcAft>
                <a:spcPts val="0"/>
              </a:spcAft>
              <a:buClr>
                <a:schemeClr val="lt1"/>
              </a:buClr>
              <a:buSzPts val="800"/>
              <a:buFont typeface="Work Sans"/>
              <a:buChar char="■"/>
              <a:defRPr sz="800"/>
            </a:lvl6pPr>
            <a:lvl7pPr indent="-279400" lvl="6" marL="3200400">
              <a:spcBef>
                <a:spcPts val="0"/>
              </a:spcBef>
              <a:spcAft>
                <a:spcPts val="0"/>
              </a:spcAft>
              <a:buClr>
                <a:schemeClr val="lt1"/>
              </a:buClr>
              <a:buSzPts val="800"/>
              <a:buFont typeface="Work Sans"/>
              <a:buChar char="●"/>
              <a:defRPr sz="800"/>
            </a:lvl7pPr>
            <a:lvl8pPr indent="-279400" lvl="7" marL="3657600">
              <a:spcBef>
                <a:spcPts val="0"/>
              </a:spcBef>
              <a:spcAft>
                <a:spcPts val="0"/>
              </a:spcAft>
              <a:buClr>
                <a:schemeClr val="lt1"/>
              </a:buClr>
              <a:buSzPts val="800"/>
              <a:buFont typeface="Work Sans"/>
              <a:buChar char="○"/>
              <a:defRPr sz="800"/>
            </a:lvl8pPr>
            <a:lvl9pPr indent="-279400" lvl="8" marL="4114800">
              <a:spcBef>
                <a:spcPts val="0"/>
              </a:spcBef>
              <a:spcAft>
                <a:spcPts val="0"/>
              </a:spcAft>
              <a:buClr>
                <a:schemeClr val="lt1"/>
              </a:buClr>
              <a:buSzPts val="800"/>
              <a:buFont typeface="Work Sans"/>
              <a:buChar char="■"/>
              <a:defRPr sz="800"/>
            </a:lvl9pPr>
          </a:lstStyle>
          <a:p/>
        </p:txBody>
      </p:sp>
      <p:sp>
        <p:nvSpPr>
          <p:cNvPr id="172" name="Google Shape;172;p26"/>
          <p:cNvSpPr txBox="1"/>
          <p:nvPr>
            <p:ph idx="8" type="subTitle"/>
          </p:nvPr>
        </p:nvSpPr>
        <p:spPr>
          <a:xfrm>
            <a:off x="2371200" y="2926475"/>
            <a:ext cx="1926900" cy="2907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1400"/>
              <a:buFont typeface="Work Sans"/>
              <a:buNone/>
              <a:defRPr sz="1400">
                <a:latin typeface="Work Sans"/>
                <a:ea typeface="Work Sans"/>
                <a:cs typeface="Work Sans"/>
                <a:sym typeface="Work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3" name="Google Shape;173;p26"/>
          <p:cNvSpPr txBox="1"/>
          <p:nvPr>
            <p:ph idx="9" type="body"/>
          </p:nvPr>
        </p:nvSpPr>
        <p:spPr>
          <a:xfrm>
            <a:off x="2371200" y="3498375"/>
            <a:ext cx="2013300" cy="1361700"/>
          </a:xfrm>
          <a:prstGeom prst="rect">
            <a:avLst/>
          </a:prstGeom>
        </p:spPr>
        <p:txBody>
          <a:bodyPr anchorCtr="0" anchor="t" bIns="91425" lIns="91425" spcFirstLastPara="1" rIns="91425" wrap="square" tIns="91425">
            <a:noAutofit/>
          </a:bodyPr>
          <a:lstStyle>
            <a:lvl1pPr indent="-279400" lvl="0" marL="457200">
              <a:spcBef>
                <a:spcPts val="0"/>
              </a:spcBef>
              <a:spcAft>
                <a:spcPts val="0"/>
              </a:spcAft>
              <a:buClr>
                <a:schemeClr val="lt1"/>
              </a:buClr>
              <a:buSzPts val="800"/>
              <a:buFont typeface="Work Sans"/>
              <a:buChar char="●"/>
              <a:defRPr sz="800"/>
            </a:lvl1pPr>
            <a:lvl2pPr indent="-279400" lvl="1" marL="914400">
              <a:spcBef>
                <a:spcPts val="0"/>
              </a:spcBef>
              <a:spcAft>
                <a:spcPts val="0"/>
              </a:spcAft>
              <a:buClr>
                <a:schemeClr val="lt1"/>
              </a:buClr>
              <a:buSzPts val="800"/>
              <a:buFont typeface="Work Sans"/>
              <a:buChar char="○"/>
              <a:defRPr sz="800"/>
            </a:lvl2pPr>
            <a:lvl3pPr indent="-279400" lvl="2" marL="1371600">
              <a:spcBef>
                <a:spcPts val="0"/>
              </a:spcBef>
              <a:spcAft>
                <a:spcPts val="0"/>
              </a:spcAft>
              <a:buClr>
                <a:schemeClr val="lt1"/>
              </a:buClr>
              <a:buSzPts val="800"/>
              <a:buFont typeface="Work Sans"/>
              <a:buChar char="■"/>
              <a:defRPr sz="800"/>
            </a:lvl3pPr>
            <a:lvl4pPr indent="-279400" lvl="3" marL="1828800">
              <a:spcBef>
                <a:spcPts val="0"/>
              </a:spcBef>
              <a:spcAft>
                <a:spcPts val="0"/>
              </a:spcAft>
              <a:buClr>
                <a:schemeClr val="lt1"/>
              </a:buClr>
              <a:buSzPts val="800"/>
              <a:buFont typeface="Work Sans"/>
              <a:buChar char="●"/>
              <a:defRPr sz="800"/>
            </a:lvl4pPr>
            <a:lvl5pPr indent="-279400" lvl="4" marL="2286000">
              <a:spcBef>
                <a:spcPts val="0"/>
              </a:spcBef>
              <a:spcAft>
                <a:spcPts val="0"/>
              </a:spcAft>
              <a:buClr>
                <a:schemeClr val="lt1"/>
              </a:buClr>
              <a:buSzPts val="800"/>
              <a:buFont typeface="Work Sans"/>
              <a:buChar char="○"/>
              <a:defRPr sz="800"/>
            </a:lvl5pPr>
            <a:lvl6pPr indent="-279400" lvl="5" marL="2743200">
              <a:spcBef>
                <a:spcPts val="0"/>
              </a:spcBef>
              <a:spcAft>
                <a:spcPts val="0"/>
              </a:spcAft>
              <a:buClr>
                <a:schemeClr val="lt1"/>
              </a:buClr>
              <a:buSzPts val="800"/>
              <a:buFont typeface="Work Sans"/>
              <a:buChar char="■"/>
              <a:defRPr sz="800"/>
            </a:lvl6pPr>
            <a:lvl7pPr indent="-279400" lvl="6" marL="3200400">
              <a:spcBef>
                <a:spcPts val="0"/>
              </a:spcBef>
              <a:spcAft>
                <a:spcPts val="0"/>
              </a:spcAft>
              <a:buClr>
                <a:schemeClr val="lt1"/>
              </a:buClr>
              <a:buSzPts val="800"/>
              <a:buFont typeface="Work Sans"/>
              <a:buChar char="●"/>
              <a:defRPr sz="800"/>
            </a:lvl7pPr>
            <a:lvl8pPr indent="-279400" lvl="7" marL="3657600">
              <a:spcBef>
                <a:spcPts val="0"/>
              </a:spcBef>
              <a:spcAft>
                <a:spcPts val="0"/>
              </a:spcAft>
              <a:buClr>
                <a:schemeClr val="lt1"/>
              </a:buClr>
              <a:buSzPts val="800"/>
              <a:buFont typeface="Work Sans"/>
              <a:buChar char="○"/>
              <a:defRPr sz="800"/>
            </a:lvl8pPr>
            <a:lvl9pPr indent="-279400" lvl="8" marL="4114800">
              <a:spcBef>
                <a:spcPts val="0"/>
              </a:spcBef>
              <a:spcAft>
                <a:spcPts val="0"/>
              </a:spcAft>
              <a:buClr>
                <a:schemeClr val="lt1"/>
              </a:buClr>
              <a:buSzPts val="800"/>
              <a:buFont typeface="Work Sans"/>
              <a:buChar char="■"/>
              <a:defRPr sz="800"/>
            </a:lvl9pPr>
          </a:lstStyle>
          <a:p/>
        </p:txBody>
      </p:sp>
      <p:sp>
        <p:nvSpPr>
          <p:cNvPr id="174" name="Google Shape;174;p26"/>
          <p:cNvSpPr txBox="1"/>
          <p:nvPr>
            <p:ph idx="13" type="subTitle"/>
          </p:nvPr>
        </p:nvSpPr>
        <p:spPr>
          <a:xfrm>
            <a:off x="4514725" y="2926475"/>
            <a:ext cx="1926900" cy="2907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1400"/>
              <a:buFont typeface="Work Sans"/>
              <a:buNone/>
              <a:defRPr sz="1400">
                <a:latin typeface="Work Sans"/>
                <a:ea typeface="Work Sans"/>
                <a:cs typeface="Work Sans"/>
                <a:sym typeface="Work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5" name="Google Shape;175;p26"/>
          <p:cNvSpPr txBox="1"/>
          <p:nvPr>
            <p:ph idx="14" type="body"/>
          </p:nvPr>
        </p:nvSpPr>
        <p:spPr>
          <a:xfrm>
            <a:off x="4514725" y="3498375"/>
            <a:ext cx="2013300" cy="1361700"/>
          </a:xfrm>
          <a:prstGeom prst="rect">
            <a:avLst/>
          </a:prstGeom>
        </p:spPr>
        <p:txBody>
          <a:bodyPr anchorCtr="0" anchor="t" bIns="91425" lIns="91425" spcFirstLastPara="1" rIns="91425" wrap="square" tIns="91425">
            <a:noAutofit/>
          </a:bodyPr>
          <a:lstStyle>
            <a:lvl1pPr indent="-279400" lvl="0" marL="457200">
              <a:spcBef>
                <a:spcPts val="0"/>
              </a:spcBef>
              <a:spcAft>
                <a:spcPts val="0"/>
              </a:spcAft>
              <a:buClr>
                <a:schemeClr val="lt1"/>
              </a:buClr>
              <a:buSzPts val="800"/>
              <a:buFont typeface="Work Sans"/>
              <a:buChar char="●"/>
              <a:defRPr sz="800"/>
            </a:lvl1pPr>
            <a:lvl2pPr indent="-279400" lvl="1" marL="914400">
              <a:spcBef>
                <a:spcPts val="0"/>
              </a:spcBef>
              <a:spcAft>
                <a:spcPts val="0"/>
              </a:spcAft>
              <a:buClr>
                <a:schemeClr val="lt1"/>
              </a:buClr>
              <a:buSzPts val="800"/>
              <a:buFont typeface="Work Sans"/>
              <a:buChar char="○"/>
              <a:defRPr sz="800"/>
            </a:lvl2pPr>
            <a:lvl3pPr indent="-279400" lvl="2" marL="1371600">
              <a:spcBef>
                <a:spcPts val="0"/>
              </a:spcBef>
              <a:spcAft>
                <a:spcPts val="0"/>
              </a:spcAft>
              <a:buClr>
                <a:schemeClr val="lt1"/>
              </a:buClr>
              <a:buSzPts val="800"/>
              <a:buFont typeface="Work Sans"/>
              <a:buChar char="■"/>
              <a:defRPr sz="800"/>
            </a:lvl3pPr>
            <a:lvl4pPr indent="-279400" lvl="3" marL="1828800">
              <a:spcBef>
                <a:spcPts val="0"/>
              </a:spcBef>
              <a:spcAft>
                <a:spcPts val="0"/>
              </a:spcAft>
              <a:buClr>
                <a:schemeClr val="lt1"/>
              </a:buClr>
              <a:buSzPts val="800"/>
              <a:buFont typeface="Work Sans"/>
              <a:buChar char="●"/>
              <a:defRPr sz="800"/>
            </a:lvl4pPr>
            <a:lvl5pPr indent="-279400" lvl="4" marL="2286000">
              <a:spcBef>
                <a:spcPts val="0"/>
              </a:spcBef>
              <a:spcAft>
                <a:spcPts val="0"/>
              </a:spcAft>
              <a:buClr>
                <a:schemeClr val="lt1"/>
              </a:buClr>
              <a:buSzPts val="800"/>
              <a:buFont typeface="Work Sans"/>
              <a:buChar char="○"/>
              <a:defRPr sz="800"/>
            </a:lvl5pPr>
            <a:lvl6pPr indent="-279400" lvl="5" marL="2743200">
              <a:spcBef>
                <a:spcPts val="0"/>
              </a:spcBef>
              <a:spcAft>
                <a:spcPts val="0"/>
              </a:spcAft>
              <a:buClr>
                <a:schemeClr val="lt1"/>
              </a:buClr>
              <a:buSzPts val="800"/>
              <a:buFont typeface="Work Sans"/>
              <a:buChar char="■"/>
              <a:defRPr sz="800"/>
            </a:lvl6pPr>
            <a:lvl7pPr indent="-279400" lvl="6" marL="3200400">
              <a:spcBef>
                <a:spcPts val="0"/>
              </a:spcBef>
              <a:spcAft>
                <a:spcPts val="0"/>
              </a:spcAft>
              <a:buClr>
                <a:schemeClr val="lt1"/>
              </a:buClr>
              <a:buSzPts val="800"/>
              <a:buFont typeface="Work Sans"/>
              <a:buChar char="●"/>
              <a:defRPr sz="800"/>
            </a:lvl7pPr>
            <a:lvl8pPr indent="-279400" lvl="7" marL="3657600">
              <a:spcBef>
                <a:spcPts val="0"/>
              </a:spcBef>
              <a:spcAft>
                <a:spcPts val="0"/>
              </a:spcAft>
              <a:buClr>
                <a:schemeClr val="lt1"/>
              </a:buClr>
              <a:buSzPts val="800"/>
              <a:buFont typeface="Work Sans"/>
              <a:buChar char="○"/>
              <a:defRPr sz="800"/>
            </a:lvl8pPr>
            <a:lvl9pPr indent="-279400" lvl="8" marL="4114800">
              <a:spcBef>
                <a:spcPts val="0"/>
              </a:spcBef>
              <a:spcAft>
                <a:spcPts val="0"/>
              </a:spcAft>
              <a:buClr>
                <a:schemeClr val="lt1"/>
              </a:buClr>
              <a:buSzPts val="800"/>
              <a:buFont typeface="Work Sans"/>
              <a:buChar char="■"/>
              <a:defRPr sz="800"/>
            </a:lvl9pPr>
          </a:lstStyle>
          <a:p/>
        </p:txBody>
      </p:sp>
      <p:sp>
        <p:nvSpPr>
          <p:cNvPr id="176" name="Google Shape;176;p26"/>
          <p:cNvSpPr txBox="1"/>
          <p:nvPr>
            <p:ph idx="15" type="subTitle"/>
          </p:nvPr>
        </p:nvSpPr>
        <p:spPr>
          <a:xfrm>
            <a:off x="6658250" y="2926475"/>
            <a:ext cx="1926900" cy="2907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1400"/>
              <a:buFont typeface="Work Sans"/>
              <a:buNone/>
              <a:defRPr sz="1400">
                <a:latin typeface="Work Sans"/>
                <a:ea typeface="Work Sans"/>
                <a:cs typeface="Work Sans"/>
                <a:sym typeface="Work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7" name="Google Shape;177;p26"/>
          <p:cNvSpPr txBox="1"/>
          <p:nvPr>
            <p:ph idx="16" type="body"/>
          </p:nvPr>
        </p:nvSpPr>
        <p:spPr>
          <a:xfrm>
            <a:off x="6658250" y="3498375"/>
            <a:ext cx="2013300" cy="1361700"/>
          </a:xfrm>
          <a:prstGeom prst="rect">
            <a:avLst/>
          </a:prstGeom>
        </p:spPr>
        <p:txBody>
          <a:bodyPr anchorCtr="0" anchor="t" bIns="91425" lIns="91425" spcFirstLastPara="1" rIns="91425" wrap="square" tIns="91425">
            <a:noAutofit/>
          </a:bodyPr>
          <a:lstStyle>
            <a:lvl1pPr indent="-279400" lvl="0" marL="457200">
              <a:spcBef>
                <a:spcPts val="0"/>
              </a:spcBef>
              <a:spcAft>
                <a:spcPts val="0"/>
              </a:spcAft>
              <a:buClr>
                <a:schemeClr val="lt1"/>
              </a:buClr>
              <a:buSzPts val="800"/>
              <a:buFont typeface="Work Sans"/>
              <a:buChar char="●"/>
              <a:defRPr sz="800"/>
            </a:lvl1pPr>
            <a:lvl2pPr indent="-279400" lvl="1" marL="914400">
              <a:spcBef>
                <a:spcPts val="0"/>
              </a:spcBef>
              <a:spcAft>
                <a:spcPts val="0"/>
              </a:spcAft>
              <a:buClr>
                <a:schemeClr val="lt1"/>
              </a:buClr>
              <a:buSzPts val="800"/>
              <a:buFont typeface="Work Sans"/>
              <a:buChar char="○"/>
              <a:defRPr sz="800"/>
            </a:lvl2pPr>
            <a:lvl3pPr indent="-279400" lvl="2" marL="1371600">
              <a:spcBef>
                <a:spcPts val="0"/>
              </a:spcBef>
              <a:spcAft>
                <a:spcPts val="0"/>
              </a:spcAft>
              <a:buClr>
                <a:schemeClr val="lt1"/>
              </a:buClr>
              <a:buSzPts val="800"/>
              <a:buFont typeface="Work Sans"/>
              <a:buChar char="■"/>
              <a:defRPr sz="800"/>
            </a:lvl3pPr>
            <a:lvl4pPr indent="-279400" lvl="3" marL="1828800">
              <a:spcBef>
                <a:spcPts val="0"/>
              </a:spcBef>
              <a:spcAft>
                <a:spcPts val="0"/>
              </a:spcAft>
              <a:buClr>
                <a:schemeClr val="lt1"/>
              </a:buClr>
              <a:buSzPts val="800"/>
              <a:buFont typeface="Work Sans"/>
              <a:buChar char="●"/>
              <a:defRPr sz="800"/>
            </a:lvl4pPr>
            <a:lvl5pPr indent="-279400" lvl="4" marL="2286000">
              <a:spcBef>
                <a:spcPts val="0"/>
              </a:spcBef>
              <a:spcAft>
                <a:spcPts val="0"/>
              </a:spcAft>
              <a:buClr>
                <a:schemeClr val="lt1"/>
              </a:buClr>
              <a:buSzPts val="800"/>
              <a:buFont typeface="Work Sans"/>
              <a:buChar char="○"/>
              <a:defRPr sz="800"/>
            </a:lvl5pPr>
            <a:lvl6pPr indent="-279400" lvl="5" marL="2743200">
              <a:spcBef>
                <a:spcPts val="0"/>
              </a:spcBef>
              <a:spcAft>
                <a:spcPts val="0"/>
              </a:spcAft>
              <a:buClr>
                <a:schemeClr val="lt1"/>
              </a:buClr>
              <a:buSzPts val="800"/>
              <a:buFont typeface="Work Sans"/>
              <a:buChar char="■"/>
              <a:defRPr sz="800"/>
            </a:lvl6pPr>
            <a:lvl7pPr indent="-279400" lvl="6" marL="3200400">
              <a:spcBef>
                <a:spcPts val="0"/>
              </a:spcBef>
              <a:spcAft>
                <a:spcPts val="0"/>
              </a:spcAft>
              <a:buClr>
                <a:schemeClr val="lt1"/>
              </a:buClr>
              <a:buSzPts val="800"/>
              <a:buFont typeface="Work Sans"/>
              <a:buChar char="●"/>
              <a:defRPr sz="800"/>
            </a:lvl7pPr>
            <a:lvl8pPr indent="-279400" lvl="7" marL="3657600">
              <a:spcBef>
                <a:spcPts val="0"/>
              </a:spcBef>
              <a:spcAft>
                <a:spcPts val="0"/>
              </a:spcAft>
              <a:buClr>
                <a:schemeClr val="lt1"/>
              </a:buClr>
              <a:buSzPts val="800"/>
              <a:buFont typeface="Work Sans"/>
              <a:buChar char="○"/>
              <a:defRPr sz="800"/>
            </a:lvl8pPr>
            <a:lvl9pPr indent="-279400" lvl="8" marL="4114800">
              <a:spcBef>
                <a:spcPts val="0"/>
              </a:spcBef>
              <a:spcAft>
                <a:spcPts val="0"/>
              </a:spcAft>
              <a:buClr>
                <a:schemeClr val="lt1"/>
              </a:buClr>
              <a:buSzPts val="800"/>
              <a:buFont typeface="Work Sans"/>
              <a:buChar char="■"/>
              <a:defRPr sz="800"/>
            </a:lvl9pPr>
          </a:lstStyle>
          <a:p/>
        </p:txBody>
      </p:sp>
      <p:sp>
        <p:nvSpPr>
          <p:cNvPr id="178" name="Google Shape;178;p26"/>
          <p:cNvSpPr txBox="1"/>
          <p:nvPr/>
        </p:nvSpPr>
        <p:spPr>
          <a:xfrm>
            <a:off x="3821975" y="98779"/>
            <a:ext cx="42654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solidFill>
                  <a:schemeClr val="lt1"/>
                </a:solidFill>
                <a:latin typeface="Work Sans"/>
                <a:ea typeface="Work Sans"/>
                <a:cs typeface="Work Sans"/>
                <a:sym typeface="Work Sans"/>
              </a:rPr>
              <a:t>PRESENTATION NAME</a:t>
            </a:r>
            <a:endParaRPr sz="800">
              <a:solidFill>
                <a:schemeClr val="lt1"/>
              </a:solidFill>
              <a:latin typeface="Work Sans"/>
              <a:ea typeface="Work Sans"/>
              <a:cs typeface="Work Sans"/>
              <a:sym typeface="Work Sans"/>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Gallery">
  <p:cSld name="CUSTOM_3">
    <p:spTree>
      <p:nvGrpSpPr>
        <p:cNvPr id="179" name="Shape 179"/>
        <p:cNvGrpSpPr/>
        <p:nvPr/>
      </p:nvGrpSpPr>
      <p:grpSpPr>
        <a:xfrm>
          <a:off x="0" y="0"/>
          <a:ext cx="0" cy="0"/>
          <a:chOff x="0" y="0"/>
          <a:chExt cx="0" cy="0"/>
        </a:xfrm>
      </p:grpSpPr>
      <p:pic>
        <p:nvPicPr>
          <p:cNvPr descr="Abstract background." id="180" name="Google Shape;180;p27"/>
          <p:cNvPicPr preferRelativeResize="0"/>
          <p:nvPr/>
        </p:nvPicPr>
        <p:blipFill>
          <a:blip r:embed="rId2">
            <a:alphaModFix amt="85000"/>
          </a:blip>
          <a:stretch>
            <a:fillRect/>
          </a:stretch>
        </p:blipFill>
        <p:spPr>
          <a:xfrm rot="10800000">
            <a:off x="34" y="28353"/>
            <a:ext cx="9143933" cy="5143500"/>
          </a:xfrm>
          <a:prstGeom prst="rect">
            <a:avLst/>
          </a:prstGeom>
          <a:noFill/>
          <a:ln>
            <a:noFill/>
          </a:ln>
        </p:spPr>
      </p:pic>
      <p:sp>
        <p:nvSpPr>
          <p:cNvPr id="181" name="Google Shape;181;p27"/>
          <p:cNvSpPr/>
          <p:nvPr>
            <p:ph idx="2" type="pic"/>
          </p:nvPr>
        </p:nvSpPr>
        <p:spPr>
          <a:xfrm>
            <a:off x="0" y="0"/>
            <a:ext cx="2286000" cy="2571900"/>
          </a:xfrm>
          <a:prstGeom prst="rect">
            <a:avLst/>
          </a:prstGeom>
          <a:noFill/>
          <a:ln>
            <a:noFill/>
          </a:ln>
        </p:spPr>
      </p:sp>
      <p:sp>
        <p:nvSpPr>
          <p:cNvPr id="182" name="Google Shape;182;p27"/>
          <p:cNvSpPr/>
          <p:nvPr>
            <p:ph idx="3" type="pic"/>
          </p:nvPr>
        </p:nvSpPr>
        <p:spPr>
          <a:xfrm>
            <a:off x="2286000" y="0"/>
            <a:ext cx="2286000" cy="2571900"/>
          </a:xfrm>
          <a:prstGeom prst="rect">
            <a:avLst/>
          </a:prstGeom>
          <a:noFill/>
          <a:ln>
            <a:noFill/>
          </a:ln>
        </p:spPr>
      </p:sp>
      <p:sp>
        <p:nvSpPr>
          <p:cNvPr id="183" name="Google Shape;183;p27"/>
          <p:cNvSpPr/>
          <p:nvPr>
            <p:ph idx="4" type="pic"/>
          </p:nvPr>
        </p:nvSpPr>
        <p:spPr>
          <a:xfrm>
            <a:off x="4572000" y="0"/>
            <a:ext cx="2286000" cy="2571900"/>
          </a:xfrm>
          <a:prstGeom prst="rect">
            <a:avLst/>
          </a:prstGeom>
          <a:noFill/>
          <a:ln>
            <a:noFill/>
          </a:ln>
        </p:spPr>
      </p:sp>
      <p:sp>
        <p:nvSpPr>
          <p:cNvPr id="184" name="Google Shape;184;p27"/>
          <p:cNvSpPr/>
          <p:nvPr>
            <p:ph idx="5" type="pic"/>
          </p:nvPr>
        </p:nvSpPr>
        <p:spPr>
          <a:xfrm>
            <a:off x="6858000" y="0"/>
            <a:ext cx="2286000" cy="2571900"/>
          </a:xfrm>
          <a:prstGeom prst="rect">
            <a:avLst/>
          </a:prstGeom>
          <a:noFill/>
          <a:ln>
            <a:noFill/>
          </a:ln>
        </p:spPr>
      </p:sp>
      <p:sp>
        <p:nvSpPr>
          <p:cNvPr id="185" name="Google Shape;185;p27"/>
          <p:cNvSpPr txBox="1"/>
          <p:nvPr>
            <p:ph idx="1" type="subTitle"/>
          </p:nvPr>
        </p:nvSpPr>
        <p:spPr>
          <a:xfrm>
            <a:off x="127077" y="2646325"/>
            <a:ext cx="1926900" cy="2907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1400"/>
              <a:buFont typeface="Work Sans"/>
              <a:buNone/>
              <a:defRPr sz="1400">
                <a:latin typeface="Work Sans"/>
                <a:ea typeface="Work Sans"/>
                <a:cs typeface="Work Sans"/>
                <a:sym typeface="Work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6" name="Google Shape;186;p27"/>
          <p:cNvSpPr txBox="1"/>
          <p:nvPr>
            <p:ph idx="6" type="body"/>
          </p:nvPr>
        </p:nvSpPr>
        <p:spPr>
          <a:xfrm>
            <a:off x="127077" y="2923102"/>
            <a:ext cx="2013300" cy="1361700"/>
          </a:xfrm>
          <a:prstGeom prst="rect">
            <a:avLst/>
          </a:prstGeom>
        </p:spPr>
        <p:txBody>
          <a:bodyPr anchorCtr="0" anchor="t" bIns="91425" lIns="91425" spcFirstLastPara="1" rIns="91425" wrap="square" tIns="91425">
            <a:noAutofit/>
          </a:bodyPr>
          <a:lstStyle>
            <a:lvl1pPr indent="-279400" lvl="0" marL="457200">
              <a:spcBef>
                <a:spcPts val="0"/>
              </a:spcBef>
              <a:spcAft>
                <a:spcPts val="0"/>
              </a:spcAft>
              <a:buClr>
                <a:schemeClr val="lt1"/>
              </a:buClr>
              <a:buSzPts val="800"/>
              <a:buFont typeface="Work Sans"/>
              <a:buChar char="●"/>
              <a:defRPr sz="800"/>
            </a:lvl1pPr>
            <a:lvl2pPr indent="-279400" lvl="1" marL="914400">
              <a:spcBef>
                <a:spcPts val="0"/>
              </a:spcBef>
              <a:spcAft>
                <a:spcPts val="0"/>
              </a:spcAft>
              <a:buClr>
                <a:schemeClr val="lt1"/>
              </a:buClr>
              <a:buSzPts val="800"/>
              <a:buFont typeface="Work Sans"/>
              <a:buChar char="○"/>
              <a:defRPr sz="800"/>
            </a:lvl2pPr>
            <a:lvl3pPr indent="-279400" lvl="2" marL="1371600">
              <a:spcBef>
                <a:spcPts val="0"/>
              </a:spcBef>
              <a:spcAft>
                <a:spcPts val="0"/>
              </a:spcAft>
              <a:buClr>
                <a:schemeClr val="lt1"/>
              </a:buClr>
              <a:buSzPts val="800"/>
              <a:buFont typeface="Work Sans"/>
              <a:buChar char="■"/>
              <a:defRPr sz="800"/>
            </a:lvl3pPr>
            <a:lvl4pPr indent="-279400" lvl="3" marL="1828800">
              <a:spcBef>
                <a:spcPts val="0"/>
              </a:spcBef>
              <a:spcAft>
                <a:spcPts val="0"/>
              </a:spcAft>
              <a:buClr>
                <a:schemeClr val="lt1"/>
              </a:buClr>
              <a:buSzPts val="800"/>
              <a:buFont typeface="Work Sans"/>
              <a:buChar char="●"/>
              <a:defRPr sz="800"/>
            </a:lvl4pPr>
            <a:lvl5pPr indent="-279400" lvl="4" marL="2286000">
              <a:spcBef>
                <a:spcPts val="0"/>
              </a:spcBef>
              <a:spcAft>
                <a:spcPts val="0"/>
              </a:spcAft>
              <a:buClr>
                <a:schemeClr val="lt1"/>
              </a:buClr>
              <a:buSzPts val="800"/>
              <a:buFont typeface="Work Sans"/>
              <a:buChar char="○"/>
              <a:defRPr sz="800"/>
            </a:lvl5pPr>
            <a:lvl6pPr indent="-279400" lvl="5" marL="2743200">
              <a:spcBef>
                <a:spcPts val="0"/>
              </a:spcBef>
              <a:spcAft>
                <a:spcPts val="0"/>
              </a:spcAft>
              <a:buClr>
                <a:schemeClr val="lt1"/>
              </a:buClr>
              <a:buSzPts val="800"/>
              <a:buFont typeface="Work Sans"/>
              <a:buChar char="■"/>
              <a:defRPr sz="800"/>
            </a:lvl6pPr>
            <a:lvl7pPr indent="-279400" lvl="6" marL="3200400">
              <a:spcBef>
                <a:spcPts val="0"/>
              </a:spcBef>
              <a:spcAft>
                <a:spcPts val="0"/>
              </a:spcAft>
              <a:buClr>
                <a:schemeClr val="lt1"/>
              </a:buClr>
              <a:buSzPts val="800"/>
              <a:buFont typeface="Work Sans"/>
              <a:buChar char="●"/>
              <a:defRPr sz="800"/>
            </a:lvl7pPr>
            <a:lvl8pPr indent="-279400" lvl="7" marL="3657600">
              <a:spcBef>
                <a:spcPts val="0"/>
              </a:spcBef>
              <a:spcAft>
                <a:spcPts val="0"/>
              </a:spcAft>
              <a:buClr>
                <a:schemeClr val="lt1"/>
              </a:buClr>
              <a:buSzPts val="800"/>
              <a:buFont typeface="Work Sans"/>
              <a:buChar char="○"/>
              <a:defRPr sz="800"/>
            </a:lvl8pPr>
            <a:lvl9pPr indent="-279400" lvl="8" marL="4114800">
              <a:spcBef>
                <a:spcPts val="0"/>
              </a:spcBef>
              <a:spcAft>
                <a:spcPts val="0"/>
              </a:spcAft>
              <a:buClr>
                <a:schemeClr val="lt1"/>
              </a:buClr>
              <a:buSzPts val="800"/>
              <a:buFont typeface="Work Sans"/>
              <a:buChar char="■"/>
              <a:defRPr sz="800"/>
            </a:lvl9pPr>
          </a:lstStyle>
          <a:p/>
        </p:txBody>
      </p:sp>
      <p:sp>
        <p:nvSpPr>
          <p:cNvPr id="187" name="Google Shape;187;p27"/>
          <p:cNvSpPr txBox="1"/>
          <p:nvPr>
            <p:ph idx="7" type="subTitle"/>
          </p:nvPr>
        </p:nvSpPr>
        <p:spPr>
          <a:xfrm>
            <a:off x="2285997" y="2646325"/>
            <a:ext cx="1926900" cy="2907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1400"/>
              <a:buFont typeface="Work Sans"/>
              <a:buNone/>
              <a:defRPr sz="1400">
                <a:latin typeface="Work Sans"/>
                <a:ea typeface="Work Sans"/>
                <a:cs typeface="Work Sans"/>
                <a:sym typeface="Work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8" name="Google Shape;188;p27"/>
          <p:cNvSpPr txBox="1"/>
          <p:nvPr>
            <p:ph idx="8" type="body"/>
          </p:nvPr>
        </p:nvSpPr>
        <p:spPr>
          <a:xfrm>
            <a:off x="2285997" y="2923102"/>
            <a:ext cx="2013300" cy="1361700"/>
          </a:xfrm>
          <a:prstGeom prst="rect">
            <a:avLst/>
          </a:prstGeom>
        </p:spPr>
        <p:txBody>
          <a:bodyPr anchorCtr="0" anchor="t" bIns="91425" lIns="91425" spcFirstLastPara="1" rIns="91425" wrap="square" tIns="91425">
            <a:noAutofit/>
          </a:bodyPr>
          <a:lstStyle>
            <a:lvl1pPr indent="-279400" lvl="0" marL="457200">
              <a:spcBef>
                <a:spcPts val="0"/>
              </a:spcBef>
              <a:spcAft>
                <a:spcPts val="0"/>
              </a:spcAft>
              <a:buClr>
                <a:schemeClr val="lt1"/>
              </a:buClr>
              <a:buSzPts val="800"/>
              <a:buFont typeface="Work Sans"/>
              <a:buChar char="●"/>
              <a:defRPr sz="800"/>
            </a:lvl1pPr>
            <a:lvl2pPr indent="-279400" lvl="1" marL="914400">
              <a:spcBef>
                <a:spcPts val="0"/>
              </a:spcBef>
              <a:spcAft>
                <a:spcPts val="0"/>
              </a:spcAft>
              <a:buClr>
                <a:schemeClr val="lt1"/>
              </a:buClr>
              <a:buSzPts val="800"/>
              <a:buFont typeface="Work Sans"/>
              <a:buChar char="○"/>
              <a:defRPr sz="800"/>
            </a:lvl2pPr>
            <a:lvl3pPr indent="-279400" lvl="2" marL="1371600">
              <a:spcBef>
                <a:spcPts val="0"/>
              </a:spcBef>
              <a:spcAft>
                <a:spcPts val="0"/>
              </a:spcAft>
              <a:buClr>
                <a:schemeClr val="lt1"/>
              </a:buClr>
              <a:buSzPts val="800"/>
              <a:buFont typeface="Work Sans"/>
              <a:buChar char="■"/>
              <a:defRPr sz="800"/>
            </a:lvl3pPr>
            <a:lvl4pPr indent="-279400" lvl="3" marL="1828800">
              <a:spcBef>
                <a:spcPts val="0"/>
              </a:spcBef>
              <a:spcAft>
                <a:spcPts val="0"/>
              </a:spcAft>
              <a:buClr>
                <a:schemeClr val="lt1"/>
              </a:buClr>
              <a:buSzPts val="800"/>
              <a:buFont typeface="Work Sans"/>
              <a:buChar char="●"/>
              <a:defRPr sz="800"/>
            </a:lvl4pPr>
            <a:lvl5pPr indent="-279400" lvl="4" marL="2286000">
              <a:spcBef>
                <a:spcPts val="0"/>
              </a:spcBef>
              <a:spcAft>
                <a:spcPts val="0"/>
              </a:spcAft>
              <a:buClr>
                <a:schemeClr val="lt1"/>
              </a:buClr>
              <a:buSzPts val="800"/>
              <a:buFont typeface="Work Sans"/>
              <a:buChar char="○"/>
              <a:defRPr sz="800"/>
            </a:lvl5pPr>
            <a:lvl6pPr indent="-279400" lvl="5" marL="2743200">
              <a:spcBef>
                <a:spcPts val="0"/>
              </a:spcBef>
              <a:spcAft>
                <a:spcPts val="0"/>
              </a:spcAft>
              <a:buClr>
                <a:schemeClr val="lt1"/>
              </a:buClr>
              <a:buSzPts val="800"/>
              <a:buFont typeface="Work Sans"/>
              <a:buChar char="■"/>
              <a:defRPr sz="800"/>
            </a:lvl6pPr>
            <a:lvl7pPr indent="-279400" lvl="6" marL="3200400">
              <a:spcBef>
                <a:spcPts val="0"/>
              </a:spcBef>
              <a:spcAft>
                <a:spcPts val="0"/>
              </a:spcAft>
              <a:buClr>
                <a:schemeClr val="lt1"/>
              </a:buClr>
              <a:buSzPts val="800"/>
              <a:buFont typeface="Work Sans"/>
              <a:buChar char="●"/>
              <a:defRPr sz="800"/>
            </a:lvl7pPr>
            <a:lvl8pPr indent="-279400" lvl="7" marL="3657600">
              <a:spcBef>
                <a:spcPts val="0"/>
              </a:spcBef>
              <a:spcAft>
                <a:spcPts val="0"/>
              </a:spcAft>
              <a:buClr>
                <a:schemeClr val="lt1"/>
              </a:buClr>
              <a:buSzPts val="800"/>
              <a:buFont typeface="Work Sans"/>
              <a:buChar char="○"/>
              <a:defRPr sz="800"/>
            </a:lvl8pPr>
            <a:lvl9pPr indent="-279400" lvl="8" marL="4114800">
              <a:spcBef>
                <a:spcPts val="0"/>
              </a:spcBef>
              <a:spcAft>
                <a:spcPts val="0"/>
              </a:spcAft>
              <a:buClr>
                <a:schemeClr val="lt1"/>
              </a:buClr>
              <a:buSzPts val="800"/>
              <a:buFont typeface="Work Sans"/>
              <a:buChar char="■"/>
              <a:defRPr sz="800"/>
            </a:lvl9pPr>
          </a:lstStyle>
          <a:p/>
        </p:txBody>
      </p:sp>
      <p:sp>
        <p:nvSpPr>
          <p:cNvPr id="189" name="Google Shape;189;p27"/>
          <p:cNvSpPr txBox="1"/>
          <p:nvPr>
            <p:ph idx="9" type="subTitle"/>
          </p:nvPr>
        </p:nvSpPr>
        <p:spPr>
          <a:xfrm>
            <a:off x="4572000" y="2646325"/>
            <a:ext cx="1926900" cy="2907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1400"/>
              <a:buFont typeface="Work Sans"/>
              <a:buNone/>
              <a:defRPr sz="1400">
                <a:latin typeface="Work Sans"/>
                <a:ea typeface="Work Sans"/>
                <a:cs typeface="Work Sans"/>
                <a:sym typeface="Work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0" name="Google Shape;190;p27"/>
          <p:cNvSpPr txBox="1"/>
          <p:nvPr>
            <p:ph idx="13" type="body"/>
          </p:nvPr>
        </p:nvSpPr>
        <p:spPr>
          <a:xfrm>
            <a:off x="4572000" y="2923102"/>
            <a:ext cx="2013300" cy="1361700"/>
          </a:xfrm>
          <a:prstGeom prst="rect">
            <a:avLst/>
          </a:prstGeom>
        </p:spPr>
        <p:txBody>
          <a:bodyPr anchorCtr="0" anchor="t" bIns="91425" lIns="91425" spcFirstLastPara="1" rIns="91425" wrap="square" tIns="91425">
            <a:noAutofit/>
          </a:bodyPr>
          <a:lstStyle>
            <a:lvl1pPr indent="-279400" lvl="0" marL="457200">
              <a:spcBef>
                <a:spcPts val="0"/>
              </a:spcBef>
              <a:spcAft>
                <a:spcPts val="0"/>
              </a:spcAft>
              <a:buClr>
                <a:schemeClr val="lt1"/>
              </a:buClr>
              <a:buSzPts val="800"/>
              <a:buFont typeface="Work Sans"/>
              <a:buChar char="●"/>
              <a:defRPr sz="800"/>
            </a:lvl1pPr>
            <a:lvl2pPr indent="-279400" lvl="1" marL="914400">
              <a:spcBef>
                <a:spcPts val="0"/>
              </a:spcBef>
              <a:spcAft>
                <a:spcPts val="0"/>
              </a:spcAft>
              <a:buClr>
                <a:schemeClr val="lt1"/>
              </a:buClr>
              <a:buSzPts val="800"/>
              <a:buFont typeface="Work Sans"/>
              <a:buChar char="○"/>
              <a:defRPr sz="800"/>
            </a:lvl2pPr>
            <a:lvl3pPr indent="-279400" lvl="2" marL="1371600">
              <a:spcBef>
                <a:spcPts val="0"/>
              </a:spcBef>
              <a:spcAft>
                <a:spcPts val="0"/>
              </a:spcAft>
              <a:buClr>
                <a:schemeClr val="lt1"/>
              </a:buClr>
              <a:buSzPts val="800"/>
              <a:buFont typeface="Work Sans"/>
              <a:buChar char="■"/>
              <a:defRPr sz="800"/>
            </a:lvl3pPr>
            <a:lvl4pPr indent="-279400" lvl="3" marL="1828800">
              <a:spcBef>
                <a:spcPts val="0"/>
              </a:spcBef>
              <a:spcAft>
                <a:spcPts val="0"/>
              </a:spcAft>
              <a:buClr>
                <a:schemeClr val="lt1"/>
              </a:buClr>
              <a:buSzPts val="800"/>
              <a:buFont typeface="Work Sans"/>
              <a:buChar char="●"/>
              <a:defRPr sz="800"/>
            </a:lvl4pPr>
            <a:lvl5pPr indent="-279400" lvl="4" marL="2286000">
              <a:spcBef>
                <a:spcPts val="0"/>
              </a:spcBef>
              <a:spcAft>
                <a:spcPts val="0"/>
              </a:spcAft>
              <a:buClr>
                <a:schemeClr val="lt1"/>
              </a:buClr>
              <a:buSzPts val="800"/>
              <a:buFont typeface="Work Sans"/>
              <a:buChar char="○"/>
              <a:defRPr sz="800"/>
            </a:lvl5pPr>
            <a:lvl6pPr indent="-279400" lvl="5" marL="2743200">
              <a:spcBef>
                <a:spcPts val="0"/>
              </a:spcBef>
              <a:spcAft>
                <a:spcPts val="0"/>
              </a:spcAft>
              <a:buClr>
                <a:schemeClr val="lt1"/>
              </a:buClr>
              <a:buSzPts val="800"/>
              <a:buFont typeface="Work Sans"/>
              <a:buChar char="■"/>
              <a:defRPr sz="800"/>
            </a:lvl6pPr>
            <a:lvl7pPr indent="-279400" lvl="6" marL="3200400">
              <a:spcBef>
                <a:spcPts val="0"/>
              </a:spcBef>
              <a:spcAft>
                <a:spcPts val="0"/>
              </a:spcAft>
              <a:buClr>
                <a:schemeClr val="lt1"/>
              </a:buClr>
              <a:buSzPts val="800"/>
              <a:buFont typeface="Work Sans"/>
              <a:buChar char="●"/>
              <a:defRPr sz="800"/>
            </a:lvl7pPr>
            <a:lvl8pPr indent="-279400" lvl="7" marL="3657600">
              <a:spcBef>
                <a:spcPts val="0"/>
              </a:spcBef>
              <a:spcAft>
                <a:spcPts val="0"/>
              </a:spcAft>
              <a:buClr>
                <a:schemeClr val="lt1"/>
              </a:buClr>
              <a:buSzPts val="800"/>
              <a:buFont typeface="Work Sans"/>
              <a:buChar char="○"/>
              <a:defRPr sz="800"/>
            </a:lvl8pPr>
            <a:lvl9pPr indent="-279400" lvl="8" marL="4114800">
              <a:spcBef>
                <a:spcPts val="0"/>
              </a:spcBef>
              <a:spcAft>
                <a:spcPts val="0"/>
              </a:spcAft>
              <a:buClr>
                <a:schemeClr val="lt1"/>
              </a:buClr>
              <a:buSzPts val="800"/>
              <a:buFont typeface="Work Sans"/>
              <a:buChar char="■"/>
              <a:defRPr sz="800"/>
            </a:lvl9pPr>
          </a:lstStyle>
          <a:p/>
        </p:txBody>
      </p:sp>
      <p:sp>
        <p:nvSpPr>
          <p:cNvPr id="191" name="Google Shape;191;p27"/>
          <p:cNvSpPr txBox="1"/>
          <p:nvPr>
            <p:ph idx="14" type="subTitle"/>
          </p:nvPr>
        </p:nvSpPr>
        <p:spPr>
          <a:xfrm>
            <a:off x="6858000" y="2646325"/>
            <a:ext cx="1926900" cy="2907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1400"/>
              <a:buFont typeface="Work Sans"/>
              <a:buNone/>
              <a:defRPr sz="1400">
                <a:latin typeface="Work Sans"/>
                <a:ea typeface="Work Sans"/>
                <a:cs typeface="Work Sans"/>
                <a:sym typeface="Work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2" name="Google Shape;192;p27"/>
          <p:cNvSpPr txBox="1"/>
          <p:nvPr>
            <p:ph idx="15" type="body"/>
          </p:nvPr>
        </p:nvSpPr>
        <p:spPr>
          <a:xfrm>
            <a:off x="6858000" y="2923102"/>
            <a:ext cx="2013300" cy="1361700"/>
          </a:xfrm>
          <a:prstGeom prst="rect">
            <a:avLst/>
          </a:prstGeom>
        </p:spPr>
        <p:txBody>
          <a:bodyPr anchorCtr="0" anchor="t" bIns="91425" lIns="91425" spcFirstLastPara="1" rIns="91425" wrap="square" tIns="91425">
            <a:noAutofit/>
          </a:bodyPr>
          <a:lstStyle>
            <a:lvl1pPr indent="-279400" lvl="0" marL="457200">
              <a:spcBef>
                <a:spcPts val="0"/>
              </a:spcBef>
              <a:spcAft>
                <a:spcPts val="0"/>
              </a:spcAft>
              <a:buClr>
                <a:schemeClr val="lt1"/>
              </a:buClr>
              <a:buSzPts val="800"/>
              <a:buFont typeface="Work Sans"/>
              <a:buChar char="●"/>
              <a:defRPr sz="800"/>
            </a:lvl1pPr>
            <a:lvl2pPr indent="-279400" lvl="1" marL="914400">
              <a:spcBef>
                <a:spcPts val="0"/>
              </a:spcBef>
              <a:spcAft>
                <a:spcPts val="0"/>
              </a:spcAft>
              <a:buClr>
                <a:schemeClr val="lt1"/>
              </a:buClr>
              <a:buSzPts val="800"/>
              <a:buFont typeface="Work Sans"/>
              <a:buChar char="○"/>
              <a:defRPr sz="800"/>
            </a:lvl2pPr>
            <a:lvl3pPr indent="-279400" lvl="2" marL="1371600">
              <a:spcBef>
                <a:spcPts val="0"/>
              </a:spcBef>
              <a:spcAft>
                <a:spcPts val="0"/>
              </a:spcAft>
              <a:buClr>
                <a:schemeClr val="lt1"/>
              </a:buClr>
              <a:buSzPts val="800"/>
              <a:buFont typeface="Work Sans"/>
              <a:buChar char="■"/>
              <a:defRPr sz="800"/>
            </a:lvl3pPr>
            <a:lvl4pPr indent="-279400" lvl="3" marL="1828800">
              <a:spcBef>
                <a:spcPts val="0"/>
              </a:spcBef>
              <a:spcAft>
                <a:spcPts val="0"/>
              </a:spcAft>
              <a:buClr>
                <a:schemeClr val="lt1"/>
              </a:buClr>
              <a:buSzPts val="800"/>
              <a:buFont typeface="Work Sans"/>
              <a:buChar char="●"/>
              <a:defRPr sz="800"/>
            </a:lvl4pPr>
            <a:lvl5pPr indent="-279400" lvl="4" marL="2286000">
              <a:spcBef>
                <a:spcPts val="0"/>
              </a:spcBef>
              <a:spcAft>
                <a:spcPts val="0"/>
              </a:spcAft>
              <a:buClr>
                <a:schemeClr val="lt1"/>
              </a:buClr>
              <a:buSzPts val="800"/>
              <a:buFont typeface="Work Sans"/>
              <a:buChar char="○"/>
              <a:defRPr sz="800"/>
            </a:lvl5pPr>
            <a:lvl6pPr indent="-279400" lvl="5" marL="2743200">
              <a:spcBef>
                <a:spcPts val="0"/>
              </a:spcBef>
              <a:spcAft>
                <a:spcPts val="0"/>
              </a:spcAft>
              <a:buClr>
                <a:schemeClr val="lt1"/>
              </a:buClr>
              <a:buSzPts val="800"/>
              <a:buFont typeface="Work Sans"/>
              <a:buChar char="■"/>
              <a:defRPr sz="800"/>
            </a:lvl6pPr>
            <a:lvl7pPr indent="-279400" lvl="6" marL="3200400">
              <a:spcBef>
                <a:spcPts val="0"/>
              </a:spcBef>
              <a:spcAft>
                <a:spcPts val="0"/>
              </a:spcAft>
              <a:buClr>
                <a:schemeClr val="lt1"/>
              </a:buClr>
              <a:buSzPts val="800"/>
              <a:buFont typeface="Work Sans"/>
              <a:buChar char="●"/>
              <a:defRPr sz="800"/>
            </a:lvl7pPr>
            <a:lvl8pPr indent="-279400" lvl="7" marL="3657600">
              <a:spcBef>
                <a:spcPts val="0"/>
              </a:spcBef>
              <a:spcAft>
                <a:spcPts val="0"/>
              </a:spcAft>
              <a:buClr>
                <a:schemeClr val="lt1"/>
              </a:buClr>
              <a:buSzPts val="800"/>
              <a:buFont typeface="Work Sans"/>
              <a:buChar char="○"/>
              <a:defRPr sz="800"/>
            </a:lvl8pPr>
            <a:lvl9pPr indent="-279400" lvl="8" marL="4114800">
              <a:spcBef>
                <a:spcPts val="0"/>
              </a:spcBef>
              <a:spcAft>
                <a:spcPts val="0"/>
              </a:spcAft>
              <a:buClr>
                <a:schemeClr val="lt1"/>
              </a:buClr>
              <a:buSzPts val="800"/>
              <a:buFont typeface="Work Sans"/>
              <a:buChar char="■"/>
              <a:defRPr sz="800"/>
            </a:lvl9pPr>
          </a:lstStyle>
          <a:p/>
        </p:txBody>
      </p:sp>
    </p:spTree>
  </p:cSld>
  <p:clrMapOvr>
    <a:masterClrMapping/>
  </p:clrMapOvr>
  <p:extLst>
    <p:ext uri="{DCECCB84-F9BA-43D5-87BE-67443E8EF086}">
      <p15:sldGuideLst>
        <p15:guide id="1" orient="horz" pos="1620">
          <p15:clr>
            <a:srgbClr val="E46962"/>
          </p15:clr>
        </p15:guide>
      </p15:sldGuideLst>
    </p:ext>
  </p:extLst>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 Image 3">
  <p:cSld name="CUSTOM_4">
    <p:spTree>
      <p:nvGrpSpPr>
        <p:cNvPr id="193" name="Shape 193"/>
        <p:cNvGrpSpPr/>
        <p:nvPr/>
      </p:nvGrpSpPr>
      <p:grpSpPr>
        <a:xfrm>
          <a:off x="0" y="0"/>
          <a:ext cx="0" cy="0"/>
          <a:chOff x="0" y="0"/>
          <a:chExt cx="0" cy="0"/>
        </a:xfrm>
      </p:grpSpPr>
      <p:pic>
        <p:nvPicPr>
          <p:cNvPr descr="Abstract background." id="194" name="Google Shape;194;p28"/>
          <p:cNvPicPr preferRelativeResize="0"/>
          <p:nvPr/>
        </p:nvPicPr>
        <p:blipFill>
          <a:blip r:embed="rId2">
            <a:alphaModFix amt="85000"/>
          </a:blip>
          <a:stretch>
            <a:fillRect/>
          </a:stretch>
        </p:blipFill>
        <p:spPr>
          <a:xfrm>
            <a:off x="0" y="0"/>
            <a:ext cx="9144000" cy="5143500"/>
          </a:xfrm>
          <a:prstGeom prst="rect">
            <a:avLst/>
          </a:prstGeom>
          <a:noFill/>
          <a:ln>
            <a:noFill/>
          </a:ln>
        </p:spPr>
      </p:pic>
      <p:sp>
        <p:nvSpPr>
          <p:cNvPr id="195" name="Google Shape;195;p28"/>
          <p:cNvSpPr/>
          <p:nvPr>
            <p:ph idx="2" type="pic"/>
          </p:nvPr>
        </p:nvSpPr>
        <p:spPr>
          <a:xfrm>
            <a:off x="0" y="3517475"/>
            <a:ext cx="9144000" cy="1647900"/>
          </a:xfrm>
          <a:prstGeom prst="rect">
            <a:avLst/>
          </a:prstGeom>
          <a:noFill/>
          <a:ln>
            <a:noFill/>
          </a:ln>
        </p:spPr>
      </p:sp>
      <p:sp>
        <p:nvSpPr>
          <p:cNvPr id="196" name="Google Shape;196;p28"/>
          <p:cNvSpPr txBox="1"/>
          <p:nvPr>
            <p:ph idx="1" type="body"/>
          </p:nvPr>
        </p:nvSpPr>
        <p:spPr>
          <a:xfrm>
            <a:off x="5248661" y="1202375"/>
            <a:ext cx="2957100" cy="19941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Clr>
                <a:schemeClr val="lt1"/>
              </a:buClr>
              <a:buSzPts val="1400"/>
              <a:buFont typeface="Work Sans"/>
              <a:buChar char="●"/>
              <a:defRPr/>
            </a:lvl1pPr>
            <a:lvl2pPr indent="-317500" lvl="1" marL="914400">
              <a:spcBef>
                <a:spcPts val="0"/>
              </a:spcBef>
              <a:spcAft>
                <a:spcPts val="0"/>
              </a:spcAft>
              <a:buClr>
                <a:schemeClr val="lt1"/>
              </a:buClr>
              <a:buSzPts val="1400"/>
              <a:buFont typeface="Work Sans"/>
              <a:buChar char="○"/>
              <a:defRPr/>
            </a:lvl2pPr>
            <a:lvl3pPr indent="-317500" lvl="2" marL="1371600">
              <a:spcBef>
                <a:spcPts val="0"/>
              </a:spcBef>
              <a:spcAft>
                <a:spcPts val="0"/>
              </a:spcAft>
              <a:buClr>
                <a:schemeClr val="lt1"/>
              </a:buClr>
              <a:buSzPts val="1400"/>
              <a:buFont typeface="Work Sans"/>
              <a:buChar char="■"/>
              <a:defRPr/>
            </a:lvl3pPr>
            <a:lvl4pPr indent="-317500" lvl="3" marL="1828800">
              <a:spcBef>
                <a:spcPts val="0"/>
              </a:spcBef>
              <a:spcAft>
                <a:spcPts val="0"/>
              </a:spcAft>
              <a:buClr>
                <a:schemeClr val="lt1"/>
              </a:buClr>
              <a:buSzPts val="1400"/>
              <a:buFont typeface="Work Sans"/>
              <a:buChar char="●"/>
              <a:defRPr/>
            </a:lvl4pPr>
            <a:lvl5pPr indent="-317500" lvl="4" marL="2286000">
              <a:spcBef>
                <a:spcPts val="0"/>
              </a:spcBef>
              <a:spcAft>
                <a:spcPts val="0"/>
              </a:spcAft>
              <a:buClr>
                <a:schemeClr val="lt1"/>
              </a:buClr>
              <a:buSzPts val="1400"/>
              <a:buFont typeface="Work Sans"/>
              <a:buChar char="○"/>
              <a:defRPr/>
            </a:lvl5pPr>
            <a:lvl6pPr indent="-317500" lvl="5" marL="2743200">
              <a:spcBef>
                <a:spcPts val="0"/>
              </a:spcBef>
              <a:spcAft>
                <a:spcPts val="0"/>
              </a:spcAft>
              <a:buClr>
                <a:schemeClr val="lt1"/>
              </a:buClr>
              <a:buSzPts val="1400"/>
              <a:buFont typeface="Work Sans"/>
              <a:buChar char="■"/>
              <a:defRPr/>
            </a:lvl6pPr>
            <a:lvl7pPr indent="-317500" lvl="6" marL="3200400">
              <a:spcBef>
                <a:spcPts val="0"/>
              </a:spcBef>
              <a:spcAft>
                <a:spcPts val="0"/>
              </a:spcAft>
              <a:buClr>
                <a:schemeClr val="lt1"/>
              </a:buClr>
              <a:buSzPts val="1400"/>
              <a:buFont typeface="Work Sans"/>
              <a:buChar char="●"/>
              <a:defRPr/>
            </a:lvl7pPr>
            <a:lvl8pPr indent="-317500" lvl="7" marL="3657600">
              <a:spcBef>
                <a:spcPts val="0"/>
              </a:spcBef>
              <a:spcAft>
                <a:spcPts val="0"/>
              </a:spcAft>
              <a:buClr>
                <a:schemeClr val="lt1"/>
              </a:buClr>
              <a:buSzPts val="1400"/>
              <a:buFont typeface="Work Sans"/>
              <a:buChar char="○"/>
              <a:defRPr/>
            </a:lvl8pPr>
            <a:lvl9pPr indent="-317500" lvl="8" marL="4114800">
              <a:spcBef>
                <a:spcPts val="0"/>
              </a:spcBef>
              <a:spcAft>
                <a:spcPts val="0"/>
              </a:spcAft>
              <a:buClr>
                <a:schemeClr val="lt1"/>
              </a:buClr>
              <a:buSzPts val="1400"/>
              <a:buFont typeface="Work Sans"/>
              <a:buChar char="■"/>
              <a:defRPr/>
            </a:lvl9pPr>
          </a:lstStyle>
          <a:p/>
        </p:txBody>
      </p:sp>
      <p:sp>
        <p:nvSpPr>
          <p:cNvPr id="197" name="Google Shape;197;p28"/>
          <p:cNvSpPr txBox="1"/>
          <p:nvPr>
            <p:ph idx="3" type="subTitle"/>
          </p:nvPr>
        </p:nvSpPr>
        <p:spPr>
          <a:xfrm>
            <a:off x="5254377" y="891877"/>
            <a:ext cx="3673800" cy="3105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800"/>
              <a:buFont typeface="Work Sans"/>
              <a:buNone/>
              <a:defRPr>
                <a:latin typeface="Work Sans"/>
                <a:ea typeface="Work Sans"/>
                <a:cs typeface="Work Sans"/>
                <a:sym typeface="Work Sans"/>
              </a:defRPr>
            </a:lvl1pPr>
            <a:lvl2pPr lvl="1">
              <a:spcBef>
                <a:spcPts val="0"/>
              </a:spcBef>
              <a:spcAft>
                <a:spcPts val="0"/>
              </a:spcAft>
              <a:buClr>
                <a:schemeClr val="lt1"/>
              </a:buClr>
              <a:buSzPts val="800"/>
              <a:buFont typeface="Work Sans"/>
              <a:buNone/>
              <a:defRPr sz="800">
                <a:solidFill>
                  <a:schemeClr val="lt1"/>
                </a:solidFill>
              </a:defRPr>
            </a:lvl2pPr>
            <a:lvl3pPr lvl="2">
              <a:spcBef>
                <a:spcPts val="0"/>
              </a:spcBef>
              <a:spcAft>
                <a:spcPts val="0"/>
              </a:spcAft>
              <a:buClr>
                <a:schemeClr val="lt1"/>
              </a:buClr>
              <a:buSzPts val="800"/>
              <a:buFont typeface="Work Sans"/>
              <a:buNone/>
              <a:defRPr sz="800">
                <a:solidFill>
                  <a:schemeClr val="lt1"/>
                </a:solidFill>
              </a:defRPr>
            </a:lvl3pPr>
            <a:lvl4pPr lvl="3">
              <a:spcBef>
                <a:spcPts val="0"/>
              </a:spcBef>
              <a:spcAft>
                <a:spcPts val="0"/>
              </a:spcAft>
              <a:buClr>
                <a:schemeClr val="lt1"/>
              </a:buClr>
              <a:buSzPts val="800"/>
              <a:buFont typeface="Work Sans"/>
              <a:buNone/>
              <a:defRPr sz="800">
                <a:solidFill>
                  <a:schemeClr val="lt1"/>
                </a:solidFill>
              </a:defRPr>
            </a:lvl4pPr>
            <a:lvl5pPr lvl="4">
              <a:spcBef>
                <a:spcPts val="0"/>
              </a:spcBef>
              <a:spcAft>
                <a:spcPts val="0"/>
              </a:spcAft>
              <a:buClr>
                <a:schemeClr val="lt1"/>
              </a:buClr>
              <a:buSzPts val="800"/>
              <a:buFont typeface="Work Sans"/>
              <a:buNone/>
              <a:defRPr sz="800">
                <a:solidFill>
                  <a:schemeClr val="lt1"/>
                </a:solidFill>
              </a:defRPr>
            </a:lvl5pPr>
            <a:lvl6pPr lvl="5">
              <a:spcBef>
                <a:spcPts val="0"/>
              </a:spcBef>
              <a:spcAft>
                <a:spcPts val="0"/>
              </a:spcAft>
              <a:buClr>
                <a:schemeClr val="lt1"/>
              </a:buClr>
              <a:buSzPts val="800"/>
              <a:buFont typeface="Work Sans"/>
              <a:buNone/>
              <a:defRPr sz="800">
                <a:solidFill>
                  <a:schemeClr val="lt1"/>
                </a:solidFill>
              </a:defRPr>
            </a:lvl6pPr>
            <a:lvl7pPr lvl="6">
              <a:spcBef>
                <a:spcPts val="0"/>
              </a:spcBef>
              <a:spcAft>
                <a:spcPts val="0"/>
              </a:spcAft>
              <a:buClr>
                <a:schemeClr val="lt1"/>
              </a:buClr>
              <a:buSzPts val="800"/>
              <a:buFont typeface="Work Sans"/>
              <a:buNone/>
              <a:defRPr sz="800">
                <a:solidFill>
                  <a:schemeClr val="lt1"/>
                </a:solidFill>
              </a:defRPr>
            </a:lvl7pPr>
            <a:lvl8pPr lvl="7">
              <a:spcBef>
                <a:spcPts val="0"/>
              </a:spcBef>
              <a:spcAft>
                <a:spcPts val="0"/>
              </a:spcAft>
              <a:buClr>
                <a:schemeClr val="lt1"/>
              </a:buClr>
              <a:buSzPts val="800"/>
              <a:buFont typeface="Work Sans"/>
              <a:buNone/>
              <a:defRPr sz="800">
                <a:solidFill>
                  <a:schemeClr val="lt1"/>
                </a:solidFill>
              </a:defRPr>
            </a:lvl8pPr>
            <a:lvl9pPr lvl="8">
              <a:spcBef>
                <a:spcPts val="0"/>
              </a:spcBef>
              <a:spcAft>
                <a:spcPts val="0"/>
              </a:spcAft>
              <a:buClr>
                <a:schemeClr val="lt1"/>
              </a:buClr>
              <a:buSzPts val="800"/>
              <a:buFont typeface="Work Sans"/>
              <a:buNone/>
              <a:defRPr sz="800">
                <a:solidFill>
                  <a:schemeClr val="lt1"/>
                </a:solidFill>
              </a:defRPr>
            </a:lvl9pPr>
          </a:lstStyle>
          <a:p/>
        </p:txBody>
      </p:sp>
      <p:sp>
        <p:nvSpPr>
          <p:cNvPr id="198" name="Google Shape;198;p28"/>
          <p:cNvSpPr txBox="1"/>
          <p:nvPr>
            <p:ph idx="4" type="subTitle"/>
          </p:nvPr>
        </p:nvSpPr>
        <p:spPr>
          <a:xfrm>
            <a:off x="126525" y="95069"/>
            <a:ext cx="3673800" cy="3105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800"/>
              <a:buFont typeface="Work Sans"/>
              <a:buNone/>
              <a:defRPr>
                <a:latin typeface="Work Sans"/>
                <a:ea typeface="Work Sans"/>
                <a:cs typeface="Work Sans"/>
                <a:sym typeface="Work Sans"/>
              </a:defRPr>
            </a:lvl1pPr>
            <a:lvl2pPr lvl="1">
              <a:spcBef>
                <a:spcPts val="0"/>
              </a:spcBef>
              <a:spcAft>
                <a:spcPts val="0"/>
              </a:spcAft>
              <a:buClr>
                <a:schemeClr val="lt1"/>
              </a:buClr>
              <a:buSzPts val="800"/>
              <a:buFont typeface="Work Sans"/>
              <a:buNone/>
              <a:defRPr sz="800">
                <a:solidFill>
                  <a:schemeClr val="lt1"/>
                </a:solidFill>
              </a:defRPr>
            </a:lvl2pPr>
            <a:lvl3pPr lvl="2">
              <a:spcBef>
                <a:spcPts val="0"/>
              </a:spcBef>
              <a:spcAft>
                <a:spcPts val="0"/>
              </a:spcAft>
              <a:buClr>
                <a:schemeClr val="lt1"/>
              </a:buClr>
              <a:buSzPts val="800"/>
              <a:buFont typeface="Work Sans"/>
              <a:buNone/>
              <a:defRPr sz="800">
                <a:solidFill>
                  <a:schemeClr val="lt1"/>
                </a:solidFill>
              </a:defRPr>
            </a:lvl3pPr>
            <a:lvl4pPr lvl="3">
              <a:spcBef>
                <a:spcPts val="0"/>
              </a:spcBef>
              <a:spcAft>
                <a:spcPts val="0"/>
              </a:spcAft>
              <a:buClr>
                <a:schemeClr val="lt1"/>
              </a:buClr>
              <a:buSzPts val="800"/>
              <a:buFont typeface="Work Sans"/>
              <a:buNone/>
              <a:defRPr sz="800">
                <a:solidFill>
                  <a:schemeClr val="lt1"/>
                </a:solidFill>
              </a:defRPr>
            </a:lvl4pPr>
            <a:lvl5pPr lvl="4">
              <a:spcBef>
                <a:spcPts val="0"/>
              </a:spcBef>
              <a:spcAft>
                <a:spcPts val="0"/>
              </a:spcAft>
              <a:buClr>
                <a:schemeClr val="lt1"/>
              </a:buClr>
              <a:buSzPts val="800"/>
              <a:buFont typeface="Work Sans"/>
              <a:buNone/>
              <a:defRPr sz="800">
                <a:solidFill>
                  <a:schemeClr val="lt1"/>
                </a:solidFill>
              </a:defRPr>
            </a:lvl5pPr>
            <a:lvl6pPr lvl="5">
              <a:spcBef>
                <a:spcPts val="0"/>
              </a:spcBef>
              <a:spcAft>
                <a:spcPts val="0"/>
              </a:spcAft>
              <a:buClr>
                <a:schemeClr val="lt1"/>
              </a:buClr>
              <a:buSzPts val="800"/>
              <a:buFont typeface="Work Sans"/>
              <a:buNone/>
              <a:defRPr sz="800">
                <a:solidFill>
                  <a:schemeClr val="lt1"/>
                </a:solidFill>
              </a:defRPr>
            </a:lvl6pPr>
            <a:lvl7pPr lvl="6">
              <a:spcBef>
                <a:spcPts val="0"/>
              </a:spcBef>
              <a:spcAft>
                <a:spcPts val="0"/>
              </a:spcAft>
              <a:buClr>
                <a:schemeClr val="lt1"/>
              </a:buClr>
              <a:buSzPts val="800"/>
              <a:buFont typeface="Work Sans"/>
              <a:buNone/>
              <a:defRPr sz="800">
                <a:solidFill>
                  <a:schemeClr val="lt1"/>
                </a:solidFill>
              </a:defRPr>
            </a:lvl7pPr>
            <a:lvl8pPr lvl="7">
              <a:spcBef>
                <a:spcPts val="0"/>
              </a:spcBef>
              <a:spcAft>
                <a:spcPts val="0"/>
              </a:spcAft>
              <a:buClr>
                <a:schemeClr val="lt1"/>
              </a:buClr>
              <a:buSzPts val="800"/>
              <a:buFont typeface="Work Sans"/>
              <a:buNone/>
              <a:defRPr sz="800">
                <a:solidFill>
                  <a:schemeClr val="lt1"/>
                </a:solidFill>
              </a:defRPr>
            </a:lvl8pPr>
            <a:lvl9pPr lvl="8">
              <a:spcBef>
                <a:spcPts val="0"/>
              </a:spcBef>
              <a:spcAft>
                <a:spcPts val="0"/>
              </a:spcAft>
              <a:buClr>
                <a:schemeClr val="lt1"/>
              </a:buClr>
              <a:buSzPts val="800"/>
              <a:buFont typeface="Work Sans"/>
              <a:buNone/>
              <a:defRPr sz="800">
                <a:solidFill>
                  <a:schemeClr val="lt1"/>
                </a:solidFill>
              </a:defRPr>
            </a:lvl9pPr>
          </a:lstStyle>
          <a:p/>
        </p:txBody>
      </p:sp>
      <p:sp>
        <p:nvSpPr>
          <p:cNvPr id="199" name="Google Shape;199;p28"/>
          <p:cNvSpPr txBox="1"/>
          <p:nvPr>
            <p:ph type="title"/>
          </p:nvPr>
        </p:nvSpPr>
        <p:spPr>
          <a:xfrm>
            <a:off x="113201" y="455384"/>
            <a:ext cx="4991100" cy="21249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15000"/>
              <a:buFont typeface="Work Sans"/>
              <a:buNone/>
              <a:defRPr sz="15000"/>
            </a:lvl1pPr>
            <a:lvl2pPr lvl="1">
              <a:spcBef>
                <a:spcPts val="0"/>
              </a:spcBef>
              <a:spcAft>
                <a:spcPts val="0"/>
              </a:spcAft>
              <a:buClr>
                <a:schemeClr val="lt1"/>
              </a:buClr>
              <a:buSzPts val="15000"/>
              <a:buFont typeface="Work Sans"/>
              <a:buNone/>
              <a:defRPr sz="15000">
                <a:solidFill>
                  <a:schemeClr val="lt1"/>
                </a:solidFill>
              </a:defRPr>
            </a:lvl2pPr>
            <a:lvl3pPr lvl="2">
              <a:spcBef>
                <a:spcPts val="0"/>
              </a:spcBef>
              <a:spcAft>
                <a:spcPts val="0"/>
              </a:spcAft>
              <a:buClr>
                <a:schemeClr val="lt1"/>
              </a:buClr>
              <a:buSzPts val="15000"/>
              <a:buFont typeface="Work Sans"/>
              <a:buNone/>
              <a:defRPr sz="15000">
                <a:solidFill>
                  <a:schemeClr val="lt1"/>
                </a:solidFill>
              </a:defRPr>
            </a:lvl3pPr>
            <a:lvl4pPr lvl="3">
              <a:spcBef>
                <a:spcPts val="0"/>
              </a:spcBef>
              <a:spcAft>
                <a:spcPts val="0"/>
              </a:spcAft>
              <a:buClr>
                <a:schemeClr val="lt1"/>
              </a:buClr>
              <a:buSzPts val="15000"/>
              <a:buFont typeface="Work Sans"/>
              <a:buNone/>
              <a:defRPr sz="15000">
                <a:solidFill>
                  <a:schemeClr val="lt1"/>
                </a:solidFill>
              </a:defRPr>
            </a:lvl4pPr>
            <a:lvl5pPr lvl="4">
              <a:spcBef>
                <a:spcPts val="0"/>
              </a:spcBef>
              <a:spcAft>
                <a:spcPts val="0"/>
              </a:spcAft>
              <a:buClr>
                <a:schemeClr val="lt1"/>
              </a:buClr>
              <a:buSzPts val="15000"/>
              <a:buFont typeface="Work Sans"/>
              <a:buNone/>
              <a:defRPr sz="15000">
                <a:solidFill>
                  <a:schemeClr val="lt1"/>
                </a:solidFill>
              </a:defRPr>
            </a:lvl5pPr>
            <a:lvl6pPr lvl="5">
              <a:spcBef>
                <a:spcPts val="0"/>
              </a:spcBef>
              <a:spcAft>
                <a:spcPts val="0"/>
              </a:spcAft>
              <a:buClr>
                <a:schemeClr val="lt1"/>
              </a:buClr>
              <a:buSzPts val="15000"/>
              <a:buFont typeface="Work Sans"/>
              <a:buNone/>
              <a:defRPr sz="15000">
                <a:solidFill>
                  <a:schemeClr val="lt1"/>
                </a:solidFill>
              </a:defRPr>
            </a:lvl6pPr>
            <a:lvl7pPr lvl="6">
              <a:spcBef>
                <a:spcPts val="0"/>
              </a:spcBef>
              <a:spcAft>
                <a:spcPts val="0"/>
              </a:spcAft>
              <a:buClr>
                <a:schemeClr val="lt1"/>
              </a:buClr>
              <a:buSzPts val="15000"/>
              <a:buFont typeface="Work Sans"/>
              <a:buNone/>
              <a:defRPr sz="15000">
                <a:solidFill>
                  <a:schemeClr val="lt1"/>
                </a:solidFill>
              </a:defRPr>
            </a:lvl7pPr>
            <a:lvl8pPr lvl="7">
              <a:spcBef>
                <a:spcPts val="0"/>
              </a:spcBef>
              <a:spcAft>
                <a:spcPts val="0"/>
              </a:spcAft>
              <a:buClr>
                <a:schemeClr val="lt1"/>
              </a:buClr>
              <a:buSzPts val="15000"/>
              <a:buFont typeface="Work Sans"/>
              <a:buNone/>
              <a:defRPr sz="15000">
                <a:solidFill>
                  <a:schemeClr val="lt1"/>
                </a:solidFill>
              </a:defRPr>
            </a:lvl8pPr>
            <a:lvl9pPr lvl="8">
              <a:spcBef>
                <a:spcPts val="0"/>
              </a:spcBef>
              <a:spcAft>
                <a:spcPts val="0"/>
              </a:spcAft>
              <a:buClr>
                <a:schemeClr val="lt1"/>
              </a:buClr>
              <a:buSzPts val="15000"/>
              <a:buFont typeface="Work Sans"/>
              <a:buNone/>
              <a:defRPr sz="15000">
                <a:solidFill>
                  <a:schemeClr val="lt1"/>
                </a:solidFill>
              </a:defRPr>
            </a:lvl9pPr>
          </a:lstStyle>
          <a:p/>
        </p:txBody>
      </p:sp>
      <p:sp>
        <p:nvSpPr>
          <p:cNvPr id="200" name="Google Shape;200;p28"/>
          <p:cNvSpPr txBox="1"/>
          <p:nvPr>
            <p:ph idx="12" type="sldNum"/>
          </p:nvPr>
        </p:nvSpPr>
        <p:spPr>
          <a:xfrm>
            <a:off x="8464825" y="88851"/>
            <a:ext cx="548700" cy="310500"/>
          </a:xfrm>
          <a:prstGeom prst="rect">
            <a:avLst/>
          </a:prstGeom>
        </p:spPr>
        <p:txBody>
          <a:bodyPr anchorCtr="0" anchor="t" bIns="91425" lIns="91425" spcFirstLastPara="1" rIns="91425" wrap="square" tIns="91425">
            <a:noAutofit/>
          </a:bodyPr>
          <a:lstStyle>
            <a:lvl1pPr lvl="0" rtl="0">
              <a:buNone/>
              <a:defRPr sz="800">
                <a:solidFill>
                  <a:schemeClr val="lt1"/>
                </a:solidFill>
              </a:defRPr>
            </a:lvl1pPr>
            <a:lvl2pPr lvl="1" rtl="0">
              <a:buNone/>
              <a:defRPr sz="800">
                <a:solidFill>
                  <a:schemeClr val="lt1"/>
                </a:solidFill>
              </a:defRPr>
            </a:lvl2pPr>
            <a:lvl3pPr lvl="2" rtl="0">
              <a:buNone/>
              <a:defRPr sz="800">
                <a:solidFill>
                  <a:schemeClr val="lt1"/>
                </a:solidFill>
              </a:defRPr>
            </a:lvl3pPr>
            <a:lvl4pPr lvl="3" rtl="0">
              <a:buNone/>
              <a:defRPr sz="800">
                <a:solidFill>
                  <a:schemeClr val="lt1"/>
                </a:solidFill>
              </a:defRPr>
            </a:lvl4pPr>
            <a:lvl5pPr lvl="4" rtl="0">
              <a:buNone/>
              <a:defRPr sz="800">
                <a:solidFill>
                  <a:schemeClr val="lt1"/>
                </a:solidFill>
              </a:defRPr>
            </a:lvl5pPr>
            <a:lvl6pPr lvl="5" rtl="0">
              <a:buNone/>
              <a:defRPr sz="800">
                <a:solidFill>
                  <a:schemeClr val="lt1"/>
                </a:solidFill>
              </a:defRPr>
            </a:lvl6pPr>
            <a:lvl7pPr lvl="6" rtl="0">
              <a:buNone/>
              <a:defRPr sz="800">
                <a:solidFill>
                  <a:schemeClr val="lt1"/>
                </a:solidFill>
              </a:defRPr>
            </a:lvl7pPr>
            <a:lvl8pPr lvl="7" rtl="0">
              <a:buNone/>
              <a:defRPr sz="800">
                <a:solidFill>
                  <a:schemeClr val="lt1"/>
                </a:solidFill>
              </a:defRPr>
            </a:lvl8pPr>
            <a:lvl9pPr lvl="8" rtl="0">
              <a:buNone/>
              <a:defRPr sz="800">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
        <p:nvSpPr>
          <p:cNvPr id="201" name="Google Shape;201;p28"/>
          <p:cNvSpPr txBox="1"/>
          <p:nvPr/>
        </p:nvSpPr>
        <p:spPr>
          <a:xfrm>
            <a:off x="3821975" y="98779"/>
            <a:ext cx="42654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solidFill>
                  <a:schemeClr val="lt1"/>
                </a:solidFill>
                <a:latin typeface="Work Sans"/>
                <a:ea typeface="Work Sans"/>
                <a:cs typeface="Work Sans"/>
                <a:sym typeface="Work Sans"/>
              </a:rPr>
              <a:t>PRESENTATION NAME</a:t>
            </a:r>
            <a:endParaRPr sz="800">
              <a:solidFill>
                <a:schemeClr val="lt1"/>
              </a:solidFill>
              <a:latin typeface="Work Sans"/>
              <a:ea typeface="Work Sans"/>
              <a:cs typeface="Work Sans"/>
              <a:sym typeface="Work Sans"/>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nn Diagram">
  <p:cSld name="CUSTOM_5">
    <p:spTree>
      <p:nvGrpSpPr>
        <p:cNvPr id="202" name="Shape 202"/>
        <p:cNvGrpSpPr/>
        <p:nvPr/>
      </p:nvGrpSpPr>
      <p:grpSpPr>
        <a:xfrm>
          <a:off x="0" y="0"/>
          <a:ext cx="0" cy="0"/>
          <a:chOff x="0" y="0"/>
          <a:chExt cx="0" cy="0"/>
        </a:xfrm>
      </p:grpSpPr>
      <p:pic>
        <p:nvPicPr>
          <p:cNvPr descr="Abstract background." id="203" name="Google Shape;203;p29"/>
          <p:cNvPicPr preferRelativeResize="0"/>
          <p:nvPr/>
        </p:nvPicPr>
        <p:blipFill>
          <a:blip r:embed="rId2">
            <a:alphaModFix/>
          </a:blip>
          <a:stretch>
            <a:fillRect/>
          </a:stretch>
        </p:blipFill>
        <p:spPr>
          <a:xfrm rot="10800000">
            <a:off x="0" y="0"/>
            <a:ext cx="9144000" cy="5143500"/>
          </a:xfrm>
          <a:prstGeom prst="rect">
            <a:avLst/>
          </a:prstGeom>
          <a:noFill/>
          <a:ln>
            <a:noFill/>
          </a:ln>
        </p:spPr>
      </p:pic>
      <p:sp>
        <p:nvSpPr>
          <p:cNvPr id="204" name="Google Shape;204;p29"/>
          <p:cNvSpPr/>
          <p:nvPr/>
        </p:nvSpPr>
        <p:spPr>
          <a:xfrm>
            <a:off x="1356825" y="688350"/>
            <a:ext cx="3766800" cy="3766800"/>
          </a:xfrm>
          <a:prstGeom prst="ellipse">
            <a:avLst/>
          </a:prstGeom>
          <a:solidFill>
            <a:schemeClr val="dk1"/>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29"/>
          <p:cNvSpPr/>
          <p:nvPr/>
        </p:nvSpPr>
        <p:spPr>
          <a:xfrm>
            <a:off x="4247675" y="688350"/>
            <a:ext cx="3766800" cy="3766800"/>
          </a:xfrm>
          <a:prstGeom prst="ellipse">
            <a:avLst/>
          </a:prstGeom>
          <a:noFill/>
          <a:ln cap="flat" cmpd="sng" w="381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29"/>
          <p:cNvSpPr txBox="1"/>
          <p:nvPr>
            <p:ph idx="1" type="subTitle"/>
          </p:nvPr>
        </p:nvSpPr>
        <p:spPr>
          <a:xfrm>
            <a:off x="126525" y="95069"/>
            <a:ext cx="3673800" cy="3105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800"/>
              <a:buFont typeface="Work Sans"/>
              <a:buNone/>
              <a:defRPr>
                <a:latin typeface="Work Sans"/>
                <a:ea typeface="Work Sans"/>
                <a:cs typeface="Work Sans"/>
                <a:sym typeface="Work Sans"/>
              </a:defRPr>
            </a:lvl1pPr>
            <a:lvl2pPr lvl="1">
              <a:spcBef>
                <a:spcPts val="0"/>
              </a:spcBef>
              <a:spcAft>
                <a:spcPts val="0"/>
              </a:spcAft>
              <a:buClr>
                <a:schemeClr val="lt1"/>
              </a:buClr>
              <a:buSzPts val="800"/>
              <a:buFont typeface="Work Sans"/>
              <a:buNone/>
              <a:defRPr sz="800">
                <a:solidFill>
                  <a:schemeClr val="lt1"/>
                </a:solidFill>
              </a:defRPr>
            </a:lvl2pPr>
            <a:lvl3pPr lvl="2">
              <a:spcBef>
                <a:spcPts val="0"/>
              </a:spcBef>
              <a:spcAft>
                <a:spcPts val="0"/>
              </a:spcAft>
              <a:buClr>
                <a:schemeClr val="lt1"/>
              </a:buClr>
              <a:buSzPts val="800"/>
              <a:buFont typeface="Work Sans"/>
              <a:buNone/>
              <a:defRPr sz="800">
                <a:solidFill>
                  <a:schemeClr val="lt1"/>
                </a:solidFill>
              </a:defRPr>
            </a:lvl3pPr>
            <a:lvl4pPr lvl="3">
              <a:spcBef>
                <a:spcPts val="0"/>
              </a:spcBef>
              <a:spcAft>
                <a:spcPts val="0"/>
              </a:spcAft>
              <a:buClr>
                <a:schemeClr val="lt1"/>
              </a:buClr>
              <a:buSzPts val="800"/>
              <a:buFont typeface="Work Sans"/>
              <a:buNone/>
              <a:defRPr sz="800">
                <a:solidFill>
                  <a:schemeClr val="lt1"/>
                </a:solidFill>
              </a:defRPr>
            </a:lvl4pPr>
            <a:lvl5pPr lvl="4">
              <a:spcBef>
                <a:spcPts val="0"/>
              </a:spcBef>
              <a:spcAft>
                <a:spcPts val="0"/>
              </a:spcAft>
              <a:buClr>
                <a:schemeClr val="lt1"/>
              </a:buClr>
              <a:buSzPts val="800"/>
              <a:buFont typeface="Work Sans"/>
              <a:buNone/>
              <a:defRPr sz="800">
                <a:solidFill>
                  <a:schemeClr val="lt1"/>
                </a:solidFill>
              </a:defRPr>
            </a:lvl5pPr>
            <a:lvl6pPr lvl="5">
              <a:spcBef>
                <a:spcPts val="0"/>
              </a:spcBef>
              <a:spcAft>
                <a:spcPts val="0"/>
              </a:spcAft>
              <a:buClr>
                <a:schemeClr val="lt1"/>
              </a:buClr>
              <a:buSzPts val="800"/>
              <a:buFont typeface="Work Sans"/>
              <a:buNone/>
              <a:defRPr sz="800">
                <a:solidFill>
                  <a:schemeClr val="lt1"/>
                </a:solidFill>
              </a:defRPr>
            </a:lvl6pPr>
            <a:lvl7pPr lvl="6">
              <a:spcBef>
                <a:spcPts val="0"/>
              </a:spcBef>
              <a:spcAft>
                <a:spcPts val="0"/>
              </a:spcAft>
              <a:buClr>
                <a:schemeClr val="lt1"/>
              </a:buClr>
              <a:buSzPts val="800"/>
              <a:buFont typeface="Work Sans"/>
              <a:buNone/>
              <a:defRPr sz="800">
                <a:solidFill>
                  <a:schemeClr val="lt1"/>
                </a:solidFill>
              </a:defRPr>
            </a:lvl7pPr>
            <a:lvl8pPr lvl="7">
              <a:spcBef>
                <a:spcPts val="0"/>
              </a:spcBef>
              <a:spcAft>
                <a:spcPts val="0"/>
              </a:spcAft>
              <a:buClr>
                <a:schemeClr val="lt1"/>
              </a:buClr>
              <a:buSzPts val="800"/>
              <a:buFont typeface="Work Sans"/>
              <a:buNone/>
              <a:defRPr sz="800">
                <a:solidFill>
                  <a:schemeClr val="lt1"/>
                </a:solidFill>
              </a:defRPr>
            </a:lvl8pPr>
            <a:lvl9pPr lvl="8">
              <a:spcBef>
                <a:spcPts val="0"/>
              </a:spcBef>
              <a:spcAft>
                <a:spcPts val="0"/>
              </a:spcAft>
              <a:buClr>
                <a:schemeClr val="lt1"/>
              </a:buClr>
              <a:buSzPts val="800"/>
              <a:buFont typeface="Work Sans"/>
              <a:buNone/>
              <a:defRPr sz="800">
                <a:solidFill>
                  <a:schemeClr val="lt1"/>
                </a:solidFill>
              </a:defRPr>
            </a:lvl9pPr>
          </a:lstStyle>
          <a:p/>
        </p:txBody>
      </p:sp>
      <p:sp>
        <p:nvSpPr>
          <p:cNvPr id="207" name="Google Shape;207;p29"/>
          <p:cNvSpPr txBox="1"/>
          <p:nvPr>
            <p:ph idx="12" type="sldNum"/>
          </p:nvPr>
        </p:nvSpPr>
        <p:spPr>
          <a:xfrm>
            <a:off x="8464825" y="88851"/>
            <a:ext cx="548700" cy="310500"/>
          </a:xfrm>
          <a:prstGeom prst="rect">
            <a:avLst/>
          </a:prstGeom>
        </p:spPr>
        <p:txBody>
          <a:bodyPr anchorCtr="0" anchor="t" bIns="91425" lIns="91425" spcFirstLastPara="1" rIns="91425" wrap="square" tIns="91425">
            <a:noAutofit/>
          </a:bodyPr>
          <a:lstStyle>
            <a:lvl1pPr lvl="0" rtl="0">
              <a:buNone/>
              <a:defRPr sz="800">
                <a:solidFill>
                  <a:schemeClr val="lt1"/>
                </a:solidFill>
              </a:defRPr>
            </a:lvl1pPr>
            <a:lvl2pPr lvl="1" rtl="0">
              <a:buNone/>
              <a:defRPr sz="800">
                <a:solidFill>
                  <a:schemeClr val="lt1"/>
                </a:solidFill>
              </a:defRPr>
            </a:lvl2pPr>
            <a:lvl3pPr lvl="2" rtl="0">
              <a:buNone/>
              <a:defRPr sz="800">
                <a:solidFill>
                  <a:schemeClr val="lt1"/>
                </a:solidFill>
              </a:defRPr>
            </a:lvl3pPr>
            <a:lvl4pPr lvl="3" rtl="0">
              <a:buNone/>
              <a:defRPr sz="800">
                <a:solidFill>
                  <a:schemeClr val="lt1"/>
                </a:solidFill>
              </a:defRPr>
            </a:lvl4pPr>
            <a:lvl5pPr lvl="4" rtl="0">
              <a:buNone/>
              <a:defRPr sz="800">
                <a:solidFill>
                  <a:schemeClr val="lt1"/>
                </a:solidFill>
              </a:defRPr>
            </a:lvl5pPr>
            <a:lvl6pPr lvl="5" rtl="0">
              <a:buNone/>
              <a:defRPr sz="800">
                <a:solidFill>
                  <a:schemeClr val="lt1"/>
                </a:solidFill>
              </a:defRPr>
            </a:lvl6pPr>
            <a:lvl7pPr lvl="6" rtl="0">
              <a:buNone/>
              <a:defRPr sz="800">
                <a:solidFill>
                  <a:schemeClr val="lt1"/>
                </a:solidFill>
              </a:defRPr>
            </a:lvl7pPr>
            <a:lvl8pPr lvl="7" rtl="0">
              <a:buNone/>
              <a:defRPr sz="800">
                <a:solidFill>
                  <a:schemeClr val="lt1"/>
                </a:solidFill>
              </a:defRPr>
            </a:lvl8pPr>
            <a:lvl9pPr lvl="8" rtl="0">
              <a:buNone/>
              <a:defRPr sz="800">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
        <p:nvSpPr>
          <p:cNvPr id="208" name="Google Shape;208;p29"/>
          <p:cNvSpPr txBox="1"/>
          <p:nvPr>
            <p:ph idx="2" type="subTitle"/>
          </p:nvPr>
        </p:nvSpPr>
        <p:spPr>
          <a:xfrm>
            <a:off x="1964575" y="1520100"/>
            <a:ext cx="2242200" cy="21033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2400"/>
              <a:buFont typeface="Work Sans"/>
              <a:buNone/>
              <a:defRPr sz="2400">
                <a:latin typeface="Work Sans"/>
                <a:ea typeface="Work Sans"/>
                <a:cs typeface="Work Sans"/>
                <a:sym typeface="Work Sans"/>
              </a:defRPr>
            </a:lvl1pPr>
            <a:lvl2pPr lvl="1" algn="ctr">
              <a:spcBef>
                <a:spcPts val="0"/>
              </a:spcBef>
              <a:spcAft>
                <a:spcPts val="0"/>
              </a:spcAft>
              <a:buClr>
                <a:schemeClr val="lt1"/>
              </a:buClr>
              <a:buSzPts val="2400"/>
              <a:buFont typeface="Work Sans"/>
              <a:buNone/>
              <a:defRPr sz="2400">
                <a:solidFill>
                  <a:schemeClr val="lt1"/>
                </a:solidFill>
              </a:defRPr>
            </a:lvl2pPr>
            <a:lvl3pPr lvl="2" algn="ctr">
              <a:spcBef>
                <a:spcPts val="0"/>
              </a:spcBef>
              <a:spcAft>
                <a:spcPts val="0"/>
              </a:spcAft>
              <a:buClr>
                <a:schemeClr val="lt1"/>
              </a:buClr>
              <a:buSzPts val="2400"/>
              <a:buFont typeface="Work Sans"/>
              <a:buNone/>
              <a:defRPr sz="2400">
                <a:solidFill>
                  <a:schemeClr val="lt1"/>
                </a:solidFill>
              </a:defRPr>
            </a:lvl3pPr>
            <a:lvl4pPr lvl="3" algn="ctr">
              <a:spcBef>
                <a:spcPts val="0"/>
              </a:spcBef>
              <a:spcAft>
                <a:spcPts val="0"/>
              </a:spcAft>
              <a:buClr>
                <a:schemeClr val="lt1"/>
              </a:buClr>
              <a:buSzPts val="2400"/>
              <a:buFont typeface="Work Sans"/>
              <a:buNone/>
              <a:defRPr sz="2400">
                <a:solidFill>
                  <a:schemeClr val="lt1"/>
                </a:solidFill>
              </a:defRPr>
            </a:lvl4pPr>
            <a:lvl5pPr lvl="4" algn="ctr">
              <a:spcBef>
                <a:spcPts val="0"/>
              </a:spcBef>
              <a:spcAft>
                <a:spcPts val="0"/>
              </a:spcAft>
              <a:buClr>
                <a:schemeClr val="lt1"/>
              </a:buClr>
              <a:buSzPts val="2400"/>
              <a:buFont typeface="Work Sans"/>
              <a:buNone/>
              <a:defRPr sz="2400">
                <a:solidFill>
                  <a:schemeClr val="lt1"/>
                </a:solidFill>
              </a:defRPr>
            </a:lvl5pPr>
            <a:lvl6pPr lvl="5" algn="ctr">
              <a:spcBef>
                <a:spcPts val="0"/>
              </a:spcBef>
              <a:spcAft>
                <a:spcPts val="0"/>
              </a:spcAft>
              <a:buClr>
                <a:schemeClr val="lt1"/>
              </a:buClr>
              <a:buSzPts val="2400"/>
              <a:buFont typeface="Work Sans"/>
              <a:buNone/>
              <a:defRPr sz="2400">
                <a:solidFill>
                  <a:schemeClr val="lt1"/>
                </a:solidFill>
              </a:defRPr>
            </a:lvl6pPr>
            <a:lvl7pPr lvl="6" algn="ctr">
              <a:spcBef>
                <a:spcPts val="0"/>
              </a:spcBef>
              <a:spcAft>
                <a:spcPts val="0"/>
              </a:spcAft>
              <a:buClr>
                <a:schemeClr val="lt1"/>
              </a:buClr>
              <a:buSzPts val="2400"/>
              <a:buFont typeface="Work Sans"/>
              <a:buNone/>
              <a:defRPr sz="2400">
                <a:solidFill>
                  <a:schemeClr val="lt1"/>
                </a:solidFill>
              </a:defRPr>
            </a:lvl7pPr>
            <a:lvl8pPr lvl="7" algn="ctr">
              <a:spcBef>
                <a:spcPts val="0"/>
              </a:spcBef>
              <a:spcAft>
                <a:spcPts val="0"/>
              </a:spcAft>
              <a:buClr>
                <a:schemeClr val="lt1"/>
              </a:buClr>
              <a:buSzPts val="2400"/>
              <a:buFont typeface="Work Sans"/>
              <a:buNone/>
              <a:defRPr sz="2400">
                <a:solidFill>
                  <a:schemeClr val="lt1"/>
                </a:solidFill>
              </a:defRPr>
            </a:lvl8pPr>
            <a:lvl9pPr lvl="8" algn="ctr">
              <a:spcBef>
                <a:spcPts val="0"/>
              </a:spcBef>
              <a:spcAft>
                <a:spcPts val="0"/>
              </a:spcAft>
              <a:buClr>
                <a:schemeClr val="lt1"/>
              </a:buClr>
              <a:buSzPts val="2400"/>
              <a:buFont typeface="Work Sans"/>
              <a:buNone/>
              <a:defRPr sz="2400">
                <a:solidFill>
                  <a:schemeClr val="lt1"/>
                </a:solidFill>
              </a:defRPr>
            </a:lvl9pPr>
          </a:lstStyle>
          <a:p/>
        </p:txBody>
      </p:sp>
      <p:sp>
        <p:nvSpPr>
          <p:cNvPr id="209" name="Google Shape;209;p29"/>
          <p:cNvSpPr txBox="1"/>
          <p:nvPr>
            <p:ph idx="3" type="subTitle"/>
          </p:nvPr>
        </p:nvSpPr>
        <p:spPr>
          <a:xfrm>
            <a:off x="5130600" y="1520100"/>
            <a:ext cx="2242200" cy="21033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2400"/>
              <a:buFont typeface="Work Sans"/>
              <a:buNone/>
              <a:defRPr sz="2400">
                <a:latin typeface="Work Sans"/>
                <a:ea typeface="Work Sans"/>
                <a:cs typeface="Work Sans"/>
                <a:sym typeface="Work Sans"/>
              </a:defRPr>
            </a:lvl1pPr>
            <a:lvl2pPr lvl="1" algn="ctr">
              <a:spcBef>
                <a:spcPts val="0"/>
              </a:spcBef>
              <a:spcAft>
                <a:spcPts val="0"/>
              </a:spcAft>
              <a:buClr>
                <a:schemeClr val="lt1"/>
              </a:buClr>
              <a:buSzPts val="2400"/>
              <a:buFont typeface="Work Sans"/>
              <a:buNone/>
              <a:defRPr sz="2400">
                <a:solidFill>
                  <a:schemeClr val="lt1"/>
                </a:solidFill>
              </a:defRPr>
            </a:lvl2pPr>
            <a:lvl3pPr lvl="2" algn="ctr">
              <a:spcBef>
                <a:spcPts val="0"/>
              </a:spcBef>
              <a:spcAft>
                <a:spcPts val="0"/>
              </a:spcAft>
              <a:buClr>
                <a:schemeClr val="lt1"/>
              </a:buClr>
              <a:buSzPts val="2400"/>
              <a:buFont typeface="Work Sans"/>
              <a:buNone/>
              <a:defRPr sz="2400">
                <a:solidFill>
                  <a:schemeClr val="lt1"/>
                </a:solidFill>
              </a:defRPr>
            </a:lvl3pPr>
            <a:lvl4pPr lvl="3" algn="ctr">
              <a:spcBef>
                <a:spcPts val="0"/>
              </a:spcBef>
              <a:spcAft>
                <a:spcPts val="0"/>
              </a:spcAft>
              <a:buClr>
                <a:schemeClr val="lt1"/>
              </a:buClr>
              <a:buSzPts val="2400"/>
              <a:buFont typeface="Work Sans"/>
              <a:buNone/>
              <a:defRPr sz="2400">
                <a:solidFill>
                  <a:schemeClr val="lt1"/>
                </a:solidFill>
              </a:defRPr>
            </a:lvl4pPr>
            <a:lvl5pPr lvl="4" algn="ctr">
              <a:spcBef>
                <a:spcPts val="0"/>
              </a:spcBef>
              <a:spcAft>
                <a:spcPts val="0"/>
              </a:spcAft>
              <a:buClr>
                <a:schemeClr val="lt1"/>
              </a:buClr>
              <a:buSzPts val="2400"/>
              <a:buFont typeface="Work Sans"/>
              <a:buNone/>
              <a:defRPr sz="2400">
                <a:solidFill>
                  <a:schemeClr val="lt1"/>
                </a:solidFill>
              </a:defRPr>
            </a:lvl5pPr>
            <a:lvl6pPr lvl="5" algn="ctr">
              <a:spcBef>
                <a:spcPts val="0"/>
              </a:spcBef>
              <a:spcAft>
                <a:spcPts val="0"/>
              </a:spcAft>
              <a:buClr>
                <a:schemeClr val="lt1"/>
              </a:buClr>
              <a:buSzPts val="2400"/>
              <a:buFont typeface="Work Sans"/>
              <a:buNone/>
              <a:defRPr sz="2400">
                <a:solidFill>
                  <a:schemeClr val="lt1"/>
                </a:solidFill>
              </a:defRPr>
            </a:lvl6pPr>
            <a:lvl7pPr lvl="6" algn="ctr">
              <a:spcBef>
                <a:spcPts val="0"/>
              </a:spcBef>
              <a:spcAft>
                <a:spcPts val="0"/>
              </a:spcAft>
              <a:buClr>
                <a:schemeClr val="lt1"/>
              </a:buClr>
              <a:buSzPts val="2400"/>
              <a:buFont typeface="Work Sans"/>
              <a:buNone/>
              <a:defRPr sz="2400">
                <a:solidFill>
                  <a:schemeClr val="lt1"/>
                </a:solidFill>
              </a:defRPr>
            </a:lvl7pPr>
            <a:lvl8pPr lvl="7" algn="ctr">
              <a:spcBef>
                <a:spcPts val="0"/>
              </a:spcBef>
              <a:spcAft>
                <a:spcPts val="0"/>
              </a:spcAft>
              <a:buClr>
                <a:schemeClr val="lt1"/>
              </a:buClr>
              <a:buSzPts val="2400"/>
              <a:buFont typeface="Work Sans"/>
              <a:buNone/>
              <a:defRPr sz="2400">
                <a:solidFill>
                  <a:schemeClr val="lt1"/>
                </a:solidFill>
              </a:defRPr>
            </a:lvl8pPr>
            <a:lvl9pPr lvl="8" algn="ctr">
              <a:spcBef>
                <a:spcPts val="0"/>
              </a:spcBef>
              <a:spcAft>
                <a:spcPts val="0"/>
              </a:spcAft>
              <a:buClr>
                <a:schemeClr val="lt1"/>
              </a:buClr>
              <a:buSzPts val="2400"/>
              <a:buFont typeface="Work Sans"/>
              <a:buNone/>
              <a:defRPr sz="2400">
                <a:solidFill>
                  <a:schemeClr val="lt1"/>
                </a:solidFill>
              </a:defRPr>
            </a:lvl9pPr>
          </a:lstStyle>
          <a:p/>
        </p:txBody>
      </p:sp>
      <p:sp>
        <p:nvSpPr>
          <p:cNvPr id="210" name="Google Shape;210;p29"/>
          <p:cNvSpPr txBox="1"/>
          <p:nvPr/>
        </p:nvSpPr>
        <p:spPr>
          <a:xfrm>
            <a:off x="3821975" y="98779"/>
            <a:ext cx="42654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solidFill>
                  <a:schemeClr val="lt1"/>
                </a:solidFill>
                <a:latin typeface="Work Sans"/>
                <a:ea typeface="Work Sans"/>
                <a:cs typeface="Work Sans"/>
                <a:sym typeface="Work Sans"/>
              </a:rPr>
              <a:t>PRESENTATION NAME</a:t>
            </a:r>
            <a:endParaRPr sz="800">
              <a:solidFill>
                <a:schemeClr val="lt1"/>
              </a:solidFill>
              <a:latin typeface="Work Sans"/>
              <a:ea typeface="Work Sans"/>
              <a:cs typeface="Work Sans"/>
              <a:sym typeface="Work Sans"/>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p:cSld name="CUSTOM_6">
    <p:spTree>
      <p:nvGrpSpPr>
        <p:cNvPr id="211" name="Shape 211"/>
        <p:cNvGrpSpPr/>
        <p:nvPr/>
      </p:nvGrpSpPr>
      <p:grpSpPr>
        <a:xfrm>
          <a:off x="0" y="0"/>
          <a:ext cx="0" cy="0"/>
          <a:chOff x="0" y="0"/>
          <a:chExt cx="0" cy="0"/>
        </a:xfrm>
      </p:grpSpPr>
      <p:pic>
        <p:nvPicPr>
          <p:cNvPr descr="Abstract background." id="212" name="Google Shape;212;p30"/>
          <p:cNvPicPr preferRelativeResize="0"/>
          <p:nvPr/>
        </p:nvPicPr>
        <p:blipFill>
          <a:blip r:embed="rId2">
            <a:alphaModFix amt="85000"/>
          </a:blip>
          <a:stretch>
            <a:fillRect/>
          </a:stretch>
        </p:blipFill>
        <p:spPr>
          <a:xfrm rot="10800000">
            <a:off x="0" y="0"/>
            <a:ext cx="9144000" cy="5143500"/>
          </a:xfrm>
          <a:prstGeom prst="rect">
            <a:avLst/>
          </a:prstGeom>
          <a:noFill/>
          <a:ln>
            <a:noFill/>
          </a:ln>
        </p:spPr>
      </p:pic>
      <p:sp>
        <p:nvSpPr>
          <p:cNvPr id="213" name="Google Shape;213;p30"/>
          <p:cNvSpPr txBox="1"/>
          <p:nvPr>
            <p:ph idx="1" type="subTitle"/>
          </p:nvPr>
        </p:nvSpPr>
        <p:spPr>
          <a:xfrm>
            <a:off x="117372" y="4391579"/>
            <a:ext cx="3600900" cy="581700"/>
          </a:xfrm>
          <a:prstGeom prst="rect">
            <a:avLst/>
          </a:prstGeom>
        </p:spPr>
        <p:txBody>
          <a:bodyPr anchorCtr="0" anchor="b" bIns="91425" lIns="91425" spcFirstLastPara="1" rIns="91425" wrap="square" tIns="91425">
            <a:noAutofit/>
          </a:bodyPr>
          <a:lstStyle>
            <a:lvl1pPr lvl="0">
              <a:spcBef>
                <a:spcPts val="0"/>
              </a:spcBef>
              <a:spcAft>
                <a:spcPts val="0"/>
              </a:spcAft>
              <a:buClr>
                <a:schemeClr val="lt1"/>
              </a:buClr>
              <a:buSzPts val="1200"/>
              <a:buFont typeface="Work Sans"/>
              <a:buNone/>
              <a:defRPr sz="1200">
                <a:latin typeface="Work Sans"/>
                <a:ea typeface="Work Sans"/>
                <a:cs typeface="Work Sans"/>
                <a:sym typeface="Work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4" name="Google Shape;214;p30"/>
          <p:cNvSpPr txBox="1"/>
          <p:nvPr>
            <p:ph idx="2" type="subTitle"/>
          </p:nvPr>
        </p:nvSpPr>
        <p:spPr>
          <a:xfrm>
            <a:off x="5230775" y="861450"/>
            <a:ext cx="3673800" cy="5817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1800"/>
              <a:buFont typeface="Work Sans"/>
              <a:buNone/>
              <a:defRPr sz="1800">
                <a:latin typeface="Work Sans"/>
                <a:ea typeface="Work Sans"/>
                <a:cs typeface="Work Sans"/>
                <a:sym typeface="Work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5" name="Google Shape;215;p30"/>
          <p:cNvSpPr txBox="1"/>
          <p:nvPr>
            <p:ph idx="3" type="body"/>
          </p:nvPr>
        </p:nvSpPr>
        <p:spPr>
          <a:xfrm>
            <a:off x="5247739" y="1336579"/>
            <a:ext cx="3566400" cy="22953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Clr>
                <a:schemeClr val="lt1"/>
              </a:buClr>
              <a:buSzPts val="1200"/>
              <a:buFont typeface="Work Sans"/>
              <a:buChar char="●"/>
              <a:defRPr sz="1200"/>
            </a:lvl1pPr>
            <a:lvl2pPr indent="-304800" lvl="1" marL="914400">
              <a:spcBef>
                <a:spcPts val="0"/>
              </a:spcBef>
              <a:spcAft>
                <a:spcPts val="0"/>
              </a:spcAft>
              <a:buClr>
                <a:schemeClr val="lt1"/>
              </a:buClr>
              <a:buSzPts val="1200"/>
              <a:buFont typeface="Work Sans"/>
              <a:buChar char="○"/>
              <a:defRPr sz="1200"/>
            </a:lvl2pPr>
            <a:lvl3pPr indent="-304800" lvl="2" marL="1371600">
              <a:spcBef>
                <a:spcPts val="0"/>
              </a:spcBef>
              <a:spcAft>
                <a:spcPts val="0"/>
              </a:spcAft>
              <a:buClr>
                <a:schemeClr val="lt1"/>
              </a:buClr>
              <a:buSzPts val="1200"/>
              <a:buFont typeface="Work Sans"/>
              <a:buChar char="■"/>
              <a:defRPr sz="1200"/>
            </a:lvl3pPr>
            <a:lvl4pPr indent="-304800" lvl="3" marL="1828800">
              <a:spcBef>
                <a:spcPts val="0"/>
              </a:spcBef>
              <a:spcAft>
                <a:spcPts val="0"/>
              </a:spcAft>
              <a:buClr>
                <a:schemeClr val="lt1"/>
              </a:buClr>
              <a:buSzPts val="1200"/>
              <a:buFont typeface="Work Sans"/>
              <a:buChar char="●"/>
              <a:defRPr sz="1200"/>
            </a:lvl4pPr>
            <a:lvl5pPr indent="-304800" lvl="4" marL="2286000">
              <a:spcBef>
                <a:spcPts val="0"/>
              </a:spcBef>
              <a:spcAft>
                <a:spcPts val="0"/>
              </a:spcAft>
              <a:buClr>
                <a:schemeClr val="lt1"/>
              </a:buClr>
              <a:buSzPts val="1200"/>
              <a:buFont typeface="Work Sans"/>
              <a:buChar char="○"/>
              <a:defRPr sz="1200"/>
            </a:lvl5pPr>
            <a:lvl6pPr indent="-304800" lvl="5" marL="2743200">
              <a:spcBef>
                <a:spcPts val="0"/>
              </a:spcBef>
              <a:spcAft>
                <a:spcPts val="0"/>
              </a:spcAft>
              <a:buClr>
                <a:schemeClr val="lt1"/>
              </a:buClr>
              <a:buSzPts val="1200"/>
              <a:buFont typeface="Work Sans"/>
              <a:buChar char="■"/>
              <a:defRPr sz="1200"/>
            </a:lvl6pPr>
            <a:lvl7pPr indent="-304800" lvl="6" marL="3200400">
              <a:spcBef>
                <a:spcPts val="0"/>
              </a:spcBef>
              <a:spcAft>
                <a:spcPts val="0"/>
              </a:spcAft>
              <a:buClr>
                <a:schemeClr val="lt1"/>
              </a:buClr>
              <a:buSzPts val="1200"/>
              <a:buFont typeface="Work Sans"/>
              <a:buChar char="●"/>
              <a:defRPr sz="1200"/>
            </a:lvl7pPr>
            <a:lvl8pPr indent="-304800" lvl="7" marL="3657600">
              <a:spcBef>
                <a:spcPts val="0"/>
              </a:spcBef>
              <a:spcAft>
                <a:spcPts val="0"/>
              </a:spcAft>
              <a:buClr>
                <a:schemeClr val="lt1"/>
              </a:buClr>
              <a:buSzPts val="1200"/>
              <a:buFont typeface="Work Sans"/>
              <a:buChar char="○"/>
              <a:defRPr sz="1200"/>
            </a:lvl8pPr>
            <a:lvl9pPr indent="-304800" lvl="8" marL="4114800">
              <a:spcBef>
                <a:spcPts val="0"/>
              </a:spcBef>
              <a:spcAft>
                <a:spcPts val="0"/>
              </a:spcAft>
              <a:buClr>
                <a:schemeClr val="lt1"/>
              </a:buClr>
              <a:buSzPts val="1200"/>
              <a:buFont typeface="Work Sans"/>
              <a:buChar char="■"/>
              <a:defRPr sz="1200"/>
            </a:lvl9pPr>
          </a:lstStyle>
          <a:p/>
        </p:txBody>
      </p:sp>
      <p:sp>
        <p:nvSpPr>
          <p:cNvPr id="216" name="Google Shape;216;p30"/>
          <p:cNvSpPr txBox="1"/>
          <p:nvPr>
            <p:ph idx="4" type="subTitle"/>
          </p:nvPr>
        </p:nvSpPr>
        <p:spPr>
          <a:xfrm>
            <a:off x="126525" y="95069"/>
            <a:ext cx="3673800" cy="3105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800"/>
              <a:buFont typeface="Work Sans"/>
              <a:buNone/>
              <a:defRPr>
                <a:latin typeface="Work Sans"/>
                <a:ea typeface="Work Sans"/>
                <a:cs typeface="Work Sans"/>
                <a:sym typeface="Work Sans"/>
              </a:defRPr>
            </a:lvl1pPr>
            <a:lvl2pPr lvl="1">
              <a:spcBef>
                <a:spcPts val="0"/>
              </a:spcBef>
              <a:spcAft>
                <a:spcPts val="0"/>
              </a:spcAft>
              <a:buClr>
                <a:schemeClr val="lt1"/>
              </a:buClr>
              <a:buSzPts val="800"/>
              <a:buFont typeface="Work Sans"/>
              <a:buNone/>
              <a:defRPr sz="800">
                <a:solidFill>
                  <a:schemeClr val="lt1"/>
                </a:solidFill>
              </a:defRPr>
            </a:lvl2pPr>
            <a:lvl3pPr lvl="2">
              <a:spcBef>
                <a:spcPts val="0"/>
              </a:spcBef>
              <a:spcAft>
                <a:spcPts val="0"/>
              </a:spcAft>
              <a:buClr>
                <a:schemeClr val="lt1"/>
              </a:buClr>
              <a:buSzPts val="800"/>
              <a:buFont typeface="Work Sans"/>
              <a:buNone/>
              <a:defRPr sz="800">
                <a:solidFill>
                  <a:schemeClr val="lt1"/>
                </a:solidFill>
              </a:defRPr>
            </a:lvl3pPr>
            <a:lvl4pPr lvl="3">
              <a:spcBef>
                <a:spcPts val="0"/>
              </a:spcBef>
              <a:spcAft>
                <a:spcPts val="0"/>
              </a:spcAft>
              <a:buClr>
                <a:schemeClr val="lt1"/>
              </a:buClr>
              <a:buSzPts val="800"/>
              <a:buFont typeface="Work Sans"/>
              <a:buNone/>
              <a:defRPr sz="800">
                <a:solidFill>
                  <a:schemeClr val="lt1"/>
                </a:solidFill>
              </a:defRPr>
            </a:lvl4pPr>
            <a:lvl5pPr lvl="4">
              <a:spcBef>
                <a:spcPts val="0"/>
              </a:spcBef>
              <a:spcAft>
                <a:spcPts val="0"/>
              </a:spcAft>
              <a:buClr>
                <a:schemeClr val="lt1"/>
              </a:buClr>
              <a:buSzPts val="800"/>
              <a:buFont typeface="Work Sans"/>
              <a:buNone/>
              <a:defRPr sz="800">
                <a:solidFill>
                  <a:schemeClr val="lt1"/>
                </a:solidFill>
              </a:defRPr>
            </a:lvl5pPr>
            <a:lvl6pPr lvl="5">
              <a:spcBef>
                <a:spcPts val="0"/>
              </a:spcBef>
              <a:spcAft>
                <a:spcPts val="0"/>
              </a:spcAft>
              <a:buClr>
                <a:schemeClr val="lt1"/>
              </a:buClr>
              <a:buSzPts val="800"/>
              <a:buFont typeface="Work Sans"/>
              <a:buNone/>
              <a:defRPr sz="800">
                <a:solidFill>
                  <a:schemeClr val="lt1"/>
                </a:solidFill>
              </a:defRPr>
            </a:lvl6pPr>
            <a:lvl7pPr lvl="6">
              <a:spcBef>
                <a:spcPts val="0"/>
              </a:spcBef>
              <a:spcAft>
                <a:spcPts val="0"/>
              </a:spcAft>
              <a:buClr>
                <a:schemeClr val="lt1"/>
              </a:buClr>
              <a:buSzPts val="800"/>
              <a:buFont typeface="Work Sans"/>
              <a:buNone/>
              <a:defRPr sz="800">
                <a:solidFill>
                  <a:schemeClr val="lt1"/>
                </a:solidFill>
              </a:defRPr>
            </a:lvl7pPr>
            <a:lvl8pPr lvl="7">
              <a:spcBef>
                <a:spcPts val="0"/>
              </a:spcBef>
              <a:spcAft>
                <a:spcPts val="0"/>
              </a:spcAft>
              <a:buClr>
                <a:schemeClr val="lt1"/>
              </a:buClr>
              <a:buSzPts val="800"/>
              <a:buFont typeface="Work Sans"/>
              <a:buNone/>
              <a:defRPr sz="800">
                <a:solidFill>
                  <a:schemeClr val="lt1"/>
                </a:solidFill>
              </a:defRPr>
            </a:lvl8pPr>
            <a:lvl9pPr lvl="8">
              <a:spcBef>
                <a:spcPts val="0"/>
              </a:spcBef>
              <a:spcAft>
                <a:spcPts val="0"/>
              </a:spcAft>
              <a:buClr>
                <a:schemeClr val="lt1"/>
              </a:buClr>
              <a:buSzPts val="800"/>
              <a:buFont typeface="Work Sans"/>
              <a:buNone/>
              <a:defRPr sz="800">
                <a:solidFill>
                  <a:schemeClr val="lt1"/>
                </a:solidFill>
              </a:defRPr>
            </a:lvl9pPr>
          </a:lstStyle>
          <a:p/>
        </p:txBody>
      </p:sp>
      <p:sp>
        <p:nvSpPr>
          <p:cNvPr id="217" name="Google Shape;217;p30"/>
          <p:cNvSpPr txBox="1"/>
          <p:nvPr>
            <p:ph idx="12" type="sldNum"/>
          </p:nvPr>
        </p:nvSpPr>
        <p:spPr>
          <a:xfrm>
            <a:off x="8464825" y="88851"/>
            <a:ext cx="548700" cy="310500"/>
          </a:xfrm>
          <a:prstGeom prst="rect">
            <a:avLst/>
          </a:prstGeom>
        </p:spPr>
        <p:txBody>
          <a:bodyPr anchorCtr="0" anchor="t" bIns="91425" lIns="91425" spcFirstLastPara="1" rIns="91425" wrap="square" tIns="91425">
            <a:noAutofit/>
          </a:bodyPr>
          <a:lstStyle>
            <a:lvl1pPr lvl="0" rtl="0">
              <a:buNone/>
              <a:defRPr sz="800">
                <a:solidFill>
                  <a:schemeClr val="lt1"/>
                </a:solidFill>
              </a:defRPr>
            </a:lvl1pPr>
            <a:lvl2pPr lvl="1" rtl="0">
              <a:buNone/>
              <a:defRPr sz="800">
                <a:solidFill>
                  <a:schemeClr val="lt1"/>
                </a:solidFill>
              </a:defRPr>
            </a:lvl2pPr>
            <a:lvl3pPr lvl="2" rtl="0">
              <a:buNone/>
              <a:defRPr sz="800">
                <a:solidFill>
                  <a:schemeClr val="lt1"/>
                </a:solidFill>
              </a:defRPr>
            </a:lvl3pPr>
            <a:lvl4pPr lvl="3" rtl="0">
              <a:buNone/>
              <a:defRPr sz="800">
                <a:solidFill>
                  <a:schemeClr val="lt1"/>
                </a:solidFill>
              </a:defRPr>
            </a:lvl4pPr>
            <a:lvl5pPr lvl="4" rtl="0">
              <a:buNone/>
              <a:defRPr sz="800">
                <a:solidFill>
                  <a:schemeClr val="lt1"/>
                </a:solidFill>
              </a:defRPr>
            </a:lvl5pPr>
            <a:lvl6pPr lvl="5" rtl="0">
              <a:buNone/>
              <a:defRPr sz="800">
                <a:solidFill>
                  <a:schemeClr val="lt1"/>
                </a:solidFill>
              </a:defRPr>
            </a:lvl6pPr>
            <a:lvl7pPr lvl="6" rtl="0">
              <a:buNone/>
              <a:defRPr sz="800">
                <a:solidFill>
                  <a:schemeClr val="lt1"/>
                </a:solidFill>
              </a:defRPr>
            </a:lvl7pPr>
            <a:lvl8pPr lvl="7" rtl="0">
              <a:buNone/>
              <a:defRPr sz="800">
                <a:solidFill>
                  <a:schemeClr val="lt1"/>
                </a:solidFill>
              </a:defRPr>
            </a:lvl8pPr>
            <a:lvl9pPr lvl="8" rtl="0">
              <a:buNone/>
              <a:defRPr sz="800">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
        <p:nvSpPr>
          <p:cNvPr id="218" name="Google Shape;218;p30"/>
          <p:cNvSpPr txBox="1"/>
          <p:nvPr/>
        </p:nvSpPr>
        <p:spPr>
          <a:xfrm>
            <a:off x="3821975" y="98779"/>
            <a:ext cx="42654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solidFill>
                  <a:schemeClr val="lt1"/>
                </a:solidFill>
                <a:latin typeface="Work Sans"/>
                <a:ea typeface="Work Sans"/>
                <a:cs typeface="Work Sans"/>
                <a:sym typeface="Work Sans"/>
              </a:rPr>
              <a:t>PRESENTATION NAME</a:t>
            </a:r>
            <a:endParaRPr sz="800">
              <a:solidFill>
                <a:schemeClr val="lt1"/>
              </a:solidFill>
              <a:latin typeface="Work Sans"/>
              <a:ea typeface="Work Sans"/>
              <a:cs typeface="Work Sans"/>
              <a:sym typeface="Work San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p:cSld name="TITLE_AND_BODY_1">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72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ircle Chart">
  <p:cSld name="CUSTOM_7">
    <p:spTree>
      <p:nvGrpSpPr>
        <p:cNvPr id="219" name="Shape 219"/>
        <p:cNvGrpSpPr/>
        <p:nvPr/>
      </p:nvGrpSpPr>
      <p:grpSpPr>
        <a:xfrm>
          <a:off x="0" y="0"/>
          <a:ext cx="0" cy="0"/>
          <a:chOff x="0" y="0"/>
          <a:chExt cx="0" cy="0"/>
        </a:xfrm>
      </p:grpSpPr>
      <p:pic>
        <p:nvPicPr>
          <p:cNvPr descr="Abstract background." id="220" name="Google Shape;220;p31"/>
          <p:cNvPicPr preferRelativeResize="0"/>
          <p:nvPr/>
        </p:nvPicPr>
        <p:blipFill>
          <a:blip r:embed="rId2">
            <a:alphaModFix/>
          </a:blip>
          <a:stretch>
            <a:fillRect/>
          </a:stretch>
        </p:blipFill>
        <p:spPr>
          <a:xfrm rot="10800000">
            <a:off x="0" y="0"/>
            <a:ext cx="9144000" cy="5143500"/>
          </a:xfrm>
          <a:prstGeom prst="rect">
            <a:avLst/>
          </a:prstGeom>
          <a:noFill/>
          <a:ln>
            <a:noFill/>
          </a:ln>
        </p:spPr>
      </p:pic>
      <p:sp>
        <p:nvSpPr>
          <p:cNvPr id="221" name="Google Shape;221;p31"/>
          <p:cNvSpPr/>
          <p:nvPr/>
        </p:nvSpPr>
        <p:spPr>
          <a:xfrm>
            <a:off x="2494000" y="1476600"/>
            <a:ext cx="3666900" cy="3666900"/>
          </a:xfrm>
          <a:prstGeom prst="ellipse">
            <a:avLst/>
          </a:prstGeom>
          <a:no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31"/>
          <p:cNvSpPr/>
          <p:nvPr/>
        </p:nvSpPr>
        <p:spPr>
          <a:xfrm>
            <a:off x="6161000" y="1818450"/>
            <a:ext cx="2983200" cy="2983200"/>
          </a:xfrm>
          <a:prstGeom prst="ellipse">
            <a:avLst/>
          </a:prstGeom>
          <a:no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31"/>
          <p:cNvSpPr/>
          <p:nvPr/>
        </p:nvSpPr>
        <p:spPr>
          <a:xfrm>
            <a:off x="0" y="2063100"/>
            <a:ext cx="2493900" cy="2493900"/>
          </a:xfrm>
          <a:prstGeom prst="ellipse">
            <a:avLst/>
          </a:prstGeom>
          <a:no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31"/>
          <p:cNvSpPr txBox="1"/>
          <p:nvPr>
            <p:ph type="title"/>
          </p:nvPr>
        </p:nvSpPr>
        <p:spPr>
          <a:xfrm>
            <a:off x="2494000" y="1476600"/>
            <a:ext cx="3673800" cy="36669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7200"/>
              <a:buFont typeface="Work Sans"/>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25" name="Google Shape;225;p31"/>
          <p:cNvSpPr txBox="1"/>
          <p:nvPr>
            <p:ph idx="2" type="title"/>
          </p:nvPr>
        </p:nvSpPr>
        <p:spPr>
          <a:xfrm>
            <a:off x="0" y="2063100"/>
            <a:ext cx="2493900" cy="24939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7200"/>
              <a:buFont typeface="Work Sans"/>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26" name="Google Shape;226;p31"/>
          <p:cNvSpPr txBox="1"/>
          <p:nvPr>
            <p:ph idx="3" type="title"/>
          </p:nvPr>
        </p:nvSpPr>
        <p:spPr>
          <a:xfrm>
            <a:off x="6161000" y="1818450"/>
            <a:ext cx="2983200" cy="29832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7200"/>
              <a:buFont typeface="Work Sans"/>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27" name="Google Shape;227;p31"/>
          <p:cNvSpPr txBox="1"/>
          <p:nvPr>
            <p:ph idx="4" type="title"/>
          </p:nvPr>
        </p:nvSpPr>
        <p:spPr>
          <a:xfrm>
            <a:off x="80350" y="533050"/>
            <a:ext cx="5148900" cy="923400"/>
          </a:xfrm>
          <a:prstGeom prst="rect">
            <a:avLst/>
          </a:prstGeom>
        </p:spPr>
        <p:txBody>
          <a:bodyPr anchorCtr="0" anchor="t" bIns="91425" lIns="91425" spcFirstLastPara="1" rIns="91425" wrap="square" tIns="91425">
            <a:noAutofit/>
          </a:bodyPr>
          <a:lstStyle>
            <a:lvl1pPr lvl="0">
              <a:lnSpc>
                <a:spcPct val="80000"/>
              </a:lnSpc>
              <a:spcBef>
                <a:spcPts val="0"/>
              </a:spcBef>
              <a:spcAft>
                <a:spcPts val="0"/>
              </a:spcAft>
              <a:buClr>
                <a:schemeClr val="lt1"/>
              </a:buClr>
              <a:buSzPts val="7200"/>
              <a:buFont typeface="Work Sans"/>
              <a:buNone/>
              <a:defRPr/>
            </a:lvl1pPr>
            <a:lvl2pPr lvl="1">
              <a:lnSpc>
                <a:spcPct val="80000"/>
              </a:lnSpc>
              <a:spcBef>
                <a:spcPts val="0"/>
              </a:spcBef>
              <a:spcAft>
                <a:spcPts val="0"/>
              </a:spcAft>
              <a:buClr>
                <a:schemeClr val="lt1"/>
              </a:buClr>
              <a:buSzPts val="7200"/>
              <a:buFont typeface="Work Sans"/>
              <a:buNone/>
              <a:defRPr sz="7200">
                <a:solidFill>
                  <a:schemeClr val="lt1"/>
                </a:solidFill>
              </a:defRPr>
            </a:lvl2pPr>
            <a:lvl3pPr lvl="2">
              <a:lnSpc>
                <a:spcPct val="80000"/>
              </a:lnSpc>
              <a:spcBef>
                <a:spcPts val="0"/>
              </a:spcBef>
              <a:spcAft>
                <a:spcPts val="0"/>
              </a:spcAft>
              <a:buClr>
                <a:schemeClr val="lt1"/>
              </a:buClr>
              <a:buSzPts val="7200"/>
              <a:buFont typeface="Work Sans"/>
              <a:buNone/>
              <a:defRPr sz="7200">
                <a:solidFill>
                  <a:schemeClr val="lt1"/>
                </a:solidFill>
              </a:defRPr>
            </a:lvl3pPr>
            <a:lvl4pPr lvl="3">
              <a:lnSpc>
                <a:spcPct val="80000"/>
              </a:lnSpc>
              <a:spcBef>
                <a:spcPts val="0"/>
              </a:spcBef>
              <a:spcAft>
                <a:spcPts val="0"/>
              </a:spcAft>
              <a:buClr>
                <a:schemeClr val="lt1"/>
              </a:buClr>
              <a:buSzPts val="7200"/>
              <a:buFont typeface="Work Sans"/>
              <a:buNone/>
              <a:defRPr sz="7200">
                <a:solidFill>
                  <a:schemeClr val="lt1"/>
                </a:solidFill>
              </a:defRPr>
            </a:lvl4pPr>
            <a:lvl5pPr lvl="4">
              <a:lnSpc>
                <a:spcPct val="80000"/>
              </a:lnSpc>
              <a:spcBef>
                <a:spcPts val="0"/>
              </a:spcBef>
              <a:spcAft>
                <a:spcPts val="0"/>
              </a:spcAft>
              <a:buClr>
                <a:schemeClr val="lt1"/>
              </a:buClr>
              <a:buSzPts val="7200"/>
              <a:buFont typeface="Work Sans"/>
              <a:buNone/>
              <a:defRPr sz="7200">
                <a:solidFill>
                  <a:schemeClr val="lt1"/>
                </a:solidFill>
              </a:defRPr>
            </a:lvl5pPr>
            <a:lvl6pPr lvl="5">
              <a:lnSpc>
                <a:spcPct val="80000"/>
              </a:lnSpc>
              <a:spcBef>
                <a:spcPts val="0"/>
              </a:spcBef>
              <a:spcAft>
                <a:spcPts val="0"/>
              </a:spcAft>
              <a:buClr>
                <a:schemeClr val="lt1"/>
              </a:buClr>
              <a:buSzPts val="7200"/>
              <a:buFont typeface="Work Sans"/>
              <a:buNone/>
              <a:defRPr sz="7200">
                <a:solidFill>
                  <a:schemeClr val="lt1"/>
                </a:solidFill>
              </a:defRPr>
            </a:lvl6pPr>
            <a:lvl7pPr lvl="6">
              <a:lnSpc>
                <a:spcPct val="80000"/>
              </a:lnSpc>
              <a:spcBef>
                <a:spcPts val="0"/>
              </a:spcBef>
              <a:spcAft>
                <a:spcPts val="0"/>
              </a:spcAft>
              <a:buClr>
                <a:schemeClr val="lt1"/>
              </a:buClr>
              <a:buSzPts val="7200"/>
              <a:buFont typeface="Work Sans"/>
              <a:buNone/>
              <a:defRPr sz="7200">
                <a:solidFill>
                  <a:schemeClr val="lt1"/>
                </a:solidFill>
              </a:defRPr>
            </a:lvl7pPr>
            <a:lvl8pPr lvl="7">
              <a:lnSpc>
                <a:spcPct val="80000"/>
              </a:lnSpc>
              <a:spcBef>
                <a:spcPts val="0"/>
              </a:spcBef>
              <a:spcAft>
                <a:spcPts val="0"/>
              </a:spcAft>
              <a:buClr>
                <a:schemeClr val="lt1"/>
              </a:buClr>
              <a:buSzPts val="7200"/>
              <a:buFont typeface="Work Sans"/>
              <a:buNone/>
              <a:defRPr sz="7200">
                <a:solidFill>
                  <a:schemeClr val="lt1"/>
                </a:solidFill>
              </a:defRPr>
            </a:lvl8pPr>
            <a:lvl9pPr lvl="8">
              <a:lnSpc>
                <a:spcPct val="80000"/>
              </a:lnSpc>
              <a:spcBef>
                <a:spcPts val="0"/>
              </a:spcBef>
              <a:spcAft>
                <a:spcPts val="0"/>
              </a:spcAft>
              <a:buClr>
                <a:schemeClr val="lt1"/>
              </a:buClr>
              <a:buSzPts val="7200"/>
              <a:buFont typeface="Work Sans"/>
              <a:buNone/>
              <a:defRPr sz="7200">
                <a:solidFill>
                  <a:schemeClr val="lt1"/>
                </a:solidFill>
              </a:defRPr>
            </a:lvl9pPr>
          </a:lstStyle>
          <a:p/>
        </p:txBody>
      </p:sp>
      <p:sp>
        <p:nvSpPr>
          <p:cNvPr id="228" name="Google Shape;228;p31"/>
          <p:cNvSpPr txBox="1"/>
          <p:nvPr>
            <p:ph idx="1" type="body"/>
          </p:nvPr>
        </p:nvSpPr>
        <p:spPr>
          <a:xfrm>
            <a:off x="5111325" y="489303"/>
            <a:ext cx="3666900" cy="12138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Clr>
                <a:schemeClr val="lt1"/>
              </a:buClr>
              <a:buSzPts val="1200"/>
              <a:buFont typeface="Work Sans"/>
              <a:buChar char="●"/>
              <a:defRPr sz="1200"/>
            </a:lvl1pPr>
            <a:lvl2pPr indent="-304800" lvl="1" marL="914400">
              <a:spcBef>
                <a:spcPts val="0"/>
              </a:spcBef>
              <a:spcAft>
                <a:spcPts val="0"/>
              </a:spcAft>
              <a:buClr>
                <a:schemeClr val="lt1"/>
              </a:buClr>
              <a:buSzPts val="1200"/>
              <a:buFont typeface="Work Sans"/>
              <a:buChar char="○"/>
              <a:defRPr sz="1200"/>
            </a:lvl2pPr>
            <a:lvl3pPr indent="-304800" lvl="2" marL="1371600">
              <a:spcBef>
                <a:spcPts val="0"/>
              </a:spcBef>
              <a:spcAft>
                <a:spcPts val="0"/>
              </a:spcAft>
              <a:buClr>
                <a:schemeClr val="lt1"/>
              </a:buClr>
              <a:buSzPts val="1200"/>
              <a:buFont typeface="Work Sans"/>
              <a:buChar char="■"/>
              <a:defRPr sz="1200"/>
            </a:lvl3pPr>
            <a:lvl4pPr indent="-304800" lvl="3" marL="1828800">
              <a:spcBef>
                <a:spcPts val="0"/>
              </a:spcBef>
              <a:spcAft>
                <a:spcPts val="0"/>
              </a:spcAft>
              <a:buClr>
                <a:schemeClr val="lt1"/>
              </a:buClr>
              <a:buSzPts val="1200"/>
              <a:buFont typeface="Work Sans"/>
              <a:buChar char="●"/>
              <a:defRPr sz="1200"/>
            </a:lvl4pPr>
            <a:lvl5pPr indent="-304800" lvl="4" marL="2286000">
              <a:spcBef>
                <a:spcPts val="0"/>
              </a:spcBef>
              <a:spcAft>
                <a:spcPts val="0"/>
              </a:spcAft>
              <a:buClr>
                <a:schemeClr val="lt1"/>
              </a:buClr>
              <a:buSzPts val="1200"/>
              <a:buFont typeface="Work Sans"/>
              <a:buChar char="○"/>
              <a:defRPr sz="1200"/>
            </a:lvl5pPr>
            <a:lvl6pPr indent="-304800" lvl="5" marL="2743200">
              <a:spcBef>
                <a:spcPts val="0"/>
              </a:spcBef>
              <a:spcAft>
                <a:spcPts val="0"/>
              </a:spcAft>
              <a:buClr>
                <a:schemeClr val="lt1"/>
              </a:buClr>
              <a:buSzPts val="1200"/>
              <a:buFont typeface="Work Sans"/>
              <a:buChar char="■"/>
              <a:defRPr sz="1200"/>
            </a:lvl6pPr>
            <a:lvl7pPr indent="-304800" lvl="6" marL="3200400">
              <a:spcBef>
                <a:spcPts val="0"/>
              </a:spcBef>
              <a:spcAft>
                <a:spcPts val="0"/>
              </a:spcAft>
              <a:buClr>
                <a:schemeClr val="lt1"/>
              </a:buClr>
              <a:buSzPts val="1200"/>
              <a:buFont typeface="Work Sans"/>
              <a:buChar char="●"/>
              <a:defRPr sz="1200"/>
            </a:lvl7pPr>
            <a:lvl8pPr indent="-304800" lvl="7" marL="3657600">
              <a:spcBef>
                <a:spcPts val="0"/>
              </a:spcBef>
              <a:spcAft>
                <a:spcPts val="0"/>
              </a:spcAft>
              <a:buClr>
                <a:schemeClr val="lt1"/>
              </a:buClr>
              <a:buSzPts val="1200"/>
              <a:buFont typeface="Work Sans"/>
              <a:buChar char="○"/>
              <a:defRPr sz="1200"/>
            </a:lvl8pPr>
            <a:lvl9pPr indent="-304800" lvl="8" marL="4114800">
              <a:spcBef>
                <a:spcPts val="0"/>
              </a:spcBef>
              <a:spcAft>
                <a:spcPts val="0"/>
              </a:spcAft>
              <a:buClr>
                <a:schemeClr val="lt1"/>
              </a:buClr>
              <a:buSzPts val="1200"/>
              <a:buFont typeface="Work Sans"/>
              <a:buChar char="■"/>
              <a:defRPr sz="1200"/>
            </a:lvl9pPr>
          </a:lstStyle>
          <a:p/>
        </p:txBody>
      </p:sp>
      <p:sp>
        <p:nvSpPr>
          <p:cNvPr id="229" name="Google Shape;229;p31"/>
          <p:cNvSpPr txBox="1"/>
          <p:nvPr>
            <p:ph idx="5" type="subTitle"/>
          </p:nvPr>
        </p:nvSpPr>
        <p:spPr>
          <a:xfrm>
            <a:off x="126525" y="95069"/>
            <a:ext cx="3673800" cy="3105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800"/>
              <a:buFont typeface="Work Sans"/>
              <a:buNone/>
              <a:defRPr>
                <a:latin typeface="Work Sans"/>
                <a:ea typeface="Work Sans"/>
                <a:cs typeface="Work Sans"/>
                <a:sym typeface="Work Sans"/>
              </a:defRPr>
            </a:lvl1pPr>
            <a:lvl2pPr lvl="1">
              <a:spcBef>
                <a:spcPts val="0"/>
              </a:spcBef>
              <a:spcAft>
                <a:spcPts val="0"/>
              </a:spcAft>
              <a:buClr>
                <a:schemeClr val="lt1"/>
              </a:buClr>
              <a:buSzPts val="800"/>
              <a:buFont typeface="Work Sans"/>
              <a:buNone/>
              <a:defRPr sz="800">
                <a:solidFill>
                  <a:schemeClr val="lt1"/>
                </a:solidFill>
              </a:defRPr>
            </a:lvl2pPr>
            <a:lvl3pPr lvl="2">
              <a:spcBef>
                <a:spcPts val="0"/>
              </a:spcBef>
              <a:spcAft>
                <a:spcPts val="0"/>
              </a:spcAft>
              <a:buClr>
                <a:schemeClr val="lt1"/>
              </a:buClr>
              <a:buSzPts val="800"/>
              <a:buFont typeface="Work Sans"/>
              <a:buNone/>
              <a:defRPr sz="800">
                <a:solidFill>
                  <a:schemeClr val="lt1"/>
                </a:solidFill>
              </a:defRPr>
            </a:lvl3pPr>
            <a:lvl4pPr lvl="3">
              <a:spcBef>
                <a:spcPts val="0"/>
              </a:spcBef>
              <a:spcAft>
                <a:spcPts val="0"/>
              </a:spcAft>
              <a:buClr>
                <a:schemeClr val="lt1"/>
              </a:buClr>
              <a:buSzPts val="800"/>
              <a:buFont typeface="Work Sans"/>
              <a:buNone/>
              <a:defRPr sz="800">
                <a:solidFill>
                  <a:schemeClr val="lt1"/>
                </a:solidFill>
              </a:defRPr>
            </a:lvl4pPr>
            <a:lvl5pPr lvl="4">
              <a:spcBef>
                <a:spcPts val="0"/>
              </a:spcBef>
              <a:spcAft>
                <a:spcPts val="0"/>
              </a:spcAft>
              <a:buClr>
                <a:schemeClr val="lt1"/>
              </a:buClr>
              <a:buSzPts val="800"/>
              <a:buFont typeface="Work Sans"/>
              <a:buNone/>
              <a:defRPr sz="800">
                <a:solidFill>
                  <a:schemeClr val="lt1"/>
                </a:solidFill>
              </a:defRPr>
            </a:lvl5pPr>
            <a:lvl6pPr lvl="5">
              <a:spcBef>
                <a:spcPts val="0"/>
              </a:spcBef>
              <a:spcAft>
                <a:spcPts val="0"/>
              </a:spcAft>
              <a:buClr>
                <a:schemeClr val="lt1"/>
              </a:buClr>
              <a:buSzPts val="800"/>
              <a:buFont typeface="Work Sans"/>
              <a:buNone/>
              <a:defRPr sz="800">
                <a:solidFill>
                  <a:schemeClr val="lt1"/>
                </a:solidFill>
              </a:defRPr>
            </a:lvl6pPr>
            <a:lvl7pPr lvl="6">
              <a:spcBef>
                <a:spcPts val="0"/>
              </a:spcBef>
              <a:spcAft>
                <a:spcPts val="0"/>
              </a:spcAft>
              <a:buClr>
                <a:schemeClr val="lt1"/>
              </a:buClr>
              <a:buSzPts val="800"/>
              <a:buFont typeface="Work Sans"/>
              <a:buNone/>
              <a:defRPr sz="800">
                <a:solidFill>
                  <a:schemeClr val="lt1"/>
                </a:solidFill>
              </a:defRPr>
            </a:lvl7pPr>
            <a:lvl8pPr lvl="7">
              <a:spcBef>
                <a:spcPts val="0"/>
              </a:spcBef>
              <a:spcAft>
                <a:spcPts val="0"/>
              </a:spcAft>
              <a:buClr>
                <a:schemeClr val="lt1"/>
              </a:buClr>
              <a:buSzPts val="800"/>
              <a:buFont typeface="Work Sans"/>
              <a:buNone/>
              <a:defRPr sz="800">
                <a:solidFill>
                  <a:schemeClr val="lt1"/>
                </a:solidFill>
              </a:defRPr>
            </a:lvl8pPr>
            <a:lvl9pPr lvl="8">
              <a:spcBef>
                <a:spcPts val="0"/>
              </a:spcBef>
              <a:spcAft>
                <a:spcPts val="0"/>
              </a:spcAft>
              <a:buClr>
                <a:schemeClr val="lt1"/>
              </a:buClr>
              <a:buSzPts val="800"/>
              <a:buFont typeface="Work Sans"/>
              <a:buNone/>
              <a:defRPr sz="800">
                <a:solidFill>
                  <a:schemeClr val="lt1"/>
                </a:solidFill>
              </a:defRPr>
            </a:lvl9pPr>
          </a:lstStyle>
          <a:p/>
        </p:txBody>
      </p:sp>
      <p:sp>
        <p:nvSpPr>
          <p:cNvPr id="230" name="Google Shape;230;p31"/>
          <p:cNvSpPr txBox="1"/>
          <p:nvPr>
            <p:ph idx="12" type="sldNum"/>
          </p:nvPr>
        </p:nvSpPr>
        <p:spPr>
          <a:xfrm>
            <a:off x="8464825" y="88851"/>
            <a:ext cx="548700" cy="310500"/>
          </a:xfrm>
          <a:prstGeom prst="rect">
            <a:avLst/>
          </a:prstGeom>
        </p:spPr>
        <p:txBody>
          <a:bodyPr anchorCtr="0" anchor="t" bIns="91425" lIns="91425" spcFirstLastPara="1" rIns="91425" wrap="square" tIns="91425">
            <a:noAutofit/>
          </a:bodyPr>
          <a:lstStyle>
            <a:lvl1pPr lvl="0" rtl="0">
              <a:buNone/>
              <a:defRPr sz="800">
                <a:solidFill>
                  <a:schemeClr val="lt1"/>
                </a:solidFill>
              </a:defRPr>
            </a:lvl1pPr>
            <a:lvl2pPr lvl="1" rtl="0">
              <a:buNone/>
              <a:defRPr sz="800">
                <a:solidFill>
                  <a:schemeClr val="lt1"/>
                </a:solidFill>
              </a:defRPr>
            </a:lvl2pPr>
            <a:lvl3pPr lvl="2" rtl="0">
              <a:buNone/>
              <a:defRPr sz="800">
                <a:solidFill>
                  <a:schemeClr val="lt1"/>
                </a:solidFill>
              </a:defRPr>
            </a:lvl3pPr>
            <a:lvl4pPr lvl="3" rtl="0">
              <a:buNone/>
              <a:defRPr sz="800">
                <a:solidFill>
                  <a:schemeClr val="lt1"/>
                </a:solidFill>
              </a:defRPr>
            </a:lvl4pPr>
            <a:lvl5pPr lvl="4" rtl="0">
              <a:buNone/>
              <a:defRPr sz="800">
                <a:solidFill>
                  <a:schemeClr val="lt1"/>
                </a:solidFill>
              </a:defRPr>
            </a:lvl5pPr>
            <a:lvl6pPr lvl="5" rtl="0">
              <a:buNone/>
              <a:defRPr sz="800">
                <a:solidFill>
                  <a:schemeClr val="lt1"/>
                </a:solidFill>
              </a:defRPr>
            </a:lvl6pPr>
            <a:lvl7pPr lvl="6" rtl="0">
              <a:buNone/>
              <a:defRPr sz="800">
                <a:solidFill>
                  <a:schemeClr val="lt1"/>
                </a:solidFill>
              </a:defRPr>
            </a:lvl7pPr>
            <a:lvl8pPr lvl="7" rtl="0">
              <a:buNone/>
              <a:defRPr sz="800">
                <a:solidFill>
                  <a:schemeClr val="lt1"/>
                </a:solidFill>
              </a:defRPr>
            </a:lvl8pPr>
            <a:lvl9pPr lvl="8" rtl="0">
              <a:buNone/>
              <a:defRPr sz="800">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
        <p:nvSpPr>
          <p:cNvPr id="231" name="Google Shape;231;p31"/>
          <p:cNvSpPr txBox="1"/>
          <p:nvPr/>
        </p:nvSpPr>
        <p:spPr>
          <a:xfrm>
            <a:off x="3821975" y="98779"/>
            <a:ext cx="42654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solidFill>
                  <a:schemeClr val="lt1"/>
                </a:solidFill>
                <a:latin typeface="Work Sans"/>
                <a:ea typeface="Work Sans"/>
                <a:cs typeface="Work Sans"/>
                <a:sym typeface="Work Sans"/>
              </a:rPr>
              <a:t>PRESENTATION NAME</a:t>
            </a:r>
            <a:endParaRPr sz="800">
              <a:solidFill>
                <a:schemeClr val="lt1"/>
              </a:solidFill>
              <a:latin typeface="Work Sans"/>
              <a:ea typeface="Work Sans"/>
              <a:cs typeface="Work Sans"/>
              <a:sym typeface="Work Sans"/>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 Image 4">
  <p:cSld name="CUSTOM_8">
    <p:spTree>
      <p:nvGrpSpPr>
        <p:cNvPr id="232" name="Shape 232"/>
        <p:cNvGrpSpPr/>
        <p:nvPr/>
      </p:nvGrpSpPr>
      <p:grpSpPr>
        <a:xfrm>
          <a:off x="0" y="0"/>
          <a:ext cx="0" cy="0"/>
          <a:chOff x="0" y="0"/>
          <a:chExt cx="0" cy="0"/>
        </a:xfrm>
      </p:grpSpPr>
      <p:pic>
        <p:nvPicPr>
          <p:cNvPr descr="Abstract background." id="233" name="Google Shape;233;p32"/>
          <p:cNvPicPr preferRelativeResize="0"/>
          <p:nvPr/>
        </p:nvPicPr>
        <p:blipFill>
          <a:blip r:embed="rId2">
            <a:alphaModFix amt="85000"/>
          </a:blip>
          <a:stretch>
            <a:fillRect/>
          </a:stretch>
        </p:blipFill>
        <p:spPr>
          <a:xfrm>
            <a:off x="0" y="0"/>
            <a:ext cx="9144000" cy="5143500"/>
          </a:xfrm>
          <a:prstGeom prst="rect">
            <a:avLst/>
          </a:prstGeom>
          <a:noFill/>
          <a:ln>
            <a:noFill/>
          </a:ln>
        </p:spPr>
      </p:pic>
      <p:sp>
        <p:nvSpPr>
          <p:cNvPr id="234" name="Google Shape;234;p32"/>
          <p:cNvSpPr/>
          <p:nvPr>
            <p:ph idx="2" type="pic"/>
          </p:nvPr>
        </p:nvSpPr>
        <p:spPr>
          <a:xfrm>
            <a:off x="6794500" y="0"/>
            <a:ext cx="2349600" cy="5143500"/>
          </a:xfrm>
          <a:prstGeom prst="rect">
            <a:avLst/>
          </a:prstGeom>
          <a:noFill/>
          <a:ln>
            <a:noFill/>
          </a:ln>
        </p:spPr>
      </p:sp>
      <p:sp>
        <p:nvSpPr>
          <p:cNvPr id="235" name="Google Shape;235;p32"/>
          <p:cNvSpPr txBox="1"/>
          <p:nvPr>
            <p:ph idx="1" type="body"/>
          </p:nvPr>
        </p:nvSpPr>
        <p:spPr>
          <a:xfrm>
            <a:off x="3108525" y="3747700"/>
            <a:ext cx="3549900" cy="1112400"/>
          </a:xfrm>
          <a:prstGeom prst="rect">
            <a:avLst/>
          </a:prstGeom>
        </p:spPr>
        <p:txBody>
          <a:bodyPr anchorCtr="0" anchor="t" bIns="91425" lIns="91425" spcFirstLastPara="1" rIns="91425" wrap="square" tIns="91425">
            <a:noAutofit/>
          </a:bodyPr>
          <a:lstStyle>
            <a:lvl1pPr indent="-279400" lvl="0" marL="457200">
              <a:spcBef>
                <a:spcPts val="0"/>
              </a:spcBef>
              <a:spcAft>
                <a:spcPts val="0"/>
              </a:spcAft>
              <a:buClr>
                <a:schemeClr val="lt1"/>
              </a:buClr>
              <a:buSzPts val="800"/>
              <a:buFont typeface="Work Sans"/>
              <a:buChar char="●"/>
              <a:defRPr sz="800"/>
            </a:lvl1pPr>
            <a:lvl2pPr indent="-279400" lvl="1" marL="914400">
              <a:spcBef>
                <a:spcPts val="0"/>
              </a:spcBef>
              <a:spcAft>
                <a:spcPts val="0"/>
              </a:spcAft>
              <a:buClr>
                <a:schemeClr val="lt1"/>
              </a:buClr>
              <a:buSzPts val="800"/>
              <a:buFont typeface="Work Sans"/>
              <a:buChar char="○"/>
              <a:defRPr sz="800"/>
            </a:lvl2pPr>
            <a:lvl3pPr indent="-279400" lvl="2" marL="1371600">
              <a:spcBef>
                <a:spcPts val="0"/>
              </a:spcBef>
              <a:spcAft>
                <a:spcPts val="0"/>
              </a:spcAft>
              <a:buClr>
                <a:schemeClr val="lt1"/>
              </a:buClr>
              <a:buSzPts val="800"/>
              <a:buFont typeface="Work Sans"/>
              <a:buChar char="■"/>
              <a:defRPr sz="800"/>
            </a:lvl3pPr>
            <a:lvl4pPr indent="-279400" lvl="3" marL="1828800">
              <a:spcBef>
                <a:spcPts val="0"/>
              </a:spcBef>
              <a:spcAft>
                <a:spcPts val="0"/>
              </a:spcAft>
              <a:buClr>
                <a:schemeClr val="lt1"/>
              </a:buClr>
              <a:buSzPts val="800"/>
              <a:buFont typeface="Work Sans"/>
              <a:buChar char="●"/>
              <a:defRPr sz="800"/>
            </a:lvl4pPr>
            <a:lvl5pPr indent="-279400" lvl="4" marL="2286000">
              <a:spcBef>
                <a:spcPts val="0"/>
              </a:spcBef>
              <a:spcAft>
                <a:spcPts val="0"/>
              </a:spcAft>
              <a:buClr>
                <a:schemeClr val="lt1"/>
              </a:buClr>
              <a:buSzPts val="800"/>
              <a:buFont typeface="Work Sans"/>
              <a:buChar char="○"/>
              <a:defRPr sz="800"/>
            </a:lvl5pPr>
            <a:lvl6pPr indent="-279400" lvl="5" marL="2743200">
              <a:spcBef>
                <a:spcPts val="0"/>
              </a:spcBef>
              <a:spcAft>
                <a:spcPts val="0"/>
              </a:spcAft>
              <a:buClr>
                <a:schemeClr val="lt1"/>
              </a:buClr>
              <a:buSzPts val="800"/>
              <a:buFont typeface="Work Sans"/>
              <a:buChar char="■"/>
              <a:defRPr sz="800"/>
            </a:lvl6pPr>
            <a:lvl7pPr indent="-279400" lvl="6" marL="3200400">
              <a:spcBef>
                <a:spcPts val="0"/>
              </a:spcBef>
              <a:spcAft>
                <a:spcPts val="0"/>
              </a:spcAft>
              <a:buClr>
                <a:schemeClr val="lt1"/>
              </a:buClr>
              <a:buSzPts val="800"/>
              <a:buFont typeface="Work Sans"/>
              <a:buChar char="●"/>
              <a:defRPr sz="800"/>
            </a:lvl7pPr>
            <a:lvl8pPr indent="-279400" lvl="7" marL="3657600">
              <a:spcBef>
                <a:spcPts val="0"/>
              </a:spcBef>
              <a:spcAft>
                <a:spcPts val="0"/>
              </a:spcAft>
              <a:buClr>
                <a:schemeClr val="lt1"/>
              </a:buClr>
              <a:buSzPts val="800"/>
              <a:buFont typeface="Work Sans"/>
              <a:buChar char="○"/>
              <a:defRPr sz="800"/>
            </a:lvl8pPr>
            <a:lvl9pPr indent="-279400" lvl="8" marL="4114800">
              <a:spcBef>
                <a:spcPts val="0"/>
              </a:spcBef>
              <a:spcAft>
                <a:spcPts val="0"/>
              </a:spcAft>
              <a:buClr>
                <a:schemeClr val="lt1"/>
              </a:buClr>
              <a:buSzPts val="800"/>
              <a:buFont typeface="Work Sans"/>
              <a:buChar char="■"/>
              <a:defRPr sz="800"/>
            </a:lvl9pPr>
          </a:lstStyle>
          <a:p/>
        </p:txBody>
      </p:sp>
      <p:sp>
        <p:nvSpPr>
          <p:cNvPr id="236" name="Google Shape;236;p32"/>
          <p:cNvSpPr txBox="1"/>
          <p:nvPr>
            <p:ph idx="3" type="subTitle"/>
          </p:nvPr>
        </p:nvSpPr>
        <p:spPr>
          <a:xfrm>
            <a:off x="117372" y="3520186"/>
            <a:ext cx="3600900" cy="581700"/>
          </a:xfrm>
          <a:prstGeom prst="rect">
            <a:avLst/>
          </a:prstGeom>
        </p:spPr>
        <p:txBody>
          <a:bodyPr anchorCtr="0" anchor="b" bIns="91425" lIns="91425" spcFirstLastPara="1" rIns="91425" wrap="square" tIns="91425">
            <a:noAutofit/>
          </a:bodyPr>
          <a:lstStyle>
            <a:lvl1pPr lvl="0">
              <a:spcBef>
                <a:spcPts val="0"/>
              </a:spcBef>
              <a:spcAft>
                <a:spcPts val="0"/>
              </a:spcAft>
              <a:buClr>
                <a:schemeClr val="lt1"/>
              </a:buClr>
              <a:buSzPts val="1200"/>
              <a:buFont typeface="Work Sans"/>
              <a:buNone/>
              <a:defRPr sz="1200">
                <a:latin typeface="Work Sans"/>
                <a:ea typeface="Work Sans"/>
                <a:cs typeface="Work Sans"/>
                <a:sym typeface="Work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7" name="Google Shape;237;p32"/>
          <p:cNvSpPr txBox="1"/>
          <p:nvPr>
            <p:ph idx="4" type="body"/>
          </p:nvPr>
        </p:nvSpPr>
        <p:spPr>
          <a:xfrm>
            <a:off x="55300" y="41175"/>
            <a:ext cx="6603000" cy="3244800"/>
          </a:xfrm>
          <a:prstGeom prst="rect">
            <a:avLst/>
          </a:prstGeom>
        </p:spPr>
        <p:txBody>
          <a:bodyPr anchorCtr="0" anchor="t" bIns="91425" lIns="91425" spcFirstLastPara="1" rIns="91425" wrap="square" tIns="91425">
            <a:noAutofit/>
          </a:bodyPr>
          <a:lstStyle>
            <a:lvl1pPr indent="-381000" lvl="0" marL="457200">
              <a:spcBef>
                <a:spcPts val="0"/>
              </a:spcBef>
              <a:spcAft>
                <a:spcPts val="0"/>
              </a:spcAft>
              <a:buClr>
                <a:schemeClr val="lt1"/>
              </a:buClr>
              <a:buSzPts val="2400"/>
              <a:buChar char="●"/>
              <a:defRPr sz="2400"/>
            </a:lvl1pPr>
            <a:lvl2pPr indent="-381000" lvl="1" marL="914400">
              <a:spcBef>
                <a:spcPts val="0"/>
              </a:spcBef>
              <a:spcAft>
                <a:spcPts val="0"/>
              </a:spcAft>
              <a:buClr>
                <a:schemeClr val="lt1"/>
              </a:buClr>
              <a:buSzPts val="2400"/>
              <a:buChar char="○"/>
              <a:defRPr sz="2400"/>
            </a:lvl2pPr>
            <a:lvl3pPr indent="-381000" lvl="2" marL="1371600">
              <a:spcBef>
                <a:spcPts val="0"/>
              </a:spcBef>
              <a:spcAft>
                <a:spcPts val="0"/>
              </a:spcAft>
              <a:buClr>
                <a:schemeClr val="lt1"/>
              </a:buClr>
              <a:buSzPts val="2400"/>
              <a:buChar char="■"/>
              <a:defRPr sz="2400"/>
            </a:lvl3pPr>
            <a:lvl4pPr indent="-381000" lvl="3" marL="1828800">
              <a:spcBef>
                <a:spcPts val="0"/>
              </a:spcBef>
              <a:spcAft>
                <a:spcPts val="0"/>
              </a:spcAft>
              <a:buClr>
                <a:schemeClr val="lt1"/>
              </a:buClr>
              <a:buSzPts val="2400"/>
              <a:buChar char="●"/>
              <a:defRPr sz="2400"/>
            </a:lvl4pPr>
            <a:lvl5pPr indent="-381000" lvl="4" marL="2286000">
              <a:spcBef>
                <a:spcPts val="0"/>
              </a:spcBef>
              <a:spcAft>
                <a:spcPts val="0"/>
              </a:spcAft>
              <a:buClr>
                <a:schemeClr val="lt1"/>
              </a:buClr>
              <a:buSzPts val="2400"/>
              <a:buChar char="○"/>
              <a:defRPr sz="2400"/>
            </a:lvl5pPr>
            <a:lvl6pPr indent="-381000" lvl="5" marL="2743200">
              <a:spcBef>
                <a:spcPts val="0"/>
              </a:spcBef>
              <a:spcAft>
                <a:spcPts val="0"/>
              </a:spcAft>
              <a:buClr>
                <a:schemeClr val="lt1"/>
              </a:buClr>
              <a:buSzPts val="2400"/>
              <a:buChar char="■"/>
              <a:defRPr sz="2400"/>
            </a:lvl6pPr>
            <a:lvl7pPr indent="-381000" lvl="6" marL="3200400">
              <a:spcBef>
                <a:spcPts val="0"/>
              </a:spcBef>
              <a:spcAft>
                <a:spcPts val="0"/>
              </a:spcAft>
              <a:buClr>
                <a:schemeClr val="lt1"/>
              </a:buClr>
              <a:buSzPts val="2400"/>
              <a:buChar char="●"/>
              <a:defRPr sz="2400"/>
            </a:lvl7pPr>
            <a:lvl8pPr indent="-381000" lvl="7" marL="3657600">
              <a:spcBef>
                <a:spcPts val="0"/>
              </a:spcBef>
              <a:spcAft>
                <a:spcPts val="0"/>
              </a:spcAft>
              <a:buClr>
                <a:schemeClr val="lt1"/>
              </a:buClr>
              <a:buSzPts val="2400"/>
              <a:buChar char="○"/>
              <a:defRPr sz="2400"/>
            </a:lvl8pPr>
            <a:lvl9pPr indent="-381000" lvl="8" marL="4114800">
              <a:spcBef>
                <a:spcPts val="0"/>
              </a:spcBef>
              <a:spcAft>
                <a:spcPts val="0"/>
              </a:spcAft>
              <a:buClr>
                <a:schemeClr val="lt1"/>
              </a:buClr>
              <a:buSzPts val="2400"/>
              <a:buChar char="■"/>
              <a:defRPr sz="2400"/>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Statistics">
  <p:cSld name="CUSTOM_9">
    <p:spTree>
      <p:nvGrpSpPr>
        <p:cNvPr id="238" name="Shape 238"/>
        <p:cNvGrpSpPr/>
        <p:nvPr/>
      </p:nvGrpSpPr>
      <p:grpSpPr>
        <a:xfrm>
          <a:off x="0" y="0"/>
          <a:ext cx="0" cy="0"/>
          <a:chOff x="0" y="0"/>
          <a:chExt cx="0" cy="0"/>
        </a:xfrm>
      </p:grpSpPr>
      <p:pic>
        <p:nvPicPr>
          <p:cNvPr descr="Abstract background." id="239" name="Google Shape;239;p33"/>
          <p:cNvPicPr preferRelativeResize="0"/>
          <p:nvPr/>
        </p:nvPicPr>
        <p:blipFill>
          <a:blip r:embed="rId2">
            <a:alphaModFix/>
          </a:blip>
          <a:stretch>
            <a:fillRect/>
          </a:stretch>
        </p:blipFill>
        <p:spPr>
          <a:xfrm>
            <a:off x="0" y="0"/>
            <a:ext cx="9144000" cy="5143500"/>
          </a:xfrm>
          <a:prstGeom prst="rect">
            <a:avLst/>
          </a:prstGeom>
          <a:noFill/>
          <a:ln>
            <a:noFill/>
          </a:ln>
        </p:spPr>
      </p:pic>
      <p:sp>
        <p:nvSpPr>
          <p:cNvPr id="240" name="Google Shape;240;p33"/>
          <p:cNvSpPr txBox="1"/>
          <p:nvPr>
            <p:ph type="title"/>
          </p:nvPr>
        </p:nvSpPr>
        <p:spPr>
          <a:xfrm>
            <a:off x="6658265" y="841209"/>
            <a:ext cx="2024100" cy="881400"/>
          </a:xfrm>
          <a:prstGeom prst="rect">
            <a:avLst/>
          </a:prstGeom>
        </p:spPr>
        <p:txBody>
          <a:bodyPr anchorCtr="0" anchor="t" bIns="91425" lIns="91425" spcFirstLastPara="1" rIns="91425" wrap="square" tIns="91425">
            <a:noAutofit/>
          </a:bodyPr>
          <a:lstStyle>
            <a:lvl1pPr lvl="0">
              <a:lnSpc>
                <a:spcPct val="80000"/>
              </a:lnSpc>
              <a:spcBef>
                <a:spcPts val="0"/>
              </a:spcBef>
              <a:spcAft>
                <a:spcPts val="0"/>
              </a:spcAft>
              <a:buClr>
                <a:schemeClr val="lt1"/>
              </a:buClr>
              <a:buSzPts val="3600"/>
              <a:buFont typeface="Work Sans"/>
              <a:buNone/>
              <a:defRPr sz="3600"/>
            </a:lvl1pPr>
            <a:lvl2pPr lvl="1">
              <a:lnSpc>
                <a:spcPct val="80000"/>
              </a:lnSpc>
              <a:spcBef>
                <a:spcPts val="0"/>
              </a:spcBef>
              <a:spcAft>
                <a:spcPts val="0"/>
              </a:spcAft>
              <a:buSzPts val="1400"/>
              <a:buNone/>
              <a:defRPr/>
            </a:lvl2pPr>
            <a:lvl3pPr lvl="2">
              <a:lnSpc>
                <a:spcPct val="80000"/>
              </a:lnSpc>
              <a:spcBef>
                <a:spcPts val="0"/>
              </a:spcBef>
              <a:spcAft>
                <a:spcPts val="0"/>
              </a:spcAft>
              <a:buSzPts val="1400"/>
              <a:buNone/>
              <a:defRPr/>
            </a:lvl3pPr>
            <a:lvl4pPr lvl="3">
              <a:lnSpc>
                <a:spcPct val="80000"/>
              </a:lnSpc>
              <a:spcBef>
                <a:spcPts val="0"/>
              </a:spcBef>
              <a:spcAft>
                <a:spcPts val="0"/>
              </a:spcAft>
              <a:buSzPts val="1400"/>
              <a:buNone/>
              <a:defRPr/>
            </a:lvl4pPr>
            <a:lvl5pPr lvl="4">
              <a:lnSpc>
                <a:spcPct val="80000"/>
              </a:lnSpc>
              <a:spcBef>
                <a:spcPts val="0"/>
              </a:spcBef>
              <a:spcAft>
                <a:spcPts val="0"/>
              </a:spcAft>
              <a:buSzPts val="1400"/>
              <a:buNone/>
              <a:defRPr/>
            </a:lvl5pPr>
            <a:lvl6pPr lvl="5">
              <a:lnSpc>
                <a:spcPct val="80000"/>
              </a:lnSpc>
              <a:spcBef>
                <a:spcPts val="0"/>
              </a:spcBef>
              <a:spcAft>
                <a:spcPts val="0"/>
              </a:spcAft>
              <a:buSzPts val="1400"/>
              <a:buNone/>
              <a:defRPr/>
            </a:lvl6pPr>
            <a:lvl7pPr lvl="6">
              <a:lnSpc>
                <a:spcPct val="80000"/>
              </a:lnSpc>
              <a:spcBef>
                <a:spcPts val="0"/>
              </a:spcBef>
              <a:spcAft>
                <a:spcPts val="0"/>
              </a:spcAft>
              <a:buSzPts val="1400"/>
              <a:buNone/>
              <a:defRPr/>
            </a:lvl7pPr>
            <a:lvl8pPr lvl="7">
              <a:lnSpc>
                <a:spcPct val="80000"/>
              </a:lnSpc>
              <a:spcBef>
                <a:spcPts val="0"/>
              </a:spcBef>
              <a:spcAft>
                <a:spcPts val="0"/>
              </a:spcAft>
              <a:buSzPts val="1400"/>
              <a:buNone/>
              <a:defRPr/>
            </a:lvl8pPr>
            <a:lvl9pPr lvl="8">
              <a:lnSpc>
                <a:spcPct val="80000"/>
              </a:lnSpc>
              <a:spcBef>
                <a:spcPts val="0"/>
              </a:spcBef>
              <a:spcAft>
                <a:spcPts val="0"/>
              </a:spcAft>
              <a:buSzPts val="1400"/>
              <a:buNone/>
              <a:defRPr/>
            </a:lvl9pPr>
          </a:lstStyle>
          <a:p/>
        </p:txBody>
      </p:sp>
      <p:sp>
        <p:nvSpPr>
          <p:cNvPr id="241" name="Google Shape;241;p33"/>
          <p:cNvSpPr txBox="1"/>
          <p:nvPr>
            <p:ph idx="1" type="subTitle"/>
          </p:nvPr>
        </p:nvSpPr>
        <p:spPr>
          <a:xfrm>
            <a:off x="6671415" y="1323409"/>
            <a:ext cx="2003700" cy="3093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1100"/>
              <a:buFont typeface="Work Sans"/>
              <a:buNone/>
              <a:defRPr sz="1100">
                <a:latin typeface="Work Sans"/>
                <a:ea typeface="Work Sans"/>
                <a:cs typeface="Work Sans"/>
                <a:sym typeface="Work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2" name="Google Shape;242;p33"/>
          <p:cNvSpPr txBox="1"/>
          <p:nvPr>
            <p:ph idx="2" type="body"/>
          </p:nvPr>
        </p:nvSpPr>
        <p:spPr>
          <a:xfrm>
            <a:off x="2506950" y="883225"/>
            <a:ext cx="3866700" cy="2727900"/>
          </a:xfrm>
          <a:prstGeom prst="rect">
            <a:avLst/>
          </a:prstGeom>
        </p:spPr>
        <p:txBody>
          <a:bodyPr anchorCtr="0" anchor="t" bIns="91425" lIns="91425" spcFirstLastPara="1" rIns="91425" wrap="square" tIns="91425">
            <a:noAutofit/>
          </a:bodyPr>
          <a:lstStyle>
            <a:lvl1pPr indent="-330200" lvl="0" marL="457200">
              <a:spcBef>
                <a:spcPts val="0"/>
              </a:spcBef>
              <a:spcAft>
                <a:spcPts val="0"/>
              </a:spcAft>
              <a:buClr>
                <a:schemeClr val="lt1"/>
              </a:buClr>
              <a:buSzPts val="1600"/>
              <a:buFont typeface="Work Sans"/>
              <a:buChar char="●"/>
              <a:defRPr sz="1600"/>
            </a:lvl1pPr>
            <a:lvl2pPr indent="-330200" lvl="1" marL="914400">
              <a:spcBef>
                <a:spcPts val="0"/>
              </a:spcBef>
              <a:spcAft>
                <a:spcPts val="0"/>
              </a:spcAft>
              <a:buClr>
                <a:schemeClr val="lt1"/>
              </a:buClr>
              <a:buSzPts val="1600"/>
              <a:buFont typeface="Work Sans"/>
              <a:buChar char="○"/>
              <a:defRPr sz="1600"/>
            </a:lvl2pPr>
            <a:lvl3pPr indent="-330200" lvl="2" marL="1371600">
              <a:spcBef>
                <a:spcPts val="0"/>
              </a:spcBef>
              <a:spcAft>
                <a:spcPts val="0"/>
              </a:spcAft>
              <a:buClr>
                <a:schemeClr val="lt1"/>
              </a:buClr>
              <a:buSzPts val="1600"/>
              <a:buFont typeface="Work Sans"/>
              <a:buChar char="■"/>
              <a:defRPr sz="1600"/>
            </a:lvl3pPr>
            <a:lvl4pPr indent="-330200" lvl="3" marL="1828800">
              <a:spcBef>
                <a:spcPts val="0"/>
              </a:spcBef>
              <a:spcAft>
                <a:spcPts val="0"/>
              </a:spcAft>
              <a:buClr>
                <a:schemeClr val="lt1"/>
              </a:buClr>
              <a:buSzPts val="1600"/>
              <a:buFont typeface="Work Sans"/>
              <a:buChar char="●"/>
              <a:defRPr sz="1600"/>
            </a:lvl4pPr>
            <a:lvl5pPr indent="-330200" lvl="4" marL="2286000">
              <a:spcBef>
                <a:spcPts val="0"/>
              </a:spcBef>
              <a:spcAft>
                <a:spcPts val="0"/>
              </a:spcAft>
              <a:buClr>
                <a:schemeClr val="lt1"/>
              </a:buClr>
              <a:buSzPts val="1600"/>
              <a:buFont typeface="Work Sans"/>
              <a:buChar char="○"/>
              <a:defRPr sz="1600"/>
            </a:lvl5pPr>
            <a:lvl6pPr indent="-330200" lvl="5" marL="2743200">
              <a:spcBef>
                <a:spcPts val="0"/>
              </a:spcBef>
              <a:spcAft>
                <a:spcPts val="0"/>
              </a:spcAft>
              <a:buClr>
                <a:schemeClr val="lt1"/>
              </a:buClr>
              <a:buSzPts val="1600"/>
              <a:buFont typeface="Work Sans"/>
              <a:buChar char="■"/>
              <a:defRPr sz="1600"/>
            </a:lvl6pPr>
            <a:lvl7pPr indent="-330200" lvl="6" marL="3200400">
              <a:spcBef>
                <a:spcPts val="0"/>
              </a:spcBef>
              <a:spcAft>
                <a:spcPts val="0"/>
              </a:spcAft>
              <a:buClr>
                <a:schemeClr val="lt1"/>
              </a:buClr>
              <a:buSzPts val="1600"/>
              <a:buFont typeface="Work Sans"/>
              <a:buChar char="●"/>
              <a:defRPr sz="1600"/>
            </a:lvl7pPr>
            <a:lvl8pPr indent="-330200" lvl="7" marL="3657600">
              <a:spcBef>
                <a:spcPts val="0"/>
              </a:spcBef>
              <a:spcAft>
                <a:spcPts val="0"/>
              </a:spcAft>
              <a:buClr>
                <a:schemeClr val="lt1"/>
              </a:buClr>
              <a:buSzPts val="1600"/>
              <a:buFont typeface="Work Sans"/>
              <a:buChar char="○"/>
              <a:defRPr sz="1600"/>
            </a:lvl8pPr>
            <a:lvl9pPr indent="-330200" lvl="8" marL="4114800">
              <a:spcBef>
                <a:spcPts val="0"/>
              </a:spcBef>
              <a:spcAft>
                <a:spcPts val="0"/>
              </a:spcAft>
              <a:buClr>
                <a:schemeClr val="lt1"/>
              </a:buClr>
              <a:buSzPts val="1600"/>
              <a:buFont typeface="Work Sans"/>
              <a:buChar char="■"/>
              <a:defRPr sz="1600"/>
            </a:lvl9pPr>
          </a:lstStyle>
          <a:p/>
        </p:txBody>
      </p:sp>
      <p:sp>
        <p:nvSpPr>
          <p:cNvPr id="243" name="Google Shape;243;p33"/>
          <p:cNvSpPr txBox="1"/>
          <p:nvPr>
            <p:ph idx="3" type="title"/>
          </p:nvPr>
        </p:nvSpPr>
        <p:spPr>
          <a:xfrm>
            <a:off x="101700" y="901050"/>
            <a:ext cx="2269500" cy="1509900"/>
          </a:xfrm>
          <a:prstGeom prst="rect">
            <a:avLst/>
          </a:prstGeom>
        </p:spPr>
        <p:txBody>
          <a:bodyPr anchorCtr="0" anchor="t" bIns="91425" lIns="91425" spcFirstLastPara="1" rIns="91425" wrap="square" tIns="91425">
            <a:noAutofit/>
          </a:bodyPr>
          <a:lstStyle>
            <a:lvl1pPr lvl="0">
              <a:lnSpc>
                <a:spcPct val="80000"/>
              </a:lnSpc>
              <a:spcBef>
                <a:spcPts val="0"/>
              </a:spcBef>
              <a:spcAft>
                <a:spcPts val="0"/>
              </a:spcAft>
              <a:buClr>
                <a:schemeClr val="lt1"/>
              </a:buClr>
              <a:buSzPts val="2400"/>
              <a:buFont typeface="Work Sans"/>
              <a:buNone/>
              <a:defRPr sz="2400"/>
            </a:lvl1pPr>
            <a:lvl2pPr lvl="1">
              <a:spcBef>
                <a:spcPts val="0"/>
              </a:spcBef>
              <a:spcAft>
                <a:spcPts val="0"/>
              </a:spcAft>
              <a:buClr>
                <a:schemeClr val="lt1"/>
              </a:buClr>
              <a:buSzPts val="2400"/>
              <a:buFont typeface="Work Sans"/>
              <a:buNone/>
              <a:defRPr sz="2400">
                <a:solidFill>
                  <a:schemeClr val="lt1"/>
                </a:solidFill>
              </a:defRPr>
            </a:lvl2pPr>
            <a:lvl3pPr lvl="2">
              <a:spcBef>
                <a:spcPts val="0"/>
              </a:spcBef>
              <a:spcAft>
                <a:spcPts val="0"/>
              </a:spcAft>
              <a:buClr>
                <a:schemeClr val="lt1"/>
              </a:buClr>
              <a:buSzPts val="2400"/>
              <a:buFont typeface="Work Sans"/>
              <a:buNone/>
              <a:defRPr sz="2400">
                <a:solidFill>
                  <a:schemeClr val="lt1"/>
                </a:solidFill>
              </a:defRPr>
            </a:lvl3pPr>
            <a:lvl4pPr lvl="3">
              <a:spcBef>
                <a:spcPts val="0"/>
              </a:spcBef>
              <a:spcAft>
                <a:spcPts val="0"/>
              </a:spcAft>
              <a:buClr>
                <a:schemeClr val="lt1"/>
              </a:buClr>
              <a:buSzPts val="2400"/>
              <a:buFont typeface="Work Sans"/>
              <a:buNone/>
              <a:defRPr sz="2400">
                <a:solidFill>
                  <a:schemeClr val="lt1"/>
                </a:solidFill>
              </a:defRPr>
            </a:lvl4pPr>
            <a:lvl5pPr lvl="4">
              <a:spcBef>
                <a:spcPts val="0"/>
              </a:spcBef>
              <a:spcAft>
                <a:spcPts val="0"/>
              </a:spcAft>
              <a:buClr>
                <a:schemeClr val="lt1"/>
              </a:buClr>
              <a:buSzPts val="2400"/>
              <a:buFont typeface="Work Sans"/>
              <a:buNone/>
              <a:defRPr sz="2400">
                <a:solidFill>
                  <a:schemeClr val="lt1"/>
                </a:solidFill>
              </a:defRPr>
            </a:lvl5pPr>
            <a:lvl6pPr lvl="5">
              <a:spcBef>
                <a:spcPts val="0"/>
              </a:spcBef>
              <a:spcAft>
                <a:spcPts val="0"/>
              </a:spcAft>
              <a:buClr>
                <a:schemeClr val="lt1"/>
              </a:buClr>
              <a:buSzPts val="2400"/>
              <a:buFont typeface="Work Sans"/>
              <a:buNone/>
              <a:defRPr sz="2400">
                <a:solidFill>
                  <a:schemeClr val="lt1"/>
                </a:solidFill>
              </a:defRPr>
            </a:lvl6pPr>
            <a:lvl7pPr lvl="6">
              <a:spcBef>
                <a:spcPts val="0"/>
              </a:spcBef>
              <a:spcAft>
                <a:spcPts val="0"/>
              </a:spcAft>
              <a:buClr>
                <a:schemeClr val="lt1"/>
              </a:buClr>
              <a:buSzPts val="2400"/>
              <a:buFont typeface="Work Sans"/>
              <a:buNone/>
              <a:defRPr sz="2400">
                <a:solidFill>
                  <a:schemeClr val="lt1"/>
                </a:solidFill>
              </a:defRPr>
            </a:lvl7pPr>
            <a:lvl8pPr lvl="7">
              <a:spcBef>
                <a:spcPts val="0"/>
              </a:spcBef>
              <a:spcAft>
                <a:spcPts val="0"/>
              </a:spcAft>
              <a:buClr>
                <a:schemeClr val="lt1"/>
              </a:buClr>
              <a:buSzPts val="2400"/>
              <a:buFont typeface="Work Sans"/>
              <a:buNone/>
              <a:defRPr sz="2400">
                <a:solidFill>
                  <a:schemeClr val="lt1"/>
                </a:solidFill>
              </a:defRPr>
            </a:lvl8pPr>
            <a:lvl9pPr lvl="8">
              <a:spcBef>
                <a:spcPts val="0"/>
              </a:spcBef>
              <a:spcAft>
                <a:spcPts val="0"/>
              </a:spcAft>
              <a:buClr>
                <a:schemeClr val="lt1"/>
              </a:buClr>
              <a:buSzPts val="2400"/>
              <a:buFont typeface="Work Sans"/>
              <a:buNone/>
              <a:defRPr sz="2400">
                <a:solidFill>
                  <a:schemeClr val="lt1"/>
                </a:solidFill>
              </a:defRPr>
            </a:lvl9pPr>
          </a:lstStyle>
          <a:p/>
        </p:txBody>
      </p:sp>
      <p:sp>
        <p:nvSpPr>
          <p:cNvPr id="244" name="Google Shape;244;p33"/>
          <p:cNvSpPr txBox="1"/>
          <p:nvPr>
            <p:ph idx="4" type="subTitle"/>
          </p:nvPr>
        </p:nvSpPr>
        <p:spPr>
          <a:xfrm>
            <a:off x="126525" y="95069"/>
            <a:ext cx="3673800" cy="3105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800"/>
              <a:buFont typeface="Work Sans"/>
              <a:buNone/>
              <a:defRPr>
                <a:latin typeface="Work Sans"/>
                <a:ea typeface="Work Sans"/>
                <a:cs typeface="Work Sans"/>
                <a:sym typeface="Work Sans"/>
              </a:defRPr>
            </a:lvl1pPr>
            <a:lvl2pPr lvl="1">
              <a:spcBef>
                <a:spcPts val="0"/>
              </a:spcBef>
              <a:spcAft>
                <a:spcPts val="0"/>
              </a:spcAft>
              <a:buClr>
                <a:schemeClr val="lt1"/>
              </a:buClr>
              <a:buSzPts val="800"/>
              <a:buFont typeface="Work Sans"/>
              <a:buNone/>
              <a:defRPr sz="800">
                <a:solidFill>
                  <a:schemeClr val="lt1"/>
                </a:solidFill>
              </a:defRPr>
            </a:lvl2pPr>
            <a:lvl3pPr lvl="2">
              <a:spcBef>
                <a:spcPts val="0"/>
              </a:spcBef>
              <a:spcAft>
                <a:spcPts val="0"/>
              </a:spcAft>
              <a:buClr>
                <a:schemeClr val="lt1"/>
              </a:buClr>
              <a:buSzPts val="800"/>
              <a:buFont typeface="Work Sans"/>
              <a:buNone/>
              <a:defRPr sz="800">
                <a:solidFill>
                  <a:schemeClr val="lt1"/>
                </a:solidFill>
              </a:defRPr>
            </a:lvl3pPr>
            <a:lvl4pPr lvl="3">
              <a:spcBef>
                <a:spcPts val="0"/>
              </a:spcBef>
              <a:spcAft>
                <a:spcPts val="0"/>
              </a:spcAft>
              <a:buClr>
                <a:schemeClr val="lt1"/>
              </a:buClr>
              <a:buSzPts val="800"/>
              <a:buFont typeface="Work Sans"/>
              <a:buNone/>
              <a:defRPr sz="800">
                <a:solidFill>
                  <a:schemeClr val="lt1"/>
                </a:solidFill>
              </a:defRPr>
            </a:lvl4pPr>
            <a:lvl5pPr lvl="4">
              <a:spcBef>
                <a:spcPts val="0"/>
              </a:spcBef>
              <a:spcAft>
                <a:spcPts val="0"/>
              </a:spcAft>
              <a:buClr>
                <a:schemeClr val="lt1"/>
              </a:buClr>
              <a:buSzPts val="800"/>
              <a:buFont typeface="Work Sans"/>
              <a:buNone/>
              <a:defRPr sz="800">
                <a:solidFill>
                  <a:schemeClr val="lt1"/>
                </a:solidFill>
              </a:defRPr>
            </a:lvl5pPr>
            <a:lvl6pPr lvl="5">
              <a:spcBef>
                <a:spcPts val="0"/>
              </a:spcBef>
              <a:spcAft>
                <a:spcPts val="0"/>
              </a:spcAft>
              <a:buClr>
                <a:schemeClr val="lt1"/>
              </a:buClr>
              <a:buSzPts val="800"/>
              <a:buFont typeface="Work Sans"/>
              <a:buNone/>
              <a:defRPr sz="800">
                <a:solidFill>
                  <a:schemeClr val="lt1"/>
                </a:solidFill>
              </a:defRPr>
            </a:lvl6pPr>
            <a:lvl7pPr lvl="6">
              <a:spcBef>
                <a:spcPts val="0"/>
              </a:spcBef>
              <a:spcAft>
                <a:spcPts val="0"/>
              </a:spcAft>
              <a:buClr>
                <a:schemeClr val="lt1"/>
              </a:buClr>
              <a:buSzPts val="800"/>
              <a:buFont typeface="Work Sans"/>
              <a:buNone/>
              <a:defRPr sz="800">
                <a:solidFill>
                  <a:schemeClr val="lt1"/>
                </a:solidFill>
              </a:defRPr>
            </a:lvl7pPr>
            <a:lvl8pPr lvl="7">
              <a:spcBef>
                <a:spcPts val="0"/>
              </a:spcBef>
              <a:spcAft>
                <a:spcPts val="0"/>
              </a:spcAft>
              <a:buClr>
                <a:schemeClr val="lt1"/>
              </a:buClr>
              <a:buSzPts val="800"/>
              <a:buFont typeface="Work Sans"/>
              <a:buNone/>
              <a:defRPr sz="800">
                <a:solidFill>
                  <a:schemeClr val="lt1"/>
                </a:solidFill>
              </a:defRPr>
            </a:lvl8pPr>
            <a:lvl9pPr lvl="8">
              <a:spcBef>
                <a:spcPts val="0"/>
              </a:spcBef>
              <a:spcAft>
                <a:spcPts val="0"/>
              </a:spcAft>
              <a:buClr>
                <a:schemeClr val="lt1"/>
              </a:buClr>
              <a:buSzPts val="800"/>
              <a:buFont typeface="Work Sans"/>
              <a:buNone/>
              <a:defRPr sz="800">
                <a:solidFill>
                  <a:schemeClr val="lt1"/>
                </a:solidFill>
              </a:defRPr>
            </a:lvl9pPr>
          </a:lstStyle>
          <a:p/>
        </p:txBody>
      </p:sp>
      <p:sp>
        <p:nvSpPr>
          <p:cNvPr id="245" name="Google Shape;245;p33"/>
          <p:cNvSpPr txBox="1"/>
          <p:nvPr>
            <p:ph idx="12" type="sldNum"/>
          </p:nvPr>
        </p:nvSpPr>
        <p:spPr>
          <a:xfrm>
            <a:off x="8464825" y="88851"/>
            <a:ext cx="548700" cy="310500"/>
          </a:xfrm>
          <a:prstGeom prst="rect">
            <a:avLst/>
          </a:prstGeom>
        </p:spPr>
        <p:txBody>
          <a:bodyPr anchorCtr="0" anchor="t" bIns="91425" lIns="91425" spcFirstLastPara="1" rIns="91425" wrap="square" tIns="91425">
            <a:noAutofit/>
          </a:bodyPr>
          <a:lstStyle>
            <a:lvl1pPr lvl="0" rtl="0">
              <a:buNone/>
              <a:defRPr sz="800">
                <a:solidFill>
                  <a:schemeClr val="lt1"/>
                </a:solidFill>
              </a:defRPr>
            </a:lvl1pPr>
            <a:lvl2pPr lvl="1" rtl="0">
              <a:buNone/>
              <a:defRPr sz="800">
                <a:solidFill>
                  <a:schemeClr val="lt1"/>
                </a:solidFill>
              </a:defRPr>
            </a:lvl2pPr>
            <a:lvl3pPr lvl="2" rtl="0">
              <a:buNone/>
              <a:defRPr sz="800">
                <a:solidFill>
                  <a:schemeClr val="lt1"/>
                </a:solidFill>
              </a:defRPr>
            </a:lvl3pPr>
            <a:lvl4pPr lvl="3" rtl="0">
              <a:buNone/>
              <a:defRPr sz="800">
                <a:solidFill>
                  <a:schemeClr val="lt1"/>
                </a:solidFill>
              </a:defRPr>
            </a:lvl4pPr>
            <a:lvl5pPr lvl="4" rtl="0">
              <a:buNone/>
              <a:defRPr sz="800">
                <a:solidFill>
                  <a:schemeClr val="lt1"/>
                </a:solidFill>
              </a:defRPr>
            </a:lvl5pPr>
            <a:lvl6pPr lvl="5" rtl="0">
              <a:buNone/>
              <a:defRPr sz="800">
                <a:solidFill>
                  <a:schemeClr val="lt1"/>
                </a:solidFill>
              </a:defRPr>
            </a:lvl6pPr>
            <a:lvl7pPr lvl="6" rtl="0">
              <a:buNone/>
              <a:defRPr sz="800">
                <a:solidFill>
                  <a:schemeClr val="lt1"/>
                </a:solidFill>
              </a:defRPr>
            </a:lvl7pPr>
            <a:lvl8pPr lvl="7" rtl="0">
              <a:buNone/>
              <a:defRPr sz="800">
                <a:solidFill>
                  <a:schemeClr val="lt1"/>
                </a:solidFill>
              </a:defRPr>
            </a:lvl8pPr>
            <a:lvl9pPr lvl="8" rtl="0">
              <a:buNone/>
              <a:defRPr sz="800">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
        <p:nvSpPr>
          <p:cNvPr id="246" name="Google Shape;246;p33"/>
          <p:cNvSpPr txBox="1"/>
          <p:nvPr>
            <p:ph idx="5" type="title"/>
          </p:nvPr>
        </p:nvSpPr>
        <p:spPr>
          <a:xfrm>
            <a:off x="6658265" y="1844009"/>
            <a:ext cx="2024100" cy="881400"/>
          </a:xfrm>
          <a:prstGeom prst="rect">
            <a:avLst/>
          </a:prstGeom>
        </p:spPr>
        <p:txBody>
          <a:bodyPr anchorCtr="0" anchor="t" bIns="91425" lIns="91425" spcFirstLastPara="1" rIns="91425" wrap="square" tIns="91425">
            <a:noAutofit/>
          </a:bodyPr>
          <a:lstStyle>
            <a:lvl1pPr lvl="0">
              <a:lnSpc>
                <a:spcPct val="80000"/>
              </a:lnSpc>
              <a:spcBef>
                <a:spcPts val="0"/>
              </a:spcBef>
              <a:spcAft>
                <a:spcPts val="0"/>
              </a:spcAft>
              <a:buClr>
                <a:schemeClr val="lt1"/>
              </a:buClr>
              <a:buSzPts val="3600"/>
              <a:buFont typeface="Work Sans"/>
              <a:buNone/>
              <a:defRPr sz="3600"/>
            </a:lvl1pPr>
            <a:lvl2pPr lvl="1">
              <a:lnSpc>
                <a:spcPct val="80000"/>
              </a:lnSpc>
              <a:spcBef>
                <a:spcPts val="0"/>
              </a:spcBef>
              <a:spcAft>
                <a:spcPts val="0"/>
              </a:spcAft>
              <a:buSzPts val="1400"/>
              <a:buNone/>
              <a:defRPr/>
            </a:lvl2pPr>
            <a:lvl3pPr lvl="2">
              <a:lnSpc>
                <a:spcPct val="80000"/>
              </a:lnSpc>
              <a:spcBef>
                <a:spcPts val="0"/>
              </a:spcBef>
              <a:spcAft>
                <a:spcPts val="0"/>
              </a:spcAft>
              <a:buSzPts val="1400"/>
              <a:buNone/>
              <a:defRPr/>
            </a:lvl3pPr>
            <a:lvl4pPr lvl="3">
              <a:lnSpc>
                <a:spcPct val="80000"/>
              </a:lnSpc>
              <a:spcBef>
                <a:spcPts val="0"/>
              </a:spcBef>
              <a:spcAft>
                <a:spcPts val="0"/>
              </a:spcAft>
              <a:buSzPts val="1400"/>
              <a:buNone/>
              <a:defRPr/>
            </a:lvl4pPr>
            <a:lvl5pPr lvl="4">
              <a:lnSpc>
                <a:spcPct val="80000"/>
              </a:lnSpc>
              <a:spcBef>
                <a:spcPts val="0"/>
              </a:spcBef>
              <a:spcAft>
                <a:spcPts val="0"/>
              </a:spcAft>
              <a:buSzPts val="1400"/>
              <a:buNone/>
              <a:defRPr/>
            </a:lvl5pPr>
            <a:lvl6pPr lvl="5">
              <a:lnSpc>
                <a:spcPct val="80000"/>
              </a:lnSpc>
              <a:spcBef>
                <a:spcPts val="0"/>
              </a:spcBef>
              <a:spcAft>
                <a:spcPts val="0"/>
              </a:spcAft>
              <a:buSzPts val="1400"/>
              <a:buNone/>
              <a:defRPr/>
            </a:lvl6pPr>
            <a:lvl7pPr lvl="6">
              <a:lnSpc>
                <a:spcPct val="80000"/>
              </a:lnSpc>
              <a:spcBef>
                <a:spcPts val="0"/>
              </a:spcBef>
              <a:spcAft>
                <a:spcPts val="0"/>
              </a:spcAft>
              <a:buSzPts val="1400"/>
              <a:buNone/>
              <a:defRPr/>
            </a:lvl7pPr>
            <a:lvl8pPr lvl="7">
              <a:lnSpc>
                <a:spcPct val="80000"/>
              </a:lnSpc>
              <a:spcBef>
                <a:spcPts val="0"/>
              </a:spcBef>
              <a:spcAft>
                <a:spcPts val="0"/>
              </a:spcAft>
              <a:buSzPts val="1400"/>
              <a:buNone/>
              <a:defRPr/>
            </a:lvl8pPr>
            <a:lvl9pPr lvl="8">
              <a:lnSpc>
                <a:spcPct val="80000"/>
              </a:lnSpc>
              <a:spcBef>
                <a:spcPts val="0"/>
              </a:spcBef>
              <a:spcAft>
                <a:spcPts val="0"/>
              </a:spcAft>
              <a:buSzPts val="1400"/>
              <a:buNone/>
              <a:defRPr/>
            </a:lvl9pPr>
          </a:lstStyle>
          <a:p/>
        </p:txBody>
      </p:sp>
      <p:sp>
        <p:nvSpPr>
          <p:cNvPr id="247" name="Google Shape;247;p33"/>
          <p:cNvSpPr txBox="1"/>
          <p:nvPr>
            <p:ph idx="6" type="subTitle"/>
          </p:nvPr>
        </p:nvSpPr>
        <p:spPr>
          <a:xfrm>
            <a:off x="6671415" y="2326209"/>
            <a:ext cx="2003700" cy="3093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1100"/>
              <a:buFont typeface="Work Sans"/>
              <a:buNone/>
              <a:defRPr sz="1100">
                <a:latin typeface="Work Sans"/>
                <a:ea typeface="Work Sans"/>
                <a:cs typeface="Work Sans"/>
                <a:sym typeface="Work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8" name="Google Shape;248;p33"/>
          <p:cNvSpPr txBox="1"/>
          <p:nvPr>
            <p:ph idx="7" type="title"/>
          </p:nvPr>
        </p:nvSpPr>
        <p:spPr>
          <a:xfrm>
            <a:off x="6658265" y="2846809"/>
            <a:ext cx="2024100" cy="881400"/>
          </a:xfrm>
          <a:prstGeom prst="rect">
            <a:avLst/>
          </a:prstGeom>
        </p:spPr>
        <p:txBody>
          <a:bodyPr anchorCtr="0" anchor="t" bIns="91425" lIns="91425" spcFirstLastPara="1" rIns="91425" wrap="square" tIns="91425">
            <a:noAutofit/>
          </a:bodyPr>
          <a:lstStyle>
            <a:lvl1pPr lvl="0">
              <a:lnSpc>
                <a:spcPct val="80000"/>
              </a:lnSpc>
              <a:spcBef>
                <a:spcPts val="0"/>
              </a:spcBef>
              <a:spcAft>
                <a:spcPts val="0"/>
              </a:spcAft>
              <a:buClr>
                <a:schemeClr val="lt1"/>
              </a:buClr>
              <a:buSzPts val="3600"/>
              <a:buFont typeface="Work Sans"/>
              <a:buNone/>
              <a:defRPr sz="3600"/>
            </a:lvl1pPr>
            <a:lvl2pPr lvl="1">
              <a:lnSpc>
                <a:spcPct val="80000"/>
              </a:lnSpc>
              <a:spcBef>
                <a:spcPts val="0"/>
              </a:spcBef>
              <a:spcAft>
                <a:spcPts val="0"/>
              </a:spcAft>
              <a:buSzPts val="1400"/>
              <a:buNone/>
              <a:defRPr/>
            </a:lvl2pPr>
            <a:lvl3pPr lvl="2">
              <a:lnSpc>
                <a:spcPct val="80000"/>
              </a:lnSpc>
              <a:spcBef>
                <a:spcPts val="0"/>
              </a:spcBef>
              <a:spcAft>
                <a:spcPts val="0"/>
              </a:spcAft>
              <a:buSzPts val="1400"/>
              <a:buNone/>
              <a:defRPr/>
            </a:lvl3pPr>
            <a:lvl4pPr lvl="3">
              <a:lnSpc>
                <a:spcPct val="80000"/>
              </a:lnSpc>
              <a:spcBef>
                <a:spcPts val="0"/>
              </a:spcBef>
              <a:spcAft>
                <a:spcPts val="0"/>
              </a:spcAft>
              <a:buSzPts val="1400"/>
              <a:buNone/>
              <a:defRPr/>
            </a:lvl4pPr>
            <a:lvl5pPr lvl="4">
              <a:lnSpc>
                <a:spcPct val="80000"/>
              </a:lnSpc>
              <a:spcBef>
                <a:spcPts val="0"/>
              </a:spcBef>
              <a:spcAft>
                <a:spcPts val="0"/>
              </a:spcAft>
              <a:buSzPts val="1400"/>
              <a:buNone/>
              <a:defRPr/>
            </a:lvl5pPr>
            <a:lvl6pPr lvl="5">
              <a:lnSpc>
                <a:spcPct val="80000"/>
              </a:lnSpc>
              <a:spcBef>
                <a:spcPts val="0"/>
              </a:spcBef>
              <a:spcAft>
                <a:spcPts val="0"/>
              </a:spcAft>
              <a:buSzPts val="1400"/>
              <a:buNone/>
              <a:defRPr/>
            </a:lvl6pPr>
            <a:lvl7pPr lvl="6">
              <a:lnSpc>
                <a:spcPct val="80000"/>
              </a:lnSpc>
              <a:spcBef>
                <a:spcPts val="0"/>
              </a:spcBef>
              <a:spcAft>
                <a:spcPts val="0"/>
              </a:spcAft>
              <a:buSzPts val="1400"/>
              <a:buNone/>
              <a:defRPr/>
            </a:lvl7pPr>
            <a:lvl8pPr lvl="7">
              <a:lnSpc>
                <a:spcPct val="80000"/>
              </a:lnSpc>
              <a:spcBef>
                <a:spcPts val="0"/>
              </a:spcBef>
              <a:spcAft>
                <a:spcPts val="0"/>
              </a:spcAft>
              <a:buSzPts val="1400"/>
              <a:buNone/>
              <a:defRPr/>
            </a:lvl8pPr>
            <a:lvl9pPr lvl="8">
              <a:lnSpc>
                <a:spcPct val="80000"/>
              </a:lnSpc>
              <a:spcBef>
                <a:spcPts val="0"/>
              </a:spcBef>
              <a:spcAft>
                <a:spcPts val="0"/>
              </a:spcAft>
              <a:buSzPts val="1400"/>
              <a:buNone/>
              <a:defRPr/>
            </a:lvl9pPr>
          </a:lstStyle>
          <a:p/>
        </p:txBody>
      </p:sp>
      <p:sp>
        <p:nvSpPr>
          <p:cNvPr id="249" name="Google Shape;249;p33"/>
          <p:cNvSpPr txBox="1"/>
          <p:nvPr>
            <p:ph idx="8" type="subTitle"/>
          </p:nvPr>
        </p:nvSpPr>
        <p:spPr>
          <a:xfrm>
            <a:off x="6671415" y="3329009"/>
            <a:ext cx="2003700" cy="3093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1100"/>
              <a:buFont typeface="Work Sans"/>
              <a:buNone/>
              <a:defRPr sz="1100">
                <a:latin typeface="Work Sans"/>
                <a:ea typeface="Work Sans"/>
                <a:cs typeface="Work Sans"/>
                <a:sym typeface="Work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0" name="Google Shape;250;p33"/>
          <p:cNvSpPr txBox="1"/>
          <p:nvPr>
            <p:ph idx="9" type="title"/>
          </p:nvPr>
        </p:nvSpPr>
        <p:spPr>
          <a:xfrm>
            <a:off x="6658265" y="3849609"/>
            <a:ext cx="2024100" cy="881400"/>
          </a:xfrm>
          <a:prstGeom prst="rect">
            <a:avLst/>
          </a:prstGeom>
        </p:spPr>
        <p:txBody>
          <a:bodyPr anchorCtr="0" anchor="t" bIns="91425" lIns="91425" spcFirstLastPara="1" rIns="91425" wrap="square" tIns="91425">
            <a:noAutofit/>
          </a:bodyPr>
          <a:lstStyle>
            <a:lvl1pPr lvl="0">
              <a:lnSpc>
                <a:spcPct val="80000"/>
              </a:lnSpc>
              <a:spcBef>
                <a:spcPts val="0"/>
              </a:spcBef>
              <a:spcAft>
                <a:spcPts val="0"/>
              </a:spcAft>
              <a:buClr>
                <a:schemeClr val="lt1"/>
              </a:buClr>
              <a:buSzPts val="3600"/>
              <a:buFont typeface="Work Sans"/>
              <a:buNone/>
              <a:defRPr sz="3600"/>
            </a:lvl1pPr>
            <a:lvl2pPr lvl="1">
              <a:lnSpc>
                <a:spcPct val="80000"/>
              </a:lnSpc>
              <a:spcBef>
                <a:spcPts val="0"/>
              </a:spcBef>
              <a:spcAft>
                <a:spcPts val="0"/>
              </a:spcAft>
              <a:buSzPts val="1400"/>
              <a:buNone/>
              <a:defRPr/>
            </a:lvl2pPr>
            <a:lvl3pPr lvl="2">
              <a:lnSpc>
                <a:spcPct val="80000"/>
              </a:lnSpc>
              <a:spcBef>
                <a:spcPts val="0"/>
              </a:spcBef>
              <a:spcAft>
                <a:spcPts val="0"/>
              </a:spcAft>
              <a:buSzPts val="1400"/>
              <a:buNone/>
              <a:defRPr/>
            </a:lvl3pPr>
            <a:lvl4pPr lvl="3">
              <a:lnSpc>
                <a:spcPct val="80000"/>
              </a:lnSpc>
              <a:spcBef>
                <a:spcPts val="0"/>
              </a:spcBef>
              <a:spcAft>
                <a:spcPts val="0"/>
              </a:spcAft>
              <a:buSzPts val="1400"/>
              <a:buNone/>
              <a:defRPr/>
            </a:lvl4pPr>
            <a:lvl5pPr lvl="4">
              <a:lnSpc>
                <a:spcPct val="80000"/>
              </a:lnSpc>
              <a:spcBef>
                <a:spcPts val="0"/>
              </a:spcBef>
              <a:spcAft>
                <a:spcPts val="0"/>
              </a:spcAft>
              <a:buSzPts val="1400"/>
              <a:buNone/>
              <a:defRPr/>
            </a:lvl5pPr>
            <a:lvl6pPr lvl="5">
              <a:lnSpc>
                <a:spcPct val="80000"/>
              </a:lnSpc>
              <a:spcBef>
                <a:spcPts val="0"/>
              </a:spcBef>
              <a:spcAft>
                <a:spcPts val="0"/>
              </a:spcAft>
              <a:buSzPts val="1400"/>
              <a:buNone/>
              <a:defRPr/>
            </a:lvl6pPr>
            <a:lvl7pPr lvl="6">
              <a:lnSpc>
                <a:spcPct val="80000"/>
              </a:lnSpc>
              <a:spcBef>
                <a:spcPts val="0"/>
              </a:spcBef>
              <a:spcAft>
                <a:spcPts val="0"/>
              </a:spcAft>
              <a:buSzPts val="1400"/>
              <a:buNone/>
              <a:defRPr/>
            </a:lvl7pPr>
            <a:lvl8pPr lvl="7">
              <a:lnSpc>
                <a:spcPct val="80000"/>
              </a:lnSpc>
              <a:spcBef>
                <a:spcPts val="0"/>
              </a:spcBef>
              <a:spcAft>
                <a:spcPts val="0"/>
              </a:spcAft>
              <a:buSzPts val="1400"/>
              <a:buNone/>
              <a:defRPr/>
            </a:lvl8pPr>
            <a:lvl9pPr lvl="8">
              <a:lnSpc>
                <a:spcPct val="80000"/>
              </a:lnSpc>
              <a:spcBef>
                <a:spcPts val="0"/>
              </a:spcBef>
              <a:spcAft>
                <a:spcPts val="0"/>
              </a:spcAft>
              <a:buSzPts val="1400"/>
              <a:buNone/>
              <a:defRPr/>
            </a:lvl9pPr>
          </a:lstStyle>
          <a:p/>
        </p:txBody>
      </p:sp>
      <p:sp>
        <p:nvSpPr>
          <p:cNvPr id="251" name="Google Shape;251;p33"/>
          <p:cNvSpPr txBox="1"/>
          <p:nvPr>
            <p:ph idx="13" type="subTitle"/>
          </p:nvPr>
        </p:nvSpPr>
        <p:spPr>
          <a:xfrm>
            <a:off x="6671415" y="4331809"/>
            <a:ext cx="2003700" cy="3093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1100"/>
              <a:buFont typeface="Work Sans"/>
              <a:buNone/>
              <a:defRPr sz="1100">
                <a:latin typeface="Work Sans"/>
                <a:ea typeface="Work Sans"/>
                <a:cs typeface="Work Sans"/>
                <a:sym typeface="Work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2" name="Google Shape;252;p33"/>
          <p:cNvSpPr txBox="1"/>
          <p:nvPr/>
        </p:nvSpPr>
        <p:spPr>
          <a:xfrm>
            <a:off x="3821975" y="98779"/>
            <a:ext cx="42654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solidFill>
                  <a:schemeClr val="lt1"/>
                </a:solidFill>
                <a:latin typeface="Work Sans"/>
                <a:ea typeface="Work Sans"/>
                <a:cs typeface="Work Sans"/>
                <a:sym typeface="Work Sans"/>
              </a:rPr>
              <a:t>PRESENTATION NAME</a:t>
            </a:r>
            <a:endParaRPr sz="800">
              <a:solidFill>
                <a:schemeClr val="lt1"/>
              </a:solidFill>
              <a:latin typeface="Work Sans"/>
              <a:ea typeface="Work Sans"/>
              <a:cs typeface="Work Sans"/>
              <a:sym typeface="Work Sans"/>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agenda">
  <p:cSld name="CUSTOM_10">
    <p:spTree>
      <p:nvGrpSpPr>
        <p:cNvPr id="253" name="Shape 253"/>
        <p:cNvGrpSpPr/>
        <p:nvPr/>
      </p:nvGrpSpPr>
      <p:grpSpPr>
        <a:xfrm>
          <a:off x="0" y="0"/>
          <a:ext cx="0" cy="0"/>
          <a:chOff x="0" y="0"/>
          <a:chExt cx="0" cy="0"/>
        </a:xfrm>
      </p:grpSpPr>
      <p:pic>
        <p:nvPicPr>
          <p:cNvPr descr="Abstract background." id="254" name="Google Shape;254;p34"/>
          <p:cNvPicPr preferRelativeResize="0"/>
          <p:nvPr/>
        </p:nvPicPr>
        <p:blipFill>
          <a:blip r:embed="rId2">
            <a:alphaModFix amt="70000"/>
          </a:blip>
          <a:stretch>
            <a:fillRect/>
          </a:stretch>
        </p:blipFill>
        <p:spPr>
          <a:xfrm>
            <a:off x="0" y="1"/>
            <a:ext cx="9144000" cy="5143500"/>
          </a:xfrm>
          <a:prstGeom prst="rect">
            <a:avLst/>
          </a:prstGeom>
          <a:noFill/>
          <a:ln>
            <a:noFill/>
          </a:ln>
        </p:spPr>
      </p:pic>
      <p:sp>
        <p:nvSpPr>
          <p:cNvPr id="255" name="Google Shape;255;p34"/>
          <p:cNvSpPr txBox="1"/>
          <p:nvPr>
            <p:ph idx="1" type="subTitle"/>
          </p:nvPr>
        </p:nvSpPr>
        <p:spPr>
          <a:xfrm>
            <a:off x="117187" y="1032979"/>
            <a:ext cx="935400" cy="310500"/>
          </a:xfrm>
          <a:prstGeom prst="rect">
            <a:avLst/>
          </a:prstGeom>
        </p:spPr>
        <p:txBody>
          <a:bodyPr anchorCtr="0" anchor="t" bIns="91425" lIns="91425" spcFirstLastPara="1" rIns="91425" wrap="square" tIns="91425">
            <a:noAutofit/>
          </a:bodyPr>
          <a:lstStyle>
            <a:lvl1pPr lvl="0">
              <a:lnSpc>
                <a:spcPct val="80000"/>
              </a:lnSpc>
              <a:spcBef>
                <a:spcPts val="0"/>
              </a:spcBef>
              <a:spcAft>
                <a:spcPts val="0"/>
              </a:spcAft>
              <a:buSzPts val="800"/>
              <a:buFont typeface="Work Sans"/>
              <a:buNone/>
              <a:defRPr>
                <a:latin typeface="Work Sans"/>
                <a:ea typeface="Work Sans"/>
                <a:cs typeface="Work Sans"/>
                <a:sym typeface="Work Sans"/>
              </a:defRPr>
            </a:lvl1pPr>
            <a:lvl2pPr lvl="1">
              <a:lnSpc>
                <a:spcPct val="80000"/>
              </a:lnSpc>
              <a:spcBef>
                <a:spcPts val="0"/>
              </a:spcBef>
              <a:spcAft>
                <a:spcPts val="0"/>
              </a:spcAft>
              <a:buClr>
                <a:schemeClr val="lt1"/>
              </a:buClr>
              <a:buSzPts val="800"/>
              <a:buFont typeface="Work Sans"/>
              <a:buNone/>
              <a:defRPr sz="800">
                <a:solidFill>
                  <a:schemeClr val="lt1"/>
                </a:solidFill>
              </a:defRPr>
            </a:lvl2pPr>
            <a:lvl3pPr lvl="2">
              <a:lnSpc>
                <a:spcPct val="80000"/>
              </a:lnSpc>
              <a:spcBef>
                <a:spcPts val="0"/>
              </a:spcBef>
              <a:spcAft>
                <a:spcPts val="0"/>
              </a:spcAft>
              <a:buClr>
                <a:schemeClr val="lt1"/>
              </a:buClr>
              <a:buSzPts val="800"/>
              <a:buFont typeface="Work Sans"/>
              <a:buNone/>
              <a:defRPr sz="800">
                <a:solidFill>
                  <a:schemeClr val="lt1"/>
                </a:solidFill>
              </a:defRPr>
            </a:lvl3pPr>
            <a:lvl4pPr lvl="3">
              <a:lnSpc>
                <a:spcPct val="80000"/>
              </a:lnSpc>
              <a:spcBef>
                <a:spcPts val="0"/>
              </a:spcBef>
              <a:spcAft>
                <a:spcPts val="0"/>
              </a:spcAft>
              <a:buClr>
                <a:schemeClr val="lt1"/>
              </a:buClr>
              <a:buSzPts val="800"/>
              <a:buFont typeface="Work Sans"/>
              <a:buNone/>
              <a:defRPr sz="800">
                <a:solidFill>
                  <a:schemeClr val="lt1"/>
                </a:solidFill>
              </a:defRPr>
            </a:lvl4pPr>
            <a:lvl5pPr lvl="4">
              <a:lnSpc>
                <a:spcPct val="80000"/>
              </a:lnSpc>
              <a:spcBef>
                <a:spcPts val="0"/>
              </a:spcBef>
              <a:spcAft>
                <a:spcPts val="0"/>
              </a:spcAft>
              <a:buClr>
                <a:schemeClr val="lt1"/>
              </a:buClr>
              <a:buSzPts val="800"/>
              <a:buFont typeface="Work Sans"/>
              <a:buNone/>
              <a:defRPr sz="800">
                <a:solidFill>
                  <a:schemeClr val="lt1"/>
                </a:solidFill>
              </a:defRPr>
            </a:lvl5pPr>
            <a:lvl6pPr lvl="5">
              <a:lnSpc>
                <a:spcPct val="80000"/>
              </a:lnSpc>
              <a:spcBef>
                <a:spcPts val="0"/>
              </a:spcBef>
              <a:spcAft>
                <a:spcPts val="0"/>
              </a:spcAft>
              <a:buClr>
                <a:schemeClr val="lt1"/>
              </a:buClr>
              <a:buSzPts val="800"/>
              <a:buFont typeface="Work Sans"/>
              <a:buNone/>
              <a:defRPr sz="800">
                <a:solidFill>
                  <a:schemeClr val="lt1"/>
                </a:solidFill>
              </a:defRPr>
            </a:lvl6pPr>
            <a:lvl7pPr lvl="6">
              <a:lnSpc>
                <a:spcPct val="80000"/>
              </a:lnSpc>
              <a:spcBef>
                <a:spcPts val="0"/>
              </a:spcBef>
              <a:spcAft>
                <a:spcPts val="0"/>
              </a:spcAft>
              <a:buClr>
                <a:schemeClr val="lt1"/>
              </a:buClr>
              <a:buSzPts val="800"/>
              <a:buFont typeface="Work Sans"/>
              <a:buNone/>
              <a:defRPr sz="800">
                <a:solidFill>
                  <a:schemeClr val="lt1"/>
                </a:solidFill>
              </a:defRPr>
            </a:lvl7pPr>
            <a:lvl8pPr lvl="7">
              <a:lnSpc>
                <a:spcPct val="80000"/>
              </a:lnSpc>
              <a:spcBef>
                <a:spcPts val="0"/>
              </a:spcBef>
              <a:spcAft>
                <a:spcPts val="0"/>
              </a:spcAft>
              <a:buClr>
                <a:schemeClr val="lt1"/>
              </a:buClr>
              <a:buSzPts val="800"/>
              <a:buFont typeface="Work Sans"/>
              <a:buNone/>
              <a:defRPr sz="800">
                <a:solidFill>
                  <a:schemeClr val="lt1"/>
                </a:solidFill>
              </a:defRPr>
            </a:lvl8pPr>
            <a:lvl9pPr lvl="8">
              <a:lnSpc>
                <a:spcPct val="80000"/>
              </a:lnSpc>
              <a:spcBef>
                <a:spcPts val="0"/>
              </a:spcBef>
              <a:spcAft>
                <a:spcPts val="0"/>
              </a:spcAft>
              <a:buClr>
                <a:schemeClr val="lt1"/>
              </a:buClr>
              <a:buSzPts val="800"/>
              <a:buFont typeface="Work Sans"/>
              <a:buNone/>
              <a:defRPr sz="800">
                <a:solidFill>
                  <a:schemeClr val="lt1"/>
                </a:solidFill>
              </a:defRPr>
            </a:lvl9pPr>
          </a:lstStyle>
          <a:p/>
        </p:txBody>
      </p:sp>
      <p:sp>
        <p:nvSpPr>
          <p:cNvPr id="256" name="Google Shape;256;p34"/>
          <p:cNvSpPr txBox="1"/>
          <p:nvPr>
            <p:ph idx="2" type="body"/>
          </p:nvPr>
        </p:nvSpPr>
        <p:spPr>
          <a:xfrm>
            <a:off x="1062076" y="1050728"/>
            <a:ext cx="8000400" cy="3618000"/>
          </a:xfrm>
          <a:prstGeom prst="rect">
            <a:avLst/>
          </a:prstGeom>
        </p:spPr>
        <p:txBody>
          <a:bodyPr anchorCtr="0" anchor="t" bIns="91425" lIns="91425" spcFirstLastPara="1" rIns="91425" wrap="square" tIns="91425">
            <a:noAutofit/>
          </a:bodyPr>
          <a:lstStyle>
            <a:lvl1pPr indent="-514350" lvl="0" marL="457200">
              <a:lnSpc>
                <a:spcPct val="70000"/>
              </a:lnSpc>
              <a:spcBef>
                <a:spcPts val="0"/>
              </a:spcBef>
              <a:spcAft>
                <a:spcPts val="0"/>
              </a:spcAft>
              <a:buClr>
                <a:schemeClr val="lt1"/>
              </a:buClr>
              <a:buSzPts val="4500"/>
              <a:buFont typeface="Work Sans Medium"/>
              <a:buChar char="●"/>
              <a:defRPr sz="4500">
                <a:latin typeface="Work Sans Medium"/>
                <a:ea typeface="Work Sans Medium"/>
                <a:cs typeface="Work Sans Medium"/>
                <a:sym typeface="Work Sans Medium"/>
              </a:defRPr>
            </a:lvl1pPr>
            <a:lvl2pPr indent="-514350" lvl="1" marL="914400">
              <a:lnSpc>
                <a:spcPct val="70000"/>
              </a:lnSpc>
              <a:spcBef>
                <a:spcPts val="0"/>
              </a:spcBef>
              <a:spcAft>
                <a:spcPts val="0"/>
              </a:spcAft>
              <a:buClr>
                <a:schemeClr val="lt1"/>
              </a:buClr>
              <a:buSzPts val="4500"/>
              <a:buFont typeface="Work Sans Medium"/>
              <a:buChar char="○"/>
              <a:defRPr sz="4500">
                <a:latin typeface="Work Sans Medium"/>
                <a:ea typeface="Work Sans Medium"/>
                <a:cs typeface="Work Sans Medium"/>
                <a:sym typeface="Work Sans Medium"/>
              </a:defRPr>
            </a:lvl2pPr>
            <a:lvl3pPr indent="-514350" lvl="2" marL="1371600">
              <a:lnSpc>
                <a:spcPct val="70000"/>
              </a:lnSpc>
              <a:spcBef>
                <a:spcPts val="0"/>
              </a:spcBef>
              <a:spcAft>
                <a:spcPts val="0"/>
              </a:spcAft>
              <a:buClr>
                <a:schemeClr val="lt1"/>
              </a:buClr>
              <a:buSzPts val="4500"/>
              <a:buFont typeface="Work Sans Medium"/>
              <a:buChar char="■"/>
              <a:defRPr sz="4500">
                <a:latin typeface="Work Sans Medium"/>
                <a:ea typeface="Work Sans Medium"/>
                <a:cs typeface="Work Sans Medium"/>
                <a:sym typeface="Work Sans Medium"/>
              </a:defRPr>
            </a:lvl3pPr>
            <a:lvl4pPr indent="-514350" lvl="3" marL="1828800">
              <a:lnSpc>
                <a:spcPct val="70000"/>
              </a:lnSpc>
              <a:spcBef>
                <a:spcPts val="0"/>
              </a:spcBef>
              <a:spcAft>
                <a:spcPts val="0"/>
              </a:spcAft>
              <a:buClr>
                <a:schemeClr val="lt1"/>
              </a:buClr>
              <a:buSzPts val="4500"/>
              <a:buFont typeface="Work Sans Medium"/>
              <a:buChar char="●"/>
              <a:defRPr sz="4500">
                <a:latin typeface="Work Sans Medium"/>
                <a:ea typeface="Work Sans Medium"/>
                <a:cs typeface="Work Sans Medium"/>
                <a:sym typeface="Work Sans Medium"/>
              </a:defRPr>
            </a:lvl4pPr>
            <a:lvl5pPr indent="-514350" lvl="4" marL="2286000">
              <a:lnSpc>
                <a:spcPct val="70000"/>
              </a:lnSpc>
              <a:spcBef>
                <a:spcPts val="0"/>
              </a:spcBef>
              <a:spcAft>
                <a:spcPts val="0"/>
              </a:spcAft>
              <a:buClr>
                <a:schemeClr val="lt1"/>
              </a:buClr>
              <a:buSzPts val="4500"/>
              <a:buFont typeface="Work Sans Medium"/>
              <a:buChar char="○"/>
              <a:defRPr sz="4500">
                <a:latin typeface="Work Sans Medium"/>
                <a:ea typeface="Work Sans Medium"/>
                <a:cs typeface="Work Sans Medium"/>
                <a:sym typeface="Work Sans Medium"/>
              </a:defRPr>
            </a:lvl5pPr>
            <a:lvl6pPr indent="-514350" lvl="5" marL="2743200">
              <a:lnSpc>
                <a:spcPct val="70000"/>
              </a:lnSpc>
              <a:spcBef>
                <a:spcPts val="0"/>
              </a:spcBef>
              <a:spcAft>
                <a:spcPts val="0"/>
              </a:spcAft>
              <a:buClr>
                <a:schemeClr val="lt1"/>
              </a:buClr>
              <a:buSzPts val="4500"/>
              <a:buFont typeface="Work Sans Medium"/>
              <a:buChar char="■"/>
              <a:defRPr sz="4500">
                <a:latin typeface="Work Sans Medium"/>
                <a:ea typeface="Work Sans Medium"/>
                <a:cs typeface="Work Sans Medium"/>
                <a:sym typeface="Work Sans Medium"/>
              </a:defRPr>
            </a:lvl6pPr>
            <a:lvl7pPr indent="-514350" lvl="6" marL="3200400">
              <a:lnSpc>
                <a:spcPct val="70000"/>
              </a:lnSpc>
              <a:spcBef>
                <a:spcPts val="0"/>
              </a:spcBef>
              <a:spcAft>
                <a:spcPts val="0"/>
              </a:spcAft>
              <a:buClr>
                <a:schemeClr val="lt1"/>
              </a:buClr>
              <a:buSzPts val="4500"/>
              <a:buFont typeface="Work Sans Medium"/>
              <a:buChar char="●"/>
              <a:defRPr sz="4500">
                <a:latin typeface="Work Sans Medium"/>
                <a:ea typeface="Work Sans Medium"/>
                <a:cs typeface="Work Sans Medium"/>
                <a:sym typeface="Work Sans Medium"/>
              </a:defRPr>
            </a:lvl7pPr>
            <a:lvl8pPr indent="-514350" lvl="7" marL="3657600">
              <a:lnSpc>
                <a:spcPct val="70000"/>
              </a:lnSpc>
              <a:spcBef>
                <a:spcPts val="0"/>
              </a:spcBef>
              <a:spcAft>
                <a:spcPts val="0"/>
              </a:spcAft>
              <a:buClr>
                <a:schemeClr val="lt1"/>
              </a:buClr>
              <a:buSzPts val="4500"/>
              <a:buFont typeface="Work Sans Medium"/>
              <a:buChar char="○"/>
              <a:defRPr sz="4500">
                <a:latin typeface="Work Sans Medium"/>
                <a:ea typeface="Work Sans Medium"/>
                <a:cs typeface="Work Sans Medium"/>
                <a:sym typeface="Work Sans Medium"/>
              </a:defRPr>
            </a:lvl8pPr>
            <a:lvl9pPr indent="-514350" lvl="8" marL="4114800">
              <a:lnSpc>
                <a:spcPct val="70000"/>
              </a:lnSpc>
              <a:spcBef>
                <a:spcPts val="0"/>
              </a:spcBef>
              <a:spcAft>
                <a:spcPts val="0"/>
              </a:spcAft>
              <a:buClr>
                <a:schemeClr val="lt1"/>
              </a:buClr>
              <a:buSzPts val="4500"/>
              <a:buFont typeface="Work Sans Medium"/>
              <a:buChar char="■"/>
              <a:defRPr sz="4500">
                <a:latin typeface="Work Sans Medium"/>
                <a:ea typeface="Work Sans Medium"/>
                <a:cs typeface="Work Sans Medium"/>
                <a:sym typeface="Work Sans Medium"/>
              </a:defRPr>
            </a:lvl9pPr>
          </a:lstStyle>
          <a:p/>
        </p:txBody>
      </p:sp>
      <p:sp>
        <p:nvSpPr>
          <p:cNvPr id="257" name="Google Shape;257;p34"/>
          <p:cNvSpPr txBox="1"/>
          <p:nvPr>
            <p:ph idx="3" type="subTitle"/>
          </p:nvPr>
        </p:nvSpPr>
        <p:spPr>
          <a:xfrm>
            <a:off x="126525" y="95069"/>
            <a:ext cx="3673800" cy="3105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800"/>
              <a:buFont typeface="Work Sans"/>
              <a:buNone/>
              <a:defRPr>
                <a:latin typeface="Work Sans"/>
                <a:ea typeface="Work Sans"/>
                <a:cs typeface="Work Sans"/>
                <a:sym typeface="Work Sans"/>
              </a:defRPr>
            </a:lvl1pPr>
            <a:lvl2pPr lvl="1">
              <a:spcBef>
                <a:spcPts val="0"/>
              </a:spcBef>
              <a:spcAft>
                <a:spcPts val="0"/>
              </a:spcAft>
              <a:buClr>
                <a:schemeClr val="lt1"/>
              </a:buClr>
              <a:buSzPts val="800"/>
              <a:buFont typeface="Work Sans"/>
              <a:buNone/>
              <a:defRPr sz="800">
                <a:solidFill>
                  <a:schemeClr val="lt1"/>
                </a:solidFill>
              </a:defRPr>
            </a:lvl2pPr>
            <a:lvl3pPr lvl="2">
              <a:spcBef>
                <a:spcPts val="0"/>
              </a:spcBef>
              <a:spcAft>
                <a:spcPts val="0"/>
              </a:spcAft>
              <a:buClr>
                <a:schemeClr val="lt1"/>
              </a:buClr>
              <a:buSzPts val="800"/>
              <a:buFont typeface="Work Sans"/>
              <a:buNone/>
              <a:defRPr sz="800">
                <a:solidFill>
                  <a:schemeClr val="lt1"/>
                </a:solidFill>
              </a:defRPr>
            </a:lvl3pPr>
            <a:lvl4pPr lvl="3">
              <a:spcBef>
                <a:spcPts val="0"/>
              </a:spcBef>
              <a:spcAft>
                <a:spcPts val="0"/>
              </a:spcAft>
              <a:buClr>
                <a:schemeClr val="lt1"/>
              </a:buClr>
              <a:buSzPts val="800"/>
              <a:buFont typeface="Work Sans"/>
              <a:buNone/>
              <a:defRPr sz="800">
                <a:solidFill>
                  <a:schemeClr val="lt1"/>
                </a:solidFill>
              </a:defRPr>
            </a:lvl4pPr>
            <a:lvl5pPr lvl="4">
              <a:spcBef>
                <a:spcPts val="0"/>
              </a:spcBef>
              <a:spcAft>
                <a:spcPts val="0"/>
              </a:spcAft>
              <a:buClr>
                <a:schemeClr val="lt1"/>
              </a:buClr>
              <a:buSzPts val="800"/>
              <a:buFont typeface="Work Sans"/>
              <a:buNone/>
              <a:defRPr sz="800">
                <a:solidFill>
                  <a:schemeClr val="lt1"/>
                </a:solidFill>
              </a:defRPr>
            </a:lvl5pPr>
            <a:lvl6pPr lvl="5">
              <a:spcBef>
                <a:spcPts val="0"/>
              </a:spcBef>
              <a:spcAft>
                <a:spcPts val="0"/>
              </a:spcAft>
              <a:buClr>
                <a:schemeClr val="lt1"/>
              </a:buClr>
              <a:buSzPts val="800"/>
              <a:buFont typeface="Work Sans"/>
              <a:buNone/>
              <a:defRPr sz="800">
                <a:solidFill>
                  <a:schemeClr val="lt1"/>
                </a:solidFill>
              </a:defRPr>
            </a:lvl6pPr>
            <a:lvl7pPr lvl="6">
              <a:spcBef>
                <a:spcPts val="0"/>
              </a:spcBef>
              <a:spcAft>
                <a:spcPts val="0"/>
              </a:spcAft>
              <a:buClr>
                <a:schemeClr val="lt1"/>
              </a:buClr>
              <a:buSzPts val="800"/>
              <a:buFont typeface="Work Sans"/>
              <a:buNone/>
              <a:defRPr sz="800">
                <a:solidFill>
                  <a:schemeClr val="lt1"/>
                </a:solidFill>
              </a:defRPr>
            </a:lvl7pPr>
            <a:lvl8pPr lvl="7">
              <a:spcBef>
                <a:spcPts val="0"/>
              </a:spcBef>
              <a:spcAft>
                <a:spcPts val="0"/>
              </a:spcAft>
              <a:buClr>
                <a:schemeClr val="lt1"/>
              </a:buClr>
              <a:buSzPts val="800"/>
              <a:buFont typeface="Work Sans"/>
              <a:buNone/>
              <a:defRPr sz="800">
                <a:solidFill>
                  <a:schemeClr val="lt1"/>
                </a:solidFill>
              </a:defRPr>
            </a:lvl8pPr>
            <a:lvl9pPr lvl="8">
              <a:spcBef>
                <a:spcPts val="0"/>
              </a:spcBef>
              <a:spcAft>
                <a:spcPts val="0"/>
              </a:spcAft>
              <a:buClr>
                <a:schemeClr val="lt1"/>
              </a:buClr>
              <a:buSzPts val="800"/>
              <a:buFont typeface="Work Sans"/>
              <a:buNone/>
              <a:defRPr sz="800">
                <a:solidFill>
                  <a:schemeClr val="lt1"/>
                </a:solidFill>
              </a:defRPr>
            </a:lvl9pPr>
          </a:lstStyle>
          <a:p/>
        </p:txBody>
      </p:sp>
      <p:sp>
        <p:nvSpPr>
          <p:cNvPr id="258" name="Google Shape;258;p34"/>
          <p:cNvSpPr txBox="1"/>
          <p:nvPr>
            <p:ph idx="4" type="subTitle"/>
          </p:nvPr>
        </p:nvSpPr>
        <p:spPr>
          <a:xfrm>
            <a:off x="117187" y="4383915"/>
            <a:ext cx="935400" cy="310500"/>
          </a:xfrm>
          <a:prstGeom prst="rect">
            <a:avLst/>
          </a:prstGeom>
        </p:spPr>
        <p:txBody>
          <a:bodyPr anchorCtr="0" anchor="t" bIns="91425" lIns="91425" spcFirstLastPara="1" rIns="91425" wrap="square" tIns="91425">
            <a:noAutofit/>
          </a:bodyPr>
          <a:lstStyle>
            <a:lvl1pPr lvl="0">
              <a:lnSpc>
                <a:spcPct val="80000"/>
              </a:lnSpc>
              <a:spcBef>
                <a:spcPts val="0"/>
              </a:spcBef>
              <a:spcAft>
                <a:spcPts val="0"/>
              </a:spcAft>
              <a:buSzPts val="800"/>
              <a:buFont typeface="Work Sans"/>
              <a:buNone/>
              <a:defRPr>
                <a:latin typeface="Work Sans"/>
                <a:ea typeface="Work Sans"/>
                <a:cs typeface="Work Sans"/>
                <a:sym typeface="Work Sans"/>
              </a:defRPr>
            </a:lvl1pPr>
            <a:lvl2pPr lvl="1">
              <a:lnSpc>
                <a:spcPct val="80000"/>
              </a:lnSpc>
              <a:spcBef>
                <a:spcPts val="0"/>
              </a:spcBef>
              <a:spcAft>
                <a:spcPts val="0"/>
              </a:spcAft>
              <a:buClr>
                <a:schemeClr val="lt1"/>
              </a:buClr>
              <a:buSzPts val="800"/>
              <a:buFont typeface="Work Sans"/>
              <a:buNone/>
              <a:defRPr sz="800">
                <a:solidFill>
                  <a:schemeClr val="lt1"/>
                </a:solidFill>
              </a:defRPr>
            </a:lvl2pPr>
            <a:lvl3pPr lvl="2">
              <a:lnSpc>
                <a:spcPct val="80000"/>
              </a:lnSpc>
              <a:spcBef>
                <a:spcPts val="0"/>
              </a:spcBef>
              <a:spcAft>
                <a:spcPts val="0"/>
              </a:spcAft>
              <a:buClr>
                <a:schemeClr val="lt1"/>
              </a:buClr>
              <a:buSzPts val="800"/>
              <a:buFont typeface="Work Sans"/>
              <a:buNone/>
              <a:defRPr sz="800">
                <a:solidFill>
                  <a:schemeClr val="lt1"/>
                </a:solidFill>
              </a:defRPr>
            </a:lvl3pPr>
            <a:lvl4pPr lvl="3">
              <a:lnSpc>
                <a:spcPct val="80000"/>
              </a:lnSpc>
              <a:spcBef>
                <a:spcPts val="0"/>
              </a:spcBef>
              <a:spcAft>
                <a:spcPts val="0"/>
              </a:spcAft>
              <a:buClr>
                <a:schemeClr val="lt1"/>
              </a:buClr>
              <a:buSzPts val="800"/>
              <a:buFont typeface="Work Sans"/>
              <a:buNone/>
              <a:defRPr sz="800">
                <a:solidFill>
                  <a:schemeClr val="lt1"/>
                </a:solidFill>
              </a:defRPr>
            </a:lvl4pPr>
            <a:lvl5pPr lvl="4">
              <a:lnSpc>
                <a:spcPct val="80000"/>
              </a:lnSpc>
              <a:spcBef>
                <a:spcPts val="0"/>
              </a:spcBef>
              <a:spcAft>
                <a:spcPts val="0"/>
              </a:spcAft>
              <a:buClr>
                <a:schemeClr val="lt1"/>
              </a:buClr>
              <a:buSzPts val="800"/>
              <a:buFont typeface="Work Sans"/>
              <a:buNone/>
              <a:defRPr sz="800">
                <a:solidFill>
                  <a:schemeClr val="lt1"/>
                </a:solidFill>
              </a:defRPr>
            </a:lvl5pPr>
            <a:lvl6pPr lvl="5">
              <a:lnSpc>
                <a:spcPct val="80000"/>
              </a:lnSpc>
              <a:spcBef>
                <a:spcPts val="0"/>
              </a:spcBef>
              <a:spcAft>
                <a:spcPts val="0"/>
              </a:spcAft>
              <a:buClr>
                <a:schemeClr val="lt1"/>
              </a:buClr>
              <a:buSzPts val="800"/>
              <a:buFont typeface="Work Sans"/>
              <a:buNone/>
              <a:defRPr sz="800">
                <a:solidFill>
                  <a:schemeClr val="lt1"/>
                </a:solidFill>
              </a:defRPr>
            </a:lvl6pPr>
            <a:lvl7pPr lvl="6">
              <a:lnSpc>
                <a:spcPct val="80000"/>
              </a:lnSpc>
              <a:spcBef>
                <a:spcPts val="0"/>
              </a:spcBef>
              <a:spcAft>
                <a:spcPts val="0"/>
              </a:spcAft>
              <a:buClr>
                <a:schemeClr val="lt1"/>
              </a:buClr>
              <a:buSzPts val="800"/>
              <a:buFont typeface="Work Sans"/>
              <a:buNone/>
              <a:defRPr sz="800">
                <a:solidFill>
                  <a:schemeClr val="lt1"/>
                </a:solidFill>
              </a:defRPr>
            </a:lvl7pPr>
            <a:lvl8pPr lvl="7">
              <a:lnSpc>
                <a:spcPct val="80000"/>
              </a:lnSpc>
              <a:spcBef>
                <a:spcPts val="0"/>
              </a:spcBef>
              <a:spcAft>
                <a:spcPts val="0"/>
              </a:spcAft>
              <a:buClr>
                <a:schemeClr val="lt1"/>
              </a:buClr>
              <a:buSzPts val="800"/>
              <a:buFont typeface="Work Sans"/>
              <a:buNone/>
              <a:defRPr sz="800">
                <a:solidFill>
                  <a:schemeClr val="lt1"/>
                </a:solidFill>
              </a:defRPr>
            </a:lvl8pPr>
            <a:lvl9pPr lvl="8">
              <a:lnSpc>
                <a:spcPct val="80000"/>
              </a:lnSpc>
              <a:spcBef>
                <a:spcPts val="0"/>
              </a:spcBef>
              <a:spcAft>
                <a:spcPts val="0"/>
              </a:spcAft>
              <a:buClr>
                <a:schemeClr val="lt1"/>
              </a:buClr>
              <a:buSzPts val="800"/>
              <a:buFont typeface="Work Sans"/>
              <a:buNone/>
              <a:defRPr sz="800">
                <a:solidFill>
                  <a:schemeClr val="lt1"/>
                </a:solidFill>
              </a:defRPr>
            </a:lvl9pPr>
          </a:lstStyle>
          <a:p/>
        </p:txBody>
      </p:sp>
      <p:sp>
        <p:nvSpPr>
          <p:cNvPr id="259" name="Google Shape;259;p34"/>
          <p:cNvSpPr txBox="1"/>
          <p:nvPr>
            <p:ph idx="5" type="subTitle"/>
          </p:nvPr>
        </p:nvSpPr>
        <p:spPr>
          <a:xfrm>
            <a:off x="117187" y="1511684"/>
            <a:ext cx="935400" cy="310500"/>
          </a:xfrm>
          <a:prstGeom prst="rect">
            <a:avLst/>
          </a:prstGeom>
        </p:spPr>
        <p:txBody>
          <a:bodyPr anchorCtr="0" anchor="t" bIns="91425" lIns="91425" spcFirstLastPara="1" rIns="91425" wrap="square" tIns="91425">
            <a:noAutofit/>
          </a:bodyPr>
          <a:lstStyle>
            <a:lvl1pPr lvl="0">
              <a:lnSpc>
                <a:spcPct val="80000"/>
              </a:lnSpc>
              <a:spcBef>
                <a:spcPts val="0"/>
              </a:spcBef>
              <a:spcAft>
                <a:spcPts val="0"/>
              </a:spcAft>
              <a:buSzPts val="800"/>
              <a:buFont typeface="Work Sans"/>
              <a:buNone/>
              <a:defRPr>
                <a:latin typeface="Work Sans"/>
                <a:ea typeface="Work Sans"/>
                <a:cs typeface="Work Sans"/>
                <a:sym typeface="Work Sans"/>
              </a:defRPr>
            </a:lvl1pPr>
            <a:lvl2pPr lvl="1">
              <a:lnSpc>
                <a:spcPct val="80000"/>
              </a:lnSpc>
              <a:spcBef>
                <a:spcPts val="0"/>
              </a:spcBef>
              <a:spcAft>
                <a:spcPts val="0"/>
              </a:spcAft>
              <a:buClr>
                <a:schemeClr val="lt1"/>
              </a:buClr>
              <a:buSzPts val="800"/>
              <a:buFont typeface="Work Sans"/>
              <a:buNone/>
              <a:defRPr sz="800">
                <a:solidFill>
                  <a:schemeClr val="lt1"/>
                </a:solidFill>
              </a:defRPr>
            </a:lvl2pPr>
            <a:lvl3pPr lvl="2">
              <a:lnSpc>
                <a:spcPct val="80000"/>
              </a:lnSpc>
              <a:spcBef>
                <a:spcPts val="0"/>
              </a:spcBef>
              <a:spcAft>
                <a:spcPts val="0"/>
              </a:spcAft>
              <a:buClr>
                <a:schemeClr val="lt1"/>
              </a:buClr>
              <a:buSzPts val="800"/>
              <a:buFont typeface="Work Sans"/>
              <a:buNone/>
              <a:defRPr sz="800">
                <a:solidFill>
                  <a:schemeClr val="lt1"/>
                </a:solidFill>
              </a:defRPr>
            </a:lvl3pPr>
            <a:lvl4pPr lvl="3">
              <a:lnSpc>
                <a:spcPct val="80000"/>
              </a:lnSpc>
              <a:spcBef>
                <a:spcPts val="0"/>
              </a:spcBef>
              <a:spcAft>
                <a:spcPts val="0"/>
              </a:spcAft>
              <a:buClr>
                <a:schemeClr val="lt1"/>
              </a:buClr>
              <a:buSzPts val="800"/>
              <a:buFont typeface="Work Sans"/>
              <a:buNone/>
              <a:defRPr sz="800">
                <a:solidFill>
                  <a:schemeClr val="lt1"/>
                </a:solidFill>
              </a:defRPr>
            </a:lvl4pPr>
            <a:lvl5pPr lvl="4">
              <a:lnSpc>
                <a:spcPct val="80000"/>
              </a:lnSpc>
              <a:spcBef>
                <a:spcPts val="0"/>
              </a:spcBef>
              <a:spcAft>
                <a:spcPts val="0"/>
              </a:spcAft>
              <a:buClr>
                <a:schemeClr val="lt1"/>
              </a:buClr>
              <a:buSzPts val="800"/>
              <a:buFont typeface="Work Sans"/>
              <a:buNone/>
              <a:defRPr sz="800">
                <a:solidFill>
                  <a:schemeClr val="lt1"/>
                </a:solidFill>
              </a:defRPr>
            </a:lvl5pPr>
            <a:lvl6pPr lvl="5">
              <a:lnSpc>
                <a:spcPct val="80000"/>
              </a:lnSpc>
              <a:spcBef>
                <a:spcPts val="0"/>
              </a:spcBef>
              <a:spcAft>
                <a:spcPts val="0"/>
              </a:spcAft>
              <a:buClr>
                <a:schemeClr val="lt1"/>
              </a:buClr>
              <a:buSzPts val="800"/>
              <a:buFont typeface="Work Sans"/>
              <a:buNone/>
              <a:defRPr sz="800">
                <a:solidFill>
                  <a:schemeClr val="lt1"/>
                </a:solidFill>
              </a:defRPr>
            </a:lvl6pPr>
            <a:lvl7pPr lvl="6">
              <a:lnSpc>
                <a:spcPct val="80000"/>
              </a:lnSpc>
              <a:spcBef>
                <a:spcPts val="0"/>
              </a:spcBef>
              <a:spcAft>
                <a:spcPts val="0"/>
              </a:spcAft>
              <a:buClr>
                <a:schemeClr val="lt1"/>
              </a:buClr>
              <a:buSzPts val="800"/>
              <a:buFont typeface="Work Sans"/>
              <a:buNone/>
              <a:defRPr sz="800">
                <a:solidFill>
                  <a:schemeClr val="lt1"/>
                </a:solidFill>
              </a:defRPr>
            </a:lvl7pPr>
            <a:lvl8pPr lvl="7">
              <a:lnSpc>
                <a:spcPct val="80000"/>
              </a:lnSpc>
              <a:spcBef>
                <a:spcPts val="0"/>
              </a:spcBef>
              <a:spcAft>
                <a:spcPts val="0"/>
              </a:spcAft>
              <a:buClr>
                <a:schemeClr val="lt1"/>
              </a:buClr>
              <a:buSzPts val="800"/>
              <a:buFont typeface="Work Sans"/>
              <a:buNone/>
              <a:defRPr sz="800">
                <a:solidFill>
                  <a:schemeClr val="lt1"/>
                </a:solidFill>
              </a:defRPr>
            </a:lvl8pPr>
            <a:lvl9pPr lvl="8">
              <a:lnSpc>
                <a:spcPct val="80000"/>
              </a:lnSpc>
              <a:spcBef>
                <a:spcPts val="0"/>
              </a:spcBef>
              <a:spcAft>
                <a:spcPts val="0"/>
              </a:spcAft>
              <a:buClr>
                <a:schemeClr val="lt1"/>
              </a:buClr>
              <a:buSzPts val="800"/>
              <a:buFont typeface="Work Sans"/>
              <a:buNone/>
              <a:defRPr sz="800">
                <a:solidFill>
                  <a:schemeClr val="lt1"/>
                </a:solidFill>
              </a:defRPr>
            </a:lvl9pPr>
          </a:lstStyle>
          <a:p/>
        </p:txBody>
      </p:sp>
      <p:sp>
        <p:nvSpPr>
          <p:cNvPr id="260" name="Google Shape;260;p34"/>
          <p:cNvSpPr txBox="1"/>
          <p:nvPr>
            <p:ph idx="6" type="subTitle"/>
          </p:nvPr>
        </p:nvSpPr>
        <p:spPr>
          <a:xfrm>
            <a:off x="117187" y="1990389"/>
            <a:ext cx="935400" cy="310500"/>
          </a:xfrm>
          <a:prstGeom prst="rect">
            <a:avLst/>
          </a:prstGeom>
        </p:spPr>
        <p:txBody>
          <a:bodyPr anchorCtr="0" anchor="t" bIns="91425" lIns="91425" spcFirstLastPara="1" rIns="91425" wrap="square" tIns="91425">
            <a:noAutofit/>
          </a:bodyPr>
          <a:lstStyle>
            <a:lvl1pPr lvl="0">
              <a:lnSpc>
                <a:spcPct val="80000"/>
              </a:lnSpc>
              <a:spcBef>
                <a:spcPts val="0"/>
              </a:spcBef>
              <a:spcAft>
                <a:spcPts val="0"/>
              </a:spcAft>
              <a:buSzPts val="800"/>
              <a:buFont typeface="Work Sans"/>
              <a:buNone/>
              <a:defRPr>
                <a:latin typeface="Work Sans"/>
                <a:ea typeface="Work Sans"/>
                <a:cs typeface="Work Sans"/>
                <a:sym typeface="Work Sans"/>
              </a:defRPr>
            </a:lvl1pPr>
            <a:lvl2pPr lvl="1">
              <a:lnSpc>
                <a:spcPct val="80000"/>
              </a:lnSpc>
              <a:spcBef>
                <a:spcPts val="0"/>
              </a:spcBef>
              <a:spcAft>
                <a:spcPts val="0"/>
              </a:spcAft>
              <a:buClr>
                <a:schemeClr val="lt1"/>
              </a:buClr>
              <a:buSzPts val="800"/>
              <a:buFont typeface="Work Sans"/>
              <a:buNone/>
              <a:defRPr sz="800">
                <a:solidFill>
                  <a:schemeClr val="lt1"/>
                </a:solidFill>
              </a:defRPr>
            </a:lvl2pPr>
            <a:lvl3pPr lvl="2">
              <a:lnSpc>
                <a:spcPct val="80000"/>
              </a:lnSpc>
              <a:spcBef>
                <a:spcPts val="0"/>
              </a:spcBef>
              <a:spcAft>
                <a:spcPts val="0"/>
              </a:spcAft>
              <a:buClr>
                <a:schemeClr val="lt1"/>
              </a:buClr>
              <a:buSzPts val="800"/>
              <a:buFont typeface="Work Sans"/>
              <a:buNone/>
              <a:defRPr sz="800">
                <a:solidFill>
                  <a:schemeClr val="lt1"/>
                </a:solidFill>
              </a:defRPr>
            </a:lvl3pPr>
            <a:lvl4pPr lvl="3">
              <a:lnSpc>
                <a:spcPct val="80000"/>
              </a:lnSpc>
              <a:spcBef>
                <a:spcPts val="0"/>
              </a:spcBef>
              <a:spcAft>
                <a:spcPts val="0"/>
              </a:spcAft>
              <a:buClr>
                <a:schemeClr val="lt1"/>
              </a:buClr>
              <a:buSzPts val="800"/>
              <a:buFont typeface="Work Sans"/>
              <a:buNone/>
              <a:defRPr sz="800">
                <a:solidFill>
                  <a:schemeClr val="lt1"/>
                </a:solidFill>
              </a:defRPr>
            </a:lvl4pPr>
            <a:lvl5pPr lvl="4">
              <a:lnSpc>
                <a:spcPct val="80000"/>
              </a:lnSpc>
              <a:spcBef>
                <a:spcPts val="0"/>
              </a:spcBef>
              <a:spcAft>
                <a:spcPts val="0"/>
              </a:spcAft>
              <a:buClr>
                <a:schemeClr val="lt1"/>
              </a:buClr>
              <a:buSzPts val="800"/>
              <a:buFont typeface="Work Sans"/>
              <a:buNone/>
              <a:defRPr sz="800">
                <a:solidFill>
                  <a:schemeClr val="lt1"/>
                </a:solidFill>
              </a:defRPr>
            </a:lvl5pPr>
            <a:lvl6pPr lvl="5">
              <a:lnSpc>
                <a:spcPct val="80000"/>
              </a:lnSpc>
              <a:spcBef>
                <a:spcPts val="0"/>
              </a:spcBef>
              <a:spcAft>
                <a:spcPts val="0"/>
              </a:spcAft>
              <a:buClr>
                <a:schemeClr val="lt1"/>
              </a:buClr>
              <a:buSzPts val="800"/>
              <a:buFont typeface="Work Sans"/>
              <a:buNone/>
              <a:defRPr sz="800">
                <a:solidFill>
                  <a:schemeClr val="lt1"/>
                </a:solidFill>
              </a:defRPr>
            </a:lvl6pPr>
            <a:lvl7pPr lvl="6">
              <a:lnSpc>
                <a:spcPct val="80000"/>
              </a:lnSpc>
              <a:spcBef>
                <a:spcPts val="0"/>
              </a:spcBef>
              <a:spcAft>
                <a:spcPts val="0"/>
              </a:spcAft>
              <a:buClr>
                <a:schemeClr val="lt1"/>
              </a:buClr>
              <a:buSzPts val="800"/>
              <a:buFont typeface="Work Sans"/>
              <a:buNone/>
              <a:defRPr sz="800">
                <a:solidFill>
                  <a:schemeClr val="lt1"/>
                </a:solidFill>
              </a:defRPr>
            </a:lvl7pPr>
            <a:lvl8pPr lvl="7">
              <a:lnSpc>
                <a:spcPct val="80000"/>
              </a:lnSpc>
              <a:spcBef>
                <a:spcPts val="0"/>
              </a:spcBef>
              <a:spcAft>
                <a:spcPts val="0"/>
              </a:spcAft>
              <a:buClr>
                <a:schemeClr val="lt1"/>
              </a:buClr>
              <a:buSzPts val="800"/>
              <a:buFont typeface="Work Sans"/>
              <a:buNone/>
              <a:defRPr sz="800">
                <a:solidFill>
                  <a:schemeClr val="lt1"/>
                </a:solidFill>
              </a:defRPr>
            </a:lvl8pPr>
            <a:lvl9pPr lvl="8">
              <a:lnSpc>
                <a:spcPct val="80000"/>
              </a:lnSpc>
              <a:spcBef>
                <a:spcPts val="0"/>
              </a:spcBef>
              <a:spcAft>
                <a:spcPts val="0"/>
              </a:spcAft>
              <a:buClr>
                <a:schemeClr val="lt1"/>
              </a:buClr>
              <a:buSzPts val="800"/>
              <a:buFont typeface="Work Sans"/>
              <a:buNone/>
              <a:defRPr sz="800">
                <a:solidFill>
                  <a:schemeClr val="lt1"/>
                </a:solidFill>
              </a:defRPr>
            </a:lvl9pPr>
          </a:lstStyle>
          <a:p/>
        </p:txBody>
      </p:sp>
      <p:sp>
        <p:nvSpPr>
          <p:cNvPr id="261" name="Google Shape;261;p34"/>
          <p:cNvSpPr txBox="1"/>
          <p:nvPr>
            <p:ph idx="7" type="subTitle"/>
          </p:nvPr>
        </p:nvSpPr>
        <p:spPr>
          <a:xfrm>
            <a:off x="117187" y="2469095"/>
            <a:ext cx="935400" cy="310500"/>
          </a:xfrm>
          <a:prstGeom prst="rect">
            <a:avLst/>
          </a:prstGeom>
        </p:spPr>
        <p:txBody>
          <a:bodyPr anchorCtr="0" anchor="t" bIns="91425" lIns="91425" spcFirstLastPara="1" rIns="91425" wrap="square" tIns="91425">
            <a:noAutofit/>
          </a:bodyPr>
          <a:lstStyle>
            <a:lvl1pPr lvl="0">
              <a:lnSpc>
                <a:spcPct val="80000"/>
              </a:lnSpc>
              <a:spcBef>
                <a:spcPts val="0"/>
              </a:spcBef>
              <a:spcAft>
                <a:spcPts val="0"/>
              </a:spcAft>
              <a:buSzPts val="800"/>
              <a:buFont typeface="Work Sans"/>
              <a:buNone/>
              <a:defRPr>
                <a:latin typeface="Work Sans"/>
                <a:ea typeface="Work Sans"/>
                <a:cs typeface="Work Sans"/>
                <a:sym typeface="Work Sans"/>
              </a:defRPr>
            </a:lvl1pPr>
            <a:lvl2pPr lvl="1">
              <a:lnSpc>
                <a:spcPct val="80000"/>
              </a:lnSpc>
              <a:spcBef>
                <a:spcPts val="0"/>
              </a:spcBef>
              <a:spcAft>
                <a:spcPts val="0"/>
              </a:spcAft>
              <a:buClr>
                <a:schemeClr val="lt1"/>
              </a:buClr>
              <a:buSzPts val="800"/>
              <a:buFont typeface="Work Sans"/>
              <a:buNone/>
              <a:defRPr sz="800">
                <a:solidFill>
                  <a:schemeClr val="lt1"/>
                </a:solidFill>
              </a:defRPr>
            </a:lvl2pPr>
            <a:lvl3pPr lvl="2">
              <a:lnSpc>
                <a:spcPct val="80000"/>
              </a:lnSpc>
              <a:spcBef>
                <a:spcPts val="0"/>
              </a:spcBef>
              <a:spcAft>
                <a:spcPts val="0"/>
              </a:spcAft>
              <a:buClr>
                <a:schemeClr val="lt1"/>
              </a:buClr>
              <a:buSzPts val="800"/>
              <a:buFont typeface="Work Sans"/>
              <a:buNone/>
              <a:defRPr sz="800">
                <a:solidFill>
                  <a:schemeClr val="lt1"/>
                </a:solidFill>
              </a:defRPr>
            </a:lvl3pPr>
            <a:lvl4pPr lvl="3">
              <a:lnSpc>
                <a:spcPct val="80000"/>
              </a:lnSpc>
              <a:spcBef>
                <a:spcPts val="0"/>
              </a:spcBef>
              <a:spcAft>
                <a:spcPts val="0"/>
              </a:spcAft>
              <a:buClr>
                <a:schemeClr val="lt1"/>
              </a:buClr>
              <a:buSzPts val="800"/>
              <a:buFont typeface="Work Sans"/>
              <a:buNone/>
              <a:defRPr sz="800">
                <a:solidFill>
                  <a:schemeClr val="lt1"/>
                </a:solidFill>
              </a:defRPr>
            </a:lvl4pPr>
            <a:lvl5pPr lvl="4">
              <a:lnSpc>
                <a:spcPct val="80000"/>
              </a:lnSpc>
              <a:spcBef>
                <a:spcPts val="0"/>
              </a:spcBef>
              <a:spcAft>
                <a:spcPts val="0"/>
              </a:spcAft>
              <a:buClr>
                <a:schemeClr val="lt1"/>
              </a:buClr>
              <a:buSzPts val="800"/>
              <a:buFont typeface="Work Sans"/>
              <a:buNone/>
              <a:defRPr sz="800">
                <a:solidFill>
                  <a:schemeClr val="lt1"/>
                </a:solidFill>
              </a:defRPr>
            </a:lvl5pPr>
            <a:lvl6pPr lvl="5">
              <a:lnSpc>
                <a:spcPct val="80000"/>
              </a:lnSpc>
              <a:spcBef>
                <a:spcPts val="0"/>
              </a:spcBef>
              <a:spcAft>
                <a:spcPts val="0"/>
              </a:spcAft>
              <a:buClr>
                <a:schemeClr val="lt1"/>
              </a:buClr>
              <a:buSzPts val="800"/>
              <a:buFont typeface="Work Sans"/>
              <a:buNone/>
              <a:defRPr sz="800">
                <a:solidFill>
                  <a:schemeClr val="lt1"/>
                </a:solidFill>
              </a:defRPr>
            </a:lvl6pPr>
            <a:lvl7pPr lvl="6">
              <a:lnSpc>
                <a:spcPct val="80000"/>
              </a:lnSpc>
              <a:spcBef>
                <a:spcPts val="0"/>
              </a:spcBef>
              <a:spcAft>
                <a:spcPts val="0"/>
              </a:spcAft>
              <a:buClr>
                <a:schemeClr val="lt1"/>
              </a:buClr>
              <a:buSzPts val="800"/>
              <a:buFont typeface="Work Sans"/>
              <a:buNone/>
              <a:defRPr sz="800">
                <a:solidFill>
                  <a:schemeClr val="lt1"/>
                </a:solidFill>
              </a:defRPr>
            </a:lvl7pPr>
            <a:lvl8pPr lvl="7">
              <a:lnSpc>
                <a:spcPct val="80000"/>
              </a:lnSpc>
              <a:spcBef>
                <a:spcPts val="0"/>
              </a:spcBef>
              <a:spcAft>
                <a:spcPts val="0"/>
              </a:spcAft>
              <a:buClr>
                <a:schemeClr val="lt1"/>
              </a:buClr>
              <a:buSzPts val="800"/>
              <a:buFont typeface="Work Sans"/>
              <a:buNone/>
              <a:defRPr sz="800">
                <a:solidFill>
                  <a:schemeClr val="lt1"/>
                </a:solidFill>
              </a:defRPr>
            </a:lvl8pPr>
            <a:lvl9pPr lvl="8">
              <a:lnSpc>
                <a:spcPct val="80000"/>
              </a:lnSpc>
              <a:spcBef>
                <a:spcPts val="0"/>
              </a:spcBef>
              <a:spcAft>
                <a:spcPts val="0"/>
              </a:spcAft>
              <a:buClr>
                <a:schemeClr val="lt1"/>
              </a:buClr>
              <a:buSzPts val="800"/>
              <a:buFont typeface="Work Sans"/>
              <a:buNone/>
              <a:defRPr sz="800">
                <a:solidFill>
                  <a:schemeClr val="lt1"/>
                </a:solidFill>
              </a:defRPr>
            </a:lvl9pPr>
          </a:lstStyle>
          <a:p/>
        </p:txBody>
      </p:sp>
      <p:sp>
        <p:nvSpPr>
          <p:cNvPr id="262" name="Google Shape;262;p34"/>
          <p:cNvSpPr txBox="1"/>
          <p:nvPr>
            <p:ph idx="8" type="subTitle"/>
          </p:nvPr>
        </p:nvSpPr>
        <p:spPr>
          <a:xfrm>
            <a:off x="117187" y="2947800"/>
            <a:ext cx="935400" cy="310500"/>
          </a:xfrm>
          <a:prstGeom prst="rect">
            <a:avLst/>
          </a:prstGeom>
        </p:spPr>
        <p:txBody>
          <a:bodyPr anchorCtr="0" anchor="t" bIns="91425" lIns="91425" spcFirstLastPara="1" rIns="91425" wrap="square" tIns="91425">
            <a:noAutofit/>
          </a:bodyPr>
          <a:lstStyle>
            <a:lvl1pPr lvl="0">
              <a:lnSpc>
                <a:spcPct val="80000"/>
              </a:lnSpc>
              <a:spcBef>
                <a:spcPts val="0"/>
              </a:spcBef>
              <a:spcAft>
                <a:spcPts val="0"/>
              </a:spcAft>
              <a:buSzPts val="800"/>
              <a:buFont typeface="Work Sans"/>
              <a:buNone/>
              <a:defRPr>
                <a:latin typeface="Work Sans"/>
                <a:ea typeface="Work Sans"/>
                <a:cs typeface="Work Sans"/>
                <a:sym typeface="Work Sans"/>
              </a:defRPr>
            </a:lvl1pPr>
            <a:lvl2pPr lvl="1">
              <a:lnSpc>
                <a:spcPct val="80000"/>
              </a:lnSpc>
              <a:spcBef>
                <a:spcPts val="0"/>
              </a:spcBef>
              <a:spcAft>
                <a:spcPts val="0"/>
              </a:spcAft>
              <a:buClr>
                <a:schemeClr val="lt1"/>
              </a:buClr>
              <a:buSzPts val="800"/>
              <a:buFont typeface="Work Sans"/>
              <a:buNone/>
              <a:defRPr sz="800">
                <a:solidFill>
                  <a:schemeClr val="lt1"/>
                </a:solidFill>
              </a:defRPr>
            </a:lvl2pPr>
            <a:lvl3pPr lvl="2">
              <a:lnSpc>
                <a:spcPct val="80000"/>
              </a:lnSpc>
              <a:spcBef>
                <a:spcPts val="0"/>
              </a:spcBef>
              <a:spcAft>
                <a:spcPts val="0"/>
              </a:spcAft>
              <a:buClr>
                <a:schemeClr val="lt1"/>
              </a:buClr>
              <a:buSzPts val="800"/>
              <a:buFont typeface="Work Sans"/>
              <a:buNone/>
              <a:defRPr sz="800">
                <a:solidFill>
                  <a:schemeClr val="lt1"/>
                </a:solidFill>
              </a:defRPr>
            </a:lvl3pPr>
            <a:lvl4pPr lvl="3">
              <a:lnSpc>
                <a:spcPct val="80000"/>
              </a:lnSpc>
              <a:spcBef>
                <a:spcPts val="0"/>
              </a:spcBef>
              <a:spcAft>
                <a:spcPts val="0"/>
              </a:spcAft>
              <a:buClr>
                <a:schemeClr val="lt1"/>
              </a:buClr>
              <a:buSzPts val="800"/>
              <a:buFont typeface="Work Sans"/>
              <a:buNone/>
              <a:defRPr sz="800">
                <a:solidFill>
                  <a:schemeClr val="lt1"/>
                </a:solidFill>
              </a:defRPr>
            </a:lvl4pPr>
            <a:lvl5pPr lvl="4">
              <a:lnSpc>
                <a:spcPct val="80000"/>
              </a:lnSpc>
              <a:spcBef>
                <a:spcPts val="0"/>
              </a:spcBef>
              <a:spcAft>
                <a:spcPts val="0"/>
              </a:spcAft>
              <a:buClr>
                <a:schemeClr val="lt1"/>
              </a:buClr>
              <a:buSzPts val="800"/>
              <a:buFont typeface="Work Sans"/>
              <a:buNone/>
              <a:defRPr sz="800">
                <a:solidFill>
                  <a:schemeClr val="lt1"/>
                </a:solidFill>
              </a:defRPr>
            </a:lvl5pPr>
            <a:lvl6pPr lvl="5">
              <a:lnSpc>
                <a:spcPct val="80000"/>
              </a:lnSpc>
              <a:spcBef>
                <a:spcPts val="0"/>
              </a:spcBef>
              <a:spcAft>
                <a:spcPts val="0"/>
              </a:spcAft>
              <a:buClr>
                <a:schemeClr val="lt1"/>
              </a:buClr>
              <a:buSzPts val="800"/>
              <a:buFont typeface="Work Sans"/>
              <a:buNone/>
              <a:defRPr sz="800">
                <a:solidFill>
                  <a:schemeClr val="lt1"/>
                </a:solidFill>
              </a:defRPr>
            </a:lvl6pPr>
            <a:lvl7pPr lvl="6">
              <a:lnSpc>
                <a:spcPct val="80000"/>
              </a:lnSpc>
              <a:spcBef>
                <a:spcPts val="0"/>
              </a:spcBef>
              <a:spcAft>
                <a:spcPts val="0"/>
              </a:spcAft>
              <a:buClr>
                <a:schemeClr val="lt1"/>
              </a:buClr>
              <a:buSzPts val="800"/>
              <a:buFont typeface="Work Sans"/>
              <a:buNone/>
              <a:defRPr sz="800">
                <a:solidFill>
                  <a:schemeClr val="lt1"/>
                </a:solidFill>
              </a:defRPr>
            </a:lvl7pPr>
            <a:lvl8pPr lvl="7">
              <a:lnSpc>
                <a:spcPct val="80000"/>
              </a:lnSpc>
              <a:spcBef>
                <a:spcPts val="0"/>
              </a:spcBef>
              <a:spcAft>
                <a:spcPts val="0"/>
              </a:spcAft>
              <a:buClr>
                <a:schemeClr val="lt1"/>
              </a:buClr>
              <a:buSzPts val="800"/>
              <a:buFont typeface="Work Sans"/>
              <a:buNone/>
              <a:defRPr sz="800">
                <a:solidFill>
                  <a:schemeClr val="lt1"/>
                </a:solidFill>
              </a:defRPr>
            </a:lvl8pPr>
            <a:lvl9pPr lvl="8">
              <a:lnSpc>
                <a:spcPct val="80000"/>
              </a:lnSpc>
              <a:spcBef>
                <a:spcPts val="0"/>
              </a:spcBef>
              <a:spcAft>
                <a:spcPts val="0"/>
              </a:spcAft>
              <a:buClr>
                <a:schemeClr val="lt1"/>
              </a:buClr>
              <a:buSzPts val="800"/>
              <a:buFont typeface="Work Sans"/>
              <a:buNone/>
              <a:defRPr sz="800">
                <a:solidFill>
                  <a:schemeClr val="lt1"/>
                </a:solidFill>
              </a:defRPr>
            </a:lvl9pPr>
          </a:lstStyle>
          <a:p/>
        </p:txBody>
      </p:sp>
      <p:sp>
        <p:nvSpPr>
          <p:cNvPr id="263" name="Google Shape;263;p34"/>
          <p:cNvSpPr txBox="1"/>
          <p:nvPr>
            <p:ph idx="9" type="subTitle"/>
          </p:nvPr>
        </p:nvSpPr>
        <p:spPr>
          <a:xfrm>
            <a:off x="117187" y="3426505"/>
            <a:ext cx="935400" cy="310500"/>
          </a:xfrm>
          <a:prstGeom prst="rect">
            <a:avLst/>
          </a:prstGeom>
        </p:spPr>
        <p:txBody>
          <a:bodyPr anchorCtr="0" anchor="t" bIns="91425" lIns="91425" spcFirstLastPara="1" rIns="91425" wrap="square" tIns="91425">
            <a:noAutofit/>
          </a:bodyPr>
          <a:lstStyle>
            <a:lvl1pPr lvl="0">
              <a:lnSpc>
                <a:spcPct val="80000"/>
              </a:lnSpc>
              <a:spcBef>
                <a:spcPts val="0"/>
              </a:spcBef>
              <a:spcAft>
                <a:spcPts val="0"/>
              </a:spcAft>
              <a:buSzPts val="800"/>
              <a:buFont typeface="Work Sans"/>
              <a:buNone/>
              <a:defRPr>
                <a:latin typeface="Work Sans"/>
                <a:ea typeface="Work Sans"/>
                <a:cs typeface="Work Sans"/>
                <a:sym typeface="Work Sans"/>
              </a:defRPr>
            </a:lvl1pPr>
            <a:lvl2pPr lvl="1">
              <a:lnSpc>
                <a:spcPct val="80000"/>
              </a:lnSpc>
              <a:spcBef>
                <a:spcPts val="0"/>
              </a:spcBef>
              <a:spcAft>
                <a:spcPts val="0"/>
              </a:spcAft>
              <a:buClr>
                <a:schemeClr val="lt1"/>
              </a:buClr>
              <a:buSzPts val="800"/>
              <a:buFont typeface="Work Sans"/>
              <a:buNone/>
              <a:defRPr sz="800">
                <a:solidFill>
                  <a:schemeClr val="lt1"/>
                </a:solidFill>
              </a:defRPr>
            </a:lvl2pPr>
            <a:lvl3pPr lvl="2">
              <a:lnSpc>
                <a:spcPct val="80000"/>
              </a:lnSpc>
              <a:spcBef>
                <a:spcPts val="0"/>
              </a:spcBef>
              <a:spcAft>
                <a:spcPts val="0"/>
              </a:spcAft>
              <a:buClr>
                <a:schemeClr val="lt1"/>
              </a:buClr>
              <a:buSzPts val="800"/>
              <a:buFont typeface="Work Sans"/>
              <a:buNone/>
              <a:defRPr sz="800">
                <a:solidFill>
                  <a:schemeClr val="lt1"/>
                </a:solidFill>
              </a:defRPr>
            </a:lvl3pPr>
            <a:lvl4pPr lvl="3">
              <a:lnSpc>
                <a:spcPct val="80000"/>
              </a:lnSpc>
              <a:spcBef>
                <a:spcPts val="0"/>
              </a:spcBef>
              <a:spcAft>
                <a:spcPts val="0"/>
              </a:spcAft>
              <a:buClr>
                <a:schemeClr val="lt1"/>
              </a:buClr>
              <a:buSzPts val="800"/>
              <a:buFont typeface="Work Sans"/>
              <a:buNone/>
              <a:defRPr sz="800">
                <a:solidFill>
                  <a:schemeClr val="lt1"/>
                </a:solidFill>
              </a:defRPr>
            </a:lvl4pPr>
            <a:lvl5pPr lvl="4">
              <a:lnSpc>
                <a:spcPct val="80000"/>
              </a:lnSpc>
              <a:spcBef>
                <a:spcPts val="0"/>
              </a:spcBef>
              <a:spcAft>
                <a:spcPts val="0"/>
              </a:spcAft>
              <a:buClr>
                <a:schemeClr val="lt1"/>
              </a:buClr>
              <a:buSzPts val="800"/>
              <a:buFont typeface="Work Sans"/>
              <a:buNone/>
              <a:defRPr sz="800">
                <a:solidFill>
                  <a:schemeClr val="lt1"/>
                </a:solidFill>
              </a:defRPr>
            </a:lvl5pPr>
            <a:lvl6pPr lvl="5">
              <a:lnSpc>
                <a:spcPct val="80000"/>
              </a:lnSpc>
              <a:spcBef>
                <a:spcPts val="0"/>
              </a:spcBef>
              <a:spcAft>
                <a:spcPts val="0"/>
              </a:spcAft>
              <a:buClr>
                <a:schemeClr val="lt1"/>
              </a:buClr>
              <a:buSzPts val="800"/>
              <a:buFont typeface="Work Sans"/>
              <a:buNone/>
              <a:defRPr sz="800">
                <a:solidFill>
                  <a:schemeClr val="lt1"/>
                </a:solidFill>
              </a:defRPr>
            </a:lvl6pPr>
            <a:lvl7pPr lvl="6">
              <a:lnSpc>
                <a:spcPct val="80000"/>
              </a:lnSpc>
              <a:spcBef>
                <a:spcPts val="0"/>
              </a:spcBef>
              <a:spcAft>
                <a:spcPts val="0"/>
              </a:spcAft>
              <a:buClr>
                <a:schemeClr val="lt1"/>
              </a:buClr>
              <a:buSzPts val="800"/>
              <a:buFont typeface="Work Sans"/>
              <a:buNone/>
              <a:defRPr sz="800">
                <a:solidFill>
                  <a:schemeClr val="lt1"/>
                </a:solidFill>
              </a:defRPr>
            </a:lvl7pPr>
            <a:lvl8pPr lvl="7">
              <a:lnSpc>
                <a:spcPct val="80000"/>
              </a:lnSpc>
              <a:spcBef>
                <a:spcPts val="0"/>
              </a:spcBef>
              <a:spcAft>
                <a:spcPts val="0"/>
              </a:spcAft>
              <a:buClr>
                <a:schemeClr val="lt1"/>
              </a:buClr>
              <a:buSzPts val="800"/>
              <a:buFont typeface="Work Sans"/>
              <a:buNone/>
              <a:defRPr sz="800">
                <a:solidFill>
                  <a:schemeClr val="lt1"/>
                </a:solidFill>
              </a:defRPr>
            </a:lvl8pPr>
            <a:lvl9pPr lvl="8">
              <a:lnSpc>
                <a:spcPct val="80000"/>
              </a:lnSpc>
              <a:spcBef>
                <a:spcPts val="0"/>
              </a:spcBef>
              <a:spcAft>
                <a:spcPts val="0"/>
              </a:spcAft>
              <a:buClr>
                <a:schemeClr val="lt1"/>
              </a:buClr>
              <a:buSzPts val="800"/>
              <a:buFont typeface="Work Sans"/>
              <a:buNone/>
              <a:defRPr sz="800">
                <a:solidFill>
                  <a:schemeClr val="lt1"/>
                </a:solidFill>
              </a:defRPr>
            </a:lvl9pPr>
          </a:lstStyle>
          <a:p/>
        </p:txBody>
      </p:sp>
      <p:sp>
        <p:nvSpPr>
          <p:cNvPr id="264" name="Google Shape;264;p34"/>
          <p:cNvSpPr txBox="1"/>
          <p:nvPr>
            <p:ph idx="13" type="subTitle"/>
          </p:nvPr>
        </p:nvSpPr>
        <p:spPr>
          <a:xfrm>
            <a:off x="117187" y="3905210"/>
            <a:ext cx="935400" cy="310500"/>
          </a:xfrm>
          <a:prstGeom prst="rect">
            <a:avLst/>
          </a:prstGeom>
        </p:spPr>
        <p:txBody>
          <a:bodyPr anchorCtr="0" anchor="t" bIns="91425" lIns="91425" spcFirstLastPara="1" rIns="91425" wrap="square" tIns="91425">
            <a:noAutofit/>
          </a:bodyPr>
          <a:lstStyle>
            <a:lvl1pPr lvl="0">
              <a:lnSpc>
                <a:spcPct val="80000"/>
              </a:lnSpc>
              <a:spcBef>
                <a:spcPts val="0"/>
              </a:spcBef>
              <a:spcAft>
                <a:spcPts val="0"/>
              </a:spcAft>
              <a:buSzPts val="800"/>
              <a:buFont typeface="Work Sans"/>
              <a:buNone/>
              <a:defRPr>
                <a:latin typeface="Work Sans"/>
                <a:ea typeface="Work Sans"/>
                <a:cs typeface="Work Sans"/>
                <a:sym typeface="Work Sans"/>
              </a:defRPr>
            </a:lvl1pPr>
            <a:lvl2pPr lvl="1">
              <a:lnSpc>
                <a:spcPct val="80000"/>
              </a:lnSpc>
              <a:spcBef>
                <a:spcPts val="0"/>
              </a:spcBef>
              <a:spcAft>
                <a:spcPts val="0"/>
              </a:spcAft>
              <a:buClr>
                <a:schemeClr val="lt1"/>
              </a:buClr>
              <a:buSzPts val="800"/>
              <a:buFont typeface="Work Sans"/>
              <a:buNone/>
              <a:defRPr sz="800">
                <a:solidFill>
                  <a:schemeClr val="lt1"/>
                </a:solidFill>
              </a:defRPr>
            </a:lvl2pPr>
            <a:lvl3pPr lvl="2">
              <a:lnSpc>
                <a:spcPct val="80000"/>
              </a:lnSpc>
              <a:spcBef>
                <a:spcPts val="0"/>
              </a:spcBef>
              <a:spcAft>
                <a:spcPts val="0"/>
              </a:spcAft>
              <a:buClr>
                <a:schemeClr val="lt1"/>
              </a:buClr>
              <a:buSzPts val="800"/>
              <a:buFont typeface="Work Sans"/>
              <a:buNone/>
              <a:defRPr sz="800">
                <a:solidFill>
                  <a:schemeClr val="lt1"/>
                </a:solidFill>
              </a:defRPr>
            </a:lvl3pPr>
            <a:lvl4pPr lvl="3">
              <a:lnSpc>
                <a:spcPct val="80000"/>
              </a:lnSpc>
              <a:spcBef>
                <a:spcPts val="0"/>
              </a:spcBef>
              <a:spcAft>
                <a:spcPts val="0"/>
              </a:spcAft>
              <a:buClr>
                <a:schemeClr val="lt1"/>
              </a:buClr>
              <a:buSzPts val="800"/>
              <a:buFont typeface="Work Sans"/>
              <a:buNone/>
              <a:defRPr sz="800">
                <a:solidFill>
                  <a:schemeClr val="lt1"/>
                </a:solidFill>
              </a:defRPr>
            </a:lvl4pPr>
            <a:lvl5pPr lvl="4">
              <a:lnSpc>
                <a:spcPct val="80000"/>
              </a:lnSpc>
              <a:spcBef>
                <a:spcPts val="0"/>
              </a:spcBef>
              <a:spcAft>
                <a:spcPts val="0"/>
              </a:spcAft>
              <a:buClr>
                <a:schemeClr val="lt1"/>
              </a:buClr>
              <a:buSzPts val="800"/>
              <a:buFont typeface="Work Sans"/>
              <a:buNone/>
              <a:defRPr sz="800">
                <a:solidFill>
                  <a:schemeClr val="lt1"/>
                </a:solidFill>
              </a:defRPr>
            </a:lvl5pPr>
            <a:lvl6pPr lvl="5">
              <a:lnSpc>
                <a:spcPct val="80000"/>
              </a:lnSpc>
              <a:spcBef>
                <a:spcPts val="0"/>
              </a:spcBef>
              <a:spcAft>
                <a:spcPts val="0"/>
              </a:spcAft>
              <a:buClr>
                <a:schemeClr val="lt1"/>
              </a:buClr>
              <a:buSzPts val="800"/>
              <a:buFont typeface="Work Sans"/>
              <a:buNone/>
              <a:defRPr sz="800">
                <a:solidFill>
                  <a:schemeClr val="lt1"/>
                </a:solidFill>
              </a:defRPr>
            </a:lvl6pPr>
            <a:lvl7pPr lvl="6">
              <a:lnSpc>
                <a:spcPct val="80000"/>
              </a:lnSpc>
              <a:spcBef>
                <a:spcPts val="0"/>
              </a:spcBef>
              <a:spcAft>
                <a:spcPts val="0"/>
              </a:spcAft>
              <a:buClr>
                <a:schemeClr val="lt1"/>
              </a:buClr>
              <a:buSzPts val="800"/>
              <a:buFont typeface="Work Sans"/>
              <a:buNone/>
              <a:defRPr sz="800">
                <a:solidFill>
                  <a:schemeClr val="lt1"/>
                </a:solidFill>
              </a:defRPr>
            </a:lvl7pPr>
            <a:lvl8pPr lvl="7">
              <a:lnSpc>
                <a:spcPct val="80000"/>
              </a:lnSpc>
              <a:spcBef>
                <a:spcPts val="0"/>
              </a:spcBef>
              <a:spcAft>
                <a:spcPts val="0"/>
              </a:spcAft>
              <a:buClr>
                <a:schemeClr val="lt1"/>
              </a:buClr>
              <a:buSzPts val="800"/>
              <a:buFont typeface="Work Sans"/>
              <a:buNone/>
              <a:defRPr sz="800">
                <a:solidFill>
                  <a:schemeClr val="lt1"/>
                </a:solidFill>
              </a:defRPr>
            </a:lvl8pPr>
            <a:lvl9pPr lvl="8">
              <a:lnSpc>
                <a:spcPct val="80000"/>
              </a:lnSpc>
              <a:spcBef>
                <a:spcPts val="0"/>
              </a:spcBef>
              <a:spcAft>
                <a:spcPts val="0"/>
              </a:spcAft>
              <a:buClr>
                <a:schemeClr val="lt1"/>
              </a:buClr>
              <a:buSzPts val="800"/>
              <a:buFont typeface="Work Sans"/>
              <a:buNone/>
              <a:defRPr sz="800">
                <a:solidFill>
                  <a:schemeClr val="lt1"/>
                </a:solidFill>
              </a:defRPr>
            </a:lvl9pPr>
          </a:lstStyle>
          <a:p/>
        </p:txBody>
      </p:sp>
      <p:sp>
        <p:nvSpPr>
          <p:cNvPr id="265" name="Google Shape;265;p34"/>
          <p:cNvSpPr txBox="1"/>
          <p:nvPr>
            <p:ph type="title"/>
          </p:nvPr>
        </p:nvSpPr>
        <p:spPr>
          <a:xfrm>
            <a:off x="6060800" y="401925"/>
            <a:ext cx="2863800" cy="741000"/>
          </a:xfrm>
          <a:prstGeom prst="rect">
            <a:avLst/>
          </a:prstGeom>
        </p:spPr>
        <p:txBody>
          <a:bodyPr anchorCtr="0" anchor="t" bIns="91425" lIns="91425" spcFirstLastPara="1" rIns="91425" wrap="square" tIns="91425">
            <a:noAutofit/>
          </a:bodyPr>
          <a:lstStyle>
            <a:lvl1pPr lvl="0" algn="r">
              <a:lnSpc>
                <a:spcPct val="80000"/>
              </a:lnSpc>
              <a:spcBef>
                <a:spcPts val="0"/>
              </a:spcBef>
              <a:spcAft>
                <a:spcPts val="0"/>
              </a:spcAft>
              <a:buClr>
                <a:schemeClr val="lt1"/>
              </a:buClr>
              <a:buSzPts val="2500"/>
              <a:buNone/>
              <a:defRPr sz="2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6" name="Google Shape;266;p34"/>
          <p:cNvSpPr txBox="1"/>
          <p:nvPr/>
        </p:nvSpPr>
        <p:spPr>
          <a:xfrm>
            <a:off x="3821975" y="98779"/>
            <a:ext cx="42654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solidFill>
                  <a:schemeClr val="lt1"/>
                </a:solidFill>
                <a:latin typeface="Work Sans"/>
                <a:ea typeface="Work Sans"/>
                <a:cs typeface="Work Sans"/>
                <a:sym typeface="Work Sans"/>
              </a:rPr>
              <a:t>PRESENTATION NAME</a:t>
            </a:r>
            <a:endParaRPr sz="800">
              <a:solidFill>
                <a:schemeClr val="lt1"/>
              </a:solidFill>
              <a:latin typeface="Work Sans"/>
              <a:ea typeface="Work Sans"/>
              <a:cs typeface="Work Sans"/>
              <a:sym typeface="Work Sans"/>
            </a:endParaRPr>
          </a:p>
        </p:txBody>
      </p:sp>
      <p:sp>
        <p:nvSpPr>
          <p:cNvPr id="267" name="Google Shape;267;p34"/>
          <p:cNvSpPr txBox="1"/>
          <p:nvPr>
            <p:ph idx="12" type="sldNum"/>
          </p:nvPr>
        </p:nvSpPr>
        <p:spPr>
          <a:xfrm>
            <a:off x="8464825" y="88851"/>
            <a:ext cx="548700" cy="310500"/>
          </a:xfrm>
          <a:prstGeom prst="rect">
            <a:avLst/>
          </a:prstGeom>
        </p:spPr>
        <p:txBody>
          <a:bodyPr anchorCtr="0" anchor="t" bIns="91425" lIns="91425" spcFirstLastPara="1" rIns="91425" wrap="square" tIns="91425">
            <a:noAutofit/>
          </a:bodyPr>
          <a:lstStyle>
            <a:lvl1pPr lvl="0" rtl="0">
              <a:buNone/>
              <a:defRPr sz="800">
                <a:solidFill>
                  <a:schemeClr val="lt1"/>
                </a:solidFill>
              </a:defRPr>
            </a:lvl1pPr>
            <a:lvl2pPr lvl="1" rtl="0">
              <a:buNone/>
              <a:defRPr sz="800">
                <a:solidFill>
                  <a:schemeClr val="lt1"/>
                </a:solidFill>
              </a:defRPr>
            </a:lvl2pPr>
            <a:lvl3pPr lvl="2" rtl="0">
              <a:buNone/>
              <a:defRPr sz="800">
                <a:solidFill>
                  <a:schemeClr val="lt1"/>
                </a:solidFill>
              </a:defRPr>
            </a:lvl3pPr>
            <a:lvl4pPr lvl="3" rtl="0">
              <a:buNone/>
              <a:defRPr sz="800">
                <a:solidFill>
                  <a:schemeClr val="lt1"/>
                </a:solidFill>
              </a:defRPr>
            </a:lvl4pPr>
            <a:lvl5pPr lvl="4" rtl="0">
              <a:buNone/>
              <a:defRPr sz="800">
                <a:solidFill>
                  <a:schemeClr val="lt1"/>
                </a:solidFill>
              </a:defRPr>
            </a:lvl5pPr>
            <a:lvl6pPr lvl="5" rtl="0">
              <a:buNone/>
              <a:defRPr sz="800">
                <a:solidFill>
                  <a:schemeClr val="lt1"/>
                </a:solidFill>
              </a:defRPr>
            </a:lvl6pPr>
            <a:lvl7pPr lvl="6" rtl="0">
              <a:buNone/>
              <a:defRPr sz="800">
                <a:solidFill>
                  <a:schemeClr val="lt1"/>
                </a:solidFill>
              </a:defRPr>
            </a:lvl7pPr>
            <a:lvl8pPr lvl="7" rtl="0">
              <a:buNone/>
              <a:defRPr sz="800">
                <a:solidFill>
                  <a:schemeClr val="lt1"/>
                </a:solidFill>
              </a:defRPr>
            </a:lvl8pPr>
            <a:lvl9pPr lvl="8" rtl="0">
              <a:buNone/>
              <a:defRPr sz="800">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p15:guide id="1" orient="horz" pos="1008">
          <p15:clr>
            <a:srgbClr val="E46962"/>
          </p15:clr>
        </p15:guide>
        <p15:guide id="2" orient="horz" pos="720">
          <p15:clr>
            <a:srgbClr val="E46962"/>
          </p15:clr>
        </p15:guide>
        <p15:guide id="3" orient="horz" pos="2827">
          <p15:clr>
            <a:srgbClr val="E46962"/>
          </p15:clr>
        </p15:guide>
      </p15:sldGuideLst>
    </p:ext>
  </p:extLst>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ull Quote">
  <p:cSld name="CUSTOM_11">
    <p:spTree>
      <p:nvGrpSpPr>
        <p:cNvPr id="268" name="Shape 268"/>
        <p:cNvGrpSpPr/>
        <p:nvPr/>
      </p:nvGrpSpPr>
      <p:grpSpPr>
        <a:xfrm>
          <a:off x="0" y="0"/>
          <a:ext cx="0" cy="0"/>
          <a:chOff x="0" y="0"/>
          <a:chExt cx="0" cy="0"/>
        </a:xfrm>
      </p:grpSpPr>
      <p:pic>
        <p:nvPicPr>
          <p:cNvPr descr="Abstract background." id="269" name="Google Shape;269;p35"/>
          <p:cNvPicPr preferRelativeResize="0"/>
          <p:nvPr/>
        </p:nvPicPr>
        <p:blipFill>
          <a:blip r:embed="rId2">
            <a:alphaModFix amt="70000"/>
          </a:blip>
          <a:stretch>
            <a:fillRect/>
          </a:stretch>
        </p:blipFill>
        <p:spPr>
          <a:xfrm>
            <a:off x="0" y="1"/>
            <a:ext cx="9144000" cy="5143500"/>
          </a:xfrm>
          <a:prstGeom prst="rect">
            <a:avLst/>
          </a:prstGeom>
          <a:noFill/>
          <a:ln>
            <a:noFill/>
          </a:ln>
        </p:spPr>
      </p:pic>
      <p:sp>
        <p:nvSpPr>
          <p:cNvPr id="270" name="Google Shape;270;p35"/>
          <p:cNvSpPr txBox="1"/>
          <p:nvPr>
            <p:ph idx="1" type="subTitle"/>
          </p:nvPr>
        </p:nvSpPr>
        <p:spPr>
          <a:xfrm>
            <a:off x="126525" y="95069"/>
            <a:ext cx="3673800" cy="3105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800"/>
              <a:buFont typeface="Work Sans"/>
              <a:buNone/>
              <a:defRPr>
                <a:latin typeface="Work Sans"/>
                <a:ea typeface="Work Sans"/>
                <a:cs typeface="Work Sans"/>
                <a:sym typeface="Work Sans"/>
              </a:defRPr>
            </a:lvl1pPr>
            <a:lvl2pPr lvl="1">
              <a:spcBef>
                <a:spcPts val="0"/>
              </a:spcBef>
              <a:spcAft>
                <a:spcPts val="0"/>
              </a:spcAft>
              <a:buClr>
                <a:schemeClr val="lt1"/>
              </a:buClr>
              <a:buSzPts val="800"/>
              <a:buFont typeface="Work Sans"/>
              <a:buNone/>
              <a:defRPr sz="800">
                <a:solidFill>
                  <a:schemeClr val="lt1"/>
                </a:solidFill>
              </a:defRPr>
            </a:lvl2pPr>
            <a:lvl3pPr lvl="2">
              <a:spcBef>
                <a:spcPts val="0"/>
              </a:spcBef>
              <a:spcAft>
                <a:spcPts val="0"/>
              </a:spcAft>
              <a:buClr>
                <a:schemeClr val="lt1"/>
              </a:buClr>
              <a:buSzPts val="800"/>
              <a:buFont typeface="Work Sans"/>
              <a:buNone/>
              <a:defRPr sz="800">
                <a:solidFill>
                  <a:schemeClr val="lt1"/>
                </a:solidFill>
              </a:defRPr>
            </a:lvl3pPr>
            <a:lvl4pPr lvl="3">
              <a:spcBef>
                <a:spcPts val="0"/>
              </a:spcBef>
              <a:spcAft>
                <a:spcPts val="0"/>
              </a:spcAft>
              <a:buClr>
                <a:schemeClr val="lt1"/>
              </a:buClr>
              <a:buSzPts val="800"/>
              <a:buFont typeface="Work Sans"/>
              <a:buNone/>
              <a:defRPr sz="800">
                <a:solidFill>
                  <a:schemeClr val="lt1"/>
                </a:solidFill>
              </a:defRPr>
            </a:lvl4pPr>
            <a:lvl5pPr lvl="4">
              <a:spcBef>
                <a:spcPts val="0"/>
              </a:spcBef>
              <a:spcAft>
                <a:spcPts val="0"/>
              </a:spcAft>
              <a:buClr>
                <a:schemeClr val="lt1"/>
              </a:buClr>
              <a:buSzPts val="800"/>
              <a:buFont typeface="Work Sans"/>
              <a:buNone/>
              <a:defRPr sz="800">
                <a:solidFill>
                  <a:schemeClr val="lt1"/>
                </a:solidFill>
              </a:defRPr>
            </a:lvl5pPr>
            <a:lvl6pPr lvl="5">
              <a:spcBef>
                <a:spcPts val="0"/>
              </a:spcBef>
              <a:spcAft>
                <a:spcPts val="0"/>
              </a:spcAft>
              <a:buClr>
                <a:schemeClr val="lt1"/>
              </a:buClr>
              <a:buSzPts val="800"/>
              <a:buFont typeface="Work Sans"/>
              <a:buNone/>
              <a:defRPr sz="800">
                <a:solidFill>
                  <a:schemeClr val="lt1"/>
                </a:solidFill>
              </a:defRPr>
            </a:lvl6pPr>
            <a:lvl7pPr lvl="6">
              <a:spcBef>
                <a:spcPts val="0"/>
              </a:spcBef>
              <a:spcAft>
                <a:spcPts val="0"/>
              </a:spcAft>
              <a:buClr>
                <a:schemeClr val="lt1"/>
              </a:buClr>
              <a:buSzPts val="800"/>
              <a:buFont typeface="Work Sans"/>
              <a:buNone/>
              <a:defRPr sz="800">
                <a:solidFill>
                  <a:schemeClr val="lt1"/>
                </a:solidFill>
              </a:defRPr>
            </a:lvl7pPr>
            <a:lvl8pPr lvl="7">
              <a:spcBef>
                <a:spcPts val="0"/>
              </a:spcBef>
              <a:spcAft>
                <a:spcPts val="0"/>
              </a:spcAft>
              <a:buClr>
                <a:schemeClr val="lt1"/>
              </a:buClr>
              <a:buSzPts val="800"/>
              <a:buFont typeface="Work Sans"/>
              <a:buNone/>
              <a:defRPr sz="800">
                <a:solidFill>
                  <a:schemeClr val="lt1"/>
                </a:solidFill>
              </a:defRPr>
            </a:lvl8pPr>
            <a:lvl9pPr lvl="8">
              <a:spcBef>
                <a:spcPts val="0"/>
              </a:spcBef>
              <a:spcAft>
                <a:spcPts val="0"/>
              </a:spcAft>
              <a:buClr>
                <a:schemeClr val="lt1"/>
              </a:buClr>
              <a:buSzPts val="800"/>
              <a:buFont typeface="Work Sans"/>
              <a:buNone/>
              <a:defRPr sz="800">
                <a:solidFill>
                  <a:schemeClr val="lt1"/>
                </a:solidFill>
              </a:defRPr>
            </a:lvl9pPr>
          </a:lstStyle>
          <a:p/>
        </p:txBody>
      </p:sp>
      <p:sp>
        <p:nvSpPr>
          <p:cNvPr id="271" name="Google Shape;271;p35"/>
          <p:cNvSpPr txBox="1"/>
          <p:nvPr>
            <p:ph idx="12" type="sldNum"/>
          </p:nvPr>
        </p:nvSpPr>
        <p:spPr>
          <a:xfrm>
            <a:off x="8464825" y="88851"/>
            <a:ext cx="548700" cy="310500"/>
          </a:xfrm>
          <a:prstGeom prst="rect">
            <a:avLst/>
          </a:prstGeom>
        </p:spPr>
        <p:txBody>
          <a:bodyPr anchorCtr="0" anchor="t" bIns="91425" lIns="91425" spcFirstLastPara="1" rIns="91425" wrap="square" tIns="91425">
            <a:noAutofit/>
          </a:bodyPr>
          <a:lstStyle>
            <a:lvl1pPr lvl="0" rtl="0">
              <a:buNone/>
              <a:defRPr sz="800">
                <a:solidFill>
                  <a:schemeClr val="lt1"/>
                </a:solidFill>
              </a:defRPr>
            </a:lvl1pPr>
            <a:lvl2pPr lvl="1" rtl="0">
              <a:buNone/>
              <a:defRPr sz="800">
                <a:solidFill>
                  <a:schemeClr val="lt1"/>
                </a:solidFill>
              </a:defRPr>
            </a:lvl2pPr>
            <a:lvl3pPr lvl="2" rtl="0">
              <a:buNone/>
              <a:defRPr sz="800">
                <a:solidFill>
                  <a:schemeClr val="lt1"/>
                </a:solidFill>
              </a:defRPr>
            </a:lvl3pPr>
            <a:lvl4pPr lvl="3" rtl="0">
              <a:buNone/>
              <a:defRPr sz="800">
                <a:solidFill>
                  <a:schemeClr val="lt1"/>
                </a:solidFill>
              </a:defRPr>
            </a:lvl4pPr>
            <a:lvl5pPr lvl="4" rtl="0">
              <a:buNone/>
              <a:defRPr sz="800">
                <a:solidFill>
                  <a:schemeClr val="lt1"/>
                </a:solidFill>
              </a:defRPr>
            </a:lvl5pPr>
            <a:lvl6pPr lvl="5" rtl="0">
              <a:buNone/>
              <a:defRPr sz="800">
                <a:solidFill>
                  <a:schemeClr val="lt1"/>
                </a:solidFill>
              </a:defRPr>
            </a:lvl6pPr>
            <a:lvl7pPr lvl="6" rtl="0">
              <a:buNone/>
              <a:defRPr sz="800">
                <a:solidFill>
                  <a:schemeClr val="lt1"/>
                </a:solidFill>
              </a:defRPr>
            </a:lvl7pPr>
            <a:lvl8pPr lvl="7" rtl="0">
              <a:buNone/>
              <a:defRPr sz="800">
                <a:solidFill>
                  <a:schemeClr val="lt1"/>
                </a:solidFill>
              </a:defRPr>
            </a:lvl8pPr>
            <a:lvl9pPr lvl="8" rtl="0">
              <a:buNone/>
              <a:defRPr sz="800">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
        <p:nvSpPr>
          <p:cNvPr id="272" name="Google Shape;272;p35"/>
          <p:cNvSpPr txBox="1"/>
          <p:nvPr>
            <p:ph idx="2" type="body"/>
          </p:nvPr>
        </p:nvSpPr>
        <p:spPr>
          <a:xfrm>
            <a:off x="224364" y="1021700"/>
            <a:ext cx="7739700" cy="3244800"/>
          </a:xfrm>
          <a:prstGeom prst="rect">
            <a:avLst/>
          </a:prstGeom>
        </p:spPr>
        <p:txBody>
          <a:bodyPr anchorCtr="0" anchor="ctr" bIns="91425" lIns="91425" spcFirstLastPara="1" rIns="91425" wrap="square" tIns="91425">
            <a:noAutofit/>
          </a:bodyPr>
          <a:lstStyle>
            <a:lvl1pPr indent="-457200" lvl="0" marL="457200">
              <a:spcBef>
                <a:spcPts val="0"/>
              </a:spcBef>
              <a:spcAft>
                <a:spcPts val="0"/>
              </a:spcAft>
              <a:buClr>
                <a:schemeClr val="lt1"/>
              </a:buClr>
              <a:buSzPts val="3600"/>
              <a:buChar char="●"/>
              <a:defRPr sz="3600"/>
            </a:lvl1pPr>
            <a:lvl2pPr indent="-457200" lvl="1" marL="914400">
              <a:spcBef>
                <a:spcPts val="0"/>
              </a:spcBef>
              <a:spcAft>
                <a:spcPts val="0"/>
              </a:spcAft>
              <a:buClr>
                <a:schemeClr val="lt1"/>
              </a:buClr>
              <a:buSzPts val="3600"/>
              <a:buChar char="○"/>
              <a:defRPr sz="3600"/>
            </a:lvl2pPr>
            <a:lvl3pPr indent="-457200" lvl="2" marL="1371600">
              <a:spcBef>
                <a:spcPts val="0"/>
              </a:spcBef>
              <a:spcAft>
                <a:spcPts val="0"/>
              </a:spcAft>
              <a:buClr>
                <a:schemeClr val="lt1"/>
              </a:buClr>
              <a:buSzPts val="3600"/>
              <a:buChar char="■"/>
              <a:defRPr sz="3600"/>
            </a:lvl3pPr>
            <a:lvl4pPr indent="-457200" lvl="3" marL="1828800">
              <a:spcBef>
                <a:spcPts val="0"/>
              </a:spcBef>
              <a:spcAft>
                <a:spcPts val="0"/>
              </a:spcAft>
              <a:buClr>
                <a:schemeClr val="lt1"/>
              </a:buClr>
              <a:buSzPts val="3600"/>
              <a:buChar char="●"/>
              <a:defRPr sz="3600"/>
            </a:lvl4pPr>
            <a:lvl5pPr indent="-457200" lvl="4" marL="2286000">
              <a:spcBef>
                <a:spcPts val="0"/>
              </a:spcBef>
              <a:spcAft>
                <a:spcPts val="0"/>
              </a:spcAft>
              <a:buClr>
                <a:schemeClr val="lt1"/>
              </a:buClr>
              <a:buSzPts val="3600"/>
              <a:buChar char="○"/>
              <a:defRPr sz="3600"/>
            </a:lvl5pPr>
            <a:lvl6pPr indent="-457200" lvl="5" marL="2743200">
              <a:spcBef>
                <a:spcPts val="0"/>
              </a:spcBef>
              <a:spcAft>
                <a:spcPts val="0"/>
              </a:spcAft>
              <a:buClr>
                <a:schemeClr val="lt1"/>
              </a:buClr>
              <a:buSzPts val="3600"/>
              <a:buChar char="■"/>
              <a:defRPr sz="3600"/>
            </a:lvl6pPr>
            <a:lvl7pPr indent="-457200" lvl="6" marL="3200400">
              <a:spcBef>
                <a:spcPts val="0"/>
              </a:spcBef>
              <a:spcAft>
                <a:spcPts val="0"/>
              </a:spcAft>
              <a:buClr>
                <a:schemeClr val="lt1"/>
              </a:buClr>
              <a:buSzPts val="3600"/>
              <a:buChar char="●"/>
              <a:defRPr sz="3600"/>
            </a:lvl7pPr>
            <a:lvl8pPr indent="-457200" lvl="7" marL="3657600">
              <a:spcBef>
                <a:spcPts val="0"/>
              </a:spcBef>
              <a:spcAft>
                <a:spcPts val="0"/>
              </a:spcAft>
              <a:buClr>
                <a:schemeClr val="lt1"/>
              </a:buClr>
              <a:buSzPts val="3600"/>
              <a:buChar char="○"/>
              <a:defRPr sz="3600"/>
            </a:lvl8pPr>
            <a:lvl9pPr indent="-457200" lvl="8" marL="4114800">
              <a:spcBef>
                <a:spcPts val="0"/>
              </a:spcBef>
              <a:spcAft>
                <a:spcPts val="0"/>
              </a:spcAft>
              <a:buClr>
                <a:schemeClr val="lt1"/>
              </a:buClr>
              <a:buSzPts val="3600"/>
              <a:buChar char="■"/>
              <a:defRPr sz="3600"/>
            </a:lvl9pPr>
          </a:lstStyle>
          <a:p/>
        </p:txBody>
      </p:sp>
      <p:sp>
        <p:nvSpPr>
          <p:cNvPr id="273" name="Google Shape;273;p35"/>
          <p:cNvSpPr txBox="1"/>
          <p:nvPr/>
        </p:nvSpPr>
        <p:spPr>
          <a:xfrm>
            <a:off x="234386" y="399350"/>
            <a:ext cx="3501900" cy="923400"/>
          </a:xfrm>
          <a:prstGeom prst="rect">
            <a:avLst/>
          </a:prstGeom>
          <a:noFill/>
          <a:ln>
            <a:noFill/>
          </a:ln>
        </p:spPr>
        <p:txBody>
          <a:bodyPr anchorCtr="0" anchor="ctr" bIns="91425" lIns="91425" spcFirstLastPara="1" rIns="91425" wrap="square" tIns="91425">
            <a:spAutoFit/>
          </a:bodyPr>
          <a:lstStyle/>
          <a:p>
            <a:pPr indent="0" lvl="0" marL="0" rtl="0" algn="l">
              <a:spcBef>
                <a:spcPts val="0"/>
              </a:spcBef>
              <a:spcAft>
                <a:spcPts val="0"/>
              </a:spcAft>
              <a:buNone/>
            </a:pPr>
            <a:r>
              <a:rPr b="1" lang="en" sz="4800">
                <a:solidFill>
                  <a:schemeClr val="lt1"/>
                </a:solidFill>
                <a:latin typeface="Familjen Grotesk"/>
                <a:ea typeface="Familjen Grotesk"/>
                <a:cs typeface="Familjen Grotesk"/>
                <a:sym typeface="Familjen Grotesk"/>
              </a:rPr>
              <a:t>“</a:t>
            </a:r>
            <a:endParaRPr sz="4800">
              <a:solidFill>
                <a:schemeClr val="lt1"/>
              </a:solidFill>
              <a:latin typeface="Familjen Grotesk"/>
              <a:ea typeface="Familjen Grotesk"/>
              <a:cs typeface="Familjen Grotesk"/>
              <a:sym typeface="Familjen Grotesk"/>
            </a:endParaRPr>
          </a:p>
        </p:txBody>
      </p:sp>
      <p:sp>
        <p:nvSpPr>
          <p:cNvPr id="274" name="Google Shape;274;p35"/>
          <p:cNvSpPr txBox="1"/>
          <p:nvPr/>
        </p:nvSpPr>
        <p:spPr>
          <a:xfrm>
            <a:off x="3821975" y="98779"/>
            <a:ext cx="42654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solidFill>
                  <a:schemeClr val="lt1"/>
                </a:solidFill>
                <a:latin typeface="Work Sans"/>
                <a:ea typeface="Work Sans"/>
                <a:cs typeface="Work Sans"/>
                <a:sym typeface="Work Sans"/>
              </a:rPr>
              <a:t>PRESENTATION NAME</a:t>
            </a:r>
            <a:endParaRPr sz="800">
              <a:solidFill>
                <a:schemeClr val="lt1"/>
              </a:solidFill>
              <a:latin typeface="Work Sans"/>
              <a:ea typeface="Work Sans"/>
              <a:cs typeface="Work Sans"/>
              <a:sym typeface="Work Sans"/>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ockups Phone + Tablet">
  <p:cSld name="CUSTOM_12">
    <p:spTree>
      <p:nvGrpSpPr>
        <p:cNvPr id="275" name="Shape 275"/>
        <p:cNvGrpSpPr/>
        <p:nvPr/>
      </p:nvGrpSpPr>
      <p:grpSpPr>
        <a:xfrm>
          <a:off x="0" y="0"/>
          <a:ext cx="0" cy="0"/>
          <a:chOff x="0" y="0"/>
          <a:chExt cx="0" cy="0"/>
        </a:xfrm>
      </p:grpSpPr>
      <p:pic>
        <p:nvPicPr>
          <p:cNvPr descr="Abstract background." id="276" name="Google Shape;276;p36"/>
          <p:cNvPicPr preferRelativeResize="0"/>
          <p:nvPr/>
        </p:nvPicPr>
        <p:blipFill>
          <a:blip r:embed="rId2">
            <a:alphaModFix amt="85000"/>
          </a:blip>
          <a:stretch>
            <a:fillRect/>
          </a:stretch>
        </p:blipFill>
        <p:spPr>
          <a:xfrm rot="10800000">
            <a:off x="0" y="0"/>
            <a:ext cx="9144000" cy="5143500"/>
          </a:xfrm>
          <a:prstGeom prst="rect">
            <a:avLst/>
          </a:prstGeom>
          <a:noFill/>
          <a:ln>
            <a:noFill/>
          </a:ln>
        </p:spPr>
      </p:pic>
      <p:sp>
        <p:nvSpPr>
          <p:cNvPr id="277" name="Google Shape;277;p3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278" name="Google Shape;278;p36"/>
          <p:cNvSpPr/>
          <p:nvPr>
            <p:ph idx="2" type="pic"/>
          </p:nvPr>
        </p:nvSpPr>
        <p:spPr>
          <a:xfrm>
            <a:off x="1109863" y="867000"/>
            <a:ext cx="1614000" cy="3409500"/>
          </a:xfrm>
          <a:prstGeom prst="roundRect">
            <a:avLst>
              <a:gd fmla="val 8265" name="adj"/>
            </a:avLst>
          </a:prstGeom>
          <a:noFill/>
          <a:ln cap="flat" cmpd="sng" w="38100">
            <a:solidFill>
              <a:schemeClr val="lt1"/>
            </a:solidFill>
            <a:prstDash val="solid"/>
            <a:round/>
            <a:headEnd len="sm" w="sm" type="none"/>
            <a:tailEnd len="sm" w="sm" type="none"/>
          </a:ln>
        </p:spPr>
      </p:sp>
      <p:sp>
        <p:nvSpPr>
          <p:cNvPr id="279" name="Google Shape;279;p36"/>
          <p:cNvSpPr/>
          <p:nvPr>
            <p:ph idx="3" type="pic"/>
          </p:nvPr>
        </p:nvSpPr>
        <p:spPr>
          <a:xfrm>
            <a:off x="3502638" y="866550"/>
            <a:ext cx="4531500" cy="3409500"/>
          </a:xfrm>
          <a:prstGeom prst="roundRect">
            <a:avLst>
              <a:gd fmla="val 4099" name="adj"/>
            </a:avLst>
          </a:prstGeom>
          <a:noFill/>
          <a:ln cap="flat" cmpd="sng" w="38100">
            <a:solidFill>
              <a:schemeClr val="lt1"/>
            </a:solidFill>
            <a:prstDash val="solid"/>
            <a:round/>
            <a:headEnd len="sm" w="sm" type="none"/>
            <a:tailEnd len="sm" w="sm" type="none"/>
          </a:ln>
        </p:spPr>
      </p:sp>
      <p:sp>
        <p:nvSpPr>
          <p:cNvPr id="280" name="Google Shape;280;p36"/>
          <p:cNvSpPr txBox="1"/>
          <p:nvPr>
            <p:ph idx="1" type="subTitle"/>
          </p:nvPr>
        </p:nvSpPr>
        <p:spPr>
          <a:xfrm>
            <a:off x="126525" y="95069"/>
            <a:ext cx="3673800" cy="3105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800"/>
              <a:buFont typeface="Work Sans"/>
              <a:buNone/>
              <a:defRPr>
                <a:latin typeface="Work Sans"/>
                <a:ea typeface="Work Sans"/>
                <a:cs typeface="Work Sans"/>
                <a:sym typeface="Work Sans"/>
              </a:defRPr>
            </a:lvl1pPr>
            <a:lvl2pPr lvl="1">
              <a:spcBef>
                <a:spcPts val="0"/>
              </a:spcBef>
              <a:spcAft>
                <a:spcPts val="0"/>
              </a:spcAft>
              <a:buClr>
                <a:schemeClr val="lt1"/>
              </a:buClr>
              <a:buSzPts val="800"/>
              <a:buFont typeface="Work Sans"/>
              <a:buNone/>
              <a:defRPr sz="800">
                <a:solidFill>
                  <a:schemeClr val="lt1"/>
                </a:solidFill>
              </a:defRPr>
            </a:lvl2pPr>
            <a:lvl3pPr lvl="2">
              <a:spcBef>
                <a:spcPts val="0"/>
              </a:spcBef>
              <a:spcAft>
                <a:spcPts val="0"/>
              </a:spcAft>
              <a:buClr>
                <a:schemeClr val="lt1"/>
              </a:buClr>
              <a:buSzPts val="800"/>
              <a:buFont typeface="Work Sans"/>
              <a:buNone/>
              <a:defRPr sz="800">
                <a:solidFill>
                  <a:schemeClr val="lt1"/>
                </a:solidFill>
              </a:defRPr>
            </a:lvl3pPr>
            <a:lvl4pPr lvl="3">
              <a:spcBef>
                <a:spcPts val="0"/>
              </a:spcBef>
              <a:spcAft>
                <a:spcPts val="0"/>
              </a:spcAft>
              <a:buClr>
                <a:schemeClr val="lt1"/>
              </a:buClr>
              <a:buSzPts val="800"/>
              <a:buFont typeface="Work Sans"/>
              <a:buNone/>
              <a:defRPr sz="800">
                <a:solidFill>
                  <a:schemeClr val="lt1"/>
                </a:solidFill>
              </a:defRPr>
            </a:lvl4pPr>
            <a:lvl5pPr lvl="4">
              <a:spcBef>
                <a:spcPts val="0"/>
              </a:spcBef>
              <a:spcAft>
                <a:spcPts val="0"/>
              </a:spcAft>
              <a:buClr>
                <a:schemeClr val="lt1"/>
              </a:buClr>
              <a:buSzPts val="800"/>
              <a:buFont typeface="Work Sans"/>
              <a:buNone/>
              <a:defRPr sz="800">
                <a:solidFill>
                  <a:schemeClr val="lt1"/>
                </a:solidFill>
              </a:defRPr>
            </a:lvl5pPr>
            <a:lvl6pPr lvl="5">
              <a:spcBef>
                <a:spcPts val="0"/>
              </a:spcBef>
              <a:spcAft>
                <a:spcPts val="0"/>
              </a:spcAft>
              <a:buClr>
                <a:schemeClr val="lt1"/>
              </a:buClr>
              <a:buSzPts val="800"/>
              <a:buFont typeface="Work Sans"/>
              <a:buNone/>
              <a:defRPr sz="800">
                <a:solidFill>
                  <a:schemeClr val="lt1"/>
                </a:solidFill>
              </a:defRPr>
            </a:lvl6pPr>
            <a:lvl7pPr lvl="6">
              <a:spcBef>
                <a:spcPts val="0"/>
              </a:spcBef>
              <a:spcAft>
                <a:spcPts val="0"/>
              </a:spcAft>
              <a:buClr>
                <a:schemeClr val="lt1"/>
              </a:buClr>
              <a:buSzPts val="800"/>
              <a:buFont typeface="Work Sans"/>
              <a:buNone/>
              <a:defRPr sz="800">
                <a:solidFill>
                  <a:schemeClr val="lt1"/>
                </a:solidFill>
              </a:defRPr>
            </a:lvl7pPr>
            <a:lvl8pPr lvl="7">
              <a:spcBef>
                <a:spcPts val="0"/>
              </a:spcBef>
              <a:spcAft>
                <a:spcPts val="0"/>
              </a:spcAft>
              <a:buClr>
                <a:schemeClr val="lt1"/>
              </a:buClr>
              <a:buSzPts val="800"/>
              <a:buFont typeface="Work Sans"/>
              <a:buNone/>
              <a:defRPr sz="800">
                <a:solidFill>
                  <a:schemeClr val="lt1"/>
                </a:solidFill>
              </a:defRPr>
            </a:lvl8pPr>
            <a:lvl9pPr lvl="8">
              <a:spcBef>
                <a:spcPts val="0"/>
              </a:spcBef>
              <a:spcAft>
                <a:spcPts val="0"/>
              </a:spcAft>
              <a:buClr>
                <a:schemeClr val="lt1"/>
              </a:buClr>
              <a:buSzPts val="800"/>
              <a:buFont typeface="Work Sans"/>
              <a:buNone/>
              <a:defRPr sz="800">
                <a:solidFill>
                  <a:schemeClr val="lt1"/>
                </a:solidFill>
              </a:defRPr>
            </a:lvl9pPr>
          </a:lstStyle>
          <a:p/>
        </p:txBody>
      </p:sp>
      <p:sp>
        <p:nvSpPr>
          <p:cNvPr id="281" name="Google Shape;281;p36"/>
          <p:cNvSpPr txBox="1"/>
          <p:nvPr>
            <p:ph idx="4" type="sldNum"/>
          </p:nvPr>
        </p:nvSpPr>
        <p:spPr>
          <a:xfrm>
            <a:off x="8464825" y="88851"/>
            <a:ext cx="548700" cy="310500"/>
          </a:xfrm>
          <a:prstGeom prst="rect">
            <a:avLst/>
          </a:prstGeom>
        </p:spPr>
        <p:txBody>
          <a:bodyPr anchorCtr="0" anchor="t" bIns="91425" lIns="91425" spcFirstLastPara="1" rIns="91425" wrap="square" tIns="91425">
            <a:noAutofit/>
          </a:bodyPr>
          <a:lstStyle>
            <a:lvl1pPr lvl="0" rtl="0">
              <a:buNone/>
              <a:defRPr sz="800">
                <a:solidFill>
                  <a:schemeClr val="lt1"/>
                </a:solidFill>
              </a:defRPr>
            </a:lvl1pPr>
            <a:lvl2pPr lvl="1" rtl="0">
              <a:buNone/>
              <a:defRPr sz="800">
                <a:solidFill>
                  <a:schemeClr val="lt1"/>
                </a:solidFill>
              </a:defRPr>
            </a:lvl2pPr>
            <a:lvl3pPr lvl="2" rtl="0">
              <a:buNone/>
              <a:defRPr sz="800">
                <a:solidFill>
                  <a:schemeClr val="lt1"/>
                </a:solidFill>
              </a:defRPr>
            </a:lvl3pPr>
            <a:lvl4pPr lvl="3" rtl="0">
              <a:buNone/>
              <a:defRPr sz="800">
                <a:solidFill>
                  <a:schemeClr val="lt1"/>
                </a:solidFill>
              </a:defRPr>
            </a:lvl4pPr>
            <a:lvl5pPr lvl="4" rtl="0">
              <a:buNone/>
              <a:defRPr sz="800">
                <a:solidFill>
                  <a:schemeClr val="lt1"/>
                </a:solidFill>
              </a:defRPr>
            </a:lvl5pPr>
            <a:lvl6pPr lvl="5" rtl="0">
              <a:buNone/>
              <a:defRPr sz="800">
                <a:solidFill>
                  <a:schemeClr val="lt1"/>
                </a:solidFill>
              </a:defRPr>
            </a:lvl6pPr>
            <a:lvl7pPr lvl="6" rtl="0">
              <a:buNone/>
              <a:defRPr sz="800">
                <a:solidFill>
                  <a:schemeClr val="lt1"/>
                </a:solidFill>
              </a:defRPr>
            </a:lvl7pPr>
            <a:lvl8pPr lvl="7" rtl="0">
              <a:buNone/>
              <a:defRPr sz="800">
                <a:solidFill>
                  <a:schemeClr val="lt1"/>
                </a:solidFill>
              </a:defRPr>
            </a:lvl8pPr>
            <a:lvl9pPr lvl="8" rtl="0">
              <a:buNone/>
              <a:defRPr sz="800">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
        <p:nvSpPr>
          <p:cNvPr id="282" name="Google Shape;282;p36"/>
          <p:cNvSpPr txBox="1"/>
          <p:nvPr/>
        </p:nvSpPr>
        <p:spPr>
          <a:xfrm>
            <a:off x="3821975" y="98779"/>
            <a:ext cx="42654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solidFill>
                  <a:schemeClr val="lt1"/>
                </a:solidFill>
                <a:latin typeface="Work Sans"/>
                <a:ea typeface="Work Sans"/>
                <a:cs typeface="Work Sans"/>
                <a:sym typeface="Work Sans"/>
              </a:rPr>
              <a:t>PRESENTATION NAME</a:t>
            </a:r>
            <a:endParaRPr sz="800">
              <a:solidFill>
                <a:schemeClr val="lt1"/>
              </a:solidFill>
              <a:latin typeface="Work Sans"/>
              <a:ea typeface="Work Sans"/>
              <a:cs typeface="Work Sans"/>
              <a:sym typeface="Work Sans"/>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ockup 3 Phones">
  <p:cSld name="CUSTOM_12_1">
    <p:spTree>
      <p:nvGrpSpPr>
        <p:cNvPr id="283" name="Shape 283"/>
        <p:cNvGrpSpPr/>
        <p:nvPr/>
      </p:nvGrpSpPr>
      <p:grpSpPr>
        <a:xfrm>
          <a:off x="0" y="0"/>
          <a:ext cx="0" cy="0"/>
          <a:chOff x="0" y="0"/>
          <a:chExt cx="0" cy="0"/>
        </a:xfrm>
      </p:grpSpPr>
      <p:pic>
        <p:nvPicPr>
          <p:cNvPr descr="Abstract background." id="284" name="Google Shape;284;p37"/>
          <p:cNvPicPr preferRelativeResize="0"/>
          <p:nvPr/>
        </p:nvPicPr>
        <p:blipFill>
          <a:blip r:embed="rId2">
            <a:alphaModFix amt="85000"/>
          </a:blip>
          <a:stretch>
            <a:fillRect/>
          </a:stretch>
        </p:blipFill>
        <p:spPr>
          <a:xfrm rot="10800000">
            <a:off x="0" y="0"/>
            <a:ext cx="9144000" cy="5143500"/>
          </a:xfrm>
          <a:prstGeom prst="rect">
            <a:avLst/>
          </a:prstGeom>
          <a:noFill/>
          <a:ln>
            <a:noFill/>
          </a:ln>
        </p:spPr>
      </p:pic>
      <p:sp>
        <p:nvSpPr>
          <p:cNvPr id="285" name="Google Shape;285;p3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286" name="Google Shape;286;p37"/>
          <p:cNvSpPr/>
          <p:nvPr>
            <p:ph idx="2" type="pic"/>
          </p:nvPr>
        </p:nvSpPr>
        <p:spPr>
          <a:xfrm>
            <a:off x="1109863" y="867000"/>
            <a:ext cx="1614000" cy="3409500"/>
          </a:xfrm>
          <a:prstGeom prst="roundRect">
            <a:avLst>
              <a:gd fmla="val 8265" name="adj"/>
            </a:avLst>
          </a:prstGeom>
          <a:noFill/>
          <a:ln cap="flat" cmpd="sng" w="38100">
            <a:solidFill>
              <a:schemeClr val="lt1"/>
            </a:solidFill>
            <a:prstDash val="solid"/>
            <a:round/>
            <a:headEnd len="sm" w="sm" type="none"/>
            <a:tailEnd len="sm" w="sm" type="none"/>
          </a:ln>
        </p:spPr>
      </p:sp>
      <p:sp>
        <p:nvSpPr>
          <p:cNvPr id="287" name="Google Shape;287;p37"/>
          <p:cNvSpPr txBox="1"/>
          <p:nvPr>
            <p:ph idx="1" type="subTitle"/>
          </p:nvPr>
        </p:nvSpPr>
        <p:spPr>
          <a:xfrm>
            <a:off x="126525" y="95069"/>
            <a:ext cx="3673800" cy="3105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800"/>
              <a:buFont typeface="Work Sans"/>
              <a:buNone/>
              <a:defRPr>
                <a:latin typeface="Work Sans"/>
                <a:ea typeface="Work Sans"/>
                <a:cs typeface="Work Sans"/>
                <a:sym typeface="Work Sans"/>
              </a:defRPr>
            </a:lvl1pPr>
            <a:lvl2pPr lvl="1">
              <a:spcBef>
                <a:spcPts val="0"/>
              </a:spcBef>
              <a:spcAft>
                <a:spcPts val="0"/>
              </a:spcAft>
              <a:buClr>
                <a:schemeClr val="lt1"/>
              </a:buClr>
              <a:buSzPts val="800"/>
              <a:buFont typeface="Work Sans"/>
              <a:buNone/>
              <a:defRPr sz="800">
                <a:solidFill>
                  <a:schemeClr val="lt1"/>
                </a:solidFill>
              </a:defRPr>
            </a:lvl2pPr>
            <a:lvl3pPr lvl="2">
              <a:spcBef>
                <a:spcPts val="0"/>
              </a:spcBef>
              <a:spcAft>
                <a:spcPts val="0"/>
              </a:spcAft>
              <a:buClr>
                <a:schemeClr val="lt1"/>
              </a:buClr>
              <a:buSzPts val="800"/>
              <a:buFont typeface="Work Sans"/>
              <a:buNone/>
              <a:defRPr sz="800">
                <a:solidFill>
                  <a:schemeClr val="lt1"/>
                </a:solidFill>
              </a:defRPr>
            </a:lvl3pPr>
            <a:lvl4pPr lvl="3">
              <a:spcBef>
                <a:spcPts val="0"/>
              </a:spcBef>
              <a:spcAft>
                <a:spcPts val="0"/>
              </a:spcAft>
              <a:buClr>
                <a:schemeClr val="lt1"/>
              </a:buClr>
              <a:buSzPts val="800"/>
              <a:buFont typeface="Work Sans"/>
              <a:buNone/>
              <a:defRPr sz="800">
                <a:solidFill>
                  <a:schemeClr val="lt1"/>
                </a:solidFill>
              </a:defRPr>
            </a:lvl4pPr>
            <a:lvl5pPr lvl="4">
              <a:spcBef>
                <a:spcPts val="0"/>
              </a:spcBef>
              <a:spcAft>
                <a:spcPts val="0"/>
              </a:spcAft>
              <a:buClr>
                <a:schemeClr val="lt1"/>
              </a:buClr>
              <a:buSzPts val="800"/>
              <a:buFont typeface="Work Sans"/>
              <a:buNone/>
              <a:defRPr sz="800">
                <a:solidFill>
                  <a:schemeClr val="lt1"/>
                </a:solidFill>
              </a:defRPr>
            </a:lvl5pPr>
            <a:lvl6pPr lvl="5">
              <a:spcBef>
                <a:spcPts val="0"/>
              </a:spcBef>
              <a:spcAft>
                <a:spcPts val="0"/>
              </a:spcAft>
              <a:buClr>
                <a:schemeClr val="lt1"/>
              </a:buClr>
              <a:buSzPts val="800"/>
              <a:buFont typeface="Work Sans"/>
              <a:buNone/>
              <a:defRPr sz="800">
                <a:solidFill>
                  <a:schemeClr val="lt1"/>
                </a:solidFill>
              </a:defRPr>
            </a:lvl6pPr>
            <a:lvl7pPr lvl="6">
              <a:spcBef>
                <a:spcPts val="0"/>
              </a:spcBef>
              <a:spcAft>
                <a:spcPts val="0"/>
              </a:spcAft>
              <a:buClr>
                <a:schemeClr val="lt1"/>
              </a:buClr>
              <a:buSzPts val="800"/>
              <a:buFont typeface="Work Sans"/>
              <a:buNone/>
              <a:defRPr sz="800">
                <a:solidFill>
                  <a:schemeClr val="lt1"/>
                </a:solidFill>
              </a:defRPr>
            </a:lvl7pPr>
            <a:lvl8pPr lvl="7">
              <a:spcBef>
                <a:spcPts val="0"/>
              </a:spcBef>
              <a:spcAft>
                <a:spcPts val="0"/>
              </a:spcAft>
              <a:buClr>
                <a:schemeClr val="lt1"/>
              </a:buClr>
              <a:buSzPts val="800"/>
              <a:buFont typeface="Work Sans"/>
              <a:buNone/>
              <a:defRPr sz="800">
                <a:solidFill>
                  <a:schemeClr val="lt1"/>
                </a:solidFill>
              </a:defRPr>
            </a:lvl8pPr>
            <a:lvl9pPr lvl="8">
              <a:spcBef>
                <a:spcPts val="0"/>
              </a:spcBef>
              <a:spcAft>
                <a:spcPts val="0"/>
              </a:spcAft>
              <a:buClr>
                <a:schemeClr val="lt1"/>
              </a:buClr>
              <a:buSzPts val="800"/>
              <a:buFont typeface="Work Sans"/>
              <a:buNone/>
              <a:defRPr sz="800">
                <a:solidFill>
                  <a:schemeClr val="lt1"/>
                </a:solidFill>
              </a:defRPr>
            </a:lvl9pPr>
          </a:lstStyle>
          <a:p/>
        </p:txBody>
      </p:sp>
      <p:sp>
        <p:nvSpPr>
          <p:cNvPr id="288" name="Google Shape;288;p37"/>
          <p:cNvSpPr txBox="1"/>
          <p:nvPr>
            <p:ph idx="3" type="sldNum"/>
          </p:nvPr>
        </p:nvSpPr>
        <p:spPr>
          <a:xfrm>
            <a:off x="8464825" y="88851"/>
            <a:ext cx="548700" cy="310500"/>
          </a:xfrm>
          <a:prstGeom prst="rect">
            <a:avLst/>
          </a:prstGeom>
        </p:spPr>
        <p:txBody>
          <a:bodyPr anchorCtr="0" anchor="t" bIns="91425" lIns="91425" spcFirstLastPara="1" rIns="91425" wrap="square" tIns="91425">
            <a:noAutofit/>
          </a:bodyPr>
          <a:lstStyle>
            <a:lvl1pPr lvl="0" rtl="0">
              <a:buNone/>
              <a:defRPr sz="800">
                <a:solidFill>
                  <a:schemeClr val="lt1"/>
                </a:solidFill>
              </a:defRPr>
            </a:lvl1pPr>
            <a:lvl2pPr lvl="1" rtl="0">
              <a:buNone/>
              <a:defRPr sz="800">
                <a:solidFill>
                  <a:schemeClr val="lt1"/>
                </a:solidFill>
              </a:defRPr>
            </a:lvl2pPr>
            <a:lvl3pPr lvl="2" rtl="0">
              <a:buNone/>
              <a:defRPr sz="800">
                <a:solidFill>
                  <a:schemeClr val="lt1"/>
                </a:solidFill>
              </a:defRPr>
            </a:lvl3pPr>
            <a:lvl4pPr lvl="3" rtl="0">
              <a:buNone/>
              <a:defRPr sz="800">
                <a:solidFill>
                  <a:schemeClr val="lt1"/>
                </a:solidFill>
              </a:defRPr>
            </a:lvl4pPr>
            <a:lvl5pPr lvl="4" rtl="0">
              <a:buNone/>
              <a:defRPr sz="800">
                <a:solidFill>
                  <a:schemeClr val="lt1"/>
                </a:solidFill>
              </a:defRPr>
            </a:lvl5pPr>
            <a:lvl6pPr lvl="5" rtl="0">
              <a:buNone/>
              <a:defRPr sz="800">
                <a:solidFill>
                  <a:schemeClr val="lt1"/>
                </a:solidFill>
              </a:defRPr>
            </a:lvl6pPr>
            <a:lvl7pPr lvl="6" rtl="0">
              <a:buNone/>
              <a:defRPr sz="800">
                <a:solidFill>
                  <a:schemeClr val="lt1"/>
                </a:solidFill>
              </a:defRPr>
            </a:lvl7pPr>
            <a:lvl8pPr lvl="7" rtl="0">
              <a:buNone/>
              <a:defRPr sz="800">
                <a:solidFill>
                  <a:schemeClr val="lt1"/>
                </a:solidFill>
              </a:defRPr>
            </a:lvl8pPr>
            <a:lvl9pPr lvl="8" rtl="0">
              <a:buNone/>
              <a:defRPr sz="800">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
        <p:nvSpPr>
          <p:cNvPr id="289" name="Google Shape;289;p37"/>
          <p:cNvSpPr txBox="1"/>
          <p:nvPr/>
        </p:nvSpPr>
        <p:spPr>
          <a:xfrm>
            <a:off x="3821975" y="98779"/>
            <a:ext cx="42654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solidFill>
                  <a:schemeClr val="lt1"/>
                </a:solidFill>
                <a:latin typeface="Work Sans"/>
                <a:ea typeface="Work Sans"/>
                <a:cs typeface="Work Sans"/>
                <a:sym typeface="Work Sans"/>
              </a:rPr>
              <a:t>PRESENTATION NAME</a:t>
            </a:r>
            <a:endParaRPr sz="800">
              <a:solidFill>
                <a:schemeClr val="lt1"/>
              </a:solidFill>
              <a:latin typeface="Work Sans"/>
              <a:ea typeface="Work Sans"/>
              <a:cs typeface="Work Sans"/>
              <a:sym typeface="Work Sans"/>
            </a:endParaRPr>
          </a:p>
        </p:txBody>
      </p:sp>
      <p:sp>
        <p:nvSpPr>
          <p:cNvPr id="290" name="Google Shape;290;p37"/>
          <p:cNvSpPr/>
          <p:nvPr>
            <p:ph idx="4" type="pic"/>
          </p:nvPr>
        </p:nvSpPr>
        <p:spPr>
          <a:xfrm>
            <a:off x="3764988" y="867000"/>
            <a:ext cx="1614000" cy="3409500"/>
          </a:xfrm>
          <a:prstGeom prst="roundRect">
            <a:avLst>
              <a:gd fmla="val 8265" name="adj"/>
            </a:avLst>
          </a:prstGeom>
          <a:noFill/>
          <a:ln cap="flat" cmpd="sng" w="38100">
            <a:solidFill>
              <a:schemeClr val="lt1"/>
            </a:solidFill>
            <a:prstDash val="solid"/>
            <a:round/>
            <a:headEnd len="sm" w="sm" type="none"/>
            <a:tailEnd len="sm" w="sm" type="none"/>
          </a:ln>
        </p:spPr>
      </p:sp>
      <p:sp>
        <p:nvSpPr>
          <p:cNvPr id="291" name="Google Shape;291;p37"/>
          <p:cNvSpPr/>
          <p:nvPr>
            <p:ph idx="5" type="pic"/>
          </p:nvPr>
        </p:nvSpPr>
        <p:spPr>
          <a:xfrm>
            <a:off x="6420113" y="867000"/>
            <a:ext cx="1614000" cy="3409500"/>
          </a:xfrm>
          <a:prstGeom prst="roundRect">
            <a:avLst>
              <a:gd fmla="val 8265" name="adj"/>
            </a:avLst>
          </a:prstGeom>
          <a:noFill/>
          <a:ln cap="flat" cmpd="sng" w="38100">
            <a:solidFill>
              <a:schemeClr val="lt1"/>
            </a:solidFill>
            <a:prstDash val="solid"/>
            <a:round/>
            <a:headEnd len="sm" w="sm" type="none"/>
            <a:tailEnd len="sm" w="sm" type="none"/>
          </a:ln>
        </p:spPr>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ockup Phone + Desktop">
  <p:cSld name="CUSTOM_13">
    <p:spTree>
      <p:nvGrpSpPr>
        <p:cNvPr id="292" name="Shape 292"/>
        <p:cNvGrpSpPr/>
        <p:nvPr/>
      </p:nvGrpSpPr>
      <p:grpSpPr>
        <a:xfrm>
          <a:off x="0" y="0"/>
          <a:ext cx="0" cy="0"/>
          <a:chOff x="0" y="0"/>
          <a:chExt cx="0" cy="0"/>
        </a:xfrm>
      </p:grpSpPr>
      <p:pic>
        <p:nvPicPr>
          <p:cNvPr descr="Abstract background." id="293" name="Google Shape;293;p38"/>
          <p:cNvPicPr preferRelativeResize="0"/>
          <p:nvPr/>
        </p:nvPicPr>
        <p:blipFill>
          <a:blip r:embed="rId2">
            <a:alphaModFix amt="85000"/>
          </a:blip>
          <a:stretch>
            <a:fillRect/>
          </a:stretch>
        </p:blipFill>
        <p:spPr>
          <a:xfrm rot="10800000">
            <a:off x="0" y="0"/>
            <a:ext cx="9144000" cy="5143500"/>
          </a:xfrm>
          <a:prstGeom prst="rect">
            <a:avLst/>
          </a:prstGeom>
          <a:noFill/>
          <a:ln>
            <a:noFill/>
          </a:ln>
        </p:spPr>
      </p:pic>
      <p:sp>
        <p:nvSpPr>
          <p:cNvPr id="294" name="Google Shape;294;p3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295" name="Google Shape;295;p38"/>
          <p:cNvSpPr/>
          <p:nvPr/>
        </p:nvSpPr>
        <p:spPr>
          <a:xfrm>
            <a:off x="5187043" y="3541650"/>
            <a:ext cx="1091100" cy="734700"/>
          </a:xfrm>
          <a:prstGeom prst="rect">
            <a:avLst/>
          </a:prstGeom>
          <a:solidFill>
            <a:schemeClr val="lt1"/>
          </a:solidFill>
          <a:ln cap="flat" cmpd="sng" w="381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38"/>
          <p:cNvSpPr/>
          <p:nvPr>
            <p:ph idx="2" type="pic"/>
          </p:nvPr>
        </p:nvSpPr>
        <p:spPr>
          <a:xfrm>
            <a:off x="3417343" y="934850"/>
            <a:ext cx="4630500" cy="2606700"/>
          </a:xfrm>
          <a:prstGeom prst="roundRect">
            <a:avLst>
              <a:gd fmla="val 1120" name="adj"/>
            </a:avLst>
          </a:prstGeom>
          <a:noFill/>
          <a:ln cap="flat" cmpd="sng" w="38100">
            <a:solidFill>
              <a:schemeClr val="lt1"/>
            </a:solidFill>
            <a:prstDash val="solid"/>
            <a:round/>
            <a:headEnd len="sm" w="sm" type="none"/>
            <a:tailEnd len="sm" w="sm" type="none"/>
          </a:ln>
        </p:spPr>
      </p:sp>
      <p:sp>
        <p:nvSpPr>
          <p:cNvPr id="297" name="Google Shape;297;p38"/>
          <p:cNvSpPr txBox="1"/>
          <p:nvPr>
            <p:ph idx="1" type="subTitle"/>
          </p:nvPr>
        </p:nvSpPr>
        <p:spPr>
          <a:xfrm>
            <a:off x="126525" y="95069"/>
            <a:ext cx="3673800" cy="3105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800"/>
              <a:buFont typeface="Work Sans"/>
              <a:buNone/>
              <a:defRPr>
                <a:latin typeface="Work Sans"/>
                <a:ea typeface="Work Sans"/>
                <a:cs typeface="Work Sans"/>
                <a:sym typeface="Work Sans"/>
              </a:defRPr>
            </a:lvl1pPr>
            <a:lvl2pPr lvl="1">
              <a:spcBef>
                <a:spcPts val="0"/>
              </a:spcBef>
              <a:spcAft>
                <a:spcPts val="0"/>
              </a:spcAft>
              <a:buClr>
                <a:schemeClr val="lt1"/>
              </a:buClr>
              <a:buSzPts val="800"/>
              <a:buFont typeface="Work Sans"/>
              <a:buNone/>
              <a:defRPr sz="800">
                <a:solidFill>
                  <a:schemeClr val="lt1"/>
                </a:solidFill>
              </a:defRPr>
            </a:lvl2pPr>
            <a:lvl3pPr lvl="2">
              <a:spcBef>
                <a:spcPts val="0"/>
              </a:spcBef>
              <a:spcAft>
                <a:spcPts val="0"/>
              </a:spcAft>
              <a:buClr>
                <a:schemeClr val="lt1"/>
              </a:buClr>
              <a:buSzPts val="800"/>
              <a:buFont typeface="Work Sans"/>
              <a:buNone/>
              <a:defRPr sz="800">
                <a:solidFill>
                  <a:schemeClr val="lt1"/>
                </a:solidFill>
              </a:defRPr>
            </a:lvl3pPr>
            <a:lvl4pPr lvl="3">
              <a:spcBef>
                <a:spcPts val="0"/>
              </a:spcBef>
              <a:spcAft>
                <a:spcPts val="0"/>
              </a:spcAft>
              <a:buClr>
                <a:schemeClr val="lt1"/>
              </a:buClr>
              <a:buSzPts val="800"/>
              <a:buFont typeface="Work Sans"/>
              <a:buNone/>
              <a:defRPr sz="800">
                <a:solidFill>
                  <a:schemeClr val="lt1"/>
                </a:solidFill>
              </a:defRPr>
            </a:lvl4pPr>
            <a:lvl5pPr lvl="4">
              <a:spcBef>
                <a:spcPts val="0"/>
              </a:spcBef>
              <a:spcAft>
                <a:spcPts val="0"/>
              </a:spcAft>
              <a:buClr>
                <a:schemeClr val="lt1"/>
              </a:buClr>
              <a:buSzPts val="800"/>
              <a:buFont typeface="Work Sans"/>
              <a:buNone/>
              <a:defRPr sz="800">
                <a:solidFill>
                  <a:schemeClr val="lt1"/>
                </a:solidFill>
              </a:defRPr>
            </a:lvl5pPr>
            <a:lvl6pPr lvl="5">
              <a:spcBef>
                <a:spcPts val="0"/>
              </a:spcBef>
              <a:spcAft>
                <a:spcPts val="0"/>
              </a:spcAft>
              <a:buClr>
                <a:schemeClr val="lt1"/>
              </a:buClr>
              <a:buSzPts val="800"/>
              <a:buFont typeface="Work Sans"/>
              <a:buNone/>
              <a:defRPr sz="800">
                <a:solidFill>
                  <a:schemeClr val="lt1"/>
                </a:solidFill>
              </a:defRPr>
            </a:lvl6pPr>
            <a:lvl7pPr lvl="6">
              <a:spcBef>
                <a:spcPts val="0"/>
              </a:spcBef>
              <a:spcAft>
                <a:spcPts val="0"/>
              </a:spcAft>
              <a:buClr>
                <a:schemeClr val="lt1"/>
              </a:buClr>
              <a:buSzPts val="800"/>
              <a:buFont typeface="Work Sans"/>
              <a:buNone/>
              <a:defRPr sz="800">
                <a:solidFill>
                  <a:schemeClr val="lt1"/>
                </a:solidFill>
              </a:defRPr>
            </a:lvl7pPr>
            <a:lvl8pPr lvl="7">
              <a:spcBef>
                <a:spcPts val="0"/>
              </a:spcBef>
              <a:spcAft>
                <a:spcPts val="0"/>
              </a:spcAft>
              <a:buClr>
                <a:schemeClr val="lt1"/>
              </a:buClr>
              <a:buSzPts val="800"/>
              <a:buFont typeface="Work Sans"/>
              <a:buNone/>
              <a:defRPr sz="800">
                <a:solidFill>
                  <a:schemeClr val="lt1"/>
                </a:solidFill>
              </a:defRPr>
            </a:lvl8pPr>
            <a:lvl9pPr lvl="8">
              <a:spcBef>
                <a:spcPts val="0"/>
              </a:spcBef>
              <a:spcAft>
                <a:spcPts val="0"/>
              </a:spcAft>
              <a:buClr>
                <a:schemeClr val="lt1"/>
              </a:buClr>
              <a:buSzPts val="800"/>
              <a:buFont typeface="Work Sans"/>
              <a:buNone/>
              <a:defRPr sz="800">
                <a:solidFill>
                  <a:schemeClr val="lt1"/>
                </a:solidFill>
              </a:defRPr>
            </a:lvl9pPr>
          </a:lstStyle>
          <a:p/>
        </p:txBody>
      </p:sp>
      <p:sp>
        <p:nvSpPr>
          <p:cNvPr id="298" name="Google Shape;298;p38"/>
          <p:cNvSpPr txBox="1"/>
          <p:nvPr>
            <p:ph idx="3" type="sldNum"/>
          </p:nvPr>
        </p:nvSpPr>
        <p:spPr>
          <a:xfrm>
            <a:off x="8464825" y="88851"/>
            <a:ext cx="548700" cy="310500"/>
          </a:xfrm>
          <a:prstGeom prst="rect">
            <a:avLst/>
          </a:prstGeom>
        </p:spPr>
        <p:txBody>
          <a:bodyPr anchorCtr="0" anchor="t" bIns="91425" lIns="91425" spcFirstLastPara="1" rIns="91425" wrap="square" tIns="91425">
            <a:noAutofit/>
          </a:bodyPr>
          <a:lstStyle>
            <a:lvl1pPr lvl="0" rtl="0">
              <a:buNone/>
              <a:defRPr sz="800">
                <a:solidFill>
                  <a:schemeClr val="lt1"/>
                </a:solidFill>
              </a:defRPr>
            </a:lvl1pPr>
            <a:lvl2pPr lvl="1" rtl="0">
              <a:buNone/>
              <a:defRPr sz="800">
                <a:solidFill>
                  <a:schemeClr val="lt1"/>
                </a:solidFill>
              </a:defRPr>
            </a:lvl2pPr>
            <a:lvl3pPr lvl="2" rtl="0">
              <a:buNone/>
              <a:defRPr sz="800">
                <a:solidFill>
                  <a:schemeClr val="lt1"/>
                </a:solidFill>
              </a:defRPr>
            </a:lvl3pPr>
            <a:lvl4pPr lvl="3" rtl="0">
              <a:buNone/>
              <a:defRPr sz="800">
                <a:solidFill>
                  <a:schemeClr val="lt1"/>
                </a:solidFill>
              </a:defRPr>
            </a:lvl4pPr>
            <a:lvl5pPr lvl="4" rtl="0">
              <a:buNone/>
              <a:defRPr sz="800">
                <a:solidFill>
                  <a:schemeClr val="lt1"/>
                </a:solidFill>
              </a:defRPr>
            </a:lvl5pPr>
            <a:lvl6pPr lvl="5" rtl="0">
              <a:buNone/>
              <a:defRPr sz="800">
                <a:solidFill>
                  <a:schemeClr val="lt1"/>
                </a:solidFill>
              </a:defRPr>
            </a:lvl6pPr>
            <a:lvl7pPr lvl="6" rtl="0">
              <a:buNone/>
              <a:defRPr sz="800">
                <a:solidFill>
                  <a:schemeClr val="lt1"/>
                </a:solidFill>
              </a:defRPr>
            </a:lvl7pPr>
            <a:lvl8pPr lvl="7" rtl="0">
              <a:buNone/>
              <a:defRPr sz="800">
                <a:solidFill>
                  <a:schemeClr val="lt1"/>
                </a:solidFill>
              </a:defRPr>
            </a:lvl8pPr>
            <a:lvl9pPr lvl="8" rtl="0">
              <a:buNone/>
              <a:defRPr sz="800">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
        <p:nvSpPr>
          <p:cNvPr id="299" name="Google Shape;299;p38"/>
          <p:cNvSpPr txBox="1"/>
          <p:nvPr/>
        </p:nvSpPr>
        <p:spPr>
          <a:xfrm>
            <a:off x="3821975" y="98779"/>
            <a:ext cx="42654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solidFill>
                  <a:schemeClr val="lt1"/>
                </a:solidFill>
                <a:latin typeface="Work Sans"/>
                <a:ea typeface="Work Sans"/>
                <a:cs typeface="Work Sans"/>
                <a:sym typeface="Work Sans"/>
              </a:rPr>
              <a:t>PRESENTATION NAME</a:t>
            </a:r>
            <a:endParaRPr sz="800">
              <a:solidFill>
                <a:schemeClr val="lt1"/>
              </a:solidFill>
              <a:latin typeface="Work Sans"/>
              <a:ea typeface="Work Sans"/>
              <a:cs typeface="Work Sans"/>
              <a:sym typeface="Work Sans"/>
            </a:endParaRPr>
          </a:p>
        </p:txBody>
      </p:sp>
      <p:sp>
        <p:nvSpPr>
          <p:cNvPr id="300" name="Google Shape;300;p38"/>
          <p:cNvSpPr/>
          <p:nvPr>
            <p:ph idx="4" type="pic"/>
          </p:nvPr>
        </p:nvSpPr>
        <p:spPr>
          <a:xfrm>
            <a:off x="1109863" y="867000"/>
            <a:ext cx="1614000" cy="3409500"/>
          </a:xfrm>
          <a:prstGeom prst="roundRect">
            <a:avLst>
              <a:gd fmla="val 8265" name="adj"/>
            </a:avLst>
          </a:prstGeom>
          <a:noFill/>
          <a:ln cap="flat" cmpd="sng" w="38100">
            <a:solidFill>
              <a:schemeClr val="lt1"/>
            </a:solidFill>
            <a:prstDash val="solid"/>
            <a:round/>
            <a:headEnd len="sm" w="sm" type="none"/>
            <a:tailEnd len="sm" w="sm" type="none"/>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p:cSld name="TITLE_AND_TWO_COLUMNS_1">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72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_ONLY_1">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72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_1">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_1">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_1">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spcBef>
                <a:spcPts val="0"/>
              </a:spcBef>
              <a:spcAft>
                <a:spcPts val="0"/>
              </a:spcAft>
              <a:buSzPts val="2100"/>
              <a:buNone/>
              <a:defRPr sz="2100"/>
            </a:lvl1pPr>
            <a:lvl2pPr lvl="1" algn="ctr">
              <a:spcBef>
                <a:spcPts val="0"/>
              </a:spcBef>
              <a:spcAft>
                <a:spcPts val="0"/>
              </a:spcAft>
              <a:buSzPts val="2100"/>
              <a:buNone/>
              <a:defRPr sz="2100"/>
            </a:lvl2pPr>
            <a:lvl3pPr lvl="2" algn="ctr">
              <a:spcBef>
                <a:spcPts val="0"/>
              </a:spcBef>
              <a:spcAft>
                <a:spcPts val="0"/>
              </a:spcAft>
              <a:buSzPts val="2100"/>
              <a:buNone/>
              <a:defRPr sz="2100"/>
            </a:lvl3pPr>
            <a:lvl4pPr lvl="3" algn="ctr">
              <a:spcBef>
                <a:spcPts val="0"/>
              </a:spcBef>
              <a:spcAft>
                <a:spcPts val="0"/>
              </a:spcAft>
              <a:buSzPts val="2100"/>
              <a:buNone/>
              <a:defRPr sz="2100"/>
            </a:lvl4pPr>
            <a:lvl5pPr lvl="4" algn="ctr">
              <a:spcBef>
                <a:spcPts val="0"/>
              </a:spcBef>
              <a:spcAft>
                <a:spcPts val="0"/>
              </a:spcAft>
              <a:buSzPts val="2100"/>
              <a:buNone/>
              <a:defRPr sz="2100"/>
            </a:lvl5pPr>
            <a:lvl6pPr lvl="5" algn="ctr">
              <a:spcBef>
                <a:spcPts val="0"/>
              </a:spcBef>
              <a:spcAft>
                <a:spcPts val="0"/>
              </a:spcAft>
              <a:buSzPts val="2100"/>
              <a:buNone/>
              <a:defRPr sz="2100"/>
            </a:lvl6pPr>
            <a:lvl7pPr lvl="6" algn="ctr">
              <a:spcBef>
                <a:spcPts val="0"/>
              </a:spcBef>
              <a:spcAft>
                <a:spcPts val="0"/>
              </a:spcAft>
              <a:buSzPts val="2100"/>
              <a:buNone/>
              <a:defRPr sz="2100"/>
            </a:lvl7pPr>
            <a:lvl8pPr lvl="7" algn="ctr">
              <a:spcBef>
                <a:spcPts val="0"/>
              </a:spcBef>
              <a:spcAft>
                <a:spcPts val="0"/>
              </a:spcAft>
              <a:buSzPts val="2100"/>
              <a:buNone/>
              <a:defRPr sz="2100"/>
            </a:lvl8pPr>
            <a:lvl9pPr lvl="8" algn="ctr">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17500" lvl="0" marL="457200">
              <a:spcBef>
                <a:spcPts val="0"/>
              </a:spcBef>
              <a:spcAft>
                <a:spcPts val="0"/>
              </a:spcAft>
              <a:buClr>
                <a:schemeClr val="dk1"/>
              </a:buClr>
              <a:buSzPts val="1400"/>
              <a:buChar char="●"/>
              <a:defRPr>
                <a:solidFill>
                  <a:schemeClr val="dk1"/>
                </a:solidFill>
              </a:defRPr>
            </a:lvl1pPr>
            <a:lvl2pPr indent="-317500" lvl="1" marL="914400">
              <a:spcBef>
                <a:spcPts val="0"/>
              </a:spcBef>
              <a:spcAft>
                <a:spcPts val="0"/>
              </a:spcAft>
              <a:buClr>
                <a:schemeClr val="dk1"/>
              </a:buClr>
              <a:buSzPts val="1400"/>
              <a:buChar char="○"/>
              <a:defRPr>
                <a:solidFill>
                  <a:schemeClr val="dk1"/>
                </a:solidFill>
              </a:defRPr>
            </a:lvl2pPr>
            <a:lvl3pPr indent="-317500" lvl="2" marL="1371600">
              <a:spcBef>
                <a:spcPts val="0"/>
              </a:spcBef>
              <a:spcAft>
                <a:spcPts val="0"/>
              </a:spcAft>
              <a:buClr>
                <a:schemeClr val="dk1"/>
              </a:buClr>
              <a:buSzPts val="1400"/>
              <a:buChar char="■"/>
              <a:defRPr>
                <a:solidFill>
                  <a:schemeClr val="dk1"/>
                </a:solidFill>
              </a:defRPr>
            </a:lvl3pPr>
            <a:lvl4pPr indent="-317500" lvl="3" marL="1828800">
              <a:spcBef>
                <a:spcPts val="0"/>
              </a:spcBef>
              <a:spcAft>
                <a:spcPts val="0"/>
              </a:spcAft>
              <a:buClr>
                <a:schemeClr val="dk1"/>
              </a:buClr>
              <a:buSzPts val="1400"/>
              <a:buChar char="●"/>
              <a:defRPr>
                <a:solidFill>
                  <a:schemeClr val="dk1"/>
                </a:solidFill>
              </a:defRPr>
            </a:lvl4pPr>
            <a:lvl5pPr indent="-317500" lvl="4" marL="2286000">
              <a:spcBef>
                <a:spcPts val="0"/>
              </a:spcBef>
              <a:spcAft>
                <a:spcPts val="0"/>
              </a:spcAft>
              <a:buClr>
                <a:schemeClr val="dk1"/>
              </a:buClr>
              <a:buSzPts val="1400"/>
              <a:buChar char="○"/>
              <a:defRPr>
                <a:solidFill>
                  <a:schemeClr val="dk1"/>
                </a:solidFill>
              </a:defRPr>
            </a:lvl5pPr>
            <a:lvl6pPr indent="-317500" lvl="5" marL="2743200">
              <a:spcBef>
                <a:spcPts val="0"/>
              </a:spcBef>
              <a:spcAft>
                <a:spcPts val="0"/>
              </a:spcAft>
              <a:buClr>
                <a:schemeClr val="dk1"/>
              </a:buClr>
              <a:buSzPts val="1400"/>
              <a:buChar char="■"/>
              <a:defRPr>
                <a:solidFill>
                  <a:schemeClr val="dk1"/>
                </a:solidFill>
              </a:defRPr>
            </a:lvl6pPr>
            <a:lvl7pPr indent="-317500" lvl="6" marL="3200400">
              <a:spcBef>
                <a:spcPts val="0"/>
              </a:spcBef>
              <a:spcAft>
                <a:spcPts val="0"/>
              </a:spcAft>
              <a:buClr>
                <a:schemeClr val="dk1"/>
              </a:buClr>
              <a:buSzPts val="1400"/>
              <a:buChar char="●"/>
              <a:defRPr>
                <a:solidFill>
                  <a:schemeClr val="dk1"/>
                </a:solidFill>
              </a:defRPr>
            </a:lvl7pPr>
            <a:lvl8pPr indent="-317500" lvl="7" marL="3657600">
              <a:spcBef>
                <a:spcPts val="0"/>
              </a:spcBef>
              <a:spcAft>
                <a:spcPts val="0"/>
              </a:spcAft>
              <a:buClr>
                <a:schemeClr val="dk1"/>
              </a:buClr>
              <a:buSzPts val="1400"/>
              <a:buChar char="○"/>
              <a:defRPr>
                <a:solidFill>
                  <a:schemeClr val="dk1"/>
                </a:solidFill>
              </a:defRPr>
            </a:lvl8pPr>
            <a:lvl9pPr indent="-317500" lvl="8" marL="4114800">
              <a:spcBef>
                <a:spcPts val="0"/>
              </a:spcBef>
              <a:spcAft>
                <a:spcPts val="0"/>
              </a:spcAft>
              <a:buClr>
                <a:schemeClr val="dk1"/>
              </a:buClr>
              <a:buSzPts val="1400"/>
              <a:buChar char="■"/>
              <a:defRPr>
                <a:solidFill>
                  <a:schemeClr val="dk1"/>
                </a:solidFill>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_1">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spcBef>
                <a:spcPts val="0"/>
              </a:spcBef>
              <a:spcAft>
                <a:spcPts val="0"/>
              </a:spcAft>
              <a:buSzPts val="14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33" Type="http://schemas.openxmlformats.org/officeDocument/2006/relationships/slideLayout" Target="../slideLayouts/slideLayout33.xml"/><Relationship Id="rId10" Type="http://schemas.openxmlformats.org/officeDocument/2006/relationships/slideLayout" Target="../slideLayouts/slideLayout10.xml"/><Relationship Id="rId32" Type="http://schemas.openxmlformats.org/officeDocument/2006/relationships/slideLayout" Target="../slideLayouts/slideLayout32.xml"/><Relationship Id="rId13" Type="http://schemas.openxmlformats.org/officeDocument/2006/relationships/slideLayout" Target="../slideLayouts/slideLayout13.xml"/><Relationship Id="rId35" Type="http://schemas.openxmlformats.org/officeDocument/2006/relationships/slideLayout" Target="../slideLayouts/slideLayout35.xml"/><Relationship Id="rId12" Type="http://schemas.openxmlformats.org/officeDocument/2006/relationships/slideLayout" Target="../slideLayouts/slideLayout12.xml"/><Relationship Id="rId34" Type="http://schemas.openxmlformats.org/officeDocument/2006/relationships/slideLayout" Target="../slideLayouts/slideLayout34.xml"/><Relationship Id="rId15" Type="http://schemas.openxmlformats.org/officeDocument/2006/relationships/slideLayout" Target="../slideLayouts/slideLayout15.xml"/><Relationship Id="rId37" Type="http://schemas.openxmlformats.org/officeDocument/2006/relationships/slideLayout" Target="../slideLayouts/slideLayout37.xml"/><Relationship Id="rId14" Type="http://schemas.openxmlformats.org/officeDocument/2006/relationships/slideLayout" Target="../slideLayouts/slideLayout14.xml"/><Relationship Id="rId36" Type="http://schemas.openxmlformats.org/officeDocument/2006/relationships/slideLayout" Target="../slideLayouts/slideLayout36.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38" Type="http://schemas.openxmlformats.org/officeDocument/2006/relationships/theme" Target="../theme/theme1.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lvl="0" algn="r">
              <a:buNone/>
              <a:defRPr sz="1300">
                <a:solidFill>
                  <a:schemeClr val="tx1"/>
                </a:solidFill>
                <a:latin typeface="Work Sans"/>
                <a:ea typeface="Work Sans"/>
                <a:cs typeface="Work Sans"/>
                <a:sym typeface="Work Sans"/>
              </a:defRPr>
            </a:lvl1pPr>
            <a:lvl2pPr lvl="1" algn="r">
              <a:buNone/>
              <a:defRPr sz="1300">
                <a:solidFill>
                  <a:schemeClr val="tx1"/>
                </a:solidFill>
                <a:latin typeface="Work Sans"/>
                <a:ea typeface="Work Sans"/>
                <a:cs typeface="Work Sans"/>
                <a:sym typeface="Work Sans"/>
              </a:defRPr>
            </a:lvl2pPr>
            <a:lvl3pPr lvl="2" algn="r">
              <a:buNone/>
              <a:defRPr sz="1300">
                <a:solidFill>
                  <a:schemeClr val="tx1"/>
                </a:solidFill>
                <a:latin typeface="Work Sans"/>
                <a:ea typeface="Work Sans"/>
                <a:cs typeface="Work Sans"/>
                <a:sym typeface="Work Sans"/>
              </a:defRPr>
            </a:lvl3pPr>
            <a:lvl4pPr lvl="3" algn="r">
              <a:buNone/>
              <a:defRPr sz="1300">
                <a:solidFill>
                  <a:schemeClr val="tx1"/>
                </a:solidFill>
                <a:latin typeface="Work Sans"/>
                <a:ea typeface="Work Sans"/>
                <a:cs typeface="Work Sans"/>
                <a:sym typeface="Work Sans"/>
              </a:defRPr>
            </a:lvl4pPr>
            <a:lvl5pPr lvl="4" algn="r">
              <a:buNone/>
              <a:defRPr sz="1300">
                <a:solidFill>
                  <a:schemeClr val="tx1"/>
                </a:solidFill>
                <a:latin typeface="Work Sans"/>
                <a:ea typeface="Work Sans"/>
                <a:cs typeface="Work Sans"/>
                <a:sym typeface="Work Sans"/>
              </a:defRPr>
            </a:lvl5pPr>
            <a:lvl6pPr lvl="5" algn="r">
              <a:buNone/>
              <a:defRPr sz="1300">
                <a:solidFill>
                  <a:schemeClr val="tx1"/>
                </a:solidFill>
                <a:latin typeface="Work Sans"/>
                <a:ea typeface="Work Sans"/>
                <a:cs typeface="Work Sans"/>
                <a:sym typeface="Work Sans"/>
              </a:defRPr>
            </a:lvl6pPr>
            <a:lvl7pPr lvl="6" algn="r">
              <a:buNone/>
              <a:defRPr sz="1300">
                <a:solidFill>
                  <a:schemeClr val="tx1"/>
                </a:solidFill>
                <a:latin typeface="Work Sans"/>
                <a:ea typeface="Work Sans"/>
                <a:cs typeface="Work Sans"/>
                <a:sym typeface="Work Sans"/>
              </a:defRPr>
            </a:lvl7pPr>
            <a:lvl8pPr lvl="7" algn="r">
              <a:buNone/>
              <a:defRPr sz="1300">
                <a:solidFill>
                  <a:schemeClr val="tx1"/>
                </a:solidFill>
                <a:latin typeface="Work Sans"/>
                <a:ea typeface="Work Sans"/>
                <a:cs typeface="Work Sans"/>
                <a:sym typeface="Work Sans"/>
              </a:defRPr>
            </a:lvl8pPr>
            <a:lvl9pPr lvl="8" algn="r">
              <a:buNone/>
              <a:defRPr sz="1300">
                <a:solidFill>
                  <a:schemeClr val="tx1"/>
                </a:solidFill>
                <a:latin typeface="Work Sans"/>
                <a:ea typeface="Work Sans"/>
                <a:cs typeface="Work Sans"/>
                <a:sym typeface="Work Sans"/>
              </a:defRPr>
            </a:lvl9pPr>
          </a:lstStyle>
          <a:p>
            <a:pPr indent="0" lvl="0" marL="0" rtl="0" algn="r">
              <a:spcBef>
                <a:spcPts val="0"/>
              </a:spcBef>
              <a:spcAft>
                <a:spcPts val="0"/>
              </a:spcAft>
              <a:buNone/>
            </a:pPr>
            <a:fld id="{00000000-1234-1234-1234-123412341234}" type="slidenum">
              <a:rPr lang="en"/>
              <a:t>‹#›</a:t>
            </a:fld>
            <a:endParaRPr/>
          </a:p>
        </p:txBody>
      </p:sp>
      <p:sp>
        <p:nvSpPr>
          <p:cNvPr id="7" name="Google Shape;7;p1"/>
          <p:cNvSpPr txBox="1"/>
          <p:nvPr>
            <p:ph type="title"/>
          </p:nvPr>
        </p:nvSpPr>
        <p:spPr>
          <a:xfrm>
            <a:off x="228600" y="223475"/>
            <a:ext cx="8686800" cy="23742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lt1"/>
              </a:buClr>
              <a:buSzPts val="7200"/>
              <a:buFont typeface="Work Sans"/>
              <a:buNone/>
              <a:defRPr sz="7200">
                <a:solidFill>
                  <a:schemeClr val="lt1"/>
                </a:solidFill>
                <a:latin typeface="Work Sans"/>
                <a:ea typeface="Work Sans"/>
                <a:cs typeface="Work Sans"/>
                <a:sym typeface="Work Sans"/>
              </a:defRPr>
            </a:lvl1pPr>
            <a:lvl2pPr lvl="1">
              <a:spcBef>
                <a:spcPts val="0"/>
              </a:spcBef>
              <a:spcAft>
                <a:spcPts val="0"/>
              </a:spcAft>
              <a:buSzPts val="1400"/>
              <a:buFont typeface="Work Sans"/>
              <a:buNone/>
              <a:defRPr>
                <a:latin typeface="Work Sans"/>
                <a:ea typeface="Work Sans"/>
                <a:cs typeface="Work Sans"/>
                <a:sym typeface="Work Sans"/>
              </a:defRPr>
            </a:lvl2pPr>
            <a:lvl3pPr lvl="2">
              <a:spcBef>
                <a:spcPts val="0"/>
              </a:spcBef>
              <a:spcAft>
                <a:spcPts val="0"/>
              </a:spcAft>
              <a:buSzPts val="1400"/>
              <a:buFont typeface="Work Sans"/>
              <a:buNone/>
              <a:defRPr>
                <a:latin typeface="Work Sans"/>
                <a:ea typeface="Work Sans"/>
                <a:cs typeface="Work Sans"/>
                <a:sym typeface="Work Sans"/>
              </a:defRPr>
            </a:lvl3pPr>
            <a:lvl4pPr lvl="3">
              <a:spcBef>
                <a:spcPts val="0"/>
              </a:spcBef>
              <a:spcAft>
                <a:spcPts val="0"/>
              </a:spcAft>
              <a:buSzPts val="1400"/>
              <a:buFont typeface="Work Sans"/>
              <a:buNone/>
              <a:defRPr>
                <a:latin typeface="Work Sans"/>
                <a:ea typeface="Work Sans"/>
                <a:cs typeface="Work Sans"/>
                <a:sym typeface="Work Sans"/>
              </a:defRPr>
            </a:lvl4pPr>
            <a:lvl5pPr lvl="4">
              <a:spcBef>
                <a:spcPts val="0"/>
              </a:spcBef>
              <a:spcAft>
                <a:spcPts val="0"/>
              </a:spcAft>
              <a:buSzPts val="1400"/>
              <a:buFont typeface="Work Sans"/>
              <a:buNone/>
              <a:defRPr>
                <a:latin typeface="Work Sans"/>
                <a:ea typeface="Work Sans"/>
                <a:cs typeface="Work Sans"/>
                <a:sym typeface="Work Sans"/>
              </a:defRPr>
            </a:lvl5pPr>
            <a:lvl6pPr lvl="5">
              <a:spcBef>
                <a:spcPts val="0"/>
              </a:spcBef>
              <a:spcAft>
                <a:spcPts val="0"/>
              </a:spcAft>
              <a:buSzPts val="1400"/>
              <a:buFont typeface="Work Sans"/>
              <a:buNone/>
              <a:defRPr>
                <a:latin typeface="Work Sans"/>
                <a:ea typeface="Work Sans"/>
                <a:cs typeface="Work Sans"/>
                <a:sym typeface="Work Sans"/>
              </a:defRPr>
            </a:lvl6pPr>
            <a:lvl7pPr lvl="6">
              <a:spcBef>
                <a:spcPts val="0"/>
              </a:spcBef>
              <a:spcAft>
                <a:spcPts val="0"/>
              </a:spcAft>
              <a:buSzPts val="1400"/>
              <a:buFont typeface="Work Sans"/>
              <a:buNone/>
              <a:defRPr>
                <a:latin typeface="Work Sans"/>
                <a:ea typeface="Work Sans"/>
                <a:cs typeface="Work Sans"/>
                <a:sym typeface="Work Sans"/>
              </a:defRPr>
            </a:lvl7pPr>
            <a:lvl8pPr lvl="7">
              <a:spcBef>
                <a:spcPts val="0"/>
              </a:spcBef>
              <a:spcAft>
                <a:spcPts val="0"/>
              </a:spcAft>
              <a:buSzPts val="1400"/>
              <a:buFont typeface="Work Sans"/>
              <a:buNone/>
              <a:defRPr>
                <a:latin typeface="Work Sans"/>
                <a:ea typeface="Work Sans"/>
                <a:cs typeface="Work Sans"/>
                <a:sym typeface="Work Sans"/>
              </a:defRPr>
            </a:lvl8pPr>
            <a:lvl9pPr lvl="8">
              <a:spcBef>
                <a:spcPts val="0"/>
              </a:spcBef>
              <a:spcAft>
                <a:spcPts val="0"/>
              </a:spcAft>
              <a:buSzPts val="1400"/>
              <a:buFont typeface="Work Sans"/>
              <a:buNone/>
              <a:defRPr>
                <a:latin typeface="Work Sans"/>
                <a:ea typeface="Work Sans"/>
                <a:cs typeface="Work Sans"/>
                <a:sym typeface="Work Sans"/>
              </a:defRPr>
            </a:lvl9pPr>
          </a:lstStyle>
          <a:p/>
        </p:txBody>
      </p:sp>
      <p:sp>
        <p:nvSpPr>
          <p:cNvPr id="8" name="Google Shape;8;p1"/>
          <p:cNvSpPr txBox="1"/>
          <p:nvPr>
            <p:ph idx="1" type="body"/>
          </p:nvPr>
        </p:nvSpPr>
        <p:spPr>
          <a:xfrm>
            <a:off x="228600" y="2909450"/>
            <a:ext cx="8686800" cy="2008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Clr>
                <a:schemeClr val="lt1"/>
              </a:buClr>
              <a:buSzPts val="1400"/>
              <a:buFont typeface="Work Sans"/>
              <a:buChar char="●"/>
              <a:defRPr>
                <a:solidFill>
                  <a:schemeClr val="lt1"/>
                </a:solidFill>
                <a:latin typeface="Work Sans"/>
                <a:ea typeface="Work Sans"/>
                <a:cs typeface="Work Sans"/>
                <a:sym typeface="Work Sans"/>
              </a:defRPr>
            </a:lvl1pPr>
            <a:lvl2pPr indent="-317500" lvl="1" marL="914400">
              <a:spcBef>
                <a:spcPts val="0"/>
              </a:spcBef>
              <a:spcAft>
                <a:spcPts val="0"/>
              </a:spcAft>
              <a:buClr>
                <a:schemeClr val="lt1"/>
              </a:buClr>
              <a:buSzPts val="1400"/>
              <a:buFont typeface="Work Sans"/>
              <a:buChar char="○"/>
              <a:defRPr>
                <a:solidFill>
                  <a:schemeClr val="lt1"/>
                </a:solidFill>
                <a:latin typeface="Work Sans"/>
                <a:ea typeface="Work Sans"/>
                <a:cs typeface="Work Sans"/>
                <a:sym typeface="Work Sans"/>
              </a:defRPr>
            </a:lvl2pPr>
            <a:lvl3pPr indent="-317500" lvl="2" marL="1371600">
              <a:spcBef>
                <a:spcPts val="0"/>
              </a:spcBef>
              <a:spcAft>
                <a:spcPts val="0"/>
              </a:spcAft>
              <a:buClr>
                <a:schemeClr val="lt1"/>
              </a:buClr>
              <a:buSzPts val="1400"/>
              <a:buFont typeface="Work Sans"/>
              <a:buChar char="■"/>
              <a:defRPr>
                <a:solidFill>
                  <a:schemeClr val="lt1"/>
                </a:solidFill>
                <a:latin typeface="Work Sans"/>
                <a:ea typeface="Work Sans"/>
                <a:cs typeface="Work Sans"/>
                <a:sym typeface="Work Sans"/>
              </a:defRPr>
            </a:lvl3pPr>
            <a:lvl4pPr indent="-317500" lvl="3" marL="1828800">
              <a:spcBef>
                <a:spcPts val="0"/>
              </a:spcBef>
              <a:spcAft>
                <a:spcPts val="0"/>
              </a:spcAft>
              <a:buClr>
                <a:schemeClr val="lt1"/>
              </a:buClr>
              <a:buSzPts val="1400"/>
              <a:buFont typeface="Work Sans"/>
              <a:buChar char="●"/>
              <a:defRPr>
                <a:solidFill>
                  <a:schemeClr val="lt1"/>
                </a:solidFill>
                <a:latin typeface="Work Sans"/>
                <a:ea typeface="Work Sans"/>
                <a:cs typeface="Work Sans"/>
                <a:sym typeface="Work Sans"/>
              </a:defRPr>
            </a:lvl4pPr>
            <a:lvl5pPr indent="-317500" lvl="4" marL="2286000">
              <a:spcBef>
                <a:spcPts val="0"/>
              </a:spcBef>
              <a:spcAft>
                <a:spcPts val="0"/>
              </a:spcAft>
              <a:buClr>
                <a:schemeClr val="lt1"/>
              </a:buClr>
              <a:buSzPts val="1400"/>
              <a:buFont typeface="Work Sans"/>
              <a:buChar char="○"/>
              <a:defRPr>
                <a:solidFill>
                  <a:schemeClr val="lt1"/>
                </a:solidFill>
                <a:latin typeface="Work Sans"/>
                <a:ea typeface="Work Sans"/>
                <a:cs typeface="Work Sans"/>
                <a:sym typeface="Work Sans"/>
              </a:defRPr>
            </a:lvl5pPr>
            <a:lvl6pPr indent="-317500" lvl="5" marL="2743200">
              <a:spcBef>
                <a:spcPts val="0"/>
              </a:spcBef>
              <a:spcAft>
                <a:spcPts val="0"/>
              </a:spcAft>
              <a:buClr>
                <a:schemeClr val="lt1"/>
              </a:buClr>
              <a:buSzPts val="1400"/>
              <a:buFont typeface="Work Sans"/>
              <a:buChar char="■"/>
              <a:defRPr>
                <a:solidFill>
                  <a:schemeClr val="lt1"/>
                </a:solidFill>
                <a:latin typeface="Work Sans"/>
                <a:ea typeface="Work Sans"/>
                <a:cs typeface="Work Sans"/>
                <a:sym typeface="Work Sans"/>
              </a:defRPr>
            </a:lvl6pPr>
            <a:lvl7pPr indent="-317500" lvl="6" marL="3200400">
              <a:spcBef>
                <a:spcPts val="0"/>
              </a:spcBef>
              <a:spcAft>
                <a:spcPts val="0"/>
              </a:spcAft>
              <a:buClr>
                <a:schemeClr val="lt1"/>
              </a:buClr>
              <a:buSzPts val="1400"/>
              <a:buFont typeface="Work Sans"/>
              <a:buChar char="●"/>
              <a:defRPr>
                <a:solidFill>
                  <a:schemeClr val="lt1"/>
                </a:solidFill>
                <a:latin typeface="Work Sans"/>
                <a:ea typeface="Work Sans"/>
                <a:cs typeface="Work Sans"/>
                <a:sym typeface="Work Sans"/>
              </a:defRPr>
            </a:lvl7pPr>
            <a:lvl8pPr indent="-317500" lvl="7" marL="3657600">
              <a:spcBef>
                <a:spcPts val="0"/>
              </a:spcBef>
              <a:spcAft>
                <a:spcPts val="0"/>
              </a:spcAft>
              <a:buClr>
                <a:schemeClr val="lt1"/>
              </a:buClr>
              <a:buSzPts val="1400"/>
              <a:buFont typeface="Work Sans"/>
              <a:buChar char="○"/>
              <a:defRPr>
                <a:solidFill>
                  <a:schemeClr val="lt1"/>
                </a:solidFill>
                <a:latin typeface="Work Sans"/>
                <a:ea typeface="Work Sans"/>
                <a:cs typeface="Work Sans"/>
                <a:sym typeface="Work Sans"/>
              </a:defRPr>
            </a:lvl8pPr>
            <a:lvl9pPr indent="-317500" lvl="8" marL="4114800">
              <a:spcBef>
                <a:spcPts val="0"/>
              </a:spcBef>
              <a:spcAft>
                <a:spcPts val="0"/>
              </a:spcAft>
              <a:buClr>
                <a:schemeClr val="lt1"/>
              </a:buClr>
              <a:buSzPts val="1400"/>
              <a:buFont typeface="Work Sans"/>
              <a:buChar char="■"/>
              <a:defRPr>
                <a:solidFill>
                  <a:schemeClr val="lt1"/>
                </a:solidFill>
                <a:latin typeface="Work Sans"/>
                <a:ea typeface="Work Sans"/>
                <a:cs typeface="Work Sans"/>
                <a:sym typeface="Work Sans"/>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219">
          <p15:clr>
            <a:srgbClr val="E46962"/>
          </p15:clr>
        </p15:guide>
        <p15:guide id="2" pos="593">
          <p15:clr>
            <a:srgbClr val="E46962"/>
          </p15:clr>
        </p15:guide>
        <p15:guide id="3" pos="669">
          <p15:clr>
            <a:srgbClr val="E46962"/>
          </p15:clr>
        </p15:guide>
        <p15:guide id="4" pos="1044">
          <p15:clr>
            <a:srgbClr val="E46962"/>
          </p15:clr>
        </p15:guide>
        <p15:guide id="5" pos="1119">
          <p15:clr>
            <a:srgbClr val="E46962"/>
          </p15:clr>
        </p15:guide>
        <p15:guide id="6" pos="1494">
          <p15:clr>
            <a:srgbClr val="E46962"/>
          </p15:clr>
        </p15:guide>
        <p15:guide id="7" pos="1569">
          <p15:clr>
            <a:srgbClr val="E46962"/>
          </p15:clr>
        </p15:guide>
        <p15:guide id="8" pos="1944">
          <p15:clr>
            <a:srgbClr val="E46962"/>
          </p15:clr>
        </p15:guide>
        <p15:guide id="9" pos="2019">
          <p15:clr>
            <a:srgbClr val="E46962"/>
          </p15:clr>
        </p15:guide>
        <p15:guide id="10" pos="2394">
          <p15:clr>
            <a:srgbClr val="E46962"/>
          </p15:clr>
        </p15:guide>
        <p15:guide id="11" pos="2469">
          <p15:clr>
            <a:srgbClr val="E46962"/>
          </p15:clr>
        </p15:guide>
        <p15:guide id="12" pos="2844">
          <p15:clr>
            <a:srgbClr val="E46962"/>
          </p15:clr>
        </p15:guide>
        <p15:guide id="13" pos="2919">
          <p15:clr>
            <a:srgbClr val="E46962"/>
          </p15:clr>
        </p15:guide>
        <p15:guide id="14" pos="3294">
          <p15:clr>
            <a:srgbClr val="E46962"/>
          </p15:clr>
        </p15:guide>
        <p15:guide id="15" pos="3370">
          <p15:clr>
            <a:srgbClr val="E46962"/>
          </p15:clr>
        </p15:guide>
        <p15:guide id="16" pos="3744">
          <p15:clr>
            <a:srgbClr val="E46962"/>
          </p15:clr>
        </p15:guide>
        <p15:guide id="17" pos="3820">
          <p15:clr>
            <a:srgbClr val="E46962"/>
          </p15:clr>
        </p15:guide>
        <p15:guide id="18" pos="4194">
          <p15:clr>
            <a:srgbClr val="E46962"/>
          </p15:clr>
        </p15:guide>
        <p15:guide id="19" pos="4270">
          <p15:clr>
            <a:srgbClr val="E46962"/>
          </p15:clr>
        </p15:guide>
        <p15:guide id="20" pos="4644">
          <p15:clr>
            <a:srgbClr val="E46962"/>
          </p15:clr>
        </p15:guide>
        <p15:guide id="21" pos="4720">
          <p15:clr>
            <a:srgbClr val="E46962"/>
          </p15:clr>
        </p15:guide>
        <p15:guide id="22" pos="5094">
          <p15:clr>
            <a:srgbClr val="E46962"/>
          </p15:clr>
        </p15:guide>
        <p15:guide id="23" pos="5170">
          <p15:clr>
            <a:srgbClr val="E46962"/>
          </p15:clr>
        </p15:guide>
        <p15:guide id="24" pos="5544">
          <p15:clr>
            <a:srgbClr val="E46962"/>
          </p15:clr>
        </p15:guide>
        <p15:guide id="25" orient="horz" pos="141">
          <p15:clr>
            <a:srgbClr val="E46962"/>
          </p15:clr>
        </p15:guide>
        <p15:guide id="26" orient="horz" pos="3061">
          <p15:clr>
            <a:srgbClr val="E46962"/>
          </p15:clr>
        </p15:guide>
        <p15:guide id="27" pos="144">
          <p15:clr>
            <a:srgbClr val="E46962"/>
          </p15:clr>
        </p15:guide>
        <p15:guide id="28" pos="5616">
          <p15:clr>
            <a:srgbClr val="E46962"/>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0.xml"/><Relationship Id="rId3" Type="http://schemas.openxmlformats.org/officeDocument/2006/relationships/image" Target="../media/image26.gi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3.xml"/><Relationship Id="rId3" Type="http://schemas.openxmlformats.org/officeDocument/2006/relationships/image" Target="../media/image21.gi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20" Type="http://schemas.openxmlformats.org/officeDocument/2006/relationships/hyperlink" Target="https://docs.google.com/document/d/1tzQSsV2PFG2mxYp25hIrwYbNZhOkPrf8u5g7ZfNLkno/edit#heading=h.qa4y3v5a13tw" TargetMode="External"/><Relationship Id="rId22" Type="http://schemas.openxmlformats.org/officeDocument/2006/relationships/hyperlink" Target="https://docs.google.com/document/d/1tzQSsV2PFG2mxYp25hIrwYbNZhOkPrf8u5g7ZfNLkno/edit#heading=h.5czm4qs5377c" TargetMode="External"/><Relationship Id="rId21" Type="http://schemas.openxmlformats.org/officeDocument/2006/relationships/hyperlink" Target="https://docs.google.com/document/d/1tzQSsV2PFG2mxYp25hIrwYbNZhOkPrf8u5g7ZfNLkno/edit#heading=h.7bze39f6vjnk" TargetMode="External"/><Relationship Id="rId23" Type="http://schemas.openxmlformats.org/officeDocument/2006/relationships/hyperlink" Target="https://docs.google.com/document/d/1tzQSsV2PFG2mxYp25hIrwYbNZhOkPrf8u5g7ZfNLkno/edit#heading=h.mcljuzxjh6sy" TargetMode="External"/><Relationship Id="rId1" Type="http://schemas.openxmlformats.org/officeDocument/2006/relationships/slideLayout" Target="../slideLayouts/slideLayout22.xml"/><Relationship Id="rId2" Type="http://schemas.openxmlformats.org/officeDocument/2006/relationships/notesSlide" Target="../notesSlides/notesSlide15.xml"/><Relationship Id="rId3" Type="http://schemas.openxmlformats.org/officeDocument/2006/relationships/hyperlink" Target="https://docs.google.com/document/d/1tzQSsV2PFG2mxYp25hIrwYbNZhOkPrf8u5g7ZfNLkno/edit#heading=h.ifq6xxkpm120" TargetMode="External"/><Relationship Id="rId4" Type="http://schemas.openxmlformats.org/officeDocument/2006/relationships/hyperlink" Target="https://docs.google.com/document/d/1tzQSsV2PFG2mxYp25hIrwYbNZhOkPrf8u5g7ZfNLkno/edit#heading=h.kmqc5n5xmv1d" TargetMode="External"/><Relationship Id="rId9" Type="http://schemas.openxmlformats.org/officeDocument/2006/relationships/hyperlink" Target="https://docs.google.com/document/d/1tzQSsV2PFG2mxYp25hIrwYbNZhOkPrf8u5g7ZfNLkno/edit#heading=h.dlkbfrrj4545" TargetMode="External"/><Relationship Id="rId5" Type="http://schemas.openxmlformats.org/officeDocument/2006/relationships/hyperlink" Target="https://docs.google.com/document/d/1tzQSsV2PFG2mxYp25hIrwYbNZhOkPrf8u5g7ZfNLkno/edit#heading=h.o2fq9ziy7ung" TargetMode="External"/><Relationship Id="rId6" Type="http://schemas.openxmlformats.org/officeDocument/2006/relationships/hyperlink" Target="https://docs.google.com/document/d/1tzQSsV2PFG2mxYp25hIrwYbNZhOkPrf8u5g7ZfNLkno/edit#heading=h.ynmpcpo74op6" TargetMode="External"/><Relationship Id="rId7" Type="http://schemas.openxmlformats.org/officeDocument/2006/relationships/hyperlink" Target="https://docs.google.com/document/d/1tzQSsV2PFG2mxYp25hIrwYbNZhOkPrf8u5g7ZfNLkno/edit#heading=h.n6bfmn4q2sfw" TargetMode="External"/><Relationship Id="rId8" Type="http://schemas.openxmlformats.org/officeDocument/2006/relationships/hyperlink" Target="https://docs.google.com/document/d/1tzQSsV2PFG2mxYp25hIrwYbNZhOkPrf8u5g7ZfNLkno/edit#heading=h.5u7xzmtpepnt" TargetMode="External"/><Relationship Id="rId11" Type="http://schemas.openxmlformats.org/officeDocument/2006/relationships/hyperlink" Target="https://docs.google.com/document/d/1tzQSsV2PFG2mxYp25hIrwYbNZhOkPrf8u5g7ZfNLkno/edit#heading=h.nslf3j4kxp64" TargetMode="External"/><Relationship Id="rId10" Type="http://schemas.openxmlformats.org/officeDocument/2006/relationships/hyperlink" Target="https://docs.google.com/document/d/1tzQSsV2PFG2mxYp25hIrwYbNZhOkPrf8u5g7ZfNLkno/edit#heading=h.vqvq5n8hmm2p" TargetMode="External"/><Relationship Id="rId13" Type="http://schemas.openxmlformats.org/officeDocument/2006/relationships/hyperlink" Target="https://docs.google.com/document/d/1tzQSsV2PFG2mxYp25hIrwYbNZhOkPrf8u5g7ZfNLkno/edit#heading=h.nhl7qi7o72bv" TargetMode="External"/><Relationship Id="rId12" Type="http://schemas.openxmlformats.org/officeDocument/2006/relationships/hyperlink" Target="https://docs.google.com/document/d/1tzQSsV2PFG2mxYp25hIrwYbNZhOkPrf8u5g7ZfNLkno/edit#heading=h.g7n0rwsxzdtx" TargetMode="External"/><Relationship Id="rId15" Type="http://schemas.openxmlformats.org/officeDocument/2006/relationships/hyperlink" Target="https://docs.google.com/document/d/1tzQSsV2PFG2mxYp25hIrwYbNZhOkPrf8u5g7ZfNLkno/edit#heading=h.of6mtx9hgori" TargetMode="External"/><Relationship Id="rId14" Type="http://schemas.openxmlformats.org/officeDocument/2006/relationships/hyperlink" Target="https://docs.google.com/document/d/1tzQSsV2PFG2mxYp25hIrwYbNZhOkPrf8u5g7ZfNLkno/edit#heading=h.r7cqetaum6ap" TargetMode="External"/><Relationship Id="rId17" Type="http://schemas.openxmlformats.org/officeDocument/2006/relationships/hyperlink" Target="https://docs.google.com/document/d/1tzQSsV2PFG2mxYp25hIrwYbNZhOkPrf8u5g7ZfNLkno/edit#heading=h.rzmfs9fak1ni" TargetMode="External"/><Relationship Id="rId16" Type="http://schemas.openxmlformats.org/officeDocument/2006/relationships/hyperlink" Target="https://docs.google.com/document/d/1tzQSsV2PFG2mxYp25hIrwYbNZhOkPrf8u5g7ZfNLkno/edit#heading=h.1mqh0fsb667g" TargetMode="External"/><Relationship Id="rId19" Type="http://schemas.openxmlformats.org/officeDocument/2006/relationships/hyperlink" Target="https://docs.google.com/document/d/1tzQSsV2PFG2mxYp25hIrwYbNZhOkPrf8u5g7ZfNLkno/edit#heading=h.fz5mvg4e0pqh" TargetMode="External"/><Relationship Id="rId18" Type="http://schemas.openxmlformats.org/officeDocument/2006/relationships/hyperlink" Target="https://docs.google.com/document/d/1tzQSsV2PFG2mxYp25hIrwYbNZhOkPrf8u5g7ZfNLkno/edit#heading=h.nfsuqta1rxc2"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6.xml"/><Relationship Id="rId3"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8.xml"/><Relationship Id="rId3" Type="http://schemas.openxmlformats.org/officeDocument/2006/relationships/image" Target="../media/image24.jpg"/><Relationship Id="rId4" Type="http://schemas.openxmlformats.org/officeDocument/2006/relationships/image" Target="../media/image14.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9.xml"/><Relationship Id="rId3" Type="http://schemas.openxmlformats.org/officeDocument/2006/relationships/image" Target="../media/image22.jpg"/><Relationship Id="rId4" Type="http://schemas.openxmlformats.org/officeDocument/2006/relationships/image" Target="../media/image25.jpg"/><Relationship Id="rId5" Type="http://schemas.openxmlformats.org/officeDocument/2006/relationships/image" Target="../media/image1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xml"/><Relationship Id="rId3" Type="http://schemas.openxmlformats.org/officeDocument/2006/relationships/image" Target="../media/image13.jpg"/><Relationship Id="rId4" Type="http://schemas.openxmlformats.org/officeDocument/2006/relationships/image" Target="../media/image27.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0.xml"/><Relationship Id="rId3" Type="http://schemas.openxmlformats.org/officeDocument/2006/relationships/image" Target="../media/image16.gi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2.xml"/><Relationship Id="rId3" Type="http://schemas.openxmlformats.org/officeDocument/2006/relationships/image" Target="../media/image15.gi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4.xml"/><Relationship Id="rId3" Type="http://schemas.openxmlformats.org/officeDocument/2006/relationships/image" Target="../media/image23.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3.xml"/><Relationship Id="rId3" Type="http://schemas.openxmlformats.org/officeDocument/2006/relationships/image" Target="../media/image20.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5.xml"/><Relationship Id="rId3" Type="http://schemas.openxmlformats.org/officeDocument/2006/relationships/image" Target="../media/image11.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6.xml"/><Relationship Id="rId3" Type="http://schemas.openxmlformats.org/officeDocument/2006/relationships/image" Target="../media/image8.png"/><Relationship Id="rId4" Type="http://schemas.openxmlformats.org/officeDocument/2006/relationships/image" Target="../media/image18.gif"/><Relationship Id="rId5" Type="http://schemas.openxmlformats.org/officeDocument/2006/relationships/image" Target="../media/image1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7.xml"/><Relationship Id="rId3" Type="http://schemas.openxmlformats.org/officeDocument/2006/relationships/image" Target="../media/image9.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8.xml"/><Relationship Id="rId3"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p39"/>
          <p:cNvSpPr txBox="1"/>
          <p:nvPr>
            <p:ph type="title"/>
          </p:nvPr>
        </p:nvSpPr>
        <p:spPr>
          <a:xfrm>
            <a:off x="97225" y="88850"/>
            <a:ext cx="8835000" cy="2629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6000" u="sng"/>
              <a:t>Starting From Scratch:</a:t>
            </a:r>
            <a:endParaRPr sz="6000" u="sng"/>
          </a:p>
          <a:p>
            <a:pPr indent="0" lvl="0" marL="0" rtl="0" algn="ctr">
              <a:spcBef>
                <a:spcPts val="0"/>
              </a:spcBef>
              <a:spcAft>
                <a:spcPts val="0"/>
              </a:spcAft>
              <a:buNone/>
            </a:pPr>
            <a:r>
              <a:t/>
            </a:r>
            <a:endParaRPr sz="6000"/>
          </a:p>
          <a:p>
            <a:pPr indent="0" lvl="0" marL="0" rtl="0" algn="ctr">
              <a:spcBef>
                <a:spcPts val="0"/>
              </a:spcBef>
              <a:spcAft>
                <a:spcPts val="0"/>
              </a:spcAft>
              <a:buNone/>
            </a:pPr>
            <a:r>
              <a:rPr lang="en" sz="6000"/>
              <a:t>The Blueprint for Building a Successful Auxiliary Department</a:t>
            </a:r>
            <a:endParaRPr sz="6000"/>
          </a:p>
        </p:txBody>
      </p:sp>
      <p:sp>
        <p:nvSpPr>
          <p:cNvPr id="306" name="Google Shape;306;p39"/>
          <p:cNvSpPr txBox="1"/>
          <p:nvPr>
            <p:ph idx="1" type="subTitle"/>
          </p:nvPr>
        </p:nvSpPr>
        <p:spPr>
          <a:xfrm>
            <a:off x="97225" y="4186300"/>
            <a:ext cx="2235600" cy="582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t>02.04.2025</a:t>
            </a:r>
            <a:endParaRPr sz="1200"/>
          </a:p>
          <a:p>
            <a:pPr indent="0" lvl="0" marL="0" rtl="0" algn="l">
              <a:spcBef>
                <a:spcPts val="0"/>
              </a:spcBef>
              <a:spcAft>
                <a:spcPts val="0"/>
              </a:spcAft>
              <a:buClr>
                <a:schemeClr val="dk1"/>
              </a:buClr>
              <a:buSzPts val="1100"/>
              <a:buFont typeface="Arial"/>
              <a:buNone/>
            </a:pPr>
            <a:r>
              <a:rPr lang="en" sz="1200"/>
              <a:t>MISBO Auxiliary Programs Conference 2025</a:t>
            </a:r>
            <a:endParaRPr sz="1200"/>
          </a:p>
          <a:p>
            <a:pPr indent="0" lvl="0" marL="0" rtl="0" algn="l">
              <a:spcBef>
                <a:spcPts val="0"/>
              </a:spcBef>
              <a:spcAft>
                <a:spcPts val="0"/>
              </a:spcAft>
              <a:buNone/>
            </a:pPr>
            <a:r>
              <a:t/>
            </a:r>
            <a:endParaRPr/>
          </a:p>
        </p:txBody>
      </p:sp>
      <p:sp>
        <p:nvSpPr>
          <p:cNvPr id="307" name="Google Shape;307;p39"/>
          <p:cNvSpPr txBox="1"/>
          <p:nvPr>
            <p:ph idx="3" type="subTitle"/>
          </p:nvPr>
        </p:nvSpPr>
        <p:spPr>
          <a:xfrm>
            <a:off x="6446225" y="4186300"/>
            <a:ext cx="2355600" cy="433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None/>
            </a:pPr>
            <a:r>
              <a:rPr lang="en" sz="1200"/>
              <a:t>Presentator: Joey Ferrelli</a:t>
            </a:r>
            <a:endParaRPr sz="1200"/>
          </a:p>
          <a:p>
            <a:pPr indent="0" lvl="0" marL="0" rtl="0" algn="l">
              <a:spcBef>
                <a:spcPts val="0"/>
              </a:spcBef>
              <a:spcAft>
                <a:spcPts val="0"/>
              </a:spcAft>
              <a:buClr>
                <a:schemeClr val="dk1"/>
              </a:buClr>
              <a:buSzPts val="1100"/>
              <a:buFont typeface="Arial"/>
              <a:buNone/>
            </a:pPr>
            <a:r>
              <a:rPr lang="en" sz="1200"/>
              <a:t>Porter-Gaud School</a:t>
            </a:r>
            <a:endParaRPr sz="1200"/>
          </a:p>
          <a:p>
            <a:pPr indent="0" lvl="0" marL="0" rtl="0" algn="l">
              <a:spcBef>
                <a:spcPts val="0"/>
              </a:spcBef>
              <a:spcAft>
                <a:spcPts val="0"/>
              </a:spcAft>
              <a:buClr>
                <a:schemeClr val="dk1"/>
              </a:buClr>
              <a:buSzPts val="1100"/>
              <a:buFont typeface="Arial"/>
              <a:buNone/>
            </a:pPr>
            <a:r>
              <a:rPr lang="en" sz="1200"/>
              <a:t>Charleston, SC </a:t>
            </a:r>
            <a:endParaRPr sz="1200"/>
          </a:p>
        </p:txBody>
      </p:sp>
      <p:sp>
        <p:nvSpPr>
          <p:cNvPr id="308" name="Google Shape;308;p39"/>
          <p:cNvSpPr txBox="1"/>
          <p:nvPr>
            <p:ph idx="12" type="sldNum"/>
          </p:nvPr>
        </p:nvSpPr>
        <p:spPr>
          <a:xfrm>
            <a:off x="8464825" y="88851"/>
            <a:ext cx="548700" cy="3105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 name="Shape 377"/>
        <p:cNvGrpSpPr/>
        <p:nvPr/>
      </p:nvGrpSpPr>
      <p:grpSpPr>
        <a:xfrm>
          <a:off x="0" y="0"/>
          <a:ext cx="0" cy="0"/>
          <a:chOff x="0" y="0"/>
          <a:chExt cx="0" cy="0"/>
        </a:xfrm>
      </p:grpSpPr>
      <p:sp>
        <p:nvSpPr>
          <p:cNvPr id="378" name="Google Shape;378;p48"/>
          <p:cNvSpPr txBox="1"/>
          <p:nvPr>
            <p:ph type="title"/>
          </p:nvPr>
        </p:nvSpPr>
        <p:spPr>
          <a:xfrm>
            <a:off x="80350" y="102275"/>
            <a:ext cx="8835000" cy="4898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48"/>
          <p:cNvSpPr txBox="1"/>
          <p:nvPr>
            <p:ph idx="1" type="subTitle"/>
          </p:nvPr>
        </p:nvSpPr>
        <p:spPr>
          <a:xfrm>
            <a:off x="135589" y="4400125"/>
            <a:ext cx="2137500" cy="449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48"/>
          <p:cNvSpPr txBox="1"/>
          <p:nvPr>
            <p:ph idx="3" type="subTitle"/>
          </p:nvPr>
        </p:nvSpPr>
        <p:spPr>
          <a:xfrm>
            <a:off x="3100296" y="4400125"/>
            <a:ext cx="2137500" cy="449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descr="a man is holding a cup of coffee in front of a laptop with a caption that says millennials (Provided by Tenor)" id="381" name="Google Shape;381;p48"/>
          <p:cNvPicPr preferRelativeResize="0"/>
          <p:nvPr/>
        </p:nvPicPr>
        <p:blipFill>
          <a:blip r:embed="rId3">
            <a:alphaModFix/>
          </a:blip>
          <a:stretch>
            <a:fillRect/>
          </a:stretch>
        </p:blipFill>
        <p:spPr>
          <a:xfrm>
            <a:off x="2273100" y="200025"/>
            <a:ext cx="4207125" cy="47434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 name="Shape 385"/>
        <p:cNvGrpSpPr/>
        <p:nvPr/>
      </p:nvGrpSpPr>
      <p:grpSpPr>
        <a:xfrm>
          <a:off x="0" y="0"/>
          <a:ext cx="0" cy="0"/>
          <a:chOff x="0" y="0"/>
          <a:chExt cx="0" cy="0"/>
        </a:xfrm>
      </p:grpSpPr>
      <p:sp>
        <p:nvSpPr>
          <p:cNvPr id="386" name="Google Shape;386;p49"/>
          <p:cNvSpPr txBox="1"/>
          <p:nvPr>
            <p:ph type="title"/>
          </p:nvPr>
        </p:nvSpPr>
        <p:spPr>
          <a:xfrm>
            <a:off x="80350" y="102275"/>
            <a:ext cx="8835000" cy="4925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A Few Specific Techniques:</a:t>
            </a:r>
            <a:endParaRPr/>
          </a:p>
          <a:p>
            <a:pPr indent="-330200" lvl="0" marL="457200" rtl="0" algn="l">
              <a:lnSpc>
                <a:spcPct val="115000"/>
              </a:lnSpc>
              <a:spcBef>
                <a:spcPts val="0"/>
              </a:spcBef>
              <a:spcAft>
                <a:spcPts val="0"/>
              </a:spcAft>
              <a:buClr>
                <a:schemeClr val="lt1"/>
              </a:buClr>
              <a:buSzPts val="1600"/>
              <a:buFont typeface="Arial"/>
              <a:buChar char="●"/>
            </a:pPr>
            <a:r>
              <a:rPr lang="en" sz="1600">
                <a:latin typeface="Arial"/>
                <a:ea typeface="Arial"/>
                <a:cs typeface="Arial"/>
                <a:sym typeface="Arial"/>
              </a:rPr>
              <a:t>“Hey Team”</a:t>
            </a:r>
            <a:endParaRPr sz="1600">
              <a:latin typeface="Arial"/>
              <a:ea typeface="Arial"/>
              <a:cs typeface="Arial"/>
              <a:sym typeface="Arial"/>
            </a:endParaRPr>
          </a:p>
          <a:p>
            <a:pPr indent="-330200" lvl="0" marL="457200" rtl="0" algn="l">
              <a:lnSpc>
                <a:spcPct val="115000"/>
              </a:lnSpc>
              <a:spcBef>
                <a:spcPts val="0"/>
              </a:spcBef>
              <a:spcAft>
                <a:spcPts val="0"/>
              </a:spcAft>
              <a:buClr>
                <a:schemeClr val="lt1"/>
              </a:buClr>
              <a:buSzPts val="1600"/>
              <a:buFont typeface="Arial"/>
              <a:buChar char="●"/>
            </a:pPr>
            <a:r>
              <a:rPr lang="en" sz="1600">
                <a:latin typeface="Arial"/>
                <a:ea typeface="Arial"/>
                <a:cs typeface="Arial"/>
                <a:sym typeface="Arial"/>
              </a:rPr>
              <a:t>Weekly check-in</a:t>
            </a:r>
            <a:endParaRPr sz="1600">
              <a:latin typeface="Arial"/>
              <a:ea typeface="Arial"/>
              <a:cs typeface="Arial"/>
              <a:sym typeface="Arial"/>
            </a:endParaRPr>
          </a:p>
          <a:p>
            <a:pPr indent="-330200" lvl="0" marL="457200" rtl="0" algn="l">
              <a:lnSpc>
                <a:spcPct val="115000"/>
              </a:lnSpc>
              <a:spcBef>
                <a:spcPts val="0"/>
              </a:spcBef>
              <a:spcAft>
                <a:spcPts val="0"/>
              </a:spcAft>
              <a:buClr>
                <a:schemeClr val="lt1"/>
              </a:buClr>
              <a:buSzPts val="1600"/>
              <a:buFont typeface="Arial"/>
              <a:buChar char="●"/>
            </a:pPr>
            <a:r>
              <a:rPr lang="en" sz="1600">
                <a:latin typeface="Arial"/>
                <a:ea typeface="Arial"/>
                <a:cs typeface="Arial"/>
                <a:sym typeface="Arial"/>
              </a:rPr>
              <a:t>Monthly meetings (ask questions)</a:t>
            </a:r>
            <a:endParaRPr sz="1600">
              <a:latin typeface="Arial"/>
              <a:ea typeface="Arial"/>
              <a:cs typeface="Arial"/>
              <a:sym typeface="Arial"/>
            </a:endParaRPr>
          </a:p>
          <a:p>
            <a:pPr indent="-330200" lvl="0" marL="457200" rtl="0" algn="l">
              <a:lnSpc>
                <a:spcPct val="115000"/>
              </a:lnSpc>
              <a:spcBef>
                <a:spcPts val="0"/>
              </a:spcBef>
              <a:spcAft>
                <a:spcPts val="0"/>
              </a:spcAft>
              <a:buClr>
                <a:schemeClr val="lt1"/>
              </a:buClr>
              <a:buSzPts val="1600"/>
              <a:buFont typeface="Arial"/>
              <a:buChar char="●"/>
            </a:pPr>
            <a:r>
              <a:rPr lang="en" sz="1600">
                <a:latin typeface="Arial"/>
                <a:ea typeface="Arial"/>
                <a:cs typeface="Arial"/>
                <a:sym typeface="Arial"/>
              </a:rPr>
              <a:t>Temporary employees - resume, interview, references</a:t>
            </a:r>
            <a:endParaRPr sz="1600">
              <a:latin typeface="Arial"/>
              <a:ea typeface="Arial"/>
              <a:cs typeface="Arial"/>
              <a:sym typeface="Arial"/>
            </a:endParaRPr>
          </a:p>
          <a:p>
            <a:pPr indent="-330200" lvl="0" marL="457200" rtl="0" algn="l">
              <a:lnSpc>
                <a:spcPct val="115000"/>
              </a:lnSpc>
              <a:spcBef>
                <a:spcPts val="0"/>
              </a:spcBef>
              <a:spcAft>
                <a:spcPts val="0"/>
              </a:spcAft>
              <a:buClr>
                <a:schemeClr val="lt1"/>
              </a:buClr>
              <a:buSzPts val="1600"/>
              <a:buFont typeface="Arial"/>
              <a:buChar char="●"/>
            </a:pPr>
            <a:r>
              <a:rPr lang="en" sz="1600">
                <a:latin typeface="Arial"/>
                <a:ea typeface="Arial"/>
                <a:cs typeface="Arial"/>
                <a:sym typeface="Arial"/>
              </a:rPr>
              <a:t>Use your knowledge regarding purchases - car, insurance, homes/rentals, vacations..(financial advice)</a:t>
            </a:r>
            <a:endParaRPr sz="1600">
              <a:latin typeface="Arial"/>
              <a:ea typeface="Arial"/>
              <a:cs typeface="Arial"/>
              <a:sym typeface="Arial"/>
            </a:endParaRPr>
          </a:p>
          <a:p>
            <a:pPr indent="-330200" lvl="0" marL="457200" rtl="0" algn="l">
              <a:lnSpc>
                <a:spcPct val="115000"/>
              </a:lnSpc>
              <a:spcBef>
                <a:spcPts val="0"/>
              </a:spcBef>
              <a:spcAft>
                <a:spcPts val="0"/>
              </a:spcAft>
              <a:buClr>
                <a:schemeClr val="lt1"/>
              </a:buClr>
              <a:buSzPts val="1600"/>
              <a:buFont typeface="Arial"/>
              <a:buChar char="●"/>
            </a:pPr>
            <a:r>
              <a:rPr lang="en" sz="1600">
                <a:latin typeface="Arial"/>
                <a:ea typeface="Arial"/>
                <a:cs typeface="Arial"/>
                <a:sym typeface="Arial"/>
              </a:rPr>
              <a:t>Forced resignation if its not working out (try not to fire and ruin their next job attempt, just because they don’t get it yet)</a:t>
            </a:r>
            <a:endParaRPr sz="1600">
              <a:latin typeface="Arial"/>
              <a:ea typeface="Arial"/>
              <a:cs typeface="Arial"/>
              <a:sym typeface="Arial"/>
            </a:endParaRPr>
          </a:p>
          <a:p>
            <a:pPr indent="0" lvl="0" marL="457200" rtl="0" algn="l">
              <a:lnSpc>
                <a:spcPct val="115000"/>
              </a:lnSpc>
              <a:spcBef>
                <a:spcPts val="1600"/>
              </a:spcBef>
              <a:spcAft>
                <a:spcPts val="1600"/>
              </a:spcAft>
              <a:buNone/>
            </a:pPr>
            <a:r>
              <a:t/>
            </a:r>
            <a:endParaRPr sz="1600">
              <a:latin typeface="Arial"/>
              <a:ea typeface="Arial"/>
              <a:cs typeface="Arial"/>
              <a:sym typeface="Arial"/>
            </a:endParaRPr>
          </a:p>
        </p:txBody>
      </p:sp>
      <p:sp>
        <p:nvSpPr>
          <p:cNvPr id="387" name="Google Shape;387;p49"/>
          <p:cNvSpPr txBox="1"/>
          <p:nvPr>
            <p:ph idx="1" type="subTitle"/>
          </p:nvPr>
        </p:nvSpPr>
        <p:spPr>
          <a:xfrm>
            <a:off x="135589" y="4400125"/>
            <a:ext cx="2137500" cy="449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49"/>
          <p:cNvSpPr txBox="1"/>
          <p:nvPr>
            <p:ph idx="3" type="subTitle"/>
          </p:nvPr>
        </p:nvSpPr>
        <p:spPr>
          <a:xfrm>
            <a:off x="3100296" y="4400125"/>
            <a:ext cx="2137500" cy="449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2" name="Shape 392"/>
        <p:cNvGrpSpPr/>
        <p:nvPr/>
      </p:nvGrpSpPr>
      <p:grpSpPr>
        <a:xfrm>
          <a:off x="0" y="0"/>
          <a:ext cx="0" cy="0"/>
          <a:chOff x="0" y="0"/>
          <a:chExt cx="0" cy="0"/>
        </a:xfrm>
      </p:grpSpPr>
      <p:sp>
        <p:nvSpPr>
          <p:cNvPr id="393" name="Google Shape;393;p50"/>
          <p:cNvSpPr txBox="1"/>
          <p:nvPr>
            <p:ph type="title"/>
          </p:nvPr>
        </p:nvSpPr>
        <p:spPr>
          <a:xfrm>
            <a:off x="80350" y="102275"/>
            <a:ext cx="8835000" cy="4866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Enrichment Programming</a:t>
            </a:r>
            <a:endParaRPr/>
          </a:p>
          <a:p>
            <a:pPr indent="-330200" lvl="0" marL="457200" rtl="0" algn="l">
              <a:spcBef>
                <a:spcPts val="0"/>
              </a:spcBef>
              <a:spcAft>
                <a:spcPts val="0"/>
              </a:spcAft>
              <a:buSzPts val="1600"/>
              <a:buChar char="●"/>
            </a:pPr>
            <a:r>
              <a:rPr lang="en" sz="1600"/>
              <a:t>After-School Enrichment</a:t>
            </a:r>
            <a:endParaRPr sz="1600"/>
          </a:p>
          <a:p>
            <a:pPr indent="-330200" lvl="0" marL="457200" rtl="0" algn="l">
              <a:spcBef>
                <a:spcPts val="0"/>
              </a:spcBef>
              <a:spcAft>
                <a:spcPts val="0"/>
              </a:spcAft>
              <a:buSzPts val="1600"/>
              <a:buChar char="●"/>
            </a:pPr>
            <a:r>
              <a:rPr lang="en" sz="1600"/>
              <a:t>Music Lessons</a:t>
            </a:r>
            <a:endParaRPr sz="1600"/>
          </a:p>
          <a:p>
            <a:pPr indent="-330200" lvl="0" marL="457200" rtl="0" algn="l">
              <a:spcBef>
                <a:spcPts val="0"/>
              </a:spcBef>
              <a:spcAft>
                <a:spcPts val="0"/>
              </a:spcAft>
              <a:buSzPts val="1600"/>
              <a:buChar char="●"/>
            </a:pPr>
            <a:r>
              <a:rPr lang="en" sz="1600"/>
              <a:t>Private Training</a:t>
            </a:r>
            <a:endParaRPr sz="1600"/>
          </a:p>
          <a:p>
            <a:pPr indent="-330200" lvl="0" marL="457200" rtl="0" algn="l">
              <a:spcBef>
                <a:spcPts val="0"/>
              </a:spcBef>
              <a:spcAft>
                <a:spcPts val="0"/>
              </a:spcAft>
              <a:buSzPts val="1600"/>
              <a:buChar char="●"/>
            </a:pPr>
            <a:r>
              <a:rPr lang="en" sz="1600"/>
              <a:t>Holiday Camps</a:t>
            </a:r>
            <a:endParaRPr sz="1600"/>
          </a:p>
          <a:p>
            <a:pPr indent="-330200" lvl="0" marL="457200" rtl="0" algn="l">
              <a:spcBef>
                <a:spcPts val="0"/>
              </a:spcBef>
              <a:spcAft>
                <a:spcPts val="0"/>
              </a:spcAft>
              <a:buSzPts val="1600"/>
              <a:buChar char="●"/>
            </a:pPr>
            <a:r>
              <a:rPr lang="en" sz="1600"/>
              <a:t>Spring Break Camps</a:t>
            </a:r>
            <a:endParaRPr sz="1600"/>
          </a:p>
          <a:p>
            <a:pPr indent="-330200" lvl="0" marL="457200" rtl="0" algn="l">
              <a:spcBef>
                <a:spcPts val="0"/>
              </a:spcBef>
              <a:spcAft>
                <a:spcPts val="0"/>
              </a:spcAft>
              <a:buSzPts val="1600"/>
              <a:buChar char="●"/>
            </a:pPr>
            <a:r>
              <a:rPr lang="en" sz="1600"/>
              <a:t>Weekend Clinics</a:t>
            </a:r>
            <a:endParaRPr sz="1600"/>
          </a:p>
          <a:p>
            <a:pPr indent="-330200" lvl="0" marL="457200" rtl="0" algn="l">
              <a:spcBef>
                <a:spcPts val="0"/>
              </a:spcBef>
              <a:spcAft>
                <a:spcPts val="0"/>
              </a:spcAft>
              <a:buSzPts val="1600"/>
              <a:buChar char="●"/>
            </a:pPr>
            <a:r>
              <a:rPr lang="en" sz="1600"/>
              <a:t>Preseason Clinics</a:t>
            </a:r>
            <a:endParaRPr sz="1600"/>
          </a:p>
          <a:p>
            <a:pPr indent="-330200" lvl="0" marL="457200" rtl="0" algn="l">
              <a:spcBef>
                <a:spcPts val="0"/>
              </a:spcBef>
              <a:spcAft>
                <a:spcPts val="0"/>
              </a:spcAft>
              <a:buSzPts val="1600"/>
              <a:buChar char="●"/>
            </a:pPr>
            <a:r>
              <a:rPr lang="en" sz="1600"/>
              <a:t>Be creative - utilize mornings </a:t>
            </a:r>
            <a:endParaRPr sz="1600"/>
          </a:p>
          <a:p>
            <a:pPr indent="0" lvl="0" marL="457200" rtl="0" algn="l">
              <a:spcBef>
                <a:spcPts val="0"/>
              </a:spcBef>
              <a:spcAft>
                <a:spcPts val="0"/>
              </a:spcAft>
              <a:buNone/>
            </a:pPr>
            <a:r>
              <a:t/>
            </a:r>
            <a:endParaRPr sz="1600"/>
          </a:p>
        </p:txBody>
      </p:sp>
      <p:sp>
        <p:nvSpPr>
          <p:cNvPr id="394" name="Google Shape;394;p50"/>
          <p:cNvSpPr txBox="1"/>
          <p:nvPr>
            <p:ph idx="1" type="subTitle"/>
          </p:nvPr>
        </p:nvSpPr>
        <p:spPr>
          <a:xfrm>
            <a:off x="135589" y="4400125"/>
            <a:ext cx="2137500" cy="449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50"/>
          <p:cNvSpPr txBox="1"/>
          <p:nvPr>
            <p:ph idx="3" type="subTitle"/>
          </p:nvPr>
        </p:nvSpPr>
        <p:spPr>
          <a:xfrm>
            <a:off x="3100296" y="4400125"/>
            <a:ext cx="2137500" cy="449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9" name="Shape 399"/>
        <p:cNvGrpSpPr/>
        <p:nvPr/>
      </p:nvGrpSpPr>
      <p:grpSpPr>
        <a:xfrm>
          <a:off x="0" y="0"/>
          <a:ext cx="0" cy="0"/>
          <a:chOff x="0" y="0"/>
          <a:chExt cx="0" cy="0"/>
        </a:xfrm>
      </p:grpSpPr>
      <p:sp>
        <p:nvSpPr>
          <p:cNvPr id="400" name="Google Shape;400;p51"/>
          <p:cNvSpPr txBox="1"/>
          <p:nvPr>
            <p:ph type="title"/>
          </p:nvPr>
        </p:nvSpPr>
        <p:spPr>
          <a:xfrm>
            <a:off x="80350" y="102275"/>
            <a:ext cx="8835000" cy="262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5300"/>
              <a:t>Become a one-stop-shop</a:t>
            </a:r>
            <a:endParaRPr sz="5300"/>
          </a:p>
        </p:txBody>
      </p:sp>
      <p:sp>
        <p:nvSpPr>
          <p:cNvPr id="401" name="Google Shape;401;p51"/>
          <p:cNvSpPr txBox="1"/>
          <p:nvPr>
            <p:ph idx="1" type="subTitle"/>
          </p:nvPr>
        </p:nvSpPr>
        <p:spPr>
          <a:xfrm>
            <a:off x="135589" y="4400125"/>
            <a:ext cx="2137500" cy="449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51"/>
          <p:cNvSpPr txBox="1"/>
          <p:nvPr>
            <p:ph idx="3" type="subTitle"/>
          </p:nvPr>
        </p:nvSpPr>
        <p:spPr>
          <a:xfrm>
            <a:off x="3100296" y="4400125"/>
            <a:ext cx="2137500" cy="449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descr="a person is standing in front of a store with a bunch of shopping bags and says oh i m just gonna get one thing ... (Provided by Tenor)" id="403" name="Google Shape;403;p51"/>
          <p:cNvPicPr preferRelativeResize="0"/>
          <p:nvPr/>
        </p:nvPicPr>
        <p:blipFill>
          <a:blip r:embed="rId3">
            <a:alphaModFix/>
          </a:blip>
          <a:stretch>
            <a:fillRect/>
          </a:stretch>
        </p:blipFill>
        <p:spPr>
          <a:xfrm>
            <a:off x="2067200" y="840925"/>
            <a:ext cx="4490525" cy="42539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7" name="Shape 407"/>
        <p:cNvGrpSpPr/>
        <p:nvPr/>
      </p:nvGrpSpPr>
      <p:grpSpPr>
        <a:xfrm>
          <a:off x="0" y="0"/>
          <a:ext cx="0" cy="0"/>
          <a:chOff x="0" y="0"/>
          <a:chExt cx="0" cy="0"/>
        </a:xfrm>
      </p:grpSpPr>
      <p:sp>
        <p:nvSpPr>
          <p:cNvPr id="408" name="Google Shape;408;p52"/>
          <p:cNvSpPr txBox="1"/>
          <p:nvPr>
            <p:ph type="title"/>
          </p:nvPr>
        </p:nvSpPr>
        <p:spPr>
          <a:xfrm>
            <a:off x="80350" y="102275"/>
            <a:ext cx="8835000" cy="2658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Our After-School Enrichment Structure</a:t>
            </a:r>
            <a:endParaRPr/>
          </a:p>
          <a:p>
            <a:pPr indent="0" lvl="0" marL="0" rtl="0" algn="ctr">
              <a:spcBef>
                <a:spcPts val="0"/>
              </a:spcBef>
              <a:spcAft>
                <a:spcPts val="0"/>
              </a:spcAft>
              <a:buNone/>
            </a:pPr>
            <a:r>
              <a:t/>
            </a:r>
            <a:endParaRPr/>
          </a:p>
        </p:txBody>
      </p:sp>
      <p:sp>
        <p:nvSpPr>
          <p:cNvPr id="409" name="Google Shape;409;p52"/>
          <p:cNvSpPr txBox="1"/>
          <p:nvPr>
            <p:ph idx="1" type="subTitle"/>
          </p:nvPr>
        </p:nvSpPr>
        <p:spPr>
          <a:xfrm>
            <a:off x="305475" y="2983425"/>
            <a:ext cx="2780100" cy="158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t>Session I: Starts off each semester. Each program’s sessions are 1 hour and 15 minutes long, held once a week for 8 total sessions </a:t>
            </a:r>
            <a:endParaRPr sz="1800"/>
          </a:p>
        </p:txBody>
      </p:sp>
      <p:sp>
        <p:nvSpPr>
          <p:cNvPr id="410" name="Google Shape;410;p52"/>
          <p:cNvSpPr txBox="1"/>
          <p:nvPr>
            <p:ph idx="3" type="subTitle"/>
          </p:nvPr>
        </p:nvSpPr>
        <p:spPr>
          <a:xfrm>
            <a:off x="5943750" y="2983425"/>
            <a:ext cx="2858100" cy="1469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t>Session II: Later in the semester. Each program’s sessions are 1 hour and 30 minutes long, held twice a week for 6 total sessions </a:t>
            </a:r>
            <a:endParaRPr sz="18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4" name="Shape 414"/>
        <p:cNvGrpSpPr/>
        <p:nvPr/>
      </p:nvGrpSpPr>
      <p:grpSpPr>
        <a:xfrm>
          <a:off x="0" y="0"/>
          <a:ext cx="0" cy="0"/>
          <a:chOff x="0" y="0"/>
          <a:chExt cx="0" cy="0"/>
        </a:xfrm>
      </p:grpSpPr>
      <p:sp>
        <p:nvSpPr>
          <p:cNvPr id="415" name="Google Shape;415;p53"/>
          <p:cNvSpPr txBox="1"/>
          <p:nvPr>
            <p:ph type="title"/>
          </p:nvPr>
        </p:nvSpPr>
        <p:spPr>
          <a:xfrm>
            <a:off x="80350" y="102275"/>
            <a:ext cx="8835000" cy="5041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5400"/>
              <a:t>The Auxiliary </a:t>
            </a:r>
            <a:r>
              <a:rPr lang="en" sz="5400"/>
              <a:t>Handbook: Policy Over Preference</a:t>
            </a:r>
            <a:endParaRPr sz="5400"/>
          </a:p>
          <a:p>
            <a:pPr indent="0" lvl="0" marL="0" rtl="0" algn="l">
              <a:lnSpc>
                <a:spcPct val="100000"/>
              </a:lnSpc>
              <a:spcBef>
                <a:spcPts val="300"/>
              </a:spcBef>
              <a:spcAft>
                <a:spcPts val="0"/>
              </a:spcAft>
              <a:buClr>
                <a:schemeClr val="dk1"/>
              </a:buClr>
              <a:buSzPts val="1100"/>
              <a:buFont typeface="Arial"/>
              <a:buNone/>
            </a:pPr>
            <a:r>
              <a:rPr b="1" lang="en" sz="800">
                <a:uFill>
                  <a:noFill/>
                </a:uFill>
                <a:latin typeface="Arial"/>
                <a:ea typeface="Arial"/>
                <a:cs typeface="Arial"/>
                <a:sym typeface="Arial"/>
                <a:hlinkClick r:id="rId3"/>
              </a:rPr>
              <a:t>❖ Mission Statement and Beliefs	</a:t>
            </a:r>
            <a:endParaRPr b="1" sz="800">
              <a:latin typeface="Arial"/>
              <a:ea typeface="Arial"/>
              <a:cs typeface="Arial"/>
              <a:sym typeface="Arial"/>
            </a:endParaRPr>
          </a:p>
          <a:p>
            <a:pPr indent="0" lvl="0" marL="0" rtl="0" algn="l">
              <a:lnSpc>
                <a:spcPct val="100000"/>
              </a:lnSpc>
              <a:spcBef>
                <a:spcPts val="300"/>
              </a:spcBef>
              <a:spcAft>
                <a:spcPts val="0"/>
              </a:spcAft>
              <a:buNone/>
            </a:pPr>
            <a:r>
              <a:rPr b="1" lang="en" sz="800">
                <a:uFill>
                  <a:noFill/>
                </a:uFill>
                <a:latin typeface="Arial"/>
                <a:ea typeface="Arial"/>
                <a:cs typeface="Arial"/>
                <a:sym typeface="Arial"/>
                <a:hlinkClick r:id="rId4"/>
              </a:rPr>
              <a:t>❖ Purpose of Auxiliary Department Internal Policies and Guidelines	</a:t>
            </a:r>
            <a:endParaRPr/>
          </a:p>
          <a:p>
            <a:pPr indent="0" lvl="0" marL="0" rtl="0" algn="l">
              <a:lnSpc>
                <a:spcPct val="100000"/>
              </a:lnSpc>
              <a:spcBef>
                <a:spcPts val="300"/>
              </a:spcBef>
              <a:spcAft>
                <a:spcPts val="0"/>
              </a:spcAft>
              <a:buClr>
                <a:schemeClr val="dk1"/>
              </a:buClr>
              <a:buSzPts val="1100"/>
              <a:buFont typeface="Arial"/>
              <a:buNone/>
            </a:pPr>
            <a:r>
              <a:rPr b="1" lang="en" sz="800">
                <a:uFill>
                  <a:noFill/>
                </a:uFill>
                <a:latin typeface="Arial"/>
                <a:ea typeface="Arial"/>
                <a:cs typeface="Arial"/>
                <a:sym typeface="Arial"/>
                <a:hlinkClick r:id="rId5"/>
              </a:rPr>
              <a:t>❖ Personnel Policies	</a:t>
            </a:r>
            <a:endParaRPr b="1" sz="800">
              <a:latin typeface="Arial"/>
              <a:ea typeface="Arial"/>
              <a:cs typeface="Arial"/>
              <a:sym typeface="Arial"/>
            </a:endParaRPr>
          </a:p>
          <a:p>
            <a:pPr indent="0" lvl="0" marL="457200" rtl="0" algn="l">
              <a:lnSpc>
                <a:spcPct val="100000"/>
              </a:lnSpc>
              <a:spcBef>
                <a:spcPts val="300"/>
              </a:spcBef>
              <a:spcAft>
                <a:spcPts val="0"/>
              </a:spcAft>
              <a:buClr>
                <a:schemeClr val="dk1"/>
              </a:buClr>
              <a:buSzPts val="1100"/>
              <a:buFont typeface="Arial"/>
              <a:buNone/>
            </a:pPr>
            <a:r>
              <a:rPr lang="en" sz="800">
                <a:uFill>
                  <a:noFill/>
                </a:uFill>
                <a:latin typeface="Arial"/>
                <a:ea typeface="Arial"/>
                <a:cs typeface="Arial"/>
                <a:sym typeface="Arial"/>
                <a:hlinkClick r:id="rId6"/>
              </a:rPr>
              <a:t>➢ Code of Conduct	</a:t>
            </a:r>
            <a:endParaRPr sz="800">
              <a:latin typeface="Arial"/>
              <a:ea typeface="Arial"/>
              <a:cs typeface="Arial"/>
              <a:sym typeface="Arial"/>
            </a:endParaRPr>
          </a:p>
          <a:p>
            <a:pPr indent="0" lvl="0" marL="457200" rtl="0" algn="l">
              <a:lnSpc>
                <a:spcPct val="100000"/>
              </a:lnSpc>
              <a:spcBef>
                <a:spcPts val="300"/>
              </a:spcBef>
              <a:spcAft>
                <a:spcPts val="0"/>
              </a:spcAft>
              <a:buClr>
                <a:schemeClr val="dk1"/>
              </a:buClr>
              <a:buSzPts val="1100"/>
              <a:buFont typeface="Arial"/>
              <a:buNone/>
            </a:pPr>
            <a:r>
              <a:rPr lang="en" sz="800">
                <a:uFill>
                  <a:noFill/>
                </a:uFill>
                <a:latin typeface="Arial"/>
                <a:ea typeface="Arial"/>
                <a:cs typeface="Arial"/>
                <a:sym typeface="Arial"/>
                <a:hlinkClick r:id="rId7"/>
              </a:rPr>
              <a:t>➢ Auxiliary Employee Roles	</a:t>
            </a:r>
            <a:endParaRPr sz="800">
              <a:latin typeface="Arial"/>
              <a:ea typeface="Arial"/>
              <a:cs typeface="Arial"/>
              <a:sym typeface="Arial"/>
            </a:endParaRPr>
          </a:p>
          <a:p>
            <a:pPr indent="0" lvl="0" marL="0" rtl="0" algn="l">
              <a:lnSpc>
                <a:spcPct val="100000"/>
              </a:lnSpc>
              <a:spcBef>
                <a:spcPts val="300"/>
              </a:spcBef>
              <a:spcAft>
                <a:spcPts val="0"/>
              </a:spcAft>
              <a:buClr>
                <a:schemeClr val="dk1"/>
              </a:buClr>
              <a:buSzPts val="1100"/>
              <a:buFont typeface="Arial"/>
              <a:buNone/>
            </a:pPr>
            <a:r>
              <a:rPr b="1" lang="en" sz="800">
                <a:uFill>
                  <a:noFill/>
                </a:uFill>
                <a:latin typeface="Arial"/>
                <a:ea typeface="Arial"/>
                <a:cs typeface="Arial"/>
                <a:sym typeface="Arial"/>
                <a:hlinkClick r:id="rId8"/>
              </a:rPr>
              <a:t>❖ Procedures	</a:t>
            </a:r>
            <a:endParaRPr b="1" sz="800">
              <a:latin typeface="Arial"/>
              <a:ea typeface="Arial"/>
              <a:cs typeface="Arial"/>
              <a:sym typeface="Arial"/>
            </a:endParaRPr>
          </a:p>
          <a:p>
            <a:pPr indent="0" lvl="0" marL="457200" rtl="0" algn="l">
              <a:lnSpc>
                <a:spcPct val="100000"/>
              </a:lnSpc>
              <a:spcBef>
                <a:spcPts val="300"/>
              </a:spcBef>
              <a:spcAft>
                <a:spcPts val="0"/>
              </a:spcAft>
              <a:buClr>
                <a:schemeClr val="dk1"/>
              </a:buClr>
              <a:buSzPts val="1100"/>
              <a:buFont typeface="Arial"/>
              <a:buNone/>
            </a:pPr>
            <a:r>
              <a:rPr lang="en" sz="800">
                <a:uFill>
                  <a:noFill/>
                </a:uFill>
                <a:latin typeface="Arial"/>
                <a:ea typeface="Arial"/>
                <a:cs typeface="Arial"/>
                <a:sym typeface="Arial"/>
                <a:hlinkClick r:id="rId9"/>
              </a:rPr>
              <a:t>➢ Enrichment Programs	</a:t>
            </a:r>
            <a:endParaRPr sz="800">
              <a:latin typeface="Arial"/>
              <a:ea typeface="Arial"/>
              <a:cs typeface="Arial"/>
              <a:sym typeface="Arial"/>
            </a:endParaRPr>
          </a:p>
          <a:p>
            <a:pPr indent="0" lvl="0" marL="457200" rtl="0" algn="l">
              <a:lnSpc>
                <a:spcPct val="100000"/>
              </a:lnSpc>
              <a:spcBef>
                <a:spcPts val="300"/>
              </a:spcBef>
              <a:spcAft>
                <a:spcPts val="0"/>
              </a:spcAft>
              <a:buClr>
                <a:schemeClr val="dk1"/>
              </a:buClr>
              <a:buSzPts val="1100"/>
              <a:buFont typeface="Arial"/>
              <a:buNone/>
            </a:pPr>
            <a:r>
              <a:rPr lang="en" sz="800">
                <a:uFill>
                  <a:noFill/>
                </a:uFill>
                <a:latin typeface="Arial"/>
                <a:ea typeface="Arial"/>
                <a:cs typeface="Arial"/>
                <a:sym typeface="Arial"/>
                <a:hlinkClick r:id="rId10"/>
              </a:rPr>
              <a:t>➢ Private Performance Training	</a:t>
            </a:r>
            <a:endParaRPr sz="800">
              <a:latin typeface="Arial"/>
              <a:ea typeface="Arial"/>
              <a:cs typeface="Arial"/>
              <a:sym typeface="Arial"/>
            </a:endParaRPr>
          </a:p>
          <a:p>
            <a:pPr indent="0" lvl="0" marL="457200" rtl="0" algn="l">
              <a:lnSpc>
                <a:spcPct val="100000"/>
              </a:lnSpc>
              <a:spcBef>
                <a:spcPts val="300"/>
              </a:spcBef>
              <a:spcAft>
                <a:spcPts val="0"/>
              </a:spcAft>
              <a:buClr>
                <a:schemeClr val="dk1"/>
              </a:buClr>
              <a:buSzPts val="1100"/>
              <a:buFont typeface="Arial"/>
              <a:buNone/>
            </a:pPr>
            <a:r>
              <a:rPr lang="en" sz="800">
                <a:uFill>
                  <a:noFill/>
                </a:uFill>
                <a:latin typeface="Arial"/>
                <a:ea typeface="Arial"/>
                <a:cs typeface="Arial"/>
                <a:sym typeface="Arial"/>
                <a:hlinkClick r:id="rId11"/>
              </a:rPr>
              <a:t>➢ Private Music Lessons	</a:t>
            </a:r>
            <a:endParaRPr sz="800">
              <a:latin typeface="Arial"/>
              <a:ea typeface="Arial"/>
              <a:cs typeface="Arial"/>
              <a:sym typeface="Arial"/>
            </a:endParaRPr>
          </a:p>
          <a:p>
            <a:pPr indent="0" lvl="0" marL="457200" rtl="0" algn="l">
              <a:lnSpc>
                <a:spcPct val="100000"/>
              </a:lnSpc>
              <a:spcBef>
                <a:spcPts val="300"/>
              </a:spcBef>
              <a:spcAft>
                <a:spcPts val="0"/>
              </a:spcAft>
              <a:buClr>
                <a:schemeClr val="dk1"/>
              </a:buClr>
              <a:buSzPts val="1100"/>
              <a:buFont typeface="Arial"/>
              <a:buNone/>
            </a:pPr>
            <a:r>
              <a:rPr lang="en" sz="800">
                <a:uFill>
                  <a:noFill/>
                </a:uFill>
                <a:latin typeface="Arial"/>
                <a:ea typeface="Arial"/>
                <a:cs typeface="Arial"/>
                <a:sym typeface="Arial"/>
                <a:hlinkClick r:id="rId12"/>
              </a:rPr>
              <a:t>➢ Extended Day/Cyclone Club	</a:t>
            </a:r>
            <a:endParaRPr sz="800">
              <a:latin typeface="Arial"/>
              <a:ea typeface="Arial"/>
              <a:cs typeface="Arial"/>
              <a:sym typeface="Arial"/>
            </a:endParaRPr>
          </a:p>
          <a:p>
            <a:pPr indent="0" lvl="0" marL="457200" rtl="0" algn="l">
              <a:lnSpc>
                <a:spcPct val="100000"/>
              </a:lnSpc>
              <a:spcBef>
                <a:spcPts val="300"/>
              </a:spcBef>
              <a:spcAft>
                <a:spcPts val="0"/>
              </a:spcAft>
              <a:buClr>
                <a:schemeClr val="dk1"/>
              </a:buClr>
              <a:buSzPts val="1100"/>
              <a:buFont typeface="Arial"/>
              <a:buNone/>
            </a:pPr>
            <a:r>
              <a:rPr lang="en" sz="800">
                <a:uFill>
                  <a:noFill/>
                </a:uFill>
                <a:latin typeface="Arial"/>
                <a:ea typeface="Arial"/>
                <a:cs typeface="Arial"/>
                <a:sym typeface="Arial"/>
                <a:hlinkClick r:id="rId13"/>
              </a:rPr>
              <a:t>➢ Camp Cyclone	</a:t>
            </a:r>
            <a:endParaRPr sz="800">
              <a:latin typeface="Arial"/>
              <a:ea typeface="Arial"/>
              <a:cs typeface="Arial"/>
              <a:sym typeface="Arial"/>
            </a:endParaRPr>
          </a:p>
          <a:p>
            <a:pPr indent="0" lvl="0" marL="457200" rtl="0" algn="l">
              <a:lnSpc>
                <a:spcPct val="100000"/>
              </a:lnSpc>
              <a:spcBef>
                <a:spcPts val="300"/>
              </a:spcBef>
              <a:spcAft>
                <a:spcPts val="0"/>
              </a:spcAft>
              <a:buClr>
                <a:schemeClr val="dk1"/>
              </a:buClr>
              <a:buSzPts val="1100"/>
              <a:buFont typeface="Arial"/>
              <a:buNone/>
            </a:pPr>
            <a:r>
              <a:rPr lang="en" sz="800">
                <a:uFill>
                  <a:noFill/>
                </a:uFill>
                <a:latin typeface="Arial"/>
                <a:ea typeface="Arial"/>
                <a:cs typeface="Arial"/>
                <a:sym typeface="Arial"/>
                <a:hlinkClick r:id="rId14"/>
              </a:rPr>
              <a:t>➢ Refunds	</a:t>
            </a:r>
            <a:endParaRPr sz="800">
              <a:latin typeface="Arial"/>
              <a:ea typeface="Arial"/>
              <a:cs typeface="Arial"/>
              <a:sym typeface="Arial"/>
            </a:endParaRPr>
          </a:p>
          <a:p>
            <a:pPr indent="0" lvl="0" marL="457200" rtl="0" algn="l">
              <a:lnSpc>
                <a:spcPct val="100000"/>
              </a:lnSpc>
              <a:spcBef>
                <a:spcPts val="300"/>
              </a:spcBef>
              <a:spcAft>
                <a:spcPts val="0"/>
              </a:spcAft>
              <a:buClr>
                <a:schemeClr val="dk1"/>
              </a:buClr>
              <a:buSzPts val="1100"/>
              <a:buFont typeface="Arial"/>
              <a:buNone/>
            </a:pPr>
            <a:r>
              <a:rPr lang="en" sz="800">
                <a:uFill>
                  <a:noFill/>
                </a:uFill>
                <a:latin typeface="Arial"/>
                <a:ea typeface="Arial"/>
                <a:cs typeface="Arial"/>
                <a:sym typeface="Arial"/>
                <a:hlinkClick r:id="rId15"/>
              </a:rPr>
              <a:t>➢ New Hire Process	</a:t>
            </a:r>
            <a:endParaRPr sz="800">
              <a:latin typeface="Arial"/>
              <a:ea typeface="Arial"/>
              <a:cs typeface="Arial"/>
              <a:sym typeface="Arial"/>
            </a:endParaRPr>
          </a:p>
          <a:p>
            <a:pPr indent="0" lvl="0" marL="457200" rtl="0" algn="l">
              <a:lnSpc>
                <a:spcPct val="100000"/>
              </a:lnSpc>
              <a:spcBef>
                <a:spcPts val="300"/>
              </a:spcBef>
              <a:spcAft>
                <a:spcPts val="0"/>
              </a:spcAft>
              <a:buClr>
                <a:schemeClr val="dk1"/>
              </a:buClr>
              <a:buSzPts val="1100"/>
              <a:buFont typeface="Arial"/>
              <a:buNone/>
            </a:pPr>
            <a:r>
              <a:rPr lang="en" sz="800">
                <a:uFill>
                  <a:noFill/>
                </a:uFill>
                <a:latin typeface="Arial"/>
                <a:ea typeface="Arial"/>
                <a:cs typeface="Arial"/>
                <a:sym typeface="Arial"/>
                <a:hlinkClick r:id="rId16"/>
              </a:rPr>
              <a:t>➢ Employee Change of Address/Information	</a:t>
            </a:r>
            <a:r>
              <a:rPr lang="en" sz="800">
                <a:uFill>
                  <a:noFill/>
                </a:uFill>
                <a:latin typeface="Arial"/>
                <a:ea typeface="Arial"/>
                <a:cs typeface="Arial"/>
                <a:sym typeface="Arial"/>
                <a:hlinkClick r:id="rId17"/>
              </a:rPr>
              <a:t>	</a:t>
            </a:r>
            <a:endParaRPr sz="800">
              <a:latin typeface="Arial"/>
              <a:ea typeface="Arial"/>
              <a:cs typeface="Arial"/>
              <a:sym typeface="Arial"/>
            </a:endParaRPr>
          </a:p>
          <a:p>
            <a:pPr indent="0" lvl="0" marL="0" rtl="0" algn="l">
              <a:lnSpc>
                <a:spcPct val="100000"/>
              </a:lnSpc>
              <a:spcBef>
                <a:spcPts val="300"/>
              </a:spcBef>
              <a:spcAft>
                <a:spcPts val="0"/>
              </a:spcAft>
              <a:buClr>
                <a:schemeClr val="dk1"/>
              </a:buClr>
              <a:buSzPts val="1100"/>
              <a:buFont typeface="Arial"/>
              <a:buNone/>
            </a:pPr>
            <a:r>
              <a:rPr b="1" lang="en" sz="800">
                <a:uFill>
                  <a:noFill/>
                </a:uFill>
                <a:latin typeface="Arial"/>
                <a:ea typeface="Arial"/>
                <a:cs typeface="Arial"/>
                <a:sym typeface="Arial"/>
                <a:hlinkClick r:id="rId18"/>
              </a:rPr>
              <a:t>❖ Compensation	</a:t>
            </a:r>
            <a:endParaRPr b="1" sz="800">
              <a:latin typeface="Arial"/>
              <a:ea typeface="Arial"/>
              <a:cs typeface="Arial"/>
              <a:sym typeface="Arial"/>
            </a:endParaRPr>
          </a:p>
          <a:p>
            <a:pPr indent="0" lvl="0" marL="457200" rtl="0" algn="l">
              <a:lnSpc>
                <a:spcPct val="100000"/>
              </a:lnSpc>
              <a:spcBef>
                <a:spcPts val="300"/>
              </a:spcBef>
              <a:spcAft>
                <a:spcPts val="0"/>
              </a:spcAft>
              <a:buNone/>
            </a:pPr>
            <a:r>
              <a:rPr lang="en" sz="800">
                <a:uFill>
                  <a:noFill/>
                </a:uFill>
                <a:latin typeface="Arial"/>
                <a:ea typeface="Arial"/>
                <a:cs typeface="Arial"/>
                <a:sym typeface="Arial"/>
                <a:hlinkClick r:id="rId19"/>
              </a:rPr>
              <a:t>➢ Enrichment Instructor/Vendor Payouts	</a:t>
            </a:r>
            <a:endParaRPr/>
          </a:p>
          <a:p>
            <a:pPr indent="0" lvl="0" marL="457200" rtl="0" algn="l">
              <a:lnSpc>
                <a:spcPct val="100000"/>
              </a:lnSpc>
              <a:spcBef>
                <a:spcPts val="300"/>
              </a:spcBef>
              <a:spcAft>
                <a:spcPts val="0"/>
              </a:spcAft>
              <a:buClr>
                <a:schemeClr val="dk1"/>
              </a:buClr>
              <a:buSzPts val="1100"/>
              <a:buFont typeface="Arial"/>
              <a:buNone/>
            </a:pPr>
            <a:r>
              <a:rPr lang="en" sz="800">
                <a:uFill>
                  <a:noFill/>
                </a:uFill>
                <a:latin typeface="Arial"/>
                <a:ea typeface="Arial"/>
                <a:cs typeface="Arial"/>
                <a:sym typeface="Arial"/>
                <a:hlinkClick r:id="rId20"/>
              </a:rPr>
              <a:t>➢ Camp Cyclone Instructor/Vendor Payouts	</a:t>
            </a:r>
            <a:endParaRPr sz="800">
              <a:latin typeface="Arial"/>
              <a:ea typeface="Arial"/>
              <a:cs typeface="Arial"/>
              <a:sym typeface="Arial"/>
            </a:endParaRPr>
          </a:p>
          <a:p>
            <a:pPr indent="0" lvl="0" marL="457200" rtl="0" algn="l">
              <a:lnSpc>
                <a:spcPct val="100000"/>
              </a:lnSpc>
              <a:spcBef>
                <a:spcPts val="300"/>
              </a:spcBef>
              <a:spcAft>
                <a:spcPts val="0"/>
              </a:spcAft>
              <a:buClr>
                <a:schemeClr val="dk1"/>
              </a:buClr>
              <a:buSzPts val="1100"/>
              <a:buFont typeface="Arial"/>
              <a:buNone/>
            </a:pPr>
            <a:r>
              <a:rPr lang="en" sz="800">
                <a:uFill>
                  <a:noFill/>
                </a:uFill>
                <a:latin typeface="Arial"/>
                <a:ea typeface="Arial"/>
                <a:cs typeface="Arial"/>
                <a:sym typeface="Arial"/>
                <a:hlinkClick r:id="rId21"/>
              </a:rPr>
              <a:t>➢ Private Music Instructor Payouts	</a:t>
            </a:r>
            <a:endParaRPr sz="800">
              <a:latin typeface="Arial"/>
              <a:ea typeface="Arial"/>
              <a:cs typeface="Arial"/>
              <a:sym typeface="Arial"/>
            </a:endParaRPr>
          </a:p>
          <a:p>
            <a:pPr indent="0" lvl="0" marL="457200" rtl="0" algn="l">
              <a:lnSpc>
                <a:spcPct val="100000"/>
              </a:lnSpc>
              <a:spcBef>
                <a:spcPts val="300"/>
              </a:spcBef>
              <a:spcAft>
                <a:spcPts val="0"/>
              </a:spcAft>
              <a:buClr>
                <a:schemeClr val="dk1"/>
              </a:buClr>
              <a:buSzPts val="1100"/>
              <a:buFont typeface="Arial"/>
              <a:buNone/>
            </a:pPr>
            <a:r>
              <a:rPr lang="en" sz="800">
                <a:uFill>
                  <a:noFill/>
                </a:uFill>
                <a:latin typeface="Arial"/>
                <a:ea typeface="Arial"/>
                <a:cs typeface="Arial"/>
                <a:sym typeface="Arial"/>
                <a:hlinkClick r:id="rId22"/>
              </a:rPr>
              <a:t>➢ Private Performance Trainer Payouts	</a:t>
            </a:r>
            <a:endParaRPr sz="800">
              <a:latin typeface="Arial"/>
              <a:ea typeface="Arial"/>
              <a:cs typeface="Arial"/>
              <a:sym typeface="Arial"/>
            </a:endParaRPr>
          </a:p>
          <a:p>
            <a:pPr indent="0" lvl="0" marL="457200" rtl="0" algn="l">
              <a:lnSpc>
                <a:spcPct val="100000"/>
              </a:lnSpc>
              <a:spcBef>
                <a:spcPts val="300"/>
              </a:spcBef>
              <a:spcAft>
                <a:spcPts val="0"/>
              </a:spcAft>
              <a:buClr>
                <a:schemeClr val="dk1"/>
              </a:buClr>
              <a:buSzPts val="1100"/>
              <a:buFont typeface="Arial"/>
              <a:buNone/>
            </a:pPr>
            <a:r>
              <a:rPr lang="en" sz="800">
                <a:uFill>
                  <a:noFill/>
                </a:uFill>
                <a:latin typeface="Arial"/>
                <a:ea typeface="Arial"/>
                <a:cs typeface="Arial"/>
                <a:sym typeface="Arial"/>
                <a:hlinkClick r:id="rId23"/>
              </a:rPr>
              <a:t>➢ Pay Rates	</a:t>
            </a:r>
            <a:endParaRPr sz="6000"/>
          </a:p>
        </p:txBody>
      </p:sp>
      <p:sp>
        <p:nvSpPr>
          <p:cNvPr id="416" name="Google Shape;416;p53"/>
          <p:cNvSpPr txBox="1"/>
          <p:nvPr>
            <p:ph idx="1" type="subTitle"/>
          </p:nvPr>
        </p:nvSpPr>
        <p:spPr>
          <a:xfrm>
            <a:off x="5850589" y="4400125"/>
            <a:ext cx="2137500" cy="449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53"/>
          <p:cNvSpPr txBox="1"/>
          <p:nvPr>
            <p:ph idx="3" type="subTitle"/>
          </p:nvPr>
        </p:nvSpPr>
        <p:spPr>
          <a:xfrm>
            <a:off x="3100296" y="4400125"/>
            <a:ext cx="2137500" cy="449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1" name="Shape 421"/>
        <p:cNvGrpSpPr/>
        <p:nvPr/>
      </p:nvGrpSpPr>
      <p:grpSpPr>
        <a:xfrm>
          <a:off x="0" y="0"/>
          <a:ext cx="0" cy="0"/>
          <a:chOff x="0" y="0"/>
          <a:chExt cx="0" cy="0"/>
        </a:xfrm>
      </p:grpSpPr>
      <p:sp>
        <p:nvSpPr>
          <p:cNvPr id="422" name="Google Shape;422;p54"/>
          <p:cNvSpPr txBox="1"/>
          <p:nvPr>
            <p:ph type="title"/>
          </p:nvPr>
        </p:nvSpPr>
        <p:spPr>
          <a:xfrm>
            <a:off x="80350" y="102275"/>
            <a:ext cx="8941500" cy="504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ctr">
              <a:spcBef>
                <a:spcPts val="0"/>
              </a:spcBef>
              <a:spcAft>
                <a:spcPts val="0"/>
              </a:spcAft>
              <a:buNone/>
            </a:pPr>
            <a:r>
              <a:t/>
            </a:r>
            <a:endParaRPr/>
          </a:p>
        </p:txBody>
      </p:sp>
      <p:sp>
        <p:nvSpPr>
          <p:cNvPr id="423" name="Google Shape;423;p54"/>
          <p:cNvSpPr txBox="1"/>
          <p:nvPr>
            <p:ph idx="1" type="subTitle"/>
          </p:nvPr>
        </p:nvSpPr>
        <p:spPr>
          <a:xfrm>
            <a:off x="135589" y="4400125"/>
            <a:ext cx="2137500" cy="449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54"/>
          <p:cNvSpPr txBox="1"/>
          <p:nvPr>
            <p:ph idx="3" type="subTitle"/>
          </p:nvPr>
        </p:nvSpPr>
        <p:spPr>
          <a:xfrm>
            <a:off x="3100296" y="4400125"/>
            <a:ext cx="2137500" cy="449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id="425" name="Google Shape;425;p54"/>
          <p:cNvPicPr preferRelativeResize="0"/>
          <p:nvPr/>
        </p:nvPicPr>
        <p:blipFill>
          <a:blip r:embed="rId3">
            <a:alphaModFix/>
          </a:blip>
          <a:stretch>
            <a:fillRect/>
          </a:stretch>
        </p:blipFill>
        <p:spPr>
          <a:xfrm>
            <a:off x="-122150" y="1065500"/>
            <a:ext cx="9144003" cy="23344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9" name="Shape 429"/>
        <p:cNvGrpSpPr/>
        <p:nvPr/>
      </p:nvGrpSpPr>
      <p:grpSpPr>
        <a:xfrm>
          <a:off x="0" y="0"/>
          <a:ext cx="0" cy="0"/>
          <a:chOff x="0" y="0"/>
          <a:chExt cx="0" cy="0"/>
        </a:xfrm>
      </p:grpSpPr>
      <p:sp>
        <p:nvSpPr>
          <p:cNvPr id="430" name="Google Shape;430;p55"/>
          <p:cNvSpPr txBox="1"/>
          <p:nvPr>
            <p:ph type="title"/>
          </p:nvPr>
        </p:nvSpPr>
        <p:spPr>
          <a:xfrm>
            <a:off x="80350" y="102275"/>
            <a:ext cx="8835000" cy="262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Summer Camps: Marketing Tools</a:t>
            </a:r>
            <a:endParaRPr/>
          </a:p>
          <a:p>
            <a:pPr indent="-330200" lvl="0" marL="457200" rtl="0" algn="l">
              <a:spcBef>
                <a:spcPts val="0"/>
              </a:spcBef>
              <a:spcAft>
                <a:spcPts val="0"/>
              </a:spcAft>
              <a:buSzPts val="1600"/>
              <a:buChar char="●"/>
            </a:pPr>
            <a:r>
              <a:rPr lang="en" sz="1600"/>
              <a:t>Facebook/Instagram ads</a:t>
            </a:r>
            <a:endParaRPr sz="1600"/>
          </a:p>
          <a:p>
            <a:pPr indent="-330200" lvl="0" marL="457200" rtl="0" algn="l">
              <a:spcBef>
                <a:spcPts val="0"/>
              </a:spcBef>
              <a:spcAft>
                <a:spcPts val="0"/>
              </a:spcAft>
              <a:buSzPts val="1600"/>
              <a:buChar char="●"/>
            </a:pPr>
            <a:r>
              <a:rPr lang="en" sz="1600"/>
              <a:t>Google ads</a:t>
            </a:r>
            <a:endParaRPr sz="1600"/>
          </a:p>
          <a:p>
            <a:pPr indent="-330200" lvl="0" marL="457200" rtl="0" algn="l">
              <a:spcBef>
                <a:spcPts val="0"/>
              </a:spcBef>
              <a:spcAft>
                <a:spcPts val="0"/>
              </a:spcAft>
              <a:buSzPts val="1600"/>
              <a:buChar char="●"/>
            </a:pPr>
            <a:r>
              <a:rPr lang="en" sz="1600"/>
              <a:t>Social media presence</a:t>
            </a:r>
            <a:endParaRPr sz="1600"/>
          </a:p>
          <a:p>
            <a:pPr indent="-330200" lvl="0" marL="457200" rtl="0" algn="l">
              <a:spcBef>
                <a:spcPts val="0"/>
              </a:spcBef>
              <a:spcAft>
                <a:spcPts val="0"/>
              </a:spcAft>
              <a:buSzPts val="1600"/>
              <a:buChar char="●"/>
            </a:pPr>
            <a:r>
              <a:rPr lang="en" sz="1600"/>
              <a:t>Local magazines/newspapers</a:t>
            </a:r>
            <a:endParaRPr sz="1600"/>
          </a:p>
          <a:p>
            <a:pPr indent="-330200" lvl="0" marL="457200" rtl="0" algn="l">
              <a:spcBef>
                <a:spcPts val="0"/>
              </a:spcBef>
              <a:spcAft>
                <a:spcPts val="0"/>
              </a:spcAft>
              <a:buSzPts val="1600"/>
              <a:buChar char="●"/>
            </a:pPr>
            <a:r>
              <a:rPr lang="en" sz="1600"/>
              <a:t>NextDoor/Neighborhood Facebook Groups</a:t>
            </a:r>
            <a:endParaRPr sz="1600"/>
          </a:p>
          <a:p>
            <a:pPr indent="-330200" lvl="0" marL="457200" rtl="0" algn="l">
              <a:spcBef>
                <a:spcPts val="0"/>
              </a:spcBef>
              <a:spcAft>
                <a:spcPts val="0"/>
              </a:spcAft>
              <a:buSzPts val="1600"/>
              <a:buChar char="●"/>
            </a:pPr>
            <a:r>
              <a:rPr lang="en" sz="1600"/>
              <a:t>Tables at local events (sports, concerts, Second Sunday)</a:t>
            </a:r>
            <a:endParaRPr sz="1600"/>
          </a:p>
          <a:p>
            <a:pPr indent="-330200" lvl="0" marL="457200" rtl="0" algn="l">
              <a:spcBef>
                <a:spcPts val="0"/>
              </a:spcBef>
              <a:spcAft>
                <a:spcPts val="0"/>
              </a:spcAft>
              <a:buSzPts val="1600"/>
              <a:buChar char="●"/>
            </a:pPr>
            <a:r>
              <a:rPr lang="en" sz="1600"/>
              <a:t>Fans, pens, drawstring bags, water bottles etc.</a:t>
            </a:r>
            <a:endParaRPr sz="1600"/>
          </a:p>
          <a:p>
            <a:pPr indent="-330200" lvl="0" marL="457200" rtl="0" algn="l">
              <a:spcBef>
                <a:spcPts val="0"/>
              </a:spcBef>
              <a:spcAft>
                <a:spcPts val="0"/>
              </a:spcAft>
              <a:buSzPts val="1600"/>
              <a:buChar char="●"/>
            </a:pPr>
            <a:r>
              <a:rPr lang="en" sz="1600"/>
              <a:t>Word of mouth</a:t>
            </a:r>
            <a:endParaRPr sz="1600"/>
          </a:p>
        </p:txBody>
      </p:sp>
      <p:sp>
        <p:nvSpPr>
          <p:cNvPr id="431" name="Google Shape;431;p55"/>
          <p:cNvSpPr txBox="1"/>
          <p:nvPr>
            <p:ph idx="1" type="subTitle"/>
          </p:nvPr>
        </p:nvSpPr>
        <p:spPr>
          <a:xfrm>
            <a:off x="135589" y="4400125"/>
            <a:ext cx="2137500" cy="449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p55"/>
          <p:cNvSpPr txBox="1"/>
          <p:nvPr>
            <p:ph idx="3" type="subTitle"/>
          </p:nvPr>
        </p:nvSpPr>
        <p:spPr>
          <a:xfrm>
            <a:off x="3100296" y="4400125"/>
            <a:ext cx="2137500" cy="449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6" name="Shape 436"/>
        <p:cNvGrpSpPr/>
        <p:nvPr/>
      </p:nvGrpSpPr>
      <p:grpSpPr>
        <a:xfrm>
          <a:off x="0" y="0"/>
          <a:ext cx="0" cy="0"/>
          <a:chOff x="0" y="0"/>
          <a:chExt cx="0" cy="0"/>
        </a:xfrm>
      </p:grpSpPr>
      <p:sp>
        <p:nvSpPr>
          <p:cNvPr id="437" name="Google Shape;437;p56"/>
          <p:cNvSpPr txBox="1"/>
          <p:nvPr>
            <p:ph type="title"/>
          </p:nvPr>
        </p:nvSpPr>
        <p:spPr>
          <a:xfrm>
            <a:off x="80350" y="102275"/>
            <a:ext cx="8835000" cy="2629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Specialty Camps vs Day Camps</a:t>
            </a:r>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p:txBody>
      </p:sp>
      <p:sp>
        <p:nvSpPr>
          <p:cNvPr id="438" name="Google Shape;438;p56"/>
          <p:cNvSpPr txBox="1"/>
          <p:nvPr>
            <p:ph idx="1" type="subTitle"/>
          </p:nvPr>
        </p:nvSpPr>
        <p:spPr>
          <a:xfrm>
            <a:off x="135589" y="4400125"/>
            <a:ext cx="2137500" cy="449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56"/>
          <p:cNvSpPr txBox="1"/>
          <p:nvPr>
            <p:ph idx="3" type="subTitle"/>
          </p:nvPr>
        </p:nvSpPr>
        <p:spPr>
          <a:xfrm>
            <a:off x="3100296" y="4400125"/>
            <a:ext cx="2137500" cy="449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id="440" name="Google Shape;440;p56"/>
          <p:cNvPicPr preferRelativeResize="0"/>
          <p:nvPr/>
        </p:nvPicPr>
        <p:blipFill>
          <a:blip r:embed="rId3">
            <a:alphaModFix/>
          </a:blip>
          <a:stretch>
            <a:fillRect/>
          </a:stretch>
        </p:blipFill>
        <p:spPr>
          <a:xfrm>
            <a:off x="5080550" y="2465588"/>
            <a:ext cx="3395300" cy="2262763"/>
          </a:xfrm>
          <a:prstGeom prst="rect">
            <a:avLst/>
          </a:prstGeom>
          <a:noFill/>
          <a:ln>
            <a:noFill/>
          </a:ln>
        </p:spPr>
      </p:pic>
      <p:pic>
        <p:nvPicPr>
          <p:cNvPr id="441" name="Google Shape;441;p56"/>
          <p:cNvPicPr preferRelativeResize="0"/>
          <p:nvPr/>
        </p:nvPicPr>
        <p:blipFill>
          <a:blip r:embed="rId4">
            <a:alphaModFix/>
          </a:blip>
          <a:stretch>
            <a:fillRect/>
          </a:stretch>
        </p:blipFill>
        <p:spPr>
          <a:xfrm>
            <a:off x="275275" y="2463112"/>
            <a:ext cx="3395299" cy="22677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5" name="Shape 445"/>
        <p:cNvGrpSpPr/>
        <p:nvPr/>
      </p:nvGrpSpPr>
      <p:grpSpPr>
        <a:xfrm>
          <a:off x="0" y="0"/>
          <a:ext cx="0" cy="0"/>
          <a:chOff x="0" y="0"/>
          <a:chExt cx="0" cy="0"/>
        </a:xfrm>
      </p:grpSpPr>
      <p:sp>
        <p:nvSpPr>
          <p:cNvPr id="446" name="Google Shape;446;p57"/>
          <p:cNvSpPr txBox="1"/>
          <p:nvPr>
            <p:ph type="title"/>
          </p:nvPr>
        </p:nvSpPr>
        <p:spPr>
          <a:xfrm>
            <a:off x="80350" y="102275"/>
            <a:ext cx="8835000" cy="4673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Choose Your Own Adventure</a:t>
            </a:r>
            <a:endParaRPr/>
          </a:p>
        </p:txBody>
      </p:sp>
      <p:sp>
        <p:nvSpPr>
          <p:cNvPr id="447" name="Google Shape;447;p57"/>
          <p:cNvSpPr txBox="1"/>
          <p:nvPr>
            <p:ph idx="1" type="subTitle"/>
          </p:nvPr>
        </p:nvSpPr>
        <p:spPr>
          <a:xfrm>
            <a:off x="135589" y="4400125"/>
            <a:ext cx="2137500" cy="449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57"/>
          <p:cNvSpPr txBox="1"/>
          <p:nvPr>
            <p:ph idx="3" type="subTitle"/>
          </p:nvPr>
        </p:nvSpPr>
        <p:spPr>
          <a:xfrm>
            <a:off x="3100296" y="4400125"/>
            <a:ext cx="2137500" cy="449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id="449" name="Google Shape;449;p57"/>
          <p:cNvPicPr preferRelativeResize="0"/>
          <p:nvPr/>
        </p:nvPicPr>
        <p:blipFill>
          <a:blip r:embed="rId3">
            <a:alphaModFix/>
          </a:blip>
          <a:stretch>
            <a:fillRect/>
          </a:stretch>
        </p:blipFill>
        <p:spPr>
          <a:xfrm>
            <a:off x="80350" y="2601945"/>
            <a:ext cx="2695951" cy="1798182"/>
          </a:xfrm>
          <a:prstGeom prst="rect">
            <a:avLst/>
          </a:prstGeom>
          <a:noFill/>
          <a:ln>
            <a:noFill/>
          </a:ln>
        </p:spPr>
      </p:pic>
      <p:pic>
        <p:nvPicPr>
          <p:cNvPr id="450" name="Google Shape;450;p57"/>
          <p:cNvPicPr preferRelativeResize="0"/>
          <p:nvPr/>
        </p:nvPicPr>
        <p:blipFill>
          <a:blip r:embed="rId4">
            <a:alphaModFix/>
          </a:blip>
          <a:stretch>
            <a:fillRect/>
          </a:stretch>
        </p:blipFill>
        <p:spPr>
          <a:xfrm>
            <a:off x="3072013" y="2571745"/>
            <a:ext cx="2695949" cy="1797292"/>
          </a:xfrm>
          <a:prstGeom prst="rect">
            <a:avLst/>
          </a:prstGeom>
          <a:noFill/>
          <a:ln>
            <a:noFill/>
          </a:ln>
        </p:spPr>
      </p:pic>
      <p:pic>
        <p:nvPicPr>
          <p:cNvPr id="451" name="Google Shape;451;p57"/>
          <p:cNvPicPr preferRelativeResize="0"/>
          <p:nvPr/>
        </p:nvPicPr>
        <p:blipFill>
          <a:blip r:embed="rId5">
            <a:alphaModFix/>
          </a:blip>
          <a:stretch>
            <a:fillRect/>
          </a:stretch>
        </p:blipFill>
        <p:spPr>
          <a:xfrm>
            <a:off x="6063667" y="2571738"/>
            <a:ext cx="2695950" cy="17973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p40"/>
          <p:cNvSpPr txBox="1"/>
          <p:nvPr>
            <p:ph type="title"/>
          </p:nvPr>
        </p:nvSpPr>
        <p:spPr>
          <a:xfrm>
            <a:off x="80350" y="102275"/>
            <a:ext cx="8835000" cy="262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t>Mission Statement:</a:t>
            </a:r>
            <a:endParaRPr u="sng"/>
          </a:p>
          <a:p>
            <a:pPr indent="0" lvl="0" marL="0" rtl="0" algn="ctr">
              <a:lnSpc>
                <a:spcPct val="115000"/>
              </a:lnSpc>
              <a:spcBef>
                <a:spcPts val="0"/>
              </a:spcBef>
              <a:spcAft>
                <a:spcPts val="0"/>
              </a:spcAft>
              <a:buNone/>
            </a:pPr>
            <a:r>
              <a:t/>
            </a:r>
            <a:endParaRPr sz="2000">
              <a:latin typeface="Arial"/>
              <a:ea typeface="Arial"/>
              <a:cs typeface="Arial"/>
              <a:sym typeface="Arial"/>
            </a:endParaRPr>
          </a:p>
          <a:p>
            <a:pPr indent="0" lvl="0" marL="0" rtl="0" algn="ctr">
              <a:lnSpc>
                <a:spcPct val="115000"/>
              </a:lnSpc>
              <a:spcBef>
                <a:spcPts val="0"/>
              </a:spcBef>
              <a:spcAft>
                <a:spcPts val="0"/>
              </a:spcAft>
              <a:buNone/>
            </a:pPr>
            <a:r>
              <a:rPr lang="en" sz="2000">
                <a:latin typeface="Arial"/>
                <a:ea typeface="Arial"/>
                <a:cs typeface="Arial"/>
                <a:sym typeface="Arial"/>
              </a:rPr>
              <a:t>We believe in building self-esteem and character, while making new friends with lasting memories. Experience something new or enhance your everyday skills. Whichever path you take… our main goal is for our students to grow and have fun!</a:t>
            </a:r>
            <a:endParaRPr sz="2000">
              <a:latin typeface="Arial"/>
              <a:ea typeface="Arial"/>
              <a:cs typeface="Arial"/>
              <a:sym typeface="Arial"/>
            </a:endParaRPr>
          </a:p>
          <a:p>
            <a:pPr indent="0" lvl="0" marL="0" rtl="0" algn="l">
              <a:spcBef>
                <a:spcPts val="0"/>
              </a:spcBef>
              <a:spcAft>
                <a:spcPts val="0"/>
              </a:spcAft>
              <a:buNone/>
            </a:pPr>
            <a:r>
              <a:t/>
            </a:r>
            <a:endParaRPr sz="6000"/>
          </a:p>
        </p:txBody>
      </p:sp>
      <p:sp>
        <p:nvSpPr>
          <p:cNvPr id="314" name="Google Shape;314;p40"/>
          <p:cNvSpPr txBox="1"/>
          <p:nvPr>
            <p:ph idx="1" type="subTitle"/>
          </p:nvPr>
        </p:nvSpPr>
        <p:spPr>
          <a:xfrm>
            <a:off x="135589" y="4400125"/>
            <a:ext cx="2137500" cy="449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40"/>
          <p:cNvSpPr txBox="1"/>
          <p:nvPr>
            <p:ph idx="3" type="subTitle"/>
          </p:nvPr>
        </p:nvSpPr>
        <p:spPr>
          <a:xfrm>
            <a:off x="3100296" y="4400125"/>
            <a:ext cx="2137500" cy="449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id="316" name="Google Shape;316;p40"/>
          <p:cNvPicPr preferRelativeResize="0"/>
          <p:nvPr/>
        </p:nvPicPr>
        <p:blipFill>
          <a:blip r:embed="rId3">
            <a:alphaModFix/>
          </a:blip>
          <a:stretch>
            <a:fillRect/>
          </a:stretch>
        </p:blipFill>
        <p:spPr>
          <a:xfrm>
            <a:off x="5390196" y="2651400"/>
            <a:ext cx="3160838" cy="2107225"/>
          </a:xfrm>
          <a:prstGeom prst="rect">
            <a:avLst/>
          </a:prstGeom>
          <a:noFill/>
          <a:ln>
            <a:noFill/>
          </a:ln>
        </p:spPr>
      </p:pic>
      <p:pic>
        <p:nvPicPr>
          <p:cNvPr id="317" name="Google Shape;317;p40"/>
          <p:cNvPicPr preferRelativeResize="0"/>
          <p:nvPr/>
        </p:nvPicPr>
        <p:blipFill>
          <a:blip r:embed="rId4">
            <a:alphaModFix/>
          </a:blip>
          <a:stretch>
            <a:fillRect/>
          </a:stretch>
        </p:blipFill>
        <p:spPr>
          <a:xfrm>
            <a:off x="823325" y="2651400"/>
            <a:ext cx="2809636" cy="2107227"/>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5" name="Shape 455"/>
        <p:cNvGrpSpPr/>
        <p:nvPr/>
      </p:nvGrpSpPr>
      <p:grpSpPr>
        <a:xfrm>
          <a:off x="0" y="0"/>
          <a:ext cx="0" cy="0"/>
          <a:chOff x="0" y="0"/>
          <a:chExt cx="0" cy="0"/>
        </a:xfrm>
      </p:grpSpPr>
      <p:sp>
        <p:nvSpPr>
          <p:cNvPr id="456" name="Google Shape;456;p58"/>
          <p:cNvSpPr txBox="1"/>
          <p:nvPr>
            <p:ph type="title"/>
          </p:nvPr>
        </p:nvSpPr>
        <p:spPr>
          <a:xfrm>
            <a:off x="80350" y="102275"/>
            <a:ext cx="8835000" cy="4934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Auxiliary vs Facilities</a:t>
            </a:r>
            <a:endParaRPr/>
          </a:p>
          <a:p>
            <a:pPr indent="-381000" lvl="0" marL="457200" rtl="0" algn="l">
              <a:spcBef>
                <a:spcPts val="0"/>
              </a:spcBef>
              <a:spcAft>
                <a:spcPts val="0"/>
              </a:spcAft>
              <a:buSzPts val="2400"/>
              <a:buChar char="●"/>
            </a:pPr>
            <a:r>
              <a:rPr lang="en" sz="2400"/>
              <a:t>Acknowledge different viewpoint</a:t>
            </a:r>
            <a:endParaRPr sz="2400"/>
          </a:p>
          <a:p>
            <a:pPr indent="-381000" lvl="0" marL="457200" rtl="0" algn="l">
              <a:spcBef>
                <a:spcPts val="0"/>
              </a:spcBef>
              <a:spcAft>
                <a:spcPts val="0"/>
              </a:spcAft>
              <a:buSzPts val="2400"/>
              <a:buChar char="●"/>
            </a:pPr>
            <a:r>
              <a:rPr lang="en" sz="2400"/>
              <a:t>Agree to disagree</a:t>
            </a:r>
            <a:endParaRPr sz="2400"/>
          </a:p>
          <a:p>
            <a:pPr indent="-381000" lvl="0" marL="457200" rtl="0" algn="l">
              <a:spcBef>
                <a:spcPts val="0"/>
              </a:spcBef>
              <a:spcAft>
                <a:spcPts val="0"/>
              </a:spcAft>
              <a:buSzPts val="2400"/>
              <a:buChar char="●"/>
            </a:pPr>
            <a:r>
              <a:rPr lang="en" sz="2400"/>
              <a:t>Look for the win-win (communication)</a:t>
            </a:r>
            <a:endParaRPr sz="2400"/>
          </a:p>
          <a:p>
            <a:pPr indent="0" lvl="0" marL="0" rtl="0" algn="l">
              <a:spcBef>
                <a:spcPts val="0"/>
              </a:spcBef>
              <a:spcAft>
                <a:spcPts val="0"/>
              </a:spcAft>
              <a:buNone/>
            </a:pPr>
            <a:r>
              <a:t/>
            </a:r>
            <a:endParaRPr sz="2400"/>
          </a:p>
          <a:p>
            <a:pPr indent="0" lvl="0" marL="0" rtl="0" algn="l">
              <a:spcBef>
                <a:spcPts val="0"/>
              </a:spcBef>
              <a:spcAft>
                <a:spcPts val="0"/>
              </a:spcAft>
              <a:buNone/>
            </a:pPr>
            <a:r>
              <a:t/>
            </a:r>
            <a:endParaRPr sz="2400"/>
          </a:p>
        </p:txBody>
      </p:sp>
      <p:sp>
        <p:nvSpPr>
          <p:cNvPr id="457" name="Google Shape;457;p58"/>
          <p:cNvSpPr txBox="1"/>
          <p:nvPr>
            <p:ph idx="1" type="subTitle"/>
          </p:nvPr>
        </p:nvSpPr>
        <p:spPr>
          <a:xfrm>
            <a:off x="135589" y="4400125"/>
            <a:ext cx="2137500" cy="449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p58"/>
          <p:cNvSpPr txBox="1"/>
          <p:nvPr>
            <p:ph idx="3" type="subTitle"/>
          </p:nvPr>
        </p:nvSpPr>
        <p:spPr>
          <a:xfrm>
            <a:off x="3100296" y="4400125"/>
            <a:ext cx="2137500" cy="449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descr="a netflix logo can be seen on the back of a man (Provided by Tenor)" id="459" name="Google Shape;459;p58"/>
          <p:cNvPicPr preferRelativeResize="0"/>
          <p:nvPr/>
        </p:nvPicPr>
        <p:blipFill>
          <a:blip r:embed="rId3">
            <a:alphaModFix/>
          </a:blip>
          <a:stretch>
            <a:fillRect/>
          </a:stretch>
        </p:blipFill>
        <p:spPr>
          <a:xfrm>
            <a:off x="2126125" y="2935000"/>
            <a:ext cx="4743450" cy="21019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3" name="Shape 463"/>
        <p:cNvGrpSpPr/>
        <p:nvPr/>
      </p:nvGrpSpPr>
      <p:grpSpPr>
        <a:xfrm>
          <a:off x="0" y="0"/>
          <a:ext cx="0" cy="0"/>
          <a:chOff x="0" y="0"/>
          <a:chExt cx="0" cy="0"/>
        </a:xfrm>
      </p:grpSpPr>
      <p:sp>
        <p:nvSpPr>
          <p:cNvPr id="464" name="Google Shape;464;p59"/>
          <p:cNvSpPr txBox="1"/>
          <p:nvPr>
            <p:ph type="title"/>
          </p:nvPr>
        </p:nvSpPr>
        <p:spPr>
          <a:xfrm>
            <a:off x="80350" y="102275"/>
            <a:ext cx="8835000" cy="2629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Auxiliary vs Facilities</a:t>
            </a:r>
            <a:endParaRPr/>
          </a:p>
          <a:p>
            <a:pPr indent="-381000" lvl="0" marL="457200" rtl="0" algn="l">
              <a:spcBef>
                <a:spcPts val="0"/>
              </a:spcBef>
              <a:spcAft>
                <a:spcPts val="0"/>
              </a:spcAft>
              <a:buSzPts val="2400"/>
              <a:buChar char="●"/>
            </a:pPr>
            <a:r>
              <a:rPr lang="en" sz="2400"/>
              <a:t>Facilities use organization</a:t>
            </a:r>
            <a:endParaRPr sz="2400"/>
          </a:p>
          <a:p>
            <a:pPr indent="-381000" lvl="0" marL="457200" rtl="0" algn="l">
              <a:spcBef>
                <a:spcPts val="0"/>
              </a:spcBef>
              <a:spcAft>
                <a:spcPts val="0"/>
              </a:spcAft>
              <a:buSzPts val="2400"/>
              <a:buChar char="●"/>
            </a:pPr>
            <a:r>
              <a:rPr lang="en" sz="2400"/>
              <a:t>Be creative</a:t>
            </a:r>
            <a:endParaRPr sz="2400"/>
          </a:p>
          <a:p>
            <a:pPr indent="-381000" lvl="0" marL="457200" rtl="0" algn="l">
              <a:spcBef>
                <a:spcPts val="0"/>
              </a:spcBef>
              <a:spcAft>
                <a:spcPts val="0"/>
              </a:spcAft>
              <a:buSzPts val="2400"/>
              <a:buChar char="●"/>
            </a:pPr>
            <a:r>
              <a:rPr lang="en" sz="2400"/>
              <a:t>Who owns what?</a:t>
            </a:r>
            <a:endParaRPr sz="2400"/>
          </a:p>
        </p:txBody>
      </p:sp>
      <p:sp>
        <p:nvSpPr>
          <p:cNvPr id="465" name="Google Shape;465;p59"/>
          <p:cNvSpPr txBox="1"/>
          <p:nvPr>
            <p:ph idx="1" type="subTitle"/>
          </p:nvPr>
        </p:nvSpPr>
        <p:spPr>
          <a:xfrm>
            <a:off x="135589" y="4400125"/>
            <a:ext cx="2137500" cy="449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p59"/>
          <p:cNvSpPr txBox="1"/>
          <p:nvPr>
            <p:ph idx="3" type="subTitle"/>
          </p:nvPr>
        </p:nvSpPr>
        <p:spPr>
          <a:xfrm>
            <a:off x="3100296" y="4400125"/>
            <a:ext cx="2137500" cy="449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0" name="Shape 470"/>
        <p:cNvGrpSpPr/>
        <p:nvPr/>
      </p:nvGrpSpPr>
      <p:grpSpPr>
        <a:xfrm>
          <a:off x="0" y="0"/>
          <a:ext cx="0" cy="0"/>
          <a:chOff x="0" y="0"/>
          <a:chExt cx="0" cy="0"/>
        </a:xfrm>
      </p:grpSpPr>
      <p:sp>
        <p:nvSpPr>
          <p:cNvPr id="471" name="Google Shape;471;p60"/>
          <p:cNvSpPr txBox="1"/>
          <p:nvPr>
            <p:ph type="title"/>
          </p:nvPr>
        </p:nvSpPr>
        <p:spPr>
          <a:xfrm>
            <a:off x="80350" y="102275"/>
            <a:ext cx="8835000" cy="4973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Establish Meaningful Relationships</a:t>
            </a:r>
            <a:endParaRPr/>
          </a:p>
          <a:p>
            <a:pPr indent="0" lvl="0" marL="0" rtl="0" algn="ctr">
              <a:spcBef>
                <a:spcPts val="0"/>
              </a:spcBef>
              <a:spcAft>
                <a:spcPts val="0"/>
              </a:spcAft>
              <a:buNone/>
            </a:pPr>
            <a:r>
              <a:t/>
            </a:r>
            <a:endParaRPr/>
          </a:p>
        </p:txBody>
      </p:sp>
      <p:sp>
        <p:nvSpPr>
          <p:cNvPr id="472" name="Google Shape;472;p60"/>
          <p:cNvSpPr txBox="1"/>
          <p:nvPr>
            <p:ph idx="1" type="subTitle"/>
          </p:nvPr>
        </p:nvSpPr>
        <p:spPr>
          <a:xfrm>
            <a:off x="135589" y="4400125"/>
            <a:ext cx="2137500" cy="449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p60"/>
          <p:cNvSpPr txBox="1"/>
          <p:nvPr>
            <p:ph idx="3" type="subTitle"/>
          </p:nvPr>
        </p:nvSpPr>
        <p:spPr>
          <a:xfrm>
            <a:off x="3100296" y="4400125"/>
            <a:ext cx="2137500" cy="449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descr="two men shaking hands in front of a window (Provided by Tenor)" id="474" name="Google Shape;474;p60"/>
          <p:cNvPicPr preferRelativeResize="0"/>
          <p:nvPr/>
        </p:nvPicPr>
        <p:blipFill>
          <a:blip r:embed="rId3">
            <a:alphaModFix/>
          </a:blip>
          <a:stretch>
            <a:fillRect/>
          </a:stretch>
        </p:blipFill>
        <p:spPr>
          <a:xfrm>
            <a:off x="2087375" y="2931625"/>
            <a:ext cx="4743450" cy="19179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8" name="Shape 478"/>
        <p:cNvGrpSpPr/>
        <p:nvPr/>
      </p:nvGrpSpPr>
      <p:grpSpPr>
        <a:xfrm>
          <a:off x="0" y="0"/>
          <a:ext cx="0" cy="0"/>
          <a:chOff x="0" y="0"/>
          <a:chExt cx="0" cy="0"/>
        </a:xfrm>
      </p:grpSpPr>
      <p:sp>
        <p:nvSpPr>
          <p:cNvPr id="479" name="Google Shape;479;p61"/>
          <p:cNvSpPr txBox="1"/>
          <p:nvPr>
            <p:ph type="title"/>
          </p:nvPr>
        </p:nvSpPr>
        <p:spPr>
          <a:xfrm>
            <a:off x="80350" y="102275"/>
            <a:ext cx="8835000" cy="2629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7000"/>
              <a:t>Use Your Resources</a:t>
            </a:r>
            <a:endParaRPr sz="7000"/>
          </a:p>
          <a:p>
            <a:pPr indent="0" lvl="0" marL="0" rtl="0" algn="l">
              <a:spcBef>
                <a:spcPts val="0"/>
              </a:spcBef>
              <a:spcAft>
                <a:spcPts val="0"/>
              </a:spcAft>
              <a:buNone/>
            </a:pPr>
            <a:r>
              <a:t/>
            </a:r>
            <a:endParaRPr sz="2400"/>
          </a:p>
          <a:p>
            <a:pPr indent="-381000" lvl="0" marL="457200" rtl="0" algn="l">
              <a:spcBef>
                <a:spcPts val="0"/>
              </a:spcBef>
              <a:spcAft>
                <a:spcPts val="0"/>
              </a:spcAft>
              <a:buSzPts val="2400"/>
              <a:buChar char="●"/>
            </a:pPr>
            <a:r>
              <a:rPr lang="en" sz="2400"/>
              <a:t>Professional development</a:t>
            </a:r>
            <a:endParaRPr sz="2400"/>
          </a:p>
          <a:p>
            <a:pPr indent="-381000" lvl="0" marL="457200" rtl="0" algn="l">
              <a:spcBef>
                <a:spcPts val="0"/>
              </a:spcBef>
              <a:spcAft>
                <a:spcPts val="0"/>
              </a:spcAft>
              <a:buSzPts val="2400"/>
              <a:buChar char="●"/>
            </a:pPr>
            <a:r>
              <a:rPr lang="en" sz="2400"/>
              <a:t>SPARC</a:t>
            </a:r>
            <a:endParaRPr sz="2400"/>
          </a:p>
          <a:p>
            <a:pPr indent="-381000" lvl="0" marL="457200" rtl="0" algn="l">
              <a:spcBef>
                <a:spcPts val="0"/>
              </a:spcBef>
              <a:spcAft>
                <a:spcPts val="0"/>
              </a:spcAft>
              <a:buSzPts val="2400"/>
              <a:buChar char="●"/>
            </a:pPr>
            <a:r>
              <a:rPr lang="en" sz="2400"/>
              <a:t>Create a local network</a:t>
            </a:r>
            <a:endParaRPr sz="2400"/>
          </a:p>
          <a:p>
            <a:pPr indent="-381000" lvl="0" marL="457200" rtl="0" algn="l">
              <a:spcBef>
                <a:spcPts val="0"/>
              </a:spcBef>
              <a:spcAft>
                <a:spcPts val="0"/>
              </a:spcAft>
              <a:buSzPts val="2400"/>
              <a:buChar char="●"/>
            </a:pPr>
            <a:r>
              <a:rPr lang="en" sz="2400"/>
              <a:t>On campus resources</a:t>
            </a:r>
            <a:endParaRPr sz="2400"/>
          </a:p>
          <a:p>
            <a:pPr indent="-381000" lvl="0" marL="457200" rtl="0" algn="l">
              <a:spcBef>
                <a:spcPts val="0"/>
              </a:spcBef>
              <a:spcAft>
                <a:spcPts val="0"/>
              </a:spcAft>
              <a:buSzPts val="2400"/>
              <a:buChar char="●"/>
            </a:pPr>
            <a:r>
              <a:rPr lang="en" sz="2400"/>
              <a:t>Update registration platform</a:t>
            </a:r>
            <a:endParaRPr sz="2400"/>
          </a:p>
          <a:p>
            <a:pPr indent="-381000" lvl="0" marL="457200" rtl="0" algn="l">
              <a:spcBef>
                <a:spcPts val="0"/>
              </a:spcBef>
              <a:spcAft>
                <a:spcPts val="0"/>
              </a:spcAft>
              <a:buSzPts val="2400"/>
              <a:buChar char="●"/>
            </a:pPr>
            <a:r>
              <a:rPr lang="en" sz="2400"/>
              <a:t>Social media</a:t>
            </a:r>
            <a:endParaRPr sz="2400"/>
          </a:p>
        </p:txBody>
      </p:sp>
      <p:sp>
        <p:nvSpPr>
          <p:cNvPr id="480" name="Google Shape;480;p61"/>
          <p:cNvSpPr txBox="1"/>
          <p:nvPr>
            <p:ph idx="1" type="subTitle"/>
          </p:nvPr>
        </p:nvSpPr>
        <p:spPr>
          <a:xfrm>
            <a:off x="135589" y="4400125"/>
            <a:ext cx="2137500" cy="449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p61"/>
          <p:cNvSpPr txBox="1"/>
          <p:nvPr>
            <p:ph idx="3" type="subTitle"/>
          </p:nvPr>
        </p:nvSpPr>
        <p:spPr>
          <a:xfrm>
            <a:off x="3100296" y="4400125"/>
            <a:ext cx="2137500" cy="449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5" name="Shape 485"/>
        <p:cNvGrpSpPr/>
        <p:nvPr/>
      </p:nvGrpSpPr>
      <p:grpSpPr>
        <a:xfrm>
          <a:off x="0" y="0"/>
          <a:ext cx="0" cy="0"/>
          <a:chOff x="0" y="0"/>
          <a:chExt cx="0" cy="0"/>
        </a:xfrm>
      </p:grpSpPr>
      <p:sp>
        <p:nvSpPr>
          <p:cNvPr id="486" name="Google Shape;486;p62"/>
          <p:cNvSpPr txBox="1"/>
          <p:nvPr>
            <p:ph type="title"/>
          </p:nvPr>
        </p:nvSpPr>
        <p:spPr>
          <a:xfrm>
            <a:off x="80350" y="102275"/>
            <a:ext cx="8835000" cy="4297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Remember, We’re All 1 team</a:t>
            </a:r>
            <a:endParaRPr/>
          </a:p>
          <a:p>
            <a:pPr indent="0" lvl="0" marL="0" rtl="0" algn="ctr">
              <a:spcBef>
                <a:spcPts val="0"/>
              </a:spcBef>
              <a:spcAft>
                <a:spcPts val="0"/>
              </a:spcAft>
              <a:buNone/>
            </a:pPr>
            <a:r>
              <a:t/>
            </a:r>
            <a:endParaRPr/>
          </a:p>
        </p:txBody>
      </p:sp>
      <p:sp>
        <p:nvSpPr>
          <p:cNvPr id="487" name="Google Shape;487;p62"/>
          <p:cNvSpPr txBox="1"/>
          <p:nvPr>
            <p:ph idx="1" type="subTitle"/>
          </p:nvPr>
        </p:nvSpPr>
        <p:spPr>
          <a:xfrm>
            <a:off x="135589" y="4400125"/>
            <a:ext cx="2137500" cy="449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p62"/>
          <p:cNvSpPr txBox="1"/>
          <p:nvPr>
            <p:ph idx="3" type="subTitle"/>
          </p:nvPr>
        </p:nvSpPr>
        <p:spPr>
          <a:xfrm>
            <a:off x="3100296" y="4400125"/>
            <a:ext cx="2137500" cy="449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descr="a group of soccer players huddle on the field with one wearing the number 3 (Provided by Tenor)" id="489" name="Google Shape;489;p62"/>
          <p:cNvPicPr preferRelativeResize="0"/>
          <p:nvPr/>
        </p:nvPicPr>
        <p:blipFill rotWithShape="1">
          <a:blip r:embed="rId3">
            <a:alphaModFix/>
          </a:blip>
          <a:srcRect b="13911" l="0" r="0" t="0"/>
          <a:stretch/>
        </p:blipFill>
        <p:spPr>
          <a:xfrm>
            <a:off x="2091425" y="2014775"/>
            <a:ext cx="4686775" cy="22182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p41"/>
          <p:cNvSpPr txBox="1"/>
          <p:nvPr>
            <p:ph type="title"/>
          </p:nvPr>
        </p:nvSpPr>
        <p:spPr>
          <a:xfrm>
            <a:off x="0" y="0"/>
            <a:ext cx="8835000" cy="5018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sz="4800">
              <a:solidFill>
                <a:srgbClr val="FFFFFF"/>
              </a:solidFill>
            </a:endParaRPr>
          </a:p>
          <a:p>
            <a:pPr indent="0" lvl="0" marL="0" rtl="0" algn="ctr">
              <a:spcBef>
                <a:spcPts val="0"/>
              </a:spcBef>
              <a:spcAft>
                <a:spcPts val="0"/>
              </a:spcAft>
              <a:buNone/>
            </a:pPr>
            <a:r>
              <a:t/>
            </a:r>
            <a:endParaRPr/>
          </a:p>
        </p:txBody>
      </p:sp>
      <p:sp>
        <p:nvSpPr>
          <p:cNvPr id="323" name="Google Shape;323;p41"/>
          <p:cNvSpPr txBox="1"/>
          <p:nvPr>
            <p:ph idx="1" type="subTitle"/>
          </p:nvPr>
        </p:nvSpPr>
        <p:spPr>
          <a:xfrm>
            <a:off x="9006465" y="4860025"/>
            <a:ext cx="69600" cy="179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41"/>
          <p:cNvSpPr txBox="1"/>
          <p:nvPr>
            <p:ph idx="3" type="subTitle"/>
          </p:nvPr>
        </p:nvSpPr>
        <p:spPr>
          <a:xfrm rot="10800000">
            <a:off x="13198031" y="4545845"/>
            <a:ext cx="5090700" cy="449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id="325" name="Google Shape;325;p41"/>
          <p:cNvPicPr preferRelativeResize="0"/>
          <p:nvPr/>
        </p:nvPicPr>
        <p:blipFill>
          <a:blip r:embed="rId3">
            <a:alphaModFix/>
          </a:blip>
          <a:stretch>
            <a:fillRect/>
          </a:stretch>
        </p:blipFill>
        <p:spPr>
          <a:xfrm>
            <a:off x="-71925" y="-174800"/>
            <a:ext cx="9274877" cy="531829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sp>
        <p:nvSpPr>
          <p:cNvPr id="330" name="Google Shape;330;p42"/>
          <p:cNvSpPr txBox="1"/>
          <p:nvPr>
            <p:ph type="title"/>
          </p:nvPr>
        </p:nvSpPr>
        <p:spPr>
          <a:xfrm>
            <a:off x="80350" y="102275"/>
            <a:ext cx="8835000" cy="2629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7000"/>
              <a:t>The 3 Branches of Auxiliary:</a:t>
            </a:r>
            <a:endParaRPr sz="7000"/>
          </a:p>
          <a:p>
            <a:pPr indent="0" lvl="0" marL="0" rtl="0" algn="ctr">
              <a:spcBef>
                <a:spcPts val="0"/>
              </a:spcBef>
              <a:spcAft>
                <a:spcPts val="0"/>
              </a:spcAft>
              <a:buNone/>
            </a:pPr>
            <a:r>
              <a:t/>
            </a:r>
            <a:endParaRPr sz="5400">
              <a:latin typeface="Times"/>
              <a:ea typeface="Times"/>
              <a:cs typeface="Times"/>
              <a:sym typeface="Times"/>
            </a:endParaRPr>
          </a:p>
          <a:p>
            <a:pPr indent="0" lvl="0" marL="0" rtl="0" algn="ctr">
              <a:spcBef>
                <a:spcPts val="0"/>
              </a:spcBef>
              <a:spcAft>
                <a:spcPts val="0"/>
              </a:spcAft>
              <a:buNone/>
            </a:pPr>
            <a:r>
              <a:rPr lang="en" sz="5400">
                <a:latin typeface="Times"/>
                <a:ea typeface="Times"/>
                <a:cs typeface="Times"/>
                <a:sym typeface="Times"/>
              </a:rPr>
              <a:t>Enrichment Programs</a:t>
            </a:r>
            <a:endParaRPr sz="5400">
              <a:latin typeface="Times"/>
              <a:ea typeface="Times"/>
              <a:cs typeface="Times"/>
              <a:sym typeface="Times"/>
            </a:endParaRPr>
          </a:p>
          <a:p>
            <a:pPr indent="0" lvl="0" marL="0" rtl="0" algn="ctr">
              <a:spcBef>
                <a:spcPts val="0"/>
              </a:spcBef>
              <a:spcAft>
                <a:spcPts val="0"/>
              </a:spcAft>
              <a:buClr>
                <a:schemeClr val="dk1"/>
              </a:buClr>
              <a:buSzPts val="1100"/>
              <a:buFont typeface="Arial"/>
              <a:buNone/>
            </a:pPr>
            <a:r>
              <a:rPr lang="en" sz="5400">
                <a:latin typeface="Times"/>
                <a:ea typeface="Times"/>
                <a:cs typeface="Times"/>
                <a:sym typeface="Times"/>
              </a:rPr>
              <a:t>Summer Camps</a:t>
            </a:r>
            <a:endParaRPr sz="5400">
              <a:latin typeface="Times"/>
              <a:ea typeface="Times"/>
              <a:cs typeface="Times"/>
              <a:sym typeface="Times"/>
            </a:endParaRPr>
          </a:p>
          <a:p>
            <a:pPr indent="0" lvl="0" marL="0" rtl="0" algn="ctr">
              <a:spcBef>
                <a:spcPts val="0"/>
              </a:spcBef>
              <a:spcAft>
                <a:spcPts val="0"/>
              </a:spcAft>
              <a:buNone/>
            </a:pPr>
            <a:r>
              <a:rPr lang="en" sz="5400">
                <a:latin typeface="Times"/>
                <a:ea typeface="Times"/>
                <a:cs typeface="Times"/>
                <a:sym typeface="Times"/>
              </a:rPr>
              <a:t>Extended Day</a:t>
            </a:r>
            <a:endParaRPr sz="5400">
              <a:latin typeface="Times"/>
              <a:ea typeface="Times"/>
              <a:cs typeface="Times"/>
              <a:sym typeface="Times"/>
            </a:endParaRPr>
          </a:p>
        </p:txBody>
      </p:sp>
      <p:sp>
        <p:nvSpPr>
          <p:cNvPr id="331" name="Google Shape;331;p42"/>
          <p:cNvSpPr txBox="1"/>
          <p:nvPr>
            <p:ph idx="1" type="subTitle"/>
          </p:nvPr>
        </p:nvSpPr>
        <p:spPr>
          <a:xfrm>
            <a:off x="135589" y="4400125"/>
            <a:ext cx="2137500" cy="449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42"/>
          <p:cNvSpPr txBox="1"/>
          <p:nvPr>
            <p:ph idx="3" type="subTitle"/>
          </p:nvPr>
        </p:nvSpPr>
        <p:spPr>
          <a:xfrm>
            <a:off x="3100296" y="4400125"/>
            <a:ext cx="2137500" cy="449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p43"/>
          <p:cNvSpPr txBox="1"/>
          <p:nvPr>
            <p:ph type="title"/>
          </p:nvPr>
        </p:nvSpPr>
        <p:spPr>
          <a:xfrm>
            <a:off x="80350" y="102275"/>
            <a:ext cx="8835000" cy="262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Where We Started:</a:t>
            </a:r>
            <a:endParaRPr/>
          </a:p>
          <a:p>
            <a:pPr indent="0" lvl="0" marL="0" rtl="0" algn="l">
              <a:spcBef>
                <a:spcPts val="0"/>
              </a:spcBef>
              <a:spcAft>
                <a:spcPts val="0"/>
              </a:spcAft>
              <a:buNone/>
            </a:pPr>
            <a:r>
              <a:rPr lang="en" sz="5400"/>
              <a:t>“The Extended Day Guys</a:t>
            </a:r>
            <a:r>
              <a:rPr lang="en"/>
              <a:t>”</a:t>
            </a:r>
            <a:endParaRPr/>
          </a:p>
        </p:txBody>
      </p:sp>
      <p:sp>
        <p:nvSpPr>
          <p:cNvPr id="338" name="Google Shape;338;p43"/>
          <p:cNvSpPr txBox="1"/>
          <p:nvPr>
            <p:ph idx="1" type="subTitle"/>
          </p:nvPr>
        </p:nvSpPr>
        <p:spPr>
          <a:xfrm>
            <a:off x="135590" y="4728325"/>
            <a:ext cx="93000" cy="12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43"/>
          <p:cNvSpPr txBox="1"/>
          <p:nvPr>
            <p:ph idx="3" type="subTitle"/>
          </p:nvPr>
        </p:nvSpPr>
        <p:spPr>
          <a:xfrm>
            <a:off x="8767100" y="4728325"/>
            <a:ext cx="357600" cy="38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descr="a group of people in tuxedos are clapping their hands in a crowd . (Provided by Tenor)" id="340" name="Google Shape;340;p43"/>
          <p:cNvPicPr preferRelativeResize="0"/>
          <p:nvPr/>
        </p:nvPicPr>
        <p:blipFill>
          <a:blip r:embed="rId3">
            <a:alphaModFix/>
          </a:blip>
          <a:stretch>
            <a:fillRect/>
          </a:stretch>
        </p:blipFill>
        <p:spPr>
          <a:xfrm>
            <a:off x="2134338" y="2108378"/>
            <a:ext cx="4875325" cy="274114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sp>
        <p:nvSpPr>
          <p:cNvPr id="345" name="Google Shape;345;p44"/>
          <p:cNvSpPr txBox="1"/>
          <p:nvPr>
            <p:ph type="title"/>
          </p:nvPr>
        </p:nvSpPr>
        <p:spPr>
          <a:xfrm>
            <a:off x="80350" y="102275"/>
            <a:ext cx="8835000" cy="2629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Extended Day Staffing</a:t>
            </a:r>
            <a:endParaRPr/>
          </a:p>
        </p:txBody>
      </p:sp>
      <p:sp>
        <p:nvSpPr>
          <p:cNvPr id="346" name="Google Shape;346;p44"/>
          <p:cNvSpPr txBox="1"/>
          <p:nvPr>
            <p:ph idx="1" type="subTitle"/>
          </p:nvPr>
        </p:nvSpPr>
        <p:spPr>
          <a:xfrm>
            <a:off x="135589" y="4400125"/>
            <a:ext cx="2137500" cy="449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44"/>
          <p:cNvSpPr txBox="1"/>
          <p:nvPr>
            <p:ph idx="3" type="subTitle"/>
          </p:nvPr>
        </p:nvSpPr>
        <p:spPr>
          <a:xfrm>
            <a:off x="135596" y="4469325"/>
            <a:ext cx="2137500" cy="449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descr="Fichier:College of Charleston Cougars logo.svg — Wikipédia" id="348" name="Google Shape;348;p44"/>
          <p:cNvPicPr preferRelativeResize="0"/>
          <p:nvPr/>
        </p:nvPicPr>
        <p:blipFill>
          <a:blip r:embed="rId3">
            <a:alphaModFix/>
          </a:blip>
          <a:stretch>
            <a:fillRect/>
          </a:stretch>
        </p:blipFill>
        <p:spPr>
          <a:xfrm>
            <a:off x="3592339" y="2408575"/>
            <a:ext cx="1811029" cy="2107225"/>
          </a:xfrm>
          <a:prstGeom prst="rect">
            <a:avLst/>
          </a:prstGeom>
          <a:noFill/>
          <a:ln>
            <a:noFill/>
          </a:ln>
        </p:spPr>
      </p:pic>
      <p:pic>
        <p:nvPicPr>
          <p:cNvPr descr="a logo for charleston southern university buccaneers with a pirate (Provided by Tenor)" id="349" name="Google Shape;349;p44"/>
          <p:cNvPicPr preferRelativeResize="0"/>
          <p:nvPr/>
        </p:nvPicPr>
        <p:blipFill>
          <a:blip r:embed="rId4">
            <a:alphaModFix/>
          </a:blip>
          <a:stretch>
            <a:fillRect/>
          </a:stretch>
        </p:blipFill>
        <p:spPr>
          <a:xfrm>
            <a:off x="5555775" y="2408575"/>
            <a:ext cx="2021074" cy="2227500"/>
          </a:xfrm>
          <a:prstGeom prst="rect">
            <a:avLst/>
          </a:prstGeom>
          <a:noFill/>
          <a:ln>
            <a:noFill/>
          </a:ln>
        </p:spPr>
      </p:pic>
      <p:pic>
        <p:nvPicPr>
          <p:cNvPr descr="File:The Citadel Wordmark.png - Wikimedia Commons" id="350" name="Google Shape;350;p44"/>
          <p:cNvPicPr preferRelativeResize="0"/>
          <p:nvPr/>
        </p:nvPicPr>
        <p:blipFill>
          <a:blip r:embed="rId5">
            <a:alphaModFix/>
          </a:blip>
          <a:stretch>
            <a:fillRect/>
          </a:stretch>
        </p:blipFill>
        <p:spPr>
          <a:xfrm>
            <a:off x="942150" y="2577450"/>
            <a:ext cx="2497800" cy="18897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sp>
        <p:nvSpPr>
          <p:cNvPr id="355" name="Google Shape;355;p45"/>
          <p:cNvSpPr txBox="1"/>
          <p:nvPr>
            <p:ph type="title"/>
          </p:nvPr>
        </p:nvSpPr>
        <p:spPr>
          <a:xfrm>
            <a:off x="80350" y="102275"/>
            <a:ext cx="8835000" cy="4963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Good People Know Good People</a:t>
            </a:r>
            <a:endParaRPr/>
          </a:p>
          <a:p>
            <a:pPr indent="0" lvl="0" marL="0" rtl="0" algn="ctr">
              <a:spcBef>
                <a:spcPts val="0"/>
              </a:spcBef>
              <a:spcAft>
                <a:spcPts val="0"/>
              </a:spcAft>
              <a:buNone/>
            </a:pPr>
            <a:r>
              <a:t/>
            </a:r>
            <a:endParaRPr/>
          </a:p>
        </p:txBody>
      </p:sp>
      <p:sp>
        <p:nvSpPr>
          <p:cNvPr id="356" name="Google Shape;356;p45"/>
          <p:cNvSpPr txBox="1"/>
          <p:nvPr>
            <p:ph idx="1" type="subTitle"/>
          </p:nvPr>
        </p:nvSpPr>
        <p:spPr>
          <a:xfrm>
            <a:off x="135589" y="4400125"/>
            <a:ext cx="2137500" cy="449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45"/>
          <p:cNvSpPr txBox="1"/>
          <p:nvPr>
            <p:ph idx="3" type="subTitle"/>
          </p:nvPr>
        </p:nvSpPr>
        <p:spPr>
          <a:xfrm>
            <a:off x="3100296" y="4400125"/>
            <a:ext cx="2137500" cy="449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id="358" name="Google Shape;358;p45"/>
          <p:cNvPicPr preferRelativeResize="0"/>
          <p:nvPr/>
        </p:nvPicPr>
        <p:blipFill>
          <a:blip r:embed="rId3">
            <a:alphaModFix/>
          </a:blip>
          <a:stretch>
            <a:fillRect/>
          </a:stretch>
        </p:blipFill>
        <p:spPr>
          <a:xfrm>
            <a:off x="641675" y="1898550"/>
            <a:ext cx="7924025" cy="30497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sp>
        <p:nvSpPr>
          <p:cNvPr id="363" name="Google Shape;363;p46"/>
          <p:cNvSpPr txBox="1"/>
          <p:nvPr>
            <p:ph type="title"/>
          </p:nvPr>
        </p:nvSpPr>
        <p:spPr>
          <a:xfrm>
            <a:off x="80350" y="102275"/>
            <a:ext cx="8835000" cy="2629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7100"/>
              <a:t>Managing Millenials and Gen Z:</a:t>
            </a:r>
            <a:endParaRPr sz="7100"/>
          </a:p>
        </p:txBody>
      </p:sp>
      <p:sp>
        <p:nvSpPr>
          <p:cNvPr id="364" name="Google Shape;364;p46"/>
          <p:cNvSpPr/>
          <p:nvPr>
            <p:ph idx="2" type="pic"/>
          </p:nvPr>
        </p:nvSpPr>
        <p:spPr>
          <a:xfrm>
            <a:off x="0" y="2936025"/>
            <a:ext cx="9144000" cy="1344000"/>
          </a:xfrm>
          <a:prstGeom prst="rect">
            <a:avLst/>
          </a:prstGeom>
        </p:spPr>
      </p:sp>
      <p:sp>
        <p:nvSpPr>
          <p:cNvPr id="365" name="Google Shape;365;p46"/>
          <p:cNvSpPr txBox="1"/>
          <p:nvPr>
            <p:ph idx="1" type="subTitle"/>
          </p:nvPr>
        </p:nvSpPr>
        <p:spPr>
          <a:xfrm>
            <a:off x="135589" y="4400125"/>
            <a:ext cx="2137500" cy="449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46"/>
          <p:cNvSpPr txBox="1"/>
          <p:nvPr>
            <p:ph idx="3" type="subTitle"/>
          </p:nvPr>
        </p:nvSpPr>
        <p:spPr>
          <a:xfrm>
            <a:off x="3100296" y="4400125"/>
            <a:ext cx="2137500" cy="449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id="367" name="Google Shape;367;p46"/>
          <p:cNvPicPr preferRelativeResize="0"/>
          <p:nvPr/>
        </p:nvPicPr>
        <p:blipFill>
          <a:blip r:embed="rId3">
            <a:alphaModFix/>
          </a:blip>
          <a:stretch>
            <a:fillRect/>
          </a:stretch>
        </p:blipFill>
        <p:spPr>
          <a:xfrm>
            <a:off x="432925" y="2053525"/>
            <a:ext cx="8278150" cy="29677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 name="Shape 371"/>
        <p:cNvGrpSpPr/>
        <p:nvPr/>
      </p:nvGrpSpPr>
      <p:grpSpPr>
        <a:xfrm>
          <a:off x="0" y="0"/>
          <a:ext cx="0" cy="0"/>
          <a:chOff x="0" y="0"/>
          <a:chExt cx="0" cy="0"/>
        </a:xfrm>
      </p:grpSpPr>
      <p:sp>
        <p:nvSpPr>
          <p:cNvPr id="372" name="Google Shape;372;p47"/>
          <p:cNvSpPr txBox="1"/>
          <p:nvPr>
            <p:ph type="title"/>
          </p:nvPr>
        </p:nvSpPr>
        <p:spPr>
          <a:xfrm>
            <a:off x="80350" y="102275"/>
            <a:ext cx="8835000" cy="4983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7100"/>
              <a:t>Managing Millenials and Gen Z:</a:t>
            </a:r>
            <a:endParaRPr sz="7100"/>
          </a:p>
          <a:p>
            <a:pPr indent="0" lvl="0" marL="0" rtl="0" algn="ctr">
              <a:spcBef>
                <a:spcPts val="0"/>
              </a:spcBef>
              <a:spcAft>
                <a:spcPts val="0"/>
              </a:spcAft>
              <a:buClr>
                <a:schemeClr val="dk1"/>
              </a:buClr>
              <a:buSzPts val="1100"/>
              <a:buFont typeface="Arial"/>
              <a:buNone/>
            </a:pPr>
            <a:r>
              <a:rPr lang="en" sz="6000"/>
              <a:t>Be Blunt and Direct</a:t>
            </a:r>
            <a:endParaRPr sz="6000"/>
          </a:p>
          <a:p>
            <a:pPr indent="-330200" lvl="0" marL="914400" rtl="0" algn="l">
              <a:spcBef>
                <a:spcPts val="0"/>
              </a:spcBef>
              <a:spcAft>
                <a:spcPts val="0"/>
              </a:spcAft>
              <a:buSzPts val="1600"/>
              <a:buFont typeface="Arial"/>
              <a:buChar char="●"/>
            </a:pPr>
            <a:r>
              <a:rPr lang="en" sz="1600">
                <a:latin typeface="Arial"/>
                <a:ea typeface="Arial"/>
                <a:cs typeface="Arial"/>
                <a:sym typeface="Arial"/>
              </a:rPr>
              <a:t>Set realistic expectations</a:t>
            </a:r>
            <a:endParaRPr sz="1600">
              <a:latin typeface="Arial"/>
              <a:ea typeface="Arial"/>
              <a:cs typeface="Arial"/>
              <a:sym typeface="Arial"/>
            </a:endParaRPr>
          </a:p>
          <a:p>
            <a:pPr indent="-330200" lvl="0" marL="914400" rtl="0" algn="l">
              <a:lnSpc>
                <a:spcPct val="115000"/>
              </a:lnSpc>
              <a:spcBef>
                <a:spcPts val="0"/>
              </a:spcBef>
              <a:spcAft>
                <a:spcPts val="0"/>
              </a:spcAft>
              <a:buSzPts val="1600"/>
              <a:buFont typeface="Arial"/>
              <a:buChar char="●"/>
            </a:pPr>
            <a:r>
              <a:rPr lang="en" sz="1600">
                <a:latin typeface="Arial"/>
                <a:ea typeface="Arial"/>
                <a:cs typeface="Arial"/>
                <a:sym typeface="Arial"/>
              </a:rPr>
              <a:t>This, most likely, won’t be where you retire</a:t>
            </a:r>
            <a:endParaRPr sz="1600">
              <a:latin typeface="Arial"/>
              <a:ea typeface="Arial"/>
              <a:cs typeface="Arial"/>
              <a:sym typeface="Arial"/>
            </a:endParaRPr>
          </a:p>
          <a:p>
            <a:pPr indent="-330200" lvl="0" marL="914400" rtl="0" algn="l">
              <a:lnSpc>
                <a:spcPct val="115000"/>
              </a:lnSpc>
              <a:spcBef>
                <a:spcPts val="0"/>
              </a:spcBef>
              <a:spcAft>
                <a:spcPts val="0"/>
              </a:spcAft>
              <a:buSzPts val="1600"/>
              <a:buFont typeface="Arial"/>
              <a:buChar char="●"/>
            </a:pPr>
            <a:r>
              <a:rPr lang="en" sz="1600">
                <a:latin typeface="Arial"/>
                <a:ea typeface="Arial"/>
                <a:cs typeface="Arial"/>
                <a:sym typeface="Arial"/>
              </a:rPr>
              <a:t>If..than.. (positive and negative outcomes)</a:t>
            </a:r>
            <a:endParaRPr sz="1600">
              <a:latin typeface="Arial"/>
              <a:ea typeface="Arial"/>
              <a:cs typeface="Arial"/>
              <a:sym typeface="Arial"/>
            </a:endParaRPr>
          </a:p>
          <a:p>
            <a:pPr indent="-330200" lvl="0" marL="914400" rtl="0" algn="l">
              <a:lnSpc>
                <a:spcPct val="115000"/>
              </a:lnSpc>
              <a:spcBef>
                <a:spcPts val="0"/>
              </a:spcBef>
              <a:spcAft>
                <a:spcPts val="0"/>
              </a:spcAft>
              <a:buSzPts val="1600"/>
              <a:buFont typeface="Arial"/>
              <a:buChar char="●"/>
            </a:pPr>
            <a:r>
              <a:rPr lang="en" sz="1600">
                <a:latin typeface="Arial"/>
                <a:ea typeface="Arial"/>
                <a:cs typeface="Arial"/>
                <a:sym typeface="Arial"/>
              </a:rPr>
              <a:t>Be yourself, be real, connect - that’s how you gain respect</a:t>
            </a:r>
            <a:endParaRPr sz="1600">
              <a:latin typeface="Arial"/>
              <a:ea typeface="Arial"/>
              <a:cs typeface="Arial"/>
              <a:sym typeface="Arial"/>
            </a:endParaRPr>
          </a:p>
          <a:p>
            <a:pPr indent="-330200" lvl="0" marL="914400" rtl="0" algn="l">
              <a:lnSpc>
                <a:spcPct val="115000"/>
              </a:lnSpc>
              <a:spcBef>
                <a:spcPts val="0"/>
              </a:spcBef>
              <a:spcAft>
                <a:spcPts val="0"/>
              </a:spcAft>
              <a:buSzPts val="1600"/>
              <a:buFont typeface="Arial"/>
              <a:buChar char="●"/>
            </a:pPr>
            <a:r>
              <a:rPr lang="en" sz="1600">
                <a:latin typeface="Arial"/>
                <a:ea typeface="Arial"/>
                <a:cs typeface="Arial"/>
                <a:sym typeface="Arial"/>
              </a:rPr>
              <a:t>Admit when you’re wrong (be transparent)</a:t>
            </a:r>
            <a:endParaRPr sz="1600">
              <a:latin typeface="Arial"/>
              <a:ea typeface="Arial"/>
              <a:cs typeface="Arial"/>
              <a:sym typeface="Arial"/>
            </a:endParaRPr>
          </a:p>
          <a:p>
            <a:pPr indent="-330200" lvl="0" marL="914400" rtl="0" algn="l">
              <a:lnSpc>
                <a:spcPct val="115000"/>
              </a:lnSpc>
              <a:spcBef>
                <a:spcPts val="0"/>
              </a:spcBef>
              <a:spcAft>
                <a:spcPts val="0"/>
              </a:spcAft>
              <a:buSzPts val="1600"/>
              <a:buFont typeface="Arial"/>
              <a:buChar char="●"/>
            </a:pPr>
            <a:r>
              <a:rPr lang="en" sz="1600">
                <a:latin typeface="Arial"/>
                <a:ea typeface="Arial"/>
                <a:cs typeface="Arial"/>
                <a:sym typeface="Arial"/>
              </a:rPr>
              <a:t>Communication</a:t>
            </a:r>
            <a:endParaRPr sz="1600">
              <a:latin typeface="Arial"/>
              <a:ea typeface="Arial"/>
              <a:cs typeface="Arial"/>
              <a:sym typeface="Arial"/>
            </a:endParaRPr>
          </a:p>
          <a:p>
            <a:pPr indent="-336550" lvl="0" marL="457200" rtl="0" algn="l">
              <a:lnSpc>
                <a:spcPct val="115000"/>
              </a:lnSpc>
              <a:spcBef>
                <a:spcPts val="0"/>
              </a:spcBef>
              <a:spcAft>
                <a:spcPts val="0"/>
              </a:spcAft>
              <a:buClr>
                <a:srgbClr val="595959"/>
              </a:buClr>
              <a:buSzPts val="1700"/>
              <a:buFont typeface="Arial"/>
              <a:buChar char="●"/>
            </a:pPr>
            <a:r>
              <a:t/>
            </a:r>
            <a:endParaRPr sz="5300"/>
          </a:p>
        </p:txBody>
      </p:sp>
      <p:sp>
        <p:nvSpPr>
          <p:cNvPr id="373" name="Google Shape;373;p47"/>
          <p:cNvSpPr txBox="1"/>
          <p:nvPr>
            <p:ph idx="1" type="subTitle"/>
          </p:nvPr>
        </p:nvSpPr>
        <p:spPr>
          <a:xfrm>
            <a:off x="135589" y="4400125"/>
            <a:ext cx="2137500" cy="449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Conference Event Presentation">
  <a:themeElements>
    <a:clrScheme name="Simple Light">
      <a:dk1>
        <a:srgbClr val="000000"/>
      </a:dk1>
      <a:lt1>
        <a:srgbClr val="FFFFFF"/>
      </a:lt1>
      <a:dk2>
        <a:srgbClr val="FFFFFF"/>
      </a:dk2>
      <a:lt2>
        <a:srgbClr val="FFFFFF"/>
      </a:lt2>
      <a:accent1>
        <a:srgbClr val="FFFFFF"/>
      </a:accent1>
      <a:accent2>
        <a:srgbClr val="FFFFFF"/>
      </a:accent2>
      <a:accent3>
        <a:srgbClr val="FFFFFF"/>
      </a:accent3>
      <a:accent4>
        <a:srgbClr val="FFFFFF"/>
      </a:accent4>
      <a:accent5>
        <a:srgbClr val="FFFFFF"/>
      </a:accent5>
      <a:accent6>
        <a:srgbClr val="FFFFFF"/>
      </a:accent6>
      <a:hlink>
        <a:srgbClr val="66666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