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5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E7FD6-5847-4B77-AD42-F7063A513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26809D2-BEAF-49F7-B666-2B91E533B989}">
      <dgm:prSet/>
      <dgm:spPr/>
      <dgm:t>
        <a:bodyPr/>
        <a:lstStyle/>
        <a:p>
          <a:r>
            <a:rPr lang="en-US"/>
            <a:t>Size and scope of facilities work</a:t>
          </a:r>
        </a:p>
      </dgm:t>
    </dgm:pt>
    <dgm:pt modelId="{D7D2A02B-BA26-4C0A-9616-E0DB902E24BD}" type="parTrans" cxnId="{290E9A76-0E92-42D7-B379-41BF2CB1DEFA}">
      <dgm:prSet/>
      <dgm:spPr/>
      <dgm:t>
        <a:bodyPr/>
        <a:lstStyle/>
        <a:p>
          <a:endParaRPr lang="en-US"/>
        </a:p>
      </dgm:t>
    </dgm:pt>
    <dgm:pt modelId="{8669EC7B-8B6A-448E-B41E-A58213851EF7}" type="sibTrans" cxnId="{290E9A76-0E92-42D7-B379-41BF2CB1DEFA}">
      <dgm:prSet/>
      <dgm:spPr/>
      <dgm:t>
        <a:bodyPr/>
        <a:lstStyle/>
        <a:p>
          <a:endParaRPr lang="en-US"/>
        </a:p>
      </dgm:t>
    </dgm:pt>
    <dgm:pt modelId="{ED8BD5D2-5CC5-47A1-877B-9737E88902AA}">
      <dgm:prSet/>
      <dgm:spPr/>
      <dgm:t>
        <a:bodyPr/>
        <a:lstStyle/>
        <a:p>
          <a:r>
            <a:rPr lang="en-US"/>
            <a:t>Size of team (busy managing operations)</a:t>
          </a:r>
        </a:p>
      </dgm:t>
    </dgm:pt>
    <dgm:pt modelId="{76731AE2-A2AA-4911-B7F7-5C2C8EFC8842}" type="parTrans" cxnId="{43C2DC35-34B3-4CA9-B682-40017C73AF60}">
      <dgm:prSet/>
      <dgm:spPr/>
      <dgm:t>
        <a:bodyPr/>
        <a:lstStyle/>
        <a:p>
          <a:endParaRPr lang="en-US"/>
        </a:p>
      </dgm:t>
    </dgm:pt>
    <dgm:pt modelId="{E52C33BA-204C-44E4-ABAF-FD04EB281332}" type="sibTrans" cxnId="{43C2DC35-34B3-4CA9-B682-40017C73AF60}">
      <dgm:prSet/>
      <dgm:spPr/>
      <dgm:t>
        <a:bodyPr/>
        <a:lstStyle/>
        <a:p>
          <a:endParaRPr lang="en-US"/>
        </a:p>
      </dgm:t>
    </dgm:pt>
    <dgm:pt modelId="{1D066EAF-B573-42CD-A2CF-481760607628}">
      <dgm:prSet/>
      <dgm:spPr/>
      <dgm:t>
        <a:bodyPr/>
        <a:lstStyle/>
        <a:p>
          <a:r>
            <a:rPr lang="en-US"/>
            <a:t>Administrative structure(s)</a:t>
          </a:r>
        </a:p>
      </dgm:t>
    </dgm:pt>
    <dgm:pt modelId="{B4FF6036-9A68-400E-9B38-37F73B2DB359}" type="parTrans" cxnId="{80DD7B90-95DB-45A0-92BF-1BEFD0947CBD}">
      <dgm:prSet/>
      <dgm:spPr/>
      <dgm:t>
        <a:bodyPr/>
        <a:lstStyle/>
        <a:p>
          <a:endParaRPr lang="en-US"/>
        </a:p>
      </dgm:t>
    </dgm:pt>
    <dgm:pt modelId="{E7B8B9CF-F071-4DD1-9E9F-445DF82F6F00}" type="sibTrans" cxnId="{80DD7B90-95DB-45A0-92BF-1BEFD0947CBD}">
      <dgm:prSet/>
      <dgm:spPr/>
      <dgm:t>
        <a:bodyPr/>
        <a:lstStyle/>
        <a:p>
          <a:endParaRPr lang="en-US"/>
        </a:p>
      </dgm:t>
    </dgm:pt>
    <dgm:pt modelId="{0D07AF4D-14E3-44A8-9CA9-D2AE59EA9623}">
      <dgm:prSet/>
      <dgm:spPr/>
      <dgm:t>
        <a:bodyPr/>
        <a:lstStyle/>
        <a:p>
          <a:r>
            <a:rPr lang="en-US"/>
            <a:t>Personalities involved</a:t>
          </a:r>
        </a:p>
      </dgm:t>
    </dgm:pt>
    <dgm:pt modelId="{DDA97B6E-24B7-4460-8A10-6D077981F384}" type="parTrans" cxnId="{1877EE12-B495-4DBE-9EBB-AAE17524BA6F}">
      <dgm:prSet/>
      <dgm:spPr/>
      <dgm:t>
        <a:bodyPr/>
        <a:lstStyle/>
        <a:p>
          <a:endParaRPr lang="en-US"/>
        </a:p>
      </dgm:t>
    </dgm:pt>
    <dgm:pt modelId="{FE12D3E3-C7CA-45A9-9860-B4B520BE70D6}" type="sibTrans" cxnId="{1877EE12-B495-4DBE-9EBB-AAE17524BA6F}">
      <dgm:prSet/>
      <dgm:spPr/>
      <dgm:t>
        <a:bodyPr/>
        <a:lstStyle/>
        <a:p>
          <a:endParaRPr lang="en-US"/>
        </a:p>
      </dgm:t>
    </dgm:pt>
    <dgm:pt modelId="{584CD37B-C527-452C-A17E-9F47307C6F22}">
      <dgm:prSet/>
      <dgm:spPr/>
      <dgm:t>
        <a:bodyPr/>
        <a:lstStyle/>
        <a:p>
          <a:r>
            <a:rPr lang="en-US"/>
            <a:t>Current year priorities or projects</a:t>
          </a:r>
        </a:p>
      </dgm:t>
    </dgm:pt>
    <dgm:pt modelId="{207240D1-669A-4DC9-B7C2-2550D5B86142}" type="parTrans" cxnId="{D40EC4B7-EC26-4614-8702-D5F17299CA34}">
      <dgm:prSet/>
      <dgm:spPr/>
      <dgm:t>
        <a:bodyPr/>
        <a:lstStyle/>
        <a:p>
          <a:endParaRPr lang="en-US"/>
        </a:p>
      </dgm:t>
    </dgm:pt>
    <dgm:pt modelId="{305A73EC-5449-43F9-B0CF-E06083DB3A71}" type="sibTrans" cxnId="{D40EC4B7-EC26-4614-8702-D5F17299CA34}">
      <dgm:prSet/>
      <dgm:spPr/>
      <dgm:t>
        <a:bodyPr/>
        <a:lstStyle/>
        <a:p>
          <a:endParaRPr lang="en-US"/>
        </a:p>
      </dgm:t>
    </dgm:pt>
    <dgm:pt modelId="{98223DDA-4256-42EC-950A-8F530E1D4146}">
      <dgm:prSet/>
      <dgm:spPr/>
      <dgm:t>
        <a:bodyPr/>
        <a:lstStyle/>
        <a:p>
          <a:r>
            <a:rPr lang="en-US"/>
            <a:t>Personal preferences</a:t>
          </a:r>
        </a:p>
      </dgm:t>
    </dgm:pt>
    <dgm:pt modelId="{06D67D02-619E-4303-BCD9-81551579A3F3}" type="parTrans" cxnId="{0FDCE0F1-E1BF-4913-8B7E-ACCCD2387BF3}">
      <dgm:prSet/>
      <dgm:spPr/>
      <dgm:t>
        <a:bodyPr/>
        <a:lstStyle/>
        <a:p>
          <a:endParaRPr lang="en-US"/>
        </a:p>
      </dgm:t>
    </dgm:pt>
    <dgm:pt modelId="{9A70C346-CAC9-47F7-8E8B-FD7F8BDD18E9}" type="sibTrans" cxnId="{0FDCE0F1-E1BF-4913-8B7E-ACCCD2387BF3}">
      <dgm:prSet/>
      <dgm:spPr/>
      <dgm:t>
        <a:bodyPr/>
        <a:lstStyle/>
        <a:p>
          <a:endParaRPr lang="en-US"/>
        </a:p>
      </dgm:t>
    </dgm:pt>
    <dgm:pt modelId="{B50291E7-5074-4704-973A-488D21BA15D9}">
      <dgm:prSet/>
      <dgm:spPr/>
      <dgm:t>
        <a:bodyPr/>
        <a:lstStyle/>
        <a:p>
          <a:r>
            <a:rPr lang="en-US"/>
            <a:t>You have NO IDEA</a:t>
          </a:r>
        </a:p>
      </dgm:t>
    </dgm:pt>
    <dgm:pt modelId="{CCAFD2D5-AF17-41FB-9B71-3ACC02FD3FD0}" type="parTrans" cxnId="{78D95017-EFDD-4D5E-92C3-9C60A7B2F21F}">
      <dgm:prSet/>
      <dgm:spPr/>
      <dgm:t>
        <a:bodyPr/>
        <a:lstStyle/>
        <a:p>
          <a:endParaRPr lang="en-US"/>
        </a:p>
      </dgm:t>
    </dgm:pt>
    <dgm:pt modelId="{55E7AD58-FB42-4258-8ABF-8212A35082E6}" type="sibTrans" cxnId="{78D95017-EFDD-4D5E-92C3-9C60A7B2F21F}">
      <dgm:prSet/>
      <dgm:spPr/>
      <dgm:t>
        <a:bodyPr/>
        <a:lstStyle/>
        <a:p>
          <a:endParaRPr lang="en-US"/>
        </a:p>
      </dgm:t>
    </dgm:pt>
    <dgm:pt modelId="{7E3196B4-D5ED-714C-BC48-181B9C8D9E4E}" type="pres">
      <dgm:prSet presAssocID="{42AE7FD6-5847-4B77-AD42-F7063A513F4E}" presName="linear" presStyleCnt="0">
        <dgm:presLayoutVars>
          <dgm:animLvl val="lvl"/>
          <dgm:resizeHandles val="exact"/>
        </dgm:presLayoutVars>
      </dgm:prSet>
      <dgm:spPr/>
    </dgm:pt>
    <dgm:pt modelId="{135BFA6F-FAB4-3641-87E5-6D05FE39ABF8}" type="pres">
      <dgm:prSet presAssocID="{126809D2-BEAF-49F7-B666-2B91E533B98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B2402A7-034C-D443-BBED-F648AC65E0F5}" type="pres">
      <dgm:prSet presAssocID="{8669EC7B-8B6A-448E-B41E-A58213851EF7}" presName="spacer" presStyleCnt="0"/>
      <dgm:spPr/>
    </dgm:pt>
    <dgm:pt modelId="{C505CB54-AF56-AC46-A064-3DDA97C6096A}" type="pres">
      <dgm:prSet presAssocID="{ED8BD5D2-5CC5-47A1-877B-9737E88902A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24847BC-E761-9E42-95AD-96AED651EFDA}" type="pres">
      <dgm:prSet presAssocID="{E52C33BA-204C-44E4-ABAF-FD04EB281332}" presName="spacer" presStyleCnt="0"/>
      <dgm:spPr/>
    </dgm:pt>
    <dgm:pt modelId="{608F4DDA-478F-F541-B1AF-57864489ADBD}" type="pres">
      <dgm:prSet presAssocID="{1D066EAF-B573-42CD-A2CF-48176060762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7306656-159A-9E41-AC0B-4489FFA41C9A}" type="pres">
      <dgm:prSet presAssocID="{E7B8B9CF-F071-4DD1-9E9F-445DF82F6F00}" presName="spacer" presStyleCnt="0"/>
      <dgm:spPr/>
    </dgm:pt>
    <dgm:pt modelId="{B5570478-6F34-7348-A3FC-ED3F0DE4E264}" type="pres">
      <dgm:prSet presAssocID="{0D07AF4D-14E3-44A8-9CA9-D2AE59EA962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1B5479F-9092-2748-A062-DFB5C9D29125}" type="pres">
      <dgm:prSet presAssocID="{FE12D3E3-C7CA-45A9-9860-B4B520BE70D6}" presName="spacer" presStyleCnt="0"/>
      <dgm:spPr/>
    </dgm:pt>
    <dgm:pt modelId="{889CEFCA-F4B2-C54D-879A-F5540DDD243B}" type="pres">
      <dgm:prSet presAssocID="{584CD37B-C527-452C-A17E-9F47307C6F2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C215E5F-15FC-304B-87AD-9E78F5048E80}" type="pres">
      <dgm:prSet presAssocID="{305A73EC-5449-43F9-B0CF-E06083DB3A71}" presName="spacer" presStyleCnt="0"/>
      <dgm:spPr/>
    </dgm:pt>
    <dgm:pt modelId="{99B568BB-64BD-1F40-BA98-50CA1DCF8DEE}" type="pres">
      <dgm:prSet presAssocID="{98223DDA-4256-42EC-950A-8F530E1D414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F4376C4-356B-B547-862F-DCD5FA842FC8}" type="pres">
      <dgm:prSet presAssocID="{9A70C346-CAC9-47F7-8E8B-FD7F8BDD18E9}" presName="spacer" presStyleCnt="0"/>
      <dgm:spPr/>
    </dgm:pt>
    <dgm:pt modelId="{637BDF6E-2AF8-8D43-8EBB-29705D627F76}" type="pres">
      <dgm:prSet presAssocID="{B50291E7-5074-4704-973A-488D21BA15D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AAF3A04-5C26-9B4C-889A-68777801A866}" type="presOf" srcId="{1D066EAF-B573-42CD-A2CF-481760607628}" destId="{608F4DDA-478F-F541-B1AF-57864489ADBD}" srcOrd="0" destOrd="0" presId="urn:microsoft.com/office/officeart/2005/8/layout/vList2"/>
    <dgm:cxn modelId="{1877EE12-B495-4DBE-9EBB-AAE17524BA6F}" srcId="{42AE7FD6-5847-4B77-AD42-F7063A513F4E}" destId="{0D07AF4D-14E3-44A8-9CA9-D2AE59EA9623}" srcOrd="3" destOrd="0" parTransId="{DDA97B6E-24B7-4460-8A10-6D077981F384}" sibTransId="{FE12D3E3-C7CA-45A9-9860-B4B520BE70D6}"/>
    <dgm:cxn modelId="{78D95017-EFDD-4D5E-92C3-9C60A7B2F21F}" srcId="{42AE7FD6-5847-4B77-AD42-F7063A513F4E}" destId="{B50291E7-5074-4704-973A-488D21BA15D9}" srcOrd="6" destOrd="0" parTransId="{CCAFD2D5-AF17-41FB-9B71-3ACC02FD3FD0}" sibTransId="{55E7AD58-FB42-4258-8ABF-8212A35082E6}"/>
    <dgm:cxn modelId="{43C2DC35-34B3-4CA9-B682-40017C73AF60}" srcId="{42AE7FD6-5847-4B77-AD42-F7063A513F4E}" destId="{ED8BD5D2-5CC5-47A1-877B-9737E88902AA}" srcOrd="1" destOrd="0" parTransId="{76731AE2-A2AA-4911-B7F7-5C2C8EFC8842}" sibTransId="{E52C33BA-204C-44E4-ABAF-FD04EB281332}"/>
    <dgm:cxn modelId="{ED8FB054-AF9F-8F41-9824-A6A074C119F7}" type="presOf" srcId="{ED8BD5D2-5CC5-47A1-877B-9737E88902AA}" destId="{C505CB54-AF56-AC46-A064-3DDA97C6096A}" srcOrd="0" destOrd="0" presId="urn:microsoft.com/office/officeart/2005/8/layout/vList2"/>
    <dgm:cxn modelId="{86A24E65-CDAA-DB4B-864F-A1F46DEFEADD}" type="presOf" srcId="{584CD37B-C527-452C-A17E-9F47307C6F22}" destId="{889CEFCA-F4B2-C54D-879A-F5540DDD243B}" srcOrd="0" destOrd="0" presId="urn:microsoft.com/office/officeart/2005/8/layout/vList2"/>
    <dgm:cxn modelId="{290E9A76-0E92-42D7-B379-41BF2CB1DEFA}" srcId="{42AE7FD6-5847-4B77-AD42-F7063A513F4E}" destId="{126809D2-BEAF-49F7-B666-2B91E533B989}" srcOrd="0" destOrd="0" parTransId="{D7D2A02B-BA26-4C0A-9616-E0DB902E24BD}" sibTransId="{8669EC7B-8B6A-448E-B41E-A58213851EF7}"/>
    <dgm:cxn modelId="{640E0084-A11B-DB41-AB73-C4158D0177D0}" type="presOf" srcId="{42AE7FD6-5847-4B77-AD42-F7063A513F4E}" destId="{7E3196B4-D5ED-714C-BC48-181B9C8D9E4E}" srcOrd="0" destOrd="0" presId="urn:microsoft.com/office/officeart/2005/8/layout/vList2"/>
    <dgm:cxn modelId="{80DD7B90-95DB-45A0-92BF-1BEFD0947CBD}" srcId="{42AE7FD6-5847-4B77-AD42-F7063A513F4E}" destId="{1D066EAF-B573-42CD-A2CF-481760607628}" srcOrd="2" destOrd="0" parTransId="{B4FF6036-9A68-400E-9B38-37F73B2DB359}" sibTransId="{E7B8B9CF-F071-4DD1-9E9F-445DF82F6F00}"/>
    <dgm:cxn modelId="{6AACC39F-004D-514B-A88A-E9E7EBA42904}" type="presOf" srcId="{B50291E7-5074-4704-973A-488D21BA15D9}" destId="{637BDF6E-2AF8-8D43-8EBB-29705D627F76}" srcOrd="0" destOrd="0" presId="urn:microsoft.com/office/officeart/2005/8/layout/vList2"/>
    <dgm:cxn modelId="{29B39FA6-54BC-2A44-B35E-CB62D39BAF2E}" type="presOf" srcId="{0D07AF4D-14E3-44A8-9CA9-D2AE59EA9623}" destId="{B5570478-6F34-7348-A3FC-ED3F0DE4E264}" srcOrd="0" destOrd="0" presId="urn:microsoft.com/office/officeart/2005/8/layout/vList2"/>
    <dgm:cxn modelId="{D40EC4B7-EC26-4614-8702-D5F17299CA34}" srcId="{42AE7FD6-5847-4B77-AD42-F7063A513F4E}" destId="{584CD37B-C527-452C-A17E-9F47307C6F22}" srcOrd="4" destOrd="0" parTransId="{207240D1-669A-4DC9-B7C2-2550D5B86142}" sibTransId="{305A73EC-5449-43F9-B0CF-E06083DB3A71}"/>
    <dgm:cxn modelId="{359716BF-9E74-324B-A4EF-77FDC6C2FDCB}" type="presOf" srcId="{98223DDA-4256-42EC-950A-8F530E1D4146}" destId="{99B568BB-64BD-1F40-BA98-50CA1DCF8DEE}" srcOrd="0" destOrd="0" presId="urn:microsoft.com/office/officeart/2005/8/layout/vList2"/>
    <dgm:cxn modelId="{0FDCE0F1-E1BF-4913-8B7E-ACCCD2387BF3}" srcId="{42AE7FD6-5847-4B77-AD42-F7063A513F4E}" destId="{98223DDA-4256-42EC-950A-8F530E1D4146}" srcOrd="5" destOrd="0" parTransId="{06D67D02-619E-4303-BCD9-81551579A3F3}" sibTransId="{9A70C346-CAC9-47F7-8E8B-FD7F8BDD18E9}"/>
    <dgm:cxn modelId="{DE60FFFD-CC17-6A45-ABE6-C2DF0473B3B7}" type="presOf" srcId="{126809D2-BEAF-49F7-B666-2B91E533B989}" destId="{135BFA6F-FAB4-3641-87E5-6D05FE39ABF8}" srcOrd="0" destOrd="0" presId="urn:microsoft.com/office/officeart/2005/8/layout/vList2"/>
    <dgm:cxn modelId="{B806D7AA-994F-0542-B457-3D30E6A485AD}" type="presParOf" srcId="{7E3196B4-D5ED-714C-BC48-181B9C8D9E4E}" destId="{135BFA6F-FAB4-3641-87E5-6D05FE39ABF8}" srcOrd="0" destOrd="0" presId="urn:microsoft.com/office/officeart/2005/8/layout/vList2"/>
    <dgm:cxn modelId="{A2B911FA-7A2C-204C-BBF2-722439867584}" type="presParOf" srcId="{7E3196B4-D5ED-714C-BC48-181B9C8D9E4E}" destId="{FB2402A7-034C-D443-BBED-F648AC65E0F5}" srcOrd="1" destOrd="0" presId="urn:microsoft.com/office/officeart/2005/8/layout/vList2"/>
    <dgm:cxn modelId="{1C0C3A51-1693-7B4F-A4B1-54F9D8D5AEC1}" type="presParOf" srcId="{7E3196B4-D5ED-714C-BC48-181B9C8D9E4E}" destId="{C505CB54-AF56-AC46-A064-3DDA97C6096A}" srcOrd="2" destOrd="0" presId="urn:microsoft.com/office/officeart/2005/8/layout/vList2"/>
    <dgm:cxn modelId="{29105B1B-EF80-9D43-BE63-18E05DAED9AF}" type="presParOf" srcId="{7E3196B4-D5ED-714C-BC48-181B9C8D9E4E}" destId="{D24847BC-E761-9E42-95AD-96AED651EFDA}" srcOrd="3" destOrd="0" presId="urn:microsoft.com/office/officeart/2005/8/layout/vList2"/>
    <dgm:cxn modelId="{F220458B-6F0D-0D41-83BF-73D0109586F7}" type="presParOf" srcId="{7E3196B4-D5ED-714C-BC48-181B9C8D9E4E}" destId="{608F4DDA-478F-F541-B1AF-57864489ADBD}" srcOrd="4" destOrd="0" presId="urn:microsoft.com/office/officeart/2005/8/layout/vList2"/>
    <dgm:cxn modelId="{E80E0F89-CD58-EF44-B041-EA6BC4A0C0BC}" type="presParOf" srcId="{7E3196B4-D5ED-714C-BC48-181B9C8D9E4E}" destId="{A7306656-159A-9E41-AC0B-4489FFA41C9A}" srcOrd="5" destOrd="0" presId="urn:microsoft.com/office/officeart/2005/8/layout/vList2"/>
    <dgm:cxn modelId="{7A8CA269-0D12-C342-8913-68DCBCF277B2}" type="presParOf" srcId="{7E3196B4-D5ED-714C-BC48-181B9C8D9E4E}" destId="{B5570478-6F34-7348-A3FC-ED3F0DE4E264}" srcOrd="6" destOrd="0" presId="urn:microsoft.com/office/officeart/2005/8/layout/vList2"/>
    <dgm:cxn modelId="{770CB4A9-AB0B-C849-94BD-D2C9CA10FC54}" type="presParOf" srcId="{7E3196B4-D5ED-714C-BC48-181B9C8D9E4E}" destId="{31B5479F-9092-2748-A062-DFB5C9D29125}" srcOrd="7" destOrd="0" presId="urn:microsoft.com/office/officeart/2005/8/layout/vList2"/>
    <dgm:cxn modelId="{943DB893-BB93-D146-B3A1-B625587F9060}" type="presParOf" srcId="{7E3196B4-D5ED-714C-BC48-181B9C8D9E4E}" destId="{889CEFCA-F4B2-C54D-879A-F5540DDD243B}" srcOrd="8" destOrd="0" presId="urn:microsoft.com/office/officeart/2005/8/layout/vList2"/>
    <dgm:cxn modelId="{67F7E36F-DA12-8745-AF2E-77BB81C4C847}" type="presParOf" srcId="{7E3196B4-D5ED-714C-BC48-181B9C8D9E4E}" destId="{7C215E5F-15FC-304B-87AD-9E78F5048E80}" srcOrd="9" destOrd="0" presId="urn:microsoft.com/office/officeart/2005/8/layout/vList2"/>
    <dgm:cxn modelId="{C0EC0742-D13F-7D47-B407-363C837CE811}" type="presParOf" srcId="{7E3196B4-D5ED-714C-BC48-181B9C8D9E4E}" destId="{99B568BB-64BD-1F40-BA98-50CA1DCF8DEE}" srcOrd="10" destOrd="0" presId="urn:microsoft.com/office/officeart/2005/8/layout/vList2"/>
    <dgm:cxn modelId="{B72E27DA-ECC3-FD4B-817E-9CE4C134940A}" type="presParOf" srcId="{7E3196B4-D5ED-714C-BC48-181B9C8D9E4E}" destId="{9F4376C4-356B-B547-862F-DCD5FA842FC8}" srcOrd="11" destOrd="0" presId="urn:microsoft.com/office/officeart/2005/8/layout/vList2"/>
    <dgm:cxn modelId="{45DD33AF-3C40-1B4C-BA49-F4AD61FFBC68}" type="presParOf" srcId="{7E3196B4-D5ED-714C-BC48-181B9C8D9E4E}" destId="{637BDF6E-2AF8-8D43-8EBB-29705D627F7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887F60-916C-4B92-96BC-928C0FB24F1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CF4DF4B-18B8-426A-87AF-3480696670B1}">
      <dgm:prSet/>
      <dgm:spPr/>
      <dgm:t>
        <a:bodyPr/>
        <a:lstStyle/>
        <a:p>
          <a:r>
            <a:rPr lang="en-US"/>
            <a:t>Preferences for giving/receiving feedback</a:t>
          </a:r>
        </a:p>
      </dgm:t>
    </dgm:pt>
    <dgm:pt modelId="{0619C6AB-2339-4444-AAB3-02065AAA5A34}" type="parTrans" cxnId="{3B42DF4A-56B1-4030-ACFE-7E03208245C0}">
      <dgm:prSet/>
      <dgm:spPr/>
      <dgm:t>
        <a:bodyPr/>
        <a:lstStyle/>
        <a:p>
          <a:endParaRPr lang="en-US"/>
        </a:p>
      </dgm:t>
    </dgm:pt>
    <dgm:pt modelId="{056FBFB3-F763-4867-AF88-698A50C5008D}" type="sibTrans" cxnId="{3B42DF4A-56B1-4030-ACFE-7E03208245C0}">
      <dgm:prSet/>
      <dgm:spPr/>
      <dgm:t>
        <a:bodyPr/>
        <a:lstStyle/>
        <a:p>
          <a:endParaRPr lang="en-US"/>
        </a:p>
      </dgm:t>
    </dgm:pt>
    <dgm:pt modelId="{25E21372-59B1-4C1A-B742-16961FAF7558}">
      <dgm:prSet/>
      <dgm:spPr/>
      <dgm:t>
        <a:bodyPr/>
        <a:lstStyle/>
        <a:p>
          <a:r>
            <a:rPr lang="en-US"/>
            <a:t>Work styles and approaches</a:t>
          </a:r>
        </a:p>
      </dgm:t>
    </dgm:pt>
    <dgm:pt modelId="{9D8638CB-F526-4A4E-9502-DE8E290E0BE5}" type="parTrans" cxnId="{1197522C-104F-4BF1-B48C-E987C78834FB}">
      <dgm:prSet/>
      <dgm:spPr/>
      <dgm:t>
        <a:bodyPr/>
        <a:lstStyle/>
        <a:p>
          <a:endParaRPr lang="en-US"/>
        </a:p>
      </dgm:t>
    </dgm:pt>
    <dgm:pt modelId="{7CC58F0F-277F-4E3F-A35D-5C72F0E6713B}" type="sibTrans" cxnId="{1197522C-104F-4BF1-B48C-E987C78834FB}">
      <dgm:prSet/>
      <dgm:spPr/>
      <dgm:t>
        <a:bodyPr/>
        <a:lstStyle/>
        <a:p>
          <a:endParaRPr lang="en-US"/>
        </a:p>
      </dgm:t>
    </dgm:pt>
    <dgm:pt modelId="{4AAF006D-CE52-440A-9FB2-D16617228AEE}">
      <dgm:prSet/>
      <dgm:spPr/>
      <dgm:t>
        <a:bodyPr/>
        <a:lstStyle/>
        <a:p>
          <a:r>
            <a:rPr lang="en-US" dirty="0"/>
            <a:t>Facing UNCERTAINTY: potential reactions</a:t>
          </a:r>
        </a:p>
      </dgm:t>
    </dgm:pt>
    <dgm:pt modelId="{C826452C-8EA2-4607-9DE4-1431B62A0569}" type="parTrans" cxnId="{E52260C9-FCC6-4DBE-B818-80DFD9113CA2}">
      <dgm:prSet/>
      <dgm:spPr/>
      <dgm:t>
        <a:bodyPr/>
        <a:lstStyle/>
        <a:p>
          <a:endParaRPr lang="en-US"/>
        </a:p>
      </dgm:t>
    </dgm:pt>
    <dgm:pt modelId="{02575DAF-92AD-44FA-AF4E-F87BDEFDBB17}" type="sibTrans" cxnId="{E52260C9-FCC6-4DBE-B818-80DFD9113CA2}">
      <dgm:prSet/>
      <dgm:spPr/>
      <dgm:t>
        <a:bodyPr/>
        <a:lstStyle/>
        <a:p>
          <a:endParaRPr lang="en-US"/>
        </a:p>
      </dgm:t>
    </dgm:pt>
    <dgm:pt modelId="{8FBBB55B-129A-42C9-996D-E7AEF58243C9}">
      <dgm:prSet/>
      <dgm:spPr/>
      <dgm:t>
        <a:bodyPr/>
        <a:lstStyle/>
        <a:p>
          <a:r>
            <a:rPr lang="en-US"/>
            <a:t>How to handle the “boss” </a:t>
          </a:r>
        </a:p>
      </dgm:t>
    </dgm:pt>
    <dgm:pt modelId="{DC248742-61F7-4A5A-92AD-D511A34F5467}" type="parTrans" cxnId="{F8E73D7A-0610-48FE-BB25-A1AADB56E31A}">
      <dgm:prSet/>
      <dgm:spPr/>
      <dgm:t>
        <a:bodyPr/>
        <a:lstStyle/>
        <a:p>
          <a:endParaRPr lang="en-US"/>
        </a:p>
      </dgm:t>
    </dgm:pt>
    <dgm:pt modelId="{7B240457-C992-4241-89E5-7747846923E3}" type="sibTrans" cxnId="{F8E73D7A-0610-48FE-BB25-A1AADB56E31A}">
      <dgm:prSet/>
      <dgm:spPr/>
      <dgm:t>
        <a:bodyPr/>
        <a:lstStyle/>
        <a:p>
          <a:endParaRPr lang="en-US"/>
        </a:p>
      </dgm:t>
    </dgm:pt>
    <dgm:pt modelId="{E355FA77-1FB5-494D-AC18-2C8E7DB2E1C2}" type="pres">
      <dgm:prSet presAssocID="{A6887F60-916C-4B92-96BC-928C0FB24F10}" presName="root" presStyleCnt="0">
        <dgm:presLayoutVars>
          <dgm:dir/>
          <dgm:resizeHandles val="exact"/>
        </dgm:presLayoutVars>
      </dgm:prSet>
      <dgm:spPr/>
    </dgm:pt>
    <dgm:pt modelId="{710093F9-101C-4823-BCA4-635CE2DA7F8E}" type="pres">
      <dgm:prSet presAssocID="{7CF4DF4B-18B8-426A-87AF-3480696670B1}" presName="compNode" presStyleCnt="0"/>
      <dgm:spPr/>
    </dgm:pt>
    <dgm:pt modelId="{2FE6273E-ADB4-4950-9EEB-E87BD99B54EE}" type="pres">
      <dgm:prSet presAssocID="{7CF4DF4B-18B8-426A-87AF-3480696670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ll"/>
        </a:ext>
      </dgm:extLst>
    </dgm:pt>
    <dgm:pt modelId="{0C04A08B-DBA0-486B-ADED-32D84A38568D}" type="pres">
      <dgm:prSet presAssocID="{7CF4DF4B-18B8-426A-87AF-3480696670B1}" presName="spaceRect" presStyleCnt="0"/>
      <dgm:spPr/>
    </dgm:pt>
    <dgm:pt modelId="{B2CBDDB1-21E6-4D1E-9465-AE37378ED78E}" type="pres">
      <dgm:prSet presAssocID="{7CF4DF4B-18B8-426A-87AF-3480696670B1}" presName="textRect" presStyleLbl="revTx" presStyleIdx="0" presStyleCnt="4">
        <dgm:presLayoutVars>
          <dgm:chMax val="1"/>
          <dgm:chPref val="1"/>
        </dgm:presLayoutVars>
      </dgm:prSet>
      <dgm:spPr/>
    </dgm:pt>
    <dgm:pt modelId="{D87C0C17-5DC0-4FEF-9DEA-CC74C0B6AEE5}" type="pres">
      <dgm:prSet presAssocID="{056FBFB3-F763-4867-AF88-698A50C5008D}" presName="sibTrans" presStyleCnt="0"/>
      <dgm:spPr/>
    </dgm:pt>
    <dgm:pt modelId="{0A80F873-E28D-4682-AC3C-EDDD371E2739}" type="pres">
      <dgm:prSet presAssocID="{25E21372-59B1-4C1A-B742-16961FAF7558}" presName="compNode" presStyleCnt="0"/>
      <dgm:spPr/>
    </dgm:pt>
    <dgm:pt modelId="{CCEF8583-55B5-445B-8088-72EA51FD76F3}" type="pres">
      <dgm:prSet presAssocID="{25E21372-59B1-4C1A-B742-16961FAF755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582E320-CE44-459A-9054-C98BA201121A}" type="pres">
      <dgm:prSet presAssocID="{25E21372-59B1-4C1A-B742-16961FAF7558}" presName="spaceRect" presStyleCnt="0"/>
      <dgm:spPr/>
    </dgm:pt>
    <dgm:pt modelId="{9CAD63AA-2A62-4FAB-B006-4008F335AB27}" type="pres">
      <dgm:prSet presAssocID="{25E21372-59B1-4C1A-B742-16961FAF7558}" presName="textRect" presStyleLbl="revTx" presStyleIdx="1" presStyleCnt="4">
        <dgm:presLayoutVars>
          <dgm:chMax val="1"/>
          <dgm:chPref val="1"/>
        </dgm:presLayoutVars>
      </dgm:prSet>
      <dgm:spPr/>
    </dgm:pt>
    <dgm:pt modelId="{5887BA77-99B1-42FD-9D58-2A0E92762551}" type="pres">
      <dgm:prSet presAssocID="{7CC58F0F-277F-4E3F-A35D-5C72F0E6713B}" presName="sibTrans" presStyleCnt="0"/>
      <dgm:spPr/>
    </dgm:pt>
    <dgm:pt modelId="{93257A04-48C8-49C0-B145-919C3EC95AE4}" type="pres">
      <dgm:prSet presAssocID="{4AAF006D-CE52-440A-9FB2-D16617228AEE}" presName="compNode" presStyleCnt="0"/>
      <dgm:spPr/>
    </dgm:pt>
    <dgm:pt modelId="{9699A101-261A-4203-8C93-AC4DCB79E8DC}" type="pres">
      <dgm:prSet presAssocID="{4AAF006D-CE52-440A-9FB2-D16617228AE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FA44521-608A-4804-9719-4F5C98BDE3DD}" type="pres">
      <dgm:prSet presAssocID="{4AAF006D-CE52-440A-9FB2-D16617228AEE}" presName="spaceRect" presStyleCnt="0"/>
      <dgm:spPr/>
    </dgm:pt>
    <dgm:pt modelId="{BC070A1E-BEF2-44C5-953F-FAB6FEF80442}" type="pres">
      <dgm:prSet presAssocID="{4AAF006D-CE52-440A-9FB2-D16617228AEE}" presName="textRect" presStyleLbl="revTx" presStyleIdx="2" presStyleCnt="4">
        <dgm:presLayoutVars>
          <dgm:chMax val="1"/>
          <dgm:chPref val="1"/>
        </dgm:presLayoutVars>
      </dgm:prSet>
      <dgm:spPr/>
    </dgm:pt>
    <dgm:pt modelId="{781EF6C8-D3DF-4D93-8510-78C494D63959}" type="pres">
      <dgm:prSet presAssocID="{02575DAF-92AD-44FA-AF4E-F87BDEFDBB17}" presName="sibTrans" presStyleCnt="0"/>
      <dgm:spPr/>
    </dgm:pt>
    <dgm:pt modelId="{8101A72E-CB2D-484B-9148-6B3DDA97A6AE}" type="pres">
      <dgm:prSet presAssocID="{8FBBB55B-129A-42C9-996D-E7AEF58243C9}" presName="compNode" presStyleCnt="0"/>
      <dgm:spPr/>
    </dgm:pt>
    <dgm:pt modelId="{ECE017AF-B31B-4EE9-8257-33297872D651}" type="pres">
      <dgm:prSet presAssocID="{8FBBB55B-129A-42C9-996D-E7AEF58243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3927758-ECA9-4A76-A82D-5EC7D04CE1F1}" type="pres">
      <dgm:prSet presAssocID="{8FBBB55B-129A-42C9-996D-E7AEF58243C9}" presName="spaceRect" presStyleCnt="0"/>
      <dgm:spPr/>
    </dgm:pt>
    <dgm:pt modelId="{A56605CA-7FCC-4DC6-A1F1-0A5732139C16}" type="pres">
      <dgm:prSet presAssocID="{8FBBB55B-129A-42C9-996D-E7AEF58243C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4A3B1B-01DB-4E43-8467-D88E597DF593}" type="presOf" srcId="{7CF4DF4B-18B8-426A-87AF-3480696670B1}" destId="{B2CBDDB1-21E6-4D1E-9465-AE37378ED78E}" srcOrd="0" destOrd="0" presId="urn:microsoft.com/office/officeart/2018/2/layout/IconLabelList"/>
    <dgm:cxn modelId="{88DDD423-6967-41A6-A934-2D71FCD9FDD3}" type="presOf" srcId="{4AAF006D-CE52-440A-9FB2-D16617228AEE}" destId="{BC070A1E-BEF2-44C5-953F-FAB6FEF80442}" srcOrd="0" destOrd="0" presId="urn:microsoft.com/office/officeart/2018/2/layout/IconLabelList"/>
    <dgm:cxn modelId="{1197522C-104F-4BF1-B48C-E987C78834FB}" srcId="{A6887F60-916C-4B92-96BC-928C0FB24F10}" destId="{25E21372-59B1-4C1A-B742-16961FAF7558}" srcOrd="1" destOrd="0" parTransId="{9D8638CB-F526-4A4E-9502-DE8E290E0BE5}" sibTransId="{7CC58F0F-277F-4E3F-A35D-5C72F0E6713B}"/>
    <dgm:cxn modelId="{3B42DF4A-56B1-4030-ACFE-7E03208245C0}" srcId="{A6887F60-916C-4B92-96BC-928C0FB24F10}" destId="{7CF4DF4B-18B8-426A-87AF-3480696670B1}" srcOrd="0" destOrd="0" parTransId="{0619C6AB-2339-4444-AAB3-02065AAA5A34}" sibTransId="{056FBFB3-F763-4867-AF88-698A50C5008D}"/>
    <dgm:cxn modelId="{22C60359-4823-4585-A5AD-D410466AB051}" type="presOf" srcId="{A6887F60-916C-4B92-96BC-928C0FB24F10}" destId="{E355FA77-1FB5-494D-AC18-2C8E7DB2E1C2}" srcOrd="0" destOrd="0" presId="urn:microsoft.com/office/officeart/2018/2/layout/IconLabelList"/>
    <dgm:cxn modelId="{9513F05A-2DB1-47EA-B4AC-28E3095AA519}" type="presOf" srcId="{8FBBB55B-129A-42C9-996D-E7AEF58243C9}" destId="{A56605CA-7FCC-4DC6-A1F1-0A5732139C16}" srcOrd="0" destOrd="0" presId="urn:microsoft.com/office/officeart/2018/2/layout/IconLabelList"/>
    <dgm:cxn modelId="{F8E73D7A-0610-48FE-BB25-A1AADB56E31A}" srcId="{A6887F60-916C-4B92-96BC-928C0FB24F10}" destId="{8FBBB55B-129A-42C9-996D-E7AEF58243C9}" srcOrd="3" destOrd="0" parTransId="{DC248742-61F7-4A5A-92AD-D511A34F5467}" sibTransId="{7B240457-C992-4241-89E5-7747846923E3}"/>
    <dgm:cxn modelId="{E52260C9-FCC6-4DBE-B818-80DFD9113CA2}" srcId="{A6887F60-916C-4B92-96BC-928C0FB24F10}" destId="{4AAF006D-CE52-440A-9FB2-D16617228AEE}" srcOrd="2" destOrd="0" parTransId="{C826452C-8EA2-4607-9DE4-1431B62A0569}" sibTransId="{02575DAF-92AD-44FA-AF4E-F87BDEFDBB17}"/>
    <dgm:cxn modelId="{A39201CD-23B4-4CF3-B475-5A0E78D5D923}" type="presOf" srcId="{25E21372-59B1-4C1A-B742-16961FAF7558}" destId="{9CAD63AA-2A62-4FAB-B006-4008F335AB27}" srcOrd="0" destOrd="0" presId="urn:microsoft.com/office/officeart/2018/2/layout/IconLabelList"/>
    <dgm:cxn modelId="{5E0A7E2E-D181-437D-B34A-FCDC2F7F3519}" type="presParOf" srcId="{E355FA77-1FB5-494D-AC18-2C8E7DB2E1C2}" destId="{710093F9-101C-4823-BCA4-635CE2DA7F8E}" srcOrd="0" destOrd="0" presId="urn:microsoft.com/office/officeart/2018/2/layout/IconLabelList"/>
    <dgm:cxn modelId="{9813CFBF-B9E4-4200-8F0A-F528422E66C2}" type="presParOf" srcId="{710093F9-101C-4823-BCA4-635CE2DA7F8E}" destId="{2FE6273E-ADB4-4950-9EEB-E87BD99B54EE}" srcOrd="0" destOrd="0" presId="urn:microsoft.com/office/officeart/2018/2/layout/IconLabelList"/>
    <dgm:cxn modelId="{60E61695-F2E9-4CAB-B2BB-AEA1890AB768}" type="presParOf" srcId="{710093F9-101C-4823-BCA4-635CE2DA7F8E}" destId="{0C04A08B-DBA0-486B-ADED-32D84A38568D}" srcOrd="1" destOrd="0" presId="urn:microsoft.com/office/officeart/2018/2/layout/IconLabelList"/>
    <dgm:cxn modelId="{5311572C-6236-4807-81B7-E605A531C290}" type="presParOf" srcId="{710093F9-101C-4823-BCA4-635CE2DA7F8E}" destId="{B2CBDDB1-21E6-4D1E-9465-AE37378ED78E}" srcOrd="2" destOrd="0" presId="urn:microsoft.com/office/officeart/2018/2/layout/IconLabelList"/>
    <dgm:cxn modelId="{679EEB87-EF13-41A5-AB66-5C4C4F72F00B}" type="presParOf" srcId="{E355FA77-1FB5-494D-AC18-2C8E7DB2E1C2}" destId="{D87C0C17-5DC0-4FEF-9DEA-CC74C0B6AEE5}" srcOrd="1" destOrd="0" presId="urn:microsoft.com/office/officeart/2018/2/layout/IconLabelList"/>
    <dgm:cxn modelId="{F43A1825-38F1-46FC-8421-8A7159A00FD1}" type="presParOf" srcId="{E355FA77-1FB5-494D-AC18-2C8E7DB2E1C2}" destId="{0A80F873-E28D-4682-AC3C-EDDD371E2739}" srcOrd="2" destOrd="0" presId="urn:microsoft.com/office/officeart/2018/2/layout/IconLabelList"/>
    <dgm:cxn modelId="{34232880-8670-4971-BCB9-21A5C45FFDE3}" type="presParOf" srcId="{0A80F873-E28D-4682-AC3C-EDDD371E2739}" destId="{CCEF8583-55B5-445B-8088-72EA51FD76F3}" srcOrd="0" destOrd="0" presId="urn:microsoft.com/office/officeart/2018/2/layout/IconLabelList"/>
    <dgm:cxn modelId="{BFEF110E-22E0-433C-9F56-93A61180DE8B}" type="presParOf" srcId="{0A80F873-E28D-4682-AC3C-EDDD371E2739}" destId="{2582E320-CE44-459A-9054-C98BA201121A}" srcOrd="1" destOrd="0" presId="urn:microsoft.com/office/officeart/2018/2/layout/IconLabelList"/>
    <dgm:cxn modelId="{926E03B6-BEFB-489A-8FAA-E035DC1CE9E5}" type="presParOf" srcId="{0A80F873-E28D-4682-AC3C-EDDD371E2739}" destId="{9CAD63AA-2A62-4FAB-B006-4008F335AB27}" srcOrd="2" destOrd="0" presId="urn:microsoft.com/office/officeart/2018/2/layout/IconLabelList"/>
    <dgm:cxn modelId="{9CAD461A-B82A-4A83-9E6F-DE2FBFD02777}" type="presParOf" srcId="{E355FA77-1FB5-494D-AC18-2C8E7DB2E1C2}" destId="{5887BA77-99B1-42FD-9D58-2A0E92762551}" srcOrd="3" destOrd="0" presId="urn:microsoft.com/office/officeart/2018/2/layout/IconLabelList"/>
    <dgm:cxn modelId="{E196C19A-4D4B-47D6-AAE9-F588CE629656}" type="presParOf" srcId="{E355FA77-1FB5-494D-AC18-2C8E7DB2E1C2}" destId="{93257A04-48C8-49C0-B145-919C3EC95AE4}" srcOrd="4" destOrd="0" presId="urn:microsoft.com/office/officeart/2018/2/layout/IconLabelList"/>
    <dgm:cxn modelId="{F2D618A4-B3B3-462A-A4B4-70FD43EBAD27}" type="presParOf" srcId="{93257A04-48C8-49C0-B145-919C3EC95AE4}" destId="{9699A101-261A-4203-8C93-AC4DCB79E8DC}" srcOrd="0" destOrd="0" presId="urn:microsoft.com/office/officeart/2018/2/layout/IconLabelList"/>
    <dgm:cxn modelId="{CB83EF75-F8AB-4A5C-B4DF-A0C217E51351}" type="presParOf" srcId="{93257A04-48C8-49C0-B145-919C3EC95AE4}" destId="{CFA44521-608A-4804-9719-4F5C98BDE3DD}" srcOrd="1" destOrd="0" presId="urn:microsoft.com/office/officeart/2018/2/layout/IconLabelList"/>
    <dgm:cxn modelId="{53EEAAFA-8123-4F23-A8B3-A22532D6FC8E}" type="presParOf" srcId="{93257A04-48C8-49C0-B145-919C3EC95AE4}" destId="{BC070A1E-BEF2-44C5-953F-FAB6FEF80442}" srcOrd="2" destOrd="0" presId="urn:microsoft.com/office/officeart/2018/2/layout/IconLabelList"/>
    <dgm:cxn modelId="{69A41DB6-5106-4676-A7BF-DD9321DA3771}" type="presParOf" srcId="{E355FA77-1FB5-494D-AC18-2C8E7DB2E1C2}" destId="{781EF6C8-D3DF-4D93-8510-78C494D63959}" srcOrd="5" destOrd="0" presId="urn:microsoft.com/office/officeart/2018/2/layout/IconLabelList"/>
    <dgm:cxn modelId="{413B8D95-97C5-4BB1-B83C-2E407CBD5F9E}" type="presParOf" srcId="{E355FA77-1FB5-494D-AC18-2C8E7DB2E1C2}" destId="{8101A72E-CB2D-484B-9148-6B3DDA97A6AE}" srcOrd="6" destOrd="0" presId="urn:microsoft.com/office/officeart/2018/2/layout/IconLabelList"/>
    <dgm:cxn modelId="{F46234F5-48F7-4863-AD18-FB99E3AC15C9}" type="presParOf" srcId="{8101A72E-CB2D-484B-9148-6B3DDA97A6AE}" destId="{ECE017AF-B31B-4EE9-8257-33297872D651}" srcOrd="0" destOrd="0" presId="urn:microsoft.com/office/officeart/2018/2/layout/IconLabelList"/>
    <dgm:cxn modelId="{8CF9A8BA-B75B-4419-BBB1-4DA228417616}" type="presParOf" srcId="{8101A72E-CB2D-484B-9148-6B3DDA97A6AE}" destId="{13927758-ECA9-4A76-A82D-5EC7D04CE1F1}" srcOrd="1" destOrd="0" presId="urn:microsoft.com/office/officeart/2018/2/layout/IconLabelList"/>
    <dgm:cxn modelId="{EB13CEC1-0E56-43CC-B4AE-744FB6C43BE4}" type="presParOf" srcId="{8101A72E-CB2D-484B-9148-6B3DDA97A6AE}" destId="{A56605CA-7FCC-4DC6-A1F1-0A5732139C1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2C1F89-B651-4943-A9EB-EBBA9A32CFF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D4453D6-F139-41B8-A7DE-E2CA79EA177E}">
      <dgm:prSet/>
      <dgm:spPr/>
      <dgm:t>
        <a:bodyPr/>
        <a:lstStyle/>
        <a:p>
          <a:r>
            <a:rPr lang="en-US"/>
            <a:t>Governance</a:t>
          </a:r>
        </a:p>
      </dgm:t>
    </dgm:pt>
    <dgm:pt modelId="{F35F2F67-71A6-45CA-B432-0F3715B22E5E}" type="parTrans" cxnId="{BA5A1843-626A-4782-B47A-8FF77FD4A3E2}">
      <dgm:prSet/>
      <dgm:spPr/>
      <dgm:t>
        <a:bodyPr/>
        <a:lstStyle/>
        <a:p>
          <a:endParaRPr lang="en-US"/>
        </a:p>
      </dgm:t>
    </dgm:pt>
    <dgm:pt modelId="{103816FF-621E-4DE7-8018-AB7D54A35C42}" type="sibTrans" cxnId="{BA5A1843-626A-4782-B47A-8FF77FD4A3E2}">
      <dgm:prSet/>
      <dgm:spPr/>
      <dgm:t>
        <a:bodyPr/>
        <a:lstStyle/>
        <a:p>
          <a:endParaRPr lang="en-US"/>
        </a:p>
      </dgm:t>
    </dgm:pt>
    <dgm:pt modelId="{954EC145-2082-4AB0-8A1A-4E7D1813FE7C}">
      <dgm:prSet/>
      <dgm:spPr/>
      <dgm:t>
        <a:bodyPr/>
        <a:lstStyle/>
        <a:p>
          <a:r>
            <a:rPr lang="en-US"/>
            <a:t>Culture/Climate = enrollment and advancement outcomes</a:t>
          </a:r>
        </a:p>
      </dgm:t>
    </dgm:pt>
    <dgm:pt modelId="{37076B5B-32F7-4EA0-AAD3-8DD5DD779B08}" type="parTrans" cxnId="{483D66A3-C3A1-4C14-8A2F-0F2BB63276C7}">
      <dgm:prSet/>
      <dgm:spPr/>
      <dgm:t>
        <a:bodyPr/>
        <a:lstStyle/>
        <a:p>
          <a:endParaRPr lang="en-US"/>
        </a:p>
      </dgm:t>
    </dgm:pt>
    <dgm:pt modelId="{00FB5ABD-5B63-49C2-B25D-5AF4ADEC8214}" type="sibTrans" cxnId="{483D66A3-C3A1-4C14-8A2F-0F2BB63276C7}">
      <dgm:prSet/>
      <dgm:spPr/>
      <dgm:t>
        <a:bodyPr/>
        <a:lstStyle/>
        <a:p>
          <a:endParaRPr lang="en-US"/>
        </a:p>
      </dgm:t>
    </dgm:pt>
    <dgm:pt modelId="{E91D3D33-568D-458D-81ED-534477668C9F}">
      <dgm:prSet/>
      <dgm:spPr/>
      <dgm:t>
        <a:bodyPr/>
        <a:lstStyle/>
        <a:p>
          <a:r>
            <a:rPr lang="en-US"/>
            <a:t>Balancing day-to-day operations with long term strategy</a:t>
          </a:r>
        </a:p>
      </dgm:t>
    </dgm:pt>
    <dgm:pt modelId="{3A42616F-390E-411A-82C3-AE0CFD013AC3}" type="parTrans" cxnId="{11B0C1F8-D517-4C4B-87D3-08A8C04762B7}">
      <dgm:prSet/>
      <dgm:spPr/>
      <dgm:t>
        <a:bodyPr/>
        <a:lstStyle/>
        <a:p>
          <a:endParaRPr lang="en-US"/>
        </a:p>
      </dgm:t>
    </dgm:pt>
    <dgm:pt modelId="{4DADB27C-2918-4E44-8BB2-ADA48D760558}" type="sibTrans" cxnId="{11B0C1F8-D517-4C4B-87D3-08A8C04762B7}">
      <dgm:prSet/>
      <dgm:spPr/>
      <dgm:t>
        <a:bodyPr/>
        <a:lstStyle/>
        <a:p>
          <a:endParaRPr lang="en-US"/>
        </a:p>
      </dgm:t>
    </dgm:pt>
    <dgm:pt modelId="{A34211F1-76ED-43A3-B83D-F74BA7EDF669}">
      <dgm:prSet/>
      <dgm:spPr/>
      <dgm:t>
        <a:bodyPr/>
        <a:lstStyle/>
        <a:p>
          <a:r>
            <a:rPr lang="en-US"/>
            <a:t>Marketplace stance / external factors</a:t>
          </a:r>
        </a:p>
      </dgm:t>
    </dgm:pt>
    <dgm:pt modelId="{8AACA17A-1A0B-4AC8-87A1-48C9FD5982E9}" type="parTrans" cxnId="{DADBEEC7-52A1-4406-A3B5-B167A7A6C0B6}">
      <dgm:prSet/>
      <dgm:spPr/>
      <dgm:t>
        <a:bodyPr/>
        <a:lstStyle/>
        <a:p>
          <a:endParaRPr lang="en-US"/>
        </a:p>
      </dgm:t>
    </dgm:pt>
    <dgm:pt modelId="{8A7C4869-0ACC-44F7-9AD6-D2D537797810}" type="sibTrans" cxnId="{DADBEEC7-52A1-4406-A3B5-B167A7A6C0B6}">
      <dgm:prSet/>
      <dgm:spPr/>
      <dgm:t>
        <a:bodyPr/>
        <a:lstStyle/>
        <a:p>
          <a:endParaRPr lang="en-US"/>
        </a:p>
      </dgm:t>
    </dgm:pt>
    <dgm:pt modelId="{F0FA97FC-EB15-464A-896C-B1812DABC9B9}">
      <dgm:prSet/>
      <dgm:spPr/>
      <dgm:t>
        <a:bodyPr/>
        <a:lstStyle/>
        <a:p>
          <a:r>
            <a:rPr lang="en-US"/>
            <a:t>Change management and surprises </a:t>
          </a:r>
        </a:p>
      </dgm:t>
    </dgm:pt>
    <dgm:pt modelId="{DC3B1B57-AF3D-456F-B9B5-F3B424351C0F}" type="parTrans" cxnId="{48F2BA48-96E9-47FB-8B87-45EFD1B2E325}">
      <dgm:prSet/>
      <dgm:spPr/>
      <dgm:t>
        <a:bodyPr/>
        <a:lstStyle/>
        <a:p>
          <a:endParaRPr lang="en-US"/>
        </a:p>
      </dgm:t>
    </dgm:pt>
    <dgm:pt modelId="{37A4DFBA-F27E-4D18-AC0D-B79F3A5D8A24}" type="sibTrans" cxnId="{48F2BA48-96E9-47FB-8B87-45EFD1B2E325}">
      <dgm:prSet/>
      <dgm:spPr/>
      <dgm:t>
        <a:bodyPr/>
        <a:lstStyle/>
        <a:p>
          <a:endParaRPr lang="en-US"/>
        </a:p>
      </dgm:t>
    </dgm:pt>
    <dgm:pt modelId="{D229E5C2-4D67-4A45-AE0D-C29D890EB049}">
      <dgm:prSet/>
      <dgm:spPr/>
      <dgm:t>
        <a:bodyPr/>
        <a:lstStyle/>
        <a:p>
          <a:r>
            <a:rPr lang="en-US"/>
            <a:t>* The safety, well-being, and satisfaction/enthusiasm of our current stakeholders, especially students!</a:t>
          </a:r>
        </a:p>
      </dgm:t>
    </dgm:pt>
    <dgm:pt modelId="{70888379-97D6-44F7-B4BE-651D4EC147EC}" type="parTrans" cxnId="{E55ACD86-3688-450E-B973-152140EC7C7A}">
      <dgm:prSet/>
      <dgm:spPr/>
      <dgm:t>
        <a:bodyPr/>
        <a:lstStyle/>
        <a:p>
          <a:endParaRPr lang="en-US"/>
        </a:p>
      </dgm:t>
    </dgm:pt>
    <dgm:pt modelId="{8BD91BB6-14A1-460B-B09F-1CA2963ACEC4}" type="sibTrans" cxnId="{E55ACD86-3688-450E-B973-152140EC7C7A}">
      <dgm:prSet/>
      <dgm:spPr/>
      <dgm:t>
        <a:bodyPr/>
        <a:lstStyle/>
        <a:p>
          <a:endParaRPr lang="en-US"/>
        </a:p>
      </dgm:t>
    </dgm:pt>
    <dgm:pt modelId="{69470148-CA00-4022-9815-9A9C9AB43809}" type="pres">
      <dgm:prSet presAssocID="{852C1F89-B651-4943-A9EB-EBBA9A32CFF2}" presName="root" presStyleCnt="0">
        <dgm:presLayoutVars>
          <dgm:dir/>
          <dgm:resizeHandles val="exact"/>
        </dgm:presLayoutVars>
      </dgm:prSet>
      <dgm:spPr/>
    </dgm:pt>
    <dgm:pt modelId="{16112C6F-0768-47E6-AFB0-09C1E1B31D5F}" type="pres">
      <dgm:prSet presAssocID="{CD4453D6-F139-41B8-A7DE-E2CA79EA177E}" presName="compNode" presStyleCnt="0"/>
      <dgm:spPr/>
    </dgm:pt>
    <dgm:pt modelId="{23301872-4B4A-4CC0-AD9D-9BF3EBC27FFD}" type="pres">
      <dgm:prSet presAssocID="{CD4453D6-F139-41B8-A7DE-E2CA79EA177E}" presName="bgRect" presStyleLbl="bgShp" presStyleIdx="0" presStyleCnt="6"/>
      <dgm:spPr/>
    </dgm:pt>
    <dgm:pt modelId="{354701EA-187B-4EC0-BEAD-FE58B2333345}" type="pres">
      <dgm:prSet presAssocID="{CD4453D6-F139-41B8-A7DE-E2CA79EA177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4D00219-6421-4201-B847-30AC327FDCE1}" type="pres">
      <dgm:prSet presAssocID="{CD4453D6-F139-41B8-A7DE-E2CA79EA177E}" presName="spaceRect" presStyleCnt="0"/>
      <dgm:spPr/>
    </dgm:pt>
    <dgm:pt modelId="{2A1EB448-82F7-493D-8FFF-0DE174088214}" type="pres">
      <dgm:prSet presAssocID="{CD4453D6-F139-41B8-A7DE-E2CA79EA177E}" presName="parTx" presStyleLbl="revTx" presStyleIdx="0" presStyleCnt="6">
        <dgm:presLayoutVars>
          <dgm:chMax val="0"/>
          <dgm:chPref val="0"/>
        </dgm:presLayoutVars>
      </dgm:prSet>
      <dgm:spPr/>
    </dgm:pt>
    <dgm:pt modelId="{AC1AEF29-1C08-478D-BC1C-AE92E2035512}" type="pres">
      <dgm:prSet presAssocID="{103816FF-621E-4DE7-8018-AB7D54A35C42}" presName="sibTrans" presStyleCnt="0"/>
      <dgm:spPr/>
    </dgm:pt>
    <dgm:pt modelId="{544AED13-44CC-41D7-8457-B331FDC86C41}" type="pres">
      <dgm:prSet presAssocID="{954EC145-2082-4AB0-8A1A-4E7D1813FE7C}" presName="compNode" presStyleCnt="0"/>
      <dgm:spPr/>
    </dgm:pt>
    <dgm:pt modelId="{ACB8C513-38D4-4C42-8BBC-1B7F8620365D}" type="pres">
      <dgm:prSet presAssocID="{954EC145-2082-4AB0-8A1A-4E7D1813FE7C}" presName="bgRect" presStyleLbl="bgShp" presStyleIdx="1" presStyleCnt="6"/>
      <dgm:spPr/>
    </dgm:pt>
    <dgm:pt modelId="{7F2B01E5-DD27-4793-86DE-BFCC6CECD8CD}" type="pres">
      <dgm:prSet presAssocID="{954EC145-2082-4AB0-8A1A-4E7D1813FE7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DF5F7D8-0722-4AF5-A0F8-15649CBD8F31}" type="pres">
      <dgm:prSet presAssocID="{954EC145-2082-4AB0-8A1A-4E7D1813FE7C}" presName="spaceRect" presStyleCnt="0"/>
      <dgm:spPr/>
    </dgm:pt>
    <dgm:pt modelId="{B76C5198-55A5-4B55-B3AF-4327AE8DB851}" type="pres">
      <dgm:prSet presAssocID="{954EC145-2082-4AB0-8A1A-4E7D1813FE7C}" presName="parTx" presStyleLbl="revTx" presStyleIdx="1" presStyleCnt="6">
        <dgm:presLayoutVars>
          <dgm:chMax val="0"/>
          <dgm:chPref val="0"/>
        </dgm:presLayoutVars>
      </dgm:prSet>
      <dgm:spPr/>
    </dgm:pt>
    <dgm:pt modelId="{49895098-6564-40DA-A9CC-F0CFB9B276CE}" type="pres">
      <dgm:prSet presAssocID="{00FB5ABD-5B63-49C2-B25D-5AF4ADEC8214}" presName="sibTrans" presStyleCnt="0"/>
      <dgm:spPr/>
    </dgm:pt>
    <dgm:pt modelId="{A1BAC0DC-E4C8-4789-9856-47F75B3797FD}" type="pres">
      <dgm:prSet presAssocID="{E91D3D33-568D-458D-81ED-534477668C9F}" presName="compNode" presStyleCnt="0"/>
      <dgm:spPr/>
    </dgm:pt>
    <dgm:pt modelId="{0158631C-1CD1-4FB6-BE14-3CDA2F9DE504}" type="pres">
      <dgm:prSet presAssocID="{E91D3D33-568D-458D-81ED-534477668C9F}" presName="bgRect" presStyleLbl="bgShp" presStyleIdx="2" presStyleCnt="6"/>
      <dgm:spPr/>
    </dgm:pt>
    <dgm:pt modelId="{C987B202-7AF4-417D-A564-2F0B31F3F2B7}" type="pres">
      <dgm:prSet presAssocID="{E91D3D33-568D-458D-81ED-534477668C9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95E412E1-804E-4579-A64D-4D83E14FBFA9}" type="pres">
      <dgm:prSet presAssocID="{E91D3D33-568D-458D-81ED-534477668C9F}" presName="spaceRect" presStyleCnt="0"/>
      <dgm:spPr/>
    </dgm:pt>
    <dgm:pt modelId="{EB1159C2-0744-4726-B7BA-6716BF14A3CB}" type="pres">
      <dgm:prSet presAssocID="{E91D3D33-568D-458D-81ED-534477668C9F}" presName="parTx" presStyleLbl="revTx" presStyleIdx="2" presStyleCnt="6">
        <dgm:presLayoutVars>
          <dgm:chMax val="0"/>
          <dgm:chPref val="0"/>
        </dgm:presLayoutVars>
      </dgm:prSet>
      <dgm:spPr/>
    </dgm:pt>
    <dgm:pt modelId="{0790AFBD-7DE9-439C-95B5-EE3BF93FB4BA}" type="pres">
      <dgm:prSet presAssocID="{4DADB27C-2918-4E44-8BB2-ADA48D760558}" presName="sibTrans" presStyleCnt="0"/>
      <dgm:spPr/>
    </dgm:pt>
    <dgm:pt modelId="{D23B8538-2B7B-432F-B045-C38F9759538D}" type="pres">
      <dgm:prSet presAssocID="{A34211F1-76ED-43A3-B83D-F74BA7EDF669}" presName="compNode" presStyleCnt="0"/>
      <dgm:spPr/>
    </dgm:pt>
    <dgm:pt modelId="{F6FE071B-C1DD-49FB-ABA4-8F19D73936DF}" type="pres">
      <dgm:prSet presAssocID="{A34211F1-76ED-43A3-B83D-F74BA7EDF669}" presName="bgRect" presStyleLbl="bgShp" presStyleIdx="3" presStyleCnt="6"/>
      <dgm:spPr/>
    </dgm:pt>
    <dgm:pt modelId="{81A28770-62E2-4BEE-84BA-2991BD72CF62}" type="pres">
      <dgm:prSet presAssocID="{A34211F1-76ED-43A3-B83D-F74BA7EDF66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D49EAB9-048E-46AC-B164-652D2DD0C7E2}" type="pres">
      <dgm:prSet presAssocID="{A34211F1-76ED-43A3-B83D-F74BA7EDF669}" presName="spaceRect" presStyleCnt="0"/>
      <dgm:spPr/>
    </dgm:pt>
    <dgm:pt modelId="{2926B08B-C72D-4D02-B23B-FBDEA59691DD}" type="pres">
      <dgm:prSet presAssocID="{A34211F1-76ED-43A3-B83D-F74BA7EDF669}" presName="parTx" presStyleLbl="revTx" presStyleIdx="3" presStyleCnt="6">
        <dgm:presLayoutVars>
          <dgm:chMax val="0"/>
          <dgm:chPref val="0"/>
        </dgm:presLayoutVars>
      </dgm:prSet>
      <dgm:spPr/>
    </dgm:pt>
    <dgm:pt modelId="{142EBE2E-B218-423E-9B7D-367C0F12A9DD}" type="pres">
      <dgm:prSet presAssocID="{8A7C4869-0ACC-44F7-9AD6-D2D537797810}" presName="sibTrans" presStyleCnt="0"/>
      <dgm:spPr/>
    </dgm:pt>
    <dgm:pt modelId="{31F88726-4952-4B86-86C2-AAA2152C7097}" type="pres">
      <dgm:prSet presAssocID="{F0FA97FC-EB15-464A-896C-B1812DABC9B9}" presName="compNode" presStyleCnt="0"/>
      <dgm:spPr/>
    </dgm:pt>
    <dgm:pt modelId="{E457F735-77C1-4AD2-97A8-3348A0969685}" type="pres">
      <dgm:prSet presAssocID="{F0FA97FC-EB15-464A-896C-B1812DABC9B9}" presName="bgRect" presStyleLbl="bgShp" presStyleIdx="4" presStyleCnt="6"/>
      <dgm:spPr/>
    </dgm:pt>
    <dgm:pt modelId="{08F104A2-A90F-48DA-8CB4-0FBCDB7D17D7}" type="pres">
      <dgm:prSet presAssocID="{F0FA97FC-EB15-464A-896C-B1812DABC9B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ED781ED-DA0E-48B2-9E45-505C380DE222}" type="pres">
      <dgm:prSet presAssocID="{F0FA97FC-EB15-464A-896C-B1812DABC9B9}" presName="spaceRect" presStyleCnt="0"/>
      <dgm:spPr/>
    </dgm:pt>
    <dgm:pt modelId="{6C6FB2EE-86FB-4A74-897C-68F13DEB337A}" type="pres">
      <dgm:prSet presAssocID="{F0FA97FC-EB15-464A-896C-B1812DABC9B9}" presName="parTx" presStyleLbl="revTx" presStyleIdx="4" presStyleCnt="6">
        <dgm:presLayoutVars>
          <dgm:chMax val="0"/>
          <dgm:chPref val="0"/>
        </dgm:presLayoutVars>
      </dgm:prSet>
      <dgm:spPr/>
    </dgm:pt>
    <dgm:pt modelId="{7BE877EA-72AF-4CE5-A8F2-E4EF5C74E3D7}" type="pres">
      <dgm:prSet presAssocID="{37A4DFBA-F27E-4D18-AC0D-B79F3A5D8A24}" presName="sibTrans" presStyleCnt="0"/>
      <dgm:spPr/>
    </dgm:pt>
    <dgm:pt modelId="{E8713A50-EF6E-4F5D-BFC9-212938348AB8}" type="pres">
      <dgm:prSet presAssocID="{D229E5C2-4D67-4A45-AE0D-C29D890EB049}" presName="compNode" presStyleCnt="0"/>
      <dgm:spPr/>
    </dgm:pt>
    <dgm:pt modelId="{D8C444F4-A1CC-4C34-9B0C-1F990C1F0C1D}" type="pres">
      <dgm:prSet presAssocID="{D229E5C2-4D67-4A45-AE0D-C29D890EB049}" presName="bgRect" presStyleLbl="bgShp" presStyleIdx="5" presStyleCnt="6"/>
      <dgm:spPr/>
    </dgm:pt>
    <dgm:pt modelId="{D5FF5867-6E6C-4256-9365-3A6812EF1CD7}" type="pres">
      <dgm:prSet presAssocID="{D229E5C2-4D67-4A45-AE0D-C29D890EB04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DF961A85-D32C-4D3A-8791-86AAEECEA5D8}" type="pres">
      <dgm:prSet presAssocID="{D229E5C2-4D67-4A45-AE0D-C29D890EB049}" presName="spaceRect" presStyleCnt="0"/>
      <dgm:spPr/>
    </dgm:pt>
    <dgm:pt modelId="{D319B87C-C602-4469-A534-474CEAE08822}" type="pres">
      <dgm:prSet presAssocID="{D229E5C2-4D67-4A45-AE0D-C29D890EB04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2AF1E07-7709-4FD5-A706-FA87179C3DA9}" type="presOf" srcId="{CD4453D6-F139-41B8-A7DE-E2CA79EA177E}" destId="{2A1EB448-82F7-493D-8FFF-0DE174088214}" srcOrd="0" destOrd="0" presId="urn:microsoft.com/office/officeart/2018/2/layout/IconVerticalSolidList"/>
    <dgm:cxn modelId="{EFB50735-2786-4094-A263-6D999D497BD4}" type="presOf" srcId="{E91D3D33-568D-458D-81ED-534477668C9F}" destId="{EB1159C2-0744-4726-B7BA-6716BF14A3CB}" srcOrd="0" destOrd="0" presId="urn:microsoft.com/office/officeart/2018/2/layout/IconVerticalSolidList"/>
    <dgm:cxn modelId="{BA5A1843-626A-4782-B47A-8FF77FD4A3E2}" srcId="{852C1F89-B651-4943-A9EB-EBBA9A32CFF2}" destId="{CD4453D6-F139-41B8-A7DE-E2CA79EA177E}" srcOrd="0" destOrd="0" parTransId="{F35F2F67-71A6-45CA-B432-0F3715B22E5E}" sibTransId="{103816FF-621E-4DE7-8018-AB7D54A35C42}"/>
    <dgm:cxn modelId="{48F2BA48-96E9-47FB-8B87-45EFD1B2E325}" srcId="{852C1F89-B651-4943-A9EB-EBBA9A32CFF2}" destId="{F0FA97FC-EB15-464A-896C-B1812DABC9B9}" srcOrd="4" destOrd="0" parTransId="{DC3B1B57-AF3D-456F-B9B5-F3B424351C0F}" sibTransId="{37A4DFBA-F27E-4D18-AC0D-B79F3A5D8A24}"/>
    <dgm:cxn modelId="{AEF80579-B76B-4357-A93C-834D867B36F3}" type="presOf" srcId="{D229E5C2-4D67-4A45-AE0D-C29D890EB049}" destId="{D319B87C-C602-4469-A534-474CEAE08822}" srcOrd="0" destOrd="0" presId="urn:microsoft.com/office/officeart/2018/2/layout/IconVerticalSolidList"/>
    <dgm:cxn modelId="{E55ACD86-3688-450E-B973-152140EC7C7A}" srcId="{852C1F89-B651-4943-A9EB-EBBA9A32CFF2}" destId="{D229E5C2-4D67-4A45-AE0D-C29D890EB049}" srcOrd="5" destOrd="0" parTransId="{70888379-97D6-44F7-B4BE-651D4EC147EC}" sibTransId="{8BD91BB6-14A1-460B-B09F-1CA2963ACEC4}"/>
    <dgm:cxn modelId="{483D66A3-C3A1-4C14-8A2F-0F2BB63276C7}" srcId="{852C1F89-B651-4943-A9EB-EBBA9A32CFF2}" destId="{954EC145-2082-4AB0-8A1A-4E7D1813FE7C}" srcOrd="1" destOrd="0" parTransId="{37076B5B-32F7-4EA0-AAD3-8DD5DD779B08}" sibTransId="{00FB5ABD-5B63-49C2-B25D-5AF4ADEC8214}"/>
    <dgm:cxn modelId="{DADBEEC7-52A1-4406-A3B5-B167A7A6C0B6}" srcId="{852C1F89-B651-4943-A9EB-EBBA9A32CFF2}" destId="{A34211F1-76ED-43A3-B83D-F74BA7EDF669}" srcOrd="3" destOrd="0" parTransId="{8AACA17A-1A0B-4AC8-87A1-48C9FD5982E9}" sibTransId="{8A7C4869-0ACC-44F7-9AD6-D2D537797810}"/>
    <dgm:cxn modelId="{63BA78C8-3A7D-4A9D-ADB6-A6D2A8152D96}" type="presOf" srcId="{852C1F89-B651-4943-A9EB-EBBA9A32CFF2}" destId="{69470148-CA00-4022-9815-9A9C9AB43809}" srcOrd="0" destOrd="0" presId="urn:microsoft.com/office/officeart/2018/2/layout/IconVerticalSolidList"/>
    <dgm:cxn modelId="{576431D5-20D3-4CEB-B498-178080221FFB}" type="presOf" srcId="{A34211F1-76ED-43A3-B83D-F74BA7EDF669}" destId="{2926B08B-C72D-4D02-B23B-FBDEA59691DD}" srcOrd="0" destOrd="0" presId="urn:microsoft.com/office/officeart/2018/2/layout/IconVerticalSolidList"/>
    <dgm:cxn modelId="{05A453E2-3F50-4725-BB8B-57D82453D0B7}" type="presOf" srcId="{954EC145-2082-4AB0-8A1A-4E7D1813FE7C}" destId="{B76C5198-55A5-4B55-B3AF-4327AE8DB851}" srcOrd="0" destOrd="0" presId="urn:microsoft.com/office/officeart/2018/2/layout/IconVerticalSolidList"/>
    <dgm:cxn modelId="{11B0C1F8-D517-4C4B-87D3-08A8C04762B7}" srcId="{852C1F89-B651-4943-A9EB-EBBA9A32CFF2}" destId="{E91D3D33-568D-458D-81ED-534477668C9F}" srcOrd="2" destOrd="0" parTransId="{3A42616F-390E-411A-82C3-AE0CFD013AC3}" sibTransId="{4DADB27C-2918-4E44-8BB2-ADA48D760558}"/>
    <dgm:cxn modelId="{662006FF-C28F-4C10-A0D8-FBCAC0F6D499}" type="presOf" srcId="{F0FA97FC-EB15-464A-896C-B1812DABC9B9}" destId="{6C6FB2EE-86FB-4A74-897C-68F13DEB337A}" srcOrd="0" destOrd="0" presId="urn:microsoft.com/office/officeart/2018/2/layout/IconVerticalSolidList"/>
    <dgm:cxn modelId="{38574AD6-5AC6-4229-8C03-1219C65C18D1}" type="presParOf" srcId="{69470148-CA00-4022-9815-9A9C9AB43809}" destId="{16112C6F-0768-47E6-AFB0-09C1E1B31D5F}" srcOrd="0" destOrd="0" presId="urn:microsoft.com/office/officeart/2018/2/layout/IconVerticalSolidList"/>
    <dgm:cxn modelId="{989EA888-A877-40E5-A11B-88BCAB611CD4}" type="presParOf" srcId="{16112C6F-0768-47E6-AFB0-09C1E1B31D5F}" destId="{23301872-4B4A-4CC0-AD9D-9BF3EBC27FFD}" srcOrd="0" destOrd="0" presId="urn:microsoft.com/office/officeart/2018/2/layout/IconVerticalSolidList"/>
    <dgm:cxn modelId="{45D144A7-EB70-408E-8CDC-F679A7BA9FE1}" type="presParOf" srcId="{16112C6F-0768-47E6-AFB0-09C1E1B31D5F}" destId="{354701EA-187B-4EC0-BEAD-FE58B2333345}" srcOrd="1" destOrd="0" presId="urn:microsoft.com/office/officeart/2018/2/layout/IconVerticalSolidList"/>
    <dgm:cxn modelId="{C1F89796-AC7A-4D06-A394-5B19CADAF679}" type="presParOf" srcId="{16112C6F-0768-47E6-AFB0-09C1E1B31D5F}" destId="{34D00219-6421-4201-B847-30AC327FDCE1}" srcOrd="2" destOrd="0" presId="urn:microsoft.com/office/officeart/2018/2/layout/IconVerticalSolidList"/>
    <dgm:cxn modelId="{8F4187BE-F939-4212-A350-6A24AC81E84F}" type="presParOf" srcId="{16112C6F-0768-47E6-AFB0-09C1E1B31D5F}" destId="{2A1EB448-82F7-493D-8FFF-0DE174088214}" srcOrd="3" destOrd="0" presId="urn:microsoft.com/office/officeart/2018/2/layout/IconVerticalSolidList"/>
    <dgm:cxn modelId="{E2DA9114-AB8A-4BAF-B7A0-EE61596901DE}" type="presParOf" srcId="{69470148-CA00-4022-9815-9A9C9AB43809}" destId="{AC1AEF29-1C08-478D-BC1C-AE92E2035512}" srcOrd="1" destOrd="0" presId="urn:microsoft.com/office/officeart/2018/2/layout/IconVerticalSolidList"/>
    <dgm:cxn modelId="{B324F310-991A-4299-8EB1-F310F753B9BF}" type="presParOf" srcId="{69470148-CA00-4022-9815-9A9C9AB43809}" destId="{544AED13-44CC-41D7-8457-B331FDC86C41}" srcOrd="2" destOrd="0" presId="urn:microsoft.com/office/officeart/2018/2/layout/IconVerticalSolidList"/>
    <dgm:cxn modelId="{25898F56-6262-45CA-A06D-2CB33195C4DD}" type="presParOf" srcId="{544AED13-44CC-41D7-8457-B331FDC86C41}" destId="{ACB8C513-38D4-4C42-8BBC-1B7F8620365D}" srcOrd="0" destOrd="0" presId="urn:microsoft.com/office/officeart/2018/2/layout/IconVerticalSolidList"/>
    <dgm:cxn modelId="{B129E9AD-2977-4A1A-96DA-FC676D8010EF}" type="presParOf" srcId="{544AED13-44CC-41D7-8457-B331FDC86C41}" destId="{7F2B01E5-DD27-4793-86DE-BFCC6CECD8CD}" srcOrd="1" destOrd="0" presId="urn:microsoft.com/office/officeart/2018/2/layout/IconVerticalSolidList"/>
    <dgm:cxn modelId="{21E8628C-8AB8-4E99-8CF1-3E560FDF9C33}" type="presParOf" srcId="{544AED13-44CC-41D7-8457-B331FDC86C41}" destId="{5DF5F7D8-0722-4AF5-A0F8-15649CBD8F31}" srcOrd="2" destOrd="0" presId="urn:microsoft.com/office/officeart/2018/2/layout/IconVerticalSolidList"/>
    <dgm:cxn modelId="{15CF9AC8-CEEE-4305-BE8D-D40DB20218E2}" type="presParOf" srcId="{544AED13-44CC-41D7-8457-B331FDC86C41}" destId="{B76C5198-55A5-4B55-B3AF-4327AE8DB851}" srcOrd="3" destOrd="0" presId="urn:microsoft.com/office/officeart/2018/2/layout/IconVerticalSolidList"/>
    <dgm:cxn modelId="{0AF96CE4-225B-4FB5-B8DF-ED21BE51494E}" type="presParOf" srcId="{69470148-CA00-4022-9815-9A9C9AB43809}" destId="{49895098-6564-40DA-A9CC-F0CFB9B276CE}" srcOrd="3" destOrd="0" presId="urn:microsoft.com/office/officeart/2018/2/layout/IconVerticalSolidList"/>
    <dgm:cxn modelId="{65F4DF40-D258-4865-9161-5CD244E22D0E}" type="presParOf" srcId="{69470148-CA00-4022-9815-9A9C9AB43809}" destId="{A1BAC0DC-E4C8-4789-9856-47F75B3797FD}" srcOrd="4" destOrd="0" presId="urn:microsoft.com/office/officeart/2018/2/layout/IconVerticalSolidList"/>
    <dgm:cxn modelId="{BBD304B1-A5DD-4800-99DA-2765AF3F2C8B}" type="presParOf" srcId="{A1BAC0DC-E4C8-4789-9856-47F75B3797FD}" destId="{0158631C-1CD1-4FB6-BE14-3CDA2F9DE504}" srcOrd="0" destOrd="0" presId="urn:microsoft.com/office/officeart/2018/2/layout/IconVerticalSolidList"/>
    <dgm:cxn modelId="{79AAC948-6B90-44CF-A79D-EA49F5175344}" type="presParOf" srcId="{A1BAC0DC-E4C8-4789-9856-47F75B3797FD}" destId="{C987B202-7AF4-417D-A564-2F0B31F3F2B7}" srcOrd="1" destOrd="0" presId="urn:microsoft.com/office/officeart/2018/2/layout/IconVerticalSolidList"/>
    <dgm:cxn modelId="{99EC9F46-185D-4DCB-8DA7-06519496A89C}" type="presParOf" srcId="{A1BAC0DC-E4C8-4789-9856-47F75B3797FD}" destId="{95E412E1-804E-4579-A64D-4D83E14FBFA9}" srcOrd="2" destOrd="0" presId="urn:microsoft.com/office/officeart/2018/2/layout/IconVerticalSolidList"/>
    <dgm:cxn modelId="{DBD27500-EAA4-4867-84D1-98C8053700E1}" type="presParOf" srcId="{A1BAC0DC-E4C8-4789-9856-47F75B3797FD}" destId="{EB1159C2-0744-4726-B7BA-6716BF14A3CB}" srcOrd="3" destOrd="0" presId="urn:microsoft.com/office/officeart/2018/2/layout/IconVerticalSolidList"/>
    <dgm:cxn modelId="{25CBE166-484F-4074-B88E-A1A924AA21EA}" type="presParOf" srcId="{69470148-CA00-4022-9815-9A9C9AB43809}" destId="{0790AFBD-7DE9-439C-95B5-EE3BF93FB4BA}" srcOrd="5" destOrd="0" presId="urn:microsoft.com/office/officeart/2018/2/layout/IconVerticalSolidList"/>
    <dgm:cxn modelId="{6BBE1AFB-0311-42AF-B920-76ABD3C4C4CD}" type="presParOf" srcId="{69470148-CA00-4022-9815-9A9C9AB43809}" destId="{D23B8538-2B7B-432F-B045-C38F9759538D}" srcOrd="6" destOrd="0" presId="urn:microsoft.com/office/officeart/2018/2/layout/IconVerticalSolidList"/>
    <dgm:cxn modelId="{44FBB54F-4178-4A5F-AEF2-416A2FF51C0D}" type="presParOf" srcId="{D23B8538-2B7B-432F-B045-C38F9759538D}" destId="{F6FE071B-C1DD-49FB-ABA4-8F19D73936DF}" srcOrd="0" destOrd="0" presId="urn:microsoft.com/office/officeart/2018/2/layout/IconVerticalSolidList"/>
    <dgm:cxn modelId="{491519BF-DE73-4F29-9D52-00016D84A480}" type="presParOf" srcId="{D23B8538-2B7B-432F-B045-C38F9759538D}" destId="{81A28770-62E2-4BEE-84BA-2991BD72CF62}" srcOrd="1" destOrd="0" presId="urn:microsoft.com/office/officeart/2018/2/layout/IconVerticalSolidList"/>
    <dgm:cxn modelId="{9F09C618-B87D-41AD-BFB1-2CAAF008A44E}" type="presParOf" srcId="{D23B8538-2B7B-432F-B045-C38F9759538D}" destId="{FD49EAB9-048E-46AC-B164-652D2DD0C7E2}" srcOrd="2" destOrd="0" presId="urn:microsoft.com/office/officeart/2018/2/layout/IconVerticalSolidList"/>
    <dgm:cxn modelId="{C99D52F7-C31D-4D60-8D53-F99635A6AEB6}" type="presParOf" srcId="{D23B8538-2B7B-432F-B045-C38F9759538D}" destId="{2926B08B-C72D-4D02-B23B-FBDEA59691DD}" srcOrd="3" destOrd="0" presId="urn:microsoft.com/office/officeart/2018/2/layout/IconVerticalSolidList"/>
    <dgm:cxn modelId="{7C0AADC1-0F79-4B9D-B5D1-972BAA71B06A}" type="presParOf" srcId="{69470148-CA00-4022-9815-9A9C9AB43809}" destId="{142EBE2E-B218-423E-9B7D-367C0F12A9DD}" srcOrd="7" destOrd="0" presId="urn:microsoft.com/office/officeart/2018/2/layout/IconVerticalSolidList"/>
    <dgm:cxn modelId="{44A9005D-D6B8-4797-9A79-49FB1D9A7F70}" type="presParOf" srcId="{69470148-CA00-4022-9815-9A9C9AB43809}" destId="{31F88726-4952-4B86-86C2-AAA2152C7097}" srcOrd="8" destOrd="0" presId="urn:microsoft.com/office/officeart/2018/2/layout/IconVerticalSolidList"/>
    <dgm:cxn modelId="{B97D4BEE-932E-41FD-8BD3-0FEBA5F58448}" type="presParOf" srcId="{31F88726-4952-4B86-86C2-AAA2152C7097}" destId="{E457F735-77C1-4AD2-97A8-3348A0969685}" srcOrd="0" destOrd="0" presId="urn:microsoft.com/office/officeart/2018/2/layout/IconVerticalSolidList"/>
    <dgm:cxn modelId="{E8830489-F3EA-46D0-BF7C-611BF4326D77}" type="presParOf" srcId="{31F88726-4952-4B86-86C2-AAA2152C7097}" destId="{08F104A2-A90F-48DA-8CB4-0FBCDB7D17D7}" srcOrd="1" destOrd="0" presId="urn:microsoft.com/office/officeart/2018/2/layout/IconVerticalSolidList"/>
    <dgm:cxn modelId="{9B00BE0D-ED1E-4C06-83C5-F759F67D4509}" type="presParOf" srcId="{31F88726-4952-4B86-86C2-AAA2152C7097}" destId="{5ED781ED-DA0E-48B2-9E45-505C380DE222}" srcOrd="2" destOrd="0" presId="urn:microsoft.com/office/officeart/2018/2/layout/IconVerticalSolidList"/>
    <dgm:cxn modelId="{3D2DE133-00A6-430A-8B8F-96CEAAFB3D2B}" type="presParOf" srcId="{31F88726-4952-4B86-86C2-AAA2152C7097}" destId="{6C6FB2EE-86FB-4A74-897C-68F13DEB337A}" srcOrd="3" destOrd="0" presId="urn:microsoft.com/office/officeart/2018/2/layout/IconVerticalSolidList"/>
    <dgm:cxn modelId="{560308CC-9108-4E16-8E6F-74551E35A76A}" type="presParOf" srcId="{69470148-CA00-4022-9815-9A9C9AB43809}" destId="{7BE877EA-72AF-4CE5-A8F2-E4EF5C74E3D7}" srcOrd="9" destOrd="0" presId="urn:microsoft.com/office/officeart/2018/2/layout/IconVerticalSolidList"/>
    <dgm:cxn modelId="{2875EA9C-F479-4430-B510-314D6CB6DC3B}" type="presParOf" srcId="{69470148-CA00-4022-9815-9A9C9AB43809}" destId="{E8713A50-EF6E-4F5D-BFC9-212938348AB8}" srcOrd="10" destOrd="0" presId="urn:microsoft.com/office/officeart/2018/2/layout/IconVerticalSolidList"/>
    <dgm:cxn modelId="{781A9FD6-58C9-49AF-9EFD-23137280F65D}" type="presParOf" srcId="{E8713A50-EF6E-4F5D-BFC9-212938348AB8}" destId="{D8C444F4-A1CC-4C34-9B0C-1F990C1F0C1D}" srcOrd="0" destOrd="0" presId="urn:microsoft.com/office/officeart/2018/2/layout/IconVerticalSolidList"/>
    <dgm:cxn modelId="{12A76653-5017-4676-A15B-500F41DEEA4D}" type="presParOf" srcId="{E8713A50-EF6E-4F5D-BFC9-212938348AB8}" destId="{D5FF5867-6E6C-4256-9365-3A6812EF1CD7}" srcOrd="1" destOrd="0" presId="urn:microsoft.com/office/officeart/2018/2/layout/IconVerticalSolidList"/>
    <dgm:cxn modelId="{91ADA722-FC25-4D2D-B2A7-7F05218F6FF2}" type="presParOf" srcId="{E8713A50-EF6E-4F5D-BFC9-212938348AB8}" destId="{DF961A85-D32C-4D3A-8791-86AAEECEA5D8}" srcOrd="2" destOrd="0" presId="urn:microsoft.com/office/officeart/2018/2/layout/IconVerticalSolidList"/>
    <dgm:cxn modelId="{9B5630B0-A6D5-492C-AD57-C72115D3FC24}" type="presParOf" srcId="{E8713A50-EF6E-4F5D-BFC9-212938348AB8}" destId="{D319B87C-C602-4469-A534-474CEAE088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BFA6F-FAB4-3641-87E5-6D05FE39ABF8}">
      <dsp:nvSpPr>
        <dsp:cNvPr id="0" name=""/>
        <dsp:cNvSpPr/>
      </dsp:nvSpPr>
      <dsp:spPr>
        <a:xfrm>
          <a:off x="0" y="348305"/>
          <a:ext cx="6291714" cy="6288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Size and scope of facilities work</a:t>
          </a:r>
        </a:p>
      </dsp:txBody>
      <dsp:txXfrm>
        <a:off x="30699" y="379004"/>
        <a:ext cx="6230316" cy="567477"/>
      </dsp:txXfrm>
    </dsp:sp>
    <dsp:sp modelId="{C505CB54-AF56-AC46-A064-3DDA97C6096A}">
      <dsp:nvSpPr>
        <dsp:cNvPr id="0" name=""/>
        <dsp:cNvSpPr/>
      </dsp:nvSpPr>
      <dsp:spPr>
        <a:xfrm>
          <a:off x="0" y="1049180"/>
          <a:ext cx="6291714" cy="628875"/>
        </a:xfrm>
        <a:prstGeom prst="roundRect">
          <a:avLst/>
        </a:prstGeom>
        <a:solidFill>
          <a:schemeClr val="accent5">
            <a:hueOff val="-321920"/>
            <a:satOff val="0"/>
            <a:lumOff val="-8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Size of team (busy managing operations)</a:t>
          </a:r>
        </a:p>
      </dsp:txBody>
      <dsp:txXfrm>
        <a:off x="30699" y="1079879"/>
        <a:ext cx="6230316" cy="567477"/>
      </dsp:txXfrm>
    </dsp:sp>
    <dsp:sp modelId="{608F4DDA-478F-F541-B1AF-57864489ADBD}">
      <dsp:nvSpPr>
        <dsp:cNvPr id="0" name=""/>
        <dsp:cNvSpPr/>
      </dsp:nvSpPr>
      <dsp:spPr>
        <a:xfrm>
          <a:off x="0" y="1750055"/>
          <a:ext cx="6291714" cy="628875"/>
        </a:xfrm>
        <a:prstGeom prst="roundRect">
          <a:avLst/>
        </a:prstGeom>
        <a:solidFill>
          <a:schemeClr val="accent5">
            <a:hueOff val="-643840"/>
            <a:satOff val="0"/>
            <a:lumOff val="-16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Administrative structure(s)</a:t>
          </a:r>
        </a:p>
      </dsp:txBody>
      <dsp:txXfrm>
        <a:off x="30699" y="1780754"/>
        <a:ext cx="6230316" cy="567477"/>
      </dsp:txXfrm>
    </dsp:sp>
    <dsp:sp modelId="{B5570478-6F34-7348-A3FC-ED3F0DE4E264}">
      <dsp:nvSpPr>
        <dsp:cNvPr id="0" name=""/>
        <dsp:cNvSpPr/>
      </dsp:nvSpPr>
      <dsp:spPr>
        <a:xfrm>
          <a:off x="0" y="2450930"/>
          <a:ext cx="6291714" cy="628875"/>
        </a:xfrm>
        <a:prstGeom prst="roundRect">
          <a:avLst/>
        </a:prstGeom>
        <a:solidFill>
          <a:schemeClr val="accent5">
            <a:hueOff val="-965760"/>
            <a:satOff val="0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Personalities involved</a:t>
          </a:r>
        </a:p>
      </dsp:txBody>
      <dsp:txXfrm>
        <a:off x="30699" y="2481629"/>
        <a:ext cx="6230316" cy="567477"/>
      </dsp:txXfrm>
    </dsp:sp>
    <dsp:sp modelId="{889CEFCA-F4B2-C54D-879A-F5540DDD243B}">
      <dsp:nvSpPr>
        <dsp:cNvPr id="0" name=""/>
        <dsp:cNvSpPr/>
      </dsp:nvSpPr>
      <dsp:spPr>
        <a:xfrm>
          <a:off x="0" y="3151805"/>
          <a:ext cx="6291714" cy="628875"/>
        </a:xfrm>
        <a:prstGeom prst="roundRect">
          <a:avLst/>
        </a:prstGeom>
        <a:solidFill>
          <a:schemeClr val="accent5">
            <a:hueOff val="-1287680"/>
            <a:satOff val="0"/>
            <a:lumOff val="-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Current year priorities or projects</a:t>
          </a:r>
        </a:p>
      </dsp:txBody>
      <dsp:txXfrm>
        <a:off x="30699" y="3182504"/>
        <a:ext cx="6230316" cy="567477"/>
      </dsp:txXfrm>
    </dsp:sp>
    <dsp:sp modelId="{99B568BB-64BD-1F40-BA98-50CA1DCF8DEE}">
      <dsp:nvSpPr>
        <dsp:cNvPr id="0" name=""/>
        <dsp:cNvSpPr/>
      </dsp:nvSpPr>
      <dsp:spPr>
        <a:xfrm>
          <a:off x="0" y="3852680"/>
          <a:ext cx="6291714" cy="628875"/>
        </a:xfrm>
        <a:prstGeom prst="roundRect">
          <a:avLst/>
        </a:prstGeom>
        <a:solidFill>
          <a:schemeClr val="accent5">
            <a:hueOff val="-1609600"/>
            <a:satOff val="0"/>
            <a:lumOff val="-42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Personal preferences</a:t>
          </a:r>
        </a:p>
      </dsp:txBody>
      <dsp:txXfrm>
        <a:off x="30699" y="3883379"/>
        <a:ext cx="6230316" cy="567477"/>
      </dsp:txXfrm>
    </dsp:sp>
    <dsp:sp modelId="{637BDF6E-2AF8-8D43-8EBB-29705D627F76}">
      <dsp:nvSpPr>
        <dsp:cNvPr id="0" name=""/>
        <dsp:cNvSpPr/>
      </dsp:nvSpPr>
      <dsp:spPr>
        <a:xfrm>
          <a:off x="0" y="4553555"/>
          <a:ext cx="6291714" cy="628875"/>
        </a:xfrm>
        <a:prstGeom prst="roundRect">
          <a:avLst/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 have NO IDEA</a:t>
          </a:r>
        </a:p>
      </dsp:txBody>
      <dsp:txXfrm>
        <a:off x="30699" y="4584254"/>
        <a:ext cx="6230316" cy="567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6273E-ADB4-4950-9EEB-E87BD99B54EE}">
      <dsp:nvSpPr>
        <dsp:cNvPr id="0" name=""/>
        <dsp:cNvSpPr/>
      </dsp:nvSpPr>
      <dsp:spPr>
        <a:xfrm>
          <a:off x="1227167" y="355681"/>
          <a:ext cx="1062658" cy="1062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BDDB1-21E6-4D1E-9465-AE37378ED78E}">
      <dsp:nvSpPr>
        <dsp:cNvPr id="0" name=""/>
        <dsp:cNvSpPr/>
      </dsp:nvSpPr>
      <dsp:spPr>
        <a:xfrm>
          <a:off x="577764" y="1750184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Preferences for giving/receiving feedback</a:t>
          </a:r>
        </a:p>
      </dsp:txBody>
      <dsp:txXfrm>
        <a:off x="577764" y="1750184"/>
        <a:ext cx="2361464" cy="720000"/>
      </dsp:txXfrm>
    </dsp:sp>
    <dsp:sp modelId="{CCEF8583-55B5-445B-8088-72EA51FD76F3}">
      <dsp:nvSpPr>
        <dsp:cNvPr id="0" name=""/>
        <dsp:cNvSpPr/>
      </dsp:nvSpPr>
      <dsp:spPr>
        <a:xfrm>
          <a:off x="4001887" y="355681"/>
          <a:ext cx="1062658" cy="1062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D63AA-2A62-4FAB-B006-4008F335AB27}">
      <dsp:nvSpPr>
        <dsp:cNvPr id="0" name=""/>
        <dsp:cNvSpPr/>
      </dsp:nvSpPr>
      <dsp:spPr>
        <a:xfrm>
          <a:off x="3352485" y="1750184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 styles and approaches</a:t>
          </a:r>
        </a:p>
      </dsp:txBody>
      <dsp:txXfrm>
        <a:off x="3352485" y="1750184"/>
        <a:ext cx="2361464" cy="720000"/>
      </dsp:txXfrm>
    </dsp:sp>
    <dsp:sp modelId="{9699A101-261A-4203-8C93-AC4DCB79E8DC}">
      <dsp:nvSpPr>
        <dsp:cNvPr id="0" name=""/>
        <dsp:cNvSpPr/>
      </dsp:nvSpPr>
      <dsp:spPr>
        <a:xfrm>
          <a:off x="1227167" y="3060550"/>
          <a:ext cx="1062658" cy="1062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70A1E-BEF2-44C5-953F-FAB6FEF80442}">
      <dsp:nvSpPr>
        <dsp:cNvPr id="0" name=""/>
        <dsp:cNvSpPr/>
      </dsp:nvSpPr>
      <dsp:spPr>
        <a:xfrm>
          <a:off x="577764" y="4455053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Facing UNCERTAINTY: potential reactions</a:t>
          </a:r>
        </a:p>
      </dsp:txBody>
      <dsp:txXfrm>
        <a:off x="577764" y="4455053"/>
        <a:ext cx="2361464" cy="720000"/>
      </dsp:txXfrm>
    </dsp:sp>
    <dsp:sp modelId="{ECE017AF-B31B-4EE9-8257-33297872D651}">
      <dsp:nvSpPr>
        <dsp:cNvPr id="0" name=""/>
        <dsp:cNvSpPr/>
      </dsp:nvSpPr>
      <dsp:spPr>
        <a:xfrm>
          <a:off x="4001887" y="3060550"/>
          <a:ext cx="1062658" cy="1062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605CA-7FCC-4DC6-A1F1-0A5732139C16}">
      <dsp:nvSpPr>
        <dsp:cNvPr id="0" name=""/>
        <dsp:cNvSpPr/>
      </dsp:nvSpPr>
      <dsp:spPr>
        <a:xfrm>
          <a:off x="3352485" y="4455053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to handle the “boss” </a:t>
          </a:r>
        </a:p>
      </dsp:txBody>
      <dsp:txXfrm>
        <a:off x="3352485" y="4455053"/>
        <a:ext cx="2361464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01872-4B4A-4CC0-AD9D-9BF3EBC27FFD}">
      <dsp:nvSpPr>
        <dsp:cNvPr id="0" name=""/>
        <dsp:cNvSpPr/>
      </dsp:nvSpPr>
      <dsp:spPr>
        <a:xfrm>
          <a:off x="0" y="1790"/>
          <a:ext cx="6900512" cy="763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701EA-187B-4EC0-BEAD-FE58B2333345}">
      <dsp:nvSpPr>
        <dsp:cNvPr id="0" name=""/>
        <dsp:cNvSpPr/>
      </dsp:nvSpPr>
      <dsp:spPr>
        <a:xfrm>
          <a:off x="230841" y="173490"/>
          <a:ext cx="419711" cy="4197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EB448-82F7-493D-8FFF-0DE174088214}">
      <dsp:nvSpPr>
        <dsp:cNvPr id="0" name=""/>
        <dsp:cNvSpPr/>
      </dsp:nvSpPr>
      <dsp:spPr>
        <a:xfrm>
          <a:off x="881393" y="1790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Governance</a:t>
          </a:r>
        </a:p>
      </dsp:txBody>
      <dsp:txXfrm>
        <a:off x="881393" y="1790"/>
        <a:ext cx="6019118" cy="763111"/>
      </dsp:txXfrm>
    </dsp:sp>
    <dsp:sp modelId="{ACB8C513-38D4-4C42-8BBC-1B7F8620365D}">
      <dsp:nvSpPr>
        <dsp:cNvPr id="0" name=""/>
        <dsp:cNvSpPr/>
      </dsp:nvSpPr>
      <dsp:spPr>
        <a:xfrm>
          <a:off x="0" y="955680"/>
          <a:ext cx="6900512" cy="763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B01E5-DD27-4793-86DE-BFCC6CECD8CD}">
      <dsp:nvSpPr>
        <dsp:cNvPr id="0" name=""/>
        <dsp:cNvSpPr/>
      </dsp:nvSpPr>
      <dsp:spPr>
        <a:xfrm>
          <a:off x="230841" y="1127380"/>
          <a:ext cx="419711" cy="4197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C5198-55A5-4B55-B3AF-4327AE8DB851}">
      <dsp:nvSpPr>
        <dsp:cNvPr id="0" name=""/>
        <dsp:cNvSpPr/>
      </dsp:nvSpPr>
      <dsp:spPr>
        <a:xfrm>
          <a:off x="881393" y="955680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Culture/Climate = enrollment and advancement outcomes</a:t>
          </a:r>
        </a:p>
      </dsp:txBody>
      <dsp:txXfrm>
        <a:off x="881393" y="955680"/>
        <a:ext cx="6019118" cy="763111"/>
      </dsp:txXfrm>
    </dsp:sp>
    <dsp:sp modelId="{0158631C-1CD1-4FB6-BE14-3CDA2F9DE504}">
      <dsp:nvSpPr>
        <dsp:cNvPr id="0" name=""/>
        <dsp:cNvSpPr/>
      </dsp:nvSpPr>
      <dsp:spPr>
        <a:xfrm>
          <a:off x="0" y="1909569"/>
          <a:ext cx="6900512" cy="763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7B202-7AF4-417D-A564-2F0B31F3F2B7}">
      <dsp:nvSpPr>
        <dsp:cNvPr id="0" name=""/>
        <dsp:cNvSpPr/>
      </dsp:nvSpPr>
      <dsp:spPr>
        <a:xfrm>
          <a:off x="230841" y="2081270"/>
          <a:ext cx="419711" cy="4197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159C2-0744-4726-B7BA-6716BF14A3CB}">
      <dsp:nvSpPr>
        <dsp:cNvPr id="0" name=""/>
        <dsp:cNvSpPr/>
      </dsp:nvSpPr>
      <dsp:spPr>
        <a:xfrm>
          <a:off x="881393" y="1909569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Balancing day-to-day operations with long term strategy</a:t>
          </a:r>
        </a:p>
      </dsp:txBody>
      <dsp:txXfrm>
        <a:off x="881393" y="1909569"/>
        <a:ext cx="6019118" cy="763111"/>
      </dsp:txXfrm>
    </dsp:sp>
    <dsp:sp modelId="{F6FE071B-C1DD-49FB-ABA4-8F19D73936DF}">
      <dsp:nvSpPr>
        <dsp:cNvPr id="0" name=""/>
        <dsp:cNvSpPr/>
      </dsp:nvSpPr>
      <dsp:spPr>
        <a:xfrm>
          <a:off x="0" y="2863459"/>
          <a:ext cx="6900512" cy="763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28770-62E2-4BEE-84BA-2991BD72CF62}">
      <dsp:nvSpPr>
        <dsp:cNvPr id="0" name=""/>
        <dsp:cNvSpPr/>
      </dsp:nvSpPr>
      <dsp:spPr>
        <a:xfrm>
          <a:off x="230841" y="3035159"/>
          <a:ext cx="419711" cy="4197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6B08B-C72D-4D02-B23B-FBDEA59691DD}">
      <dsp:nvSpPr>
        <dsp:cNvPr id="0" name=""/>
        <dsp:cNvSpPr/>
      </dsp:nvSpPr>
      <dsp:spPr>
        <a:xfrm>
          <a:off x="881393" y="2863459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Marketplace stance / external factors</a:t>
          </a:r>
        </a:p>
      </dsp:txBody>
      <dsp:txXfrm>
        <a:off x="881393" y="2863459"/>
        <a:ext cx="6019118" cy="763111"/>
      </dsp:txXfrm>
    </dsp:sp>
    <dsp:sp modelId="{E457F735-77C1-4AD2-97A8-3348A0969685}">
      <dsp:nvSpPr>
        <dsp:cNvPr id="0" name=""/>
        <dsp:cNvSpPr/>
      </dsp:nvSpPr>
      <dsp:spPr>
        <a:xfrm>
          <a:off x="0" y="3817348"/>
          <a:ext cx="6900512" cy="7631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104A2-A90F-48DA-8CB4-0FBCDB7D17D7}">
      <dsp:nvSpPr>
        <dsp:cNvPr id="0" name=""/>
        <dsp:cNvSpPr/>
      </dsp:nvSpPr>
      <dsp:spPr>
        <a:xfrm>
          <a:off x="230841" y="3989049"/>
          <a:ext cx="419711" cy="4197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FB2EE-86FB-4A74-897C-68F13DEB337A}">
      <dsp:nvSpPr>
        <dsp:cNvPr id="0" name=""/>
        <dsp:cNvSpPr/>
      </dsp:nvSpPr>
      <dsp:spPr>
        <a:xfrm>
          <a:off x="881393" y="3817348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Change management and surprises </a:t>
          </a:r>
        </a:p>
      </dsp:txBody>
      <dsp:txXfrm>
        <a:off x="881393" y="3817348"/>
        <a:ext cx="6019118" cy="763111"/>
      </dsp:txXfrm>
    </dsp:sp>
    <dsp:sp modelId="{D8C444F4-A1CC-4C34-9B0C-1F990C1F0C1D}">
      <dsp:nvSpPr>
        <dsp:cNvPr id="0" name=""/>
        <dsp:cNvSpPr/>
      </dsp:nvSpPr>
      <dsp:spPr>
        <a:xfrm>
          <a:off x="0" y="4771238"/>
          <a:ext cx="6900512" cy="763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F5867-6E6C-4256-9365-3A6812EF1CD7}">
      <dsp:nvSpPr>
        <dsp:cNvPr id="0" name=""/>
        <dsp:cNvSpPr/>
      </dsp:nvSpPr>
      <dsp:spPr>
        <a:xfrm>
          <a:off x="230841" y="4942938"/>
          <a:ext cx="419711" cy="41971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9B87C-C602-4469-A534-474CEAE08822}">
      <dsp:nvSpPr>
        <dsp:cNvPr id="0" name=""/>
        <dsp:cNvSpPr/>
      </dsp:nvSpPr>
      <dsp:spPr>
        <a:xfrm>
          <a:off x="881393" y="4771238"/>
          <a:ext cx="6019118" cy="76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63" tIns="80763" rIns="80763" bIns="8076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* The safety, well-being, and satisfaction/enthusiasm of our current stakeholders, especially students!</a:t>
          </a:r>
        </a:p>
      </dsp:txBody>
      <dsp:txXfrm>
        <a:off x="881393" y="4771238"/>
        <a:ext cx="6019118" cy="76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3359-8FA6-4FBF-BE18-05FE5E01E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0" y="931783"/>
            <a:ext cx="10452100" cy="23702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3B42A-6ED3-400D-861F-67AD3AE1C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3429000"/>
            <a:ext cx="10452100" cy="16437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72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0A9A5-775E-421D-868C-692656D2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49" y="365126"/>
            <a:ext cx="10652941" cy="11945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0D23-8B64-48F3-9413-1B7A22306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49" y="1825625"/>
            <a:ext cx="10652941" cy="392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38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15FF-85A7-49C7-A632-AC90A1E7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650" y="1098433"/>
            <a:ext cx="10532836" cy="28004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4F206-2443-4195-98F7-EF6DDE11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650" y="3978158"/>
            <a:ext cx="10532836" cy="14726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75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8BA8-1D61-426E-A9D5-1013AC78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365125"/>
            <a:ext cx="106865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AAF66-F444-4475-9D18-EB51546D9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700" y="1690688"/>
            <a:ext cx="639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ACC0-1263-48F2-8019-FEBCC2B6E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9700" y="2514600"/>
            <a:ext cx="6393315" cy="3232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4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4C38-B1D9-4B80-8459-C8F0D888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50" y="365125"/>
            <a:ext cx="982345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6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43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0D46-8B24-4571-8771-40C2A9E6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99" y="397011"/>
            <a:ext cx="5027477" cy="7459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1B8F6-EE0B-4362-A1FC-028F6DEA5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82096" y="202474"/>
            <a:ext cx="5209903" cy="5606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B7CB5-0703-4996-9115-B09B69B35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5599" y="1390650"/>
            <a:ext cx="5027477" cy="44181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9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266F5-57B6-4514-9C67-1AE9C6FC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409575"/>
            <a:ext cx="993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8C621-366C-4F59-8704-AB910F6D3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00" y="1870075"/>
            <a:ext cx="9931400" cy="382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7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E7F8-AF8A-4F31-B803-03CB583AD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Blueprint for Collaboration: The Facilities Manager &amp; Head of School Connection</a:t>
            </a:r>
            <a:endParaRPr lang="en-US" dirty="0">
              <a:latin typeface="Panton" panose="000005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6812C-4D21-4A42-96D0-DC8A6EDE6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Lora" panose="00000500000000000000" pitchFamily="2" charset="0"/>
              </a:rPr>
              <a:t>Mark </a:t>
            </a:r>
            <a:r>
              <a:rPr lang="en-US" dirty="0" err="1">
                <a:latin typeface="Lora" panose="00000500000000000000" pitchFamily="2" charset="0"/>
              </a:rPr>
              <a:t>Charneske</a:t>
            </a:r>
            <a:r>
              <a:rPr lang="en-US" dirty="0">
                <a:latin typeface="Lora" panose="00000500000000000000" pitchFamily="2" charset="0"/>
              </a:rPr>
              <a:t>, Director of Facilities</a:t>
            </a:r>
          </a:p>
          <a:p>
            <a:r>
              <a:rPr lang="en-US" dirty="0">
                <a:latin typeface="Lora" panose="00000500000000000000" pitchFamily="2" charset="0"/>
              </a:rPr>
              <a:t>Steve Salvo, Head of School</a:t>
            </a:r>
          </a:p>
          <a:p>
            <a:r>
              <a:rPr lang="en-US" dirty="0">
                <a:latin typeface="Lora" panose="00000500000000000000" pitchFamily="2" charset="0"/>
              </a:rPr>
              <a:t>St. Mary’s Episcopal Day School (Tampa, FL)</a:t>
            </a:r>
          </a:p>
        </p:txBody>
      </p:sp>
    </p:spTree>
    <p:extLst>
      <p:ext uri="{BB962C8B-B14F-4D97-AF65-F5344CB8AC3E}">
        <p14:creationId xmlns:p14="http://schemas.microsoft.com/office/powerpoint/2010/main" val="24171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8FCD-C4F7-5E4C-5268-998A2E75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Mary’s Episcopal Day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23A4-AA84-9D9D-307C-80F12950D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Mission: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Inspiring curiosity, kindness, and dignity</a:t>
            </a:r>
          </a:p>
          <a:p>
            <a:pPr marL="0" indent="0">
              <a:buNone/>
            </a:pPr>
            <a:r>
              <a:rPr lang="en-US" sz="2000" dirty="0"/>
              <a:t>in a caring Christian community.</a:t>
            </a:r>
          </a:p>
        </p:txBody>
      </p:sp>
      <p:pic>
        <p:nvPicPr>
          <p:cNvPr id="5" name="Picture 4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2EF13827-7E89-28A4-668B-3154A4BC9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63" y="1825625"/>
            <a:ext cx="4157163" cy="27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A5F6-5934-B8AA-2D6F-B12544D6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D1E047-6B4B-655D-333A-91480551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34" y="1074063"/>
            <a:ext cx="5792332" cy="3921125"/>
          </a:xfrm>
        </p:spPr>
      </p:pic>
    </p:spTree>
    <p:extLst>
      <p:ext uri="{BB962C8B-B14F-4D97-AF65-F5344CB8AC3E}">
        <p14:creationId xmlns:p14="http://schemas.microsoft.com/office/powerpoint/2010/main" val="193722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0E51-722F-FC07-887E-3F2DB32F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E201B1-FF9F-9B3B-CF1F-47B50D7EE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29" y="1559632"/>
            <a:ext cx="10652941" cy="39211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Question:</a:t>
            </a:r>
            <a:r>
              <a:rPr lang="en-US" dirty="0"/>
              <a:t> </a:t>
            </a:r>
            <a:r>
              <a:rPr lang="en-US" i="1" dirty="0"/>
              <a:t>How much do you (the Facilities leader/department) feel like you have a seat at the leadership table at your school?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Sliding Scale (0-10):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/>
              <a:t>0-2:</a:t>
            </a:r>
            <a:r>
              <a:rPr lang="en-US" sz="2300" dirty="0"/>
              <a:t> </a:t>
            </a:r>
            <a:r>
              <a:rPr lang="en-US" sz="2300" i="1" dirty="0"/>
              <a:t>I feel like an outsider. My role is mostly operational, and I am rarely included in leadership discussions.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/>
              <a:t>3-5:</a:t>
            </a:r>
            <a:r>
              <a:rPr lang="en-US" sz="2300" dirty="0"/>
              <a:t> </a:t>
            </a:r>
            <a:r>
              <a:rPr lang="en-US" sz="2300" i="1" dirty="0"/>
              <a:t>I am sometimes consulted, but I do not have a consistent voice in leadership decisions.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/>
              <a:t>6-8:</a:t>
            </a:r>
            <a:r>
              <a:rPr lang="en-US" sz="2300" dirty="0"/>
              <a:t> </a:t>
            </a:r>
            <a:r>
              <a:rPr lang="en-US" sz="2300" i="1" dirty="0"/>
              <a:t>I am regularly involved in leadership discussions and feel my input is valued in strategic planning.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/>
              <a:t>9-10:</a:t>
            </a:r>
            <a:r>
              <a:rPr lang="en-US" sz="2300" dirty="0"/>
              <a:t> </a:t>
            </a:r>
            <a:r>
              <a:rPr lang="en-US" sz="2300" i="1" dirty="0"/>
              <a:t>I am a key member of the leadership team and actively shape school-wide decisions and long-term strategy.</a:t>
            </a:r>
            <a:endParaRPr lang="en-US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131C-3C6D-F781-FB97-DAF5AF5D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 descr="A qr code with a paper crane&#10;&#10;AI-generated content may be incorrect.">
            <a:extLst>
              <a:ext uri="{FF2B5EF4-FFF2-40B4-BE49-F238E27FC236}">
                <a16:creationId xmlns:a16="http://schemas.microsoft.com/office/drawing/2014/main" id="{320C0595-5BE3-564E-114D-50791E58C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0" y="1082047"/>
            <a:ext cx="3967805" cy="39211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77A93-F808-8054-D43E-9E86170469D1}"/>
              </a:ext>
            </a:extLst>
          </p:cNvPr>
          <p:cNvSpPr txBox="1"/>
          <p:nvPr/>
        </p:nvSpPr>
        <p:spPr>
          <a:xfrm>
            <a:off x="5100042" y="1611448"/>
            <a:ext cx="6098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0-2:</a:t>
            </a:r>
            <a:r>
              <a:rPr lang="en-US" sz="1800" dirty="0"/>
              <a:t> </a:t>
            </a:r>
            <a:r>
              <a:rPr lang="en-US" sz="1800" i="1" dirty="0"/>
              <a:t>I feel like an outsider. My role is mostly operational, and I am rarely included in leadership discussions.</a:t>
            </a:r>
            <a:endParaRPr lang="en-US" sz="1800" dirty="0"/>
          </a:p>
          <a:p>
            <a:endParaRPr lang="en-US" sz="1800" b="1" dirty="0"/>
          </a:p>
          <a:p>
            <a:r>
              <a:rPr lang="en-US" sz="1800" b="1" dirty="0"/>
              <a:t>3-5:</a:t>
            </a:r>
            <a:r>
              <a:rPr lang="en-US" sz="1800" dirty="0"/>
              <a:t> </a:t>
            </a:r>
            <a:r>
              <a:rPr lang="en-US" sz="1800" i="1" dirty="0"/>
              <a:t>I am sometimes consulted, but I do not have a consistent voice in leadership decisions.</a:t>
            </a:r>
            <a:endParaRPr lang="en-US" sz="1800" dirty="0"/>
          </a:p>
          <a:p>
            <a:endParaRPr lang="en-US" sz="1800" b="1" dirty="0"/>
          </a:p>
          <a:p>
            <a:r>
              <a:rPr lang="en-US" sz="1800" b="1" dirty="0"/>
              <a:t>6-8:</a:t>
            </a:r>
            <a:r>
              <a:rPr lang="en-US" sz="1800" dirty="0"/>
              <a:t> </a:t>
            </a:r>
            <a:r>
              <a:rPr lang="en-US" sz="1800" i="1" dirty="0"/>
              <a:t>I am regularly involved in leadership discussions and feel my input is valued in strategic planning.</a:t>
            </a:r>
            <a:endParaRPr lang="en-US" sz="1800" dirty="0"/>
          </a:p>
          <a:p>
            <a:endParaRPr lang="en-US" sz="1800" b="1" dirty="0"/>
          </a:p>
          <a:p>
            <a:r>
              <a:rPr lang="en-US" sz="1800" b="1" dirty="0"/>
              <a:t>9-10:</a:t>
            </a:r>
            <a:r>
              <a:rPr lang="en-US" sz="1800" dirty="0"/>
              <a:t> </a:t>
            </a:r>
            <a:r>
              <a:rPr lang="en-US" sz="1800" i="1" dirty="0"/>
              <a:t>I am a key member of the leadership team and actively shape school-wide decisions and long-term strategy.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482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F7794-543A-D74A-1664-65AE9432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What’s keeping you from that higher #?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01C857-0D9B-0389-A1E3-80249E04B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4723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697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52BB-887E-C886-E32E-EDBD24B9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Administrative Structure - SMEDS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FD1A2-406D-2B48-758B-0D848C663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Administrative Team (11):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Head of School</a:t>
            </a:r>
            <a:r>
              <a:rPr lang="en-US" sz="1600" dirty="0"/>
              <a:t>						Director of Facilities</a:t>
            </a:r>
          </a:p>
          <a:p>
            <a:pPr marL="0" indent="0">
              <a:buNone/>
            </a:pPr>
            <a:r>
              <a:rPr lang="en-US" sz="1600" b="1" dirty="0"/>
              <a:t>Assistant Head of School/Director of Admissions and Comm.</a:t>
            </a:r>
            <a:r>
              <a:rPr lang="en-US" sz="1600" dirty="0"/>
              <a:t>	Director of IT and IT Systems	</a:t>
            </a:r>
          </a:p>
          <a:p>
            <a:pPr marL="0" indent="0">
              <a:buNone/>
            </a:pPr>
            <a:r>
              <a:rPr lang="en-US" sz="1600" b="1" dirty="0"/>
              <a:t>Primary Division Head</a:t>
            </a:r>
          </a:p>
          <a:p>
            <a:pPr marL="0" indent="0">
              <a:buNone/>
            </a:pPr>
            <a:r>
              <a:rPr lang="en-US" sz="1600" b="1" dirty="0"/>
              <a:t>Assoc. Head for Strategic </a:t>
            </a:r>
            <a:r>
              <a:rPr lang="en-US" sz="1600" b="1" dirty="0" err="1"/>
              <a:t>Init.</a:t>
            </a:r>
            <a:r>
              <a:rPr lang="en-US" sz="1600" b="1" dirty="0"/>
              <a:t>/Intermediate Division Head</a:t>
            </a:r>
          </a:p>
          <a:p>
            <a:pPr marL="0" indent="0">
              <a:buNone/>
            </a:pPr>
            <a:r>
              <a:rPr lang="en-US" sz="1600" b="1" dirty="0"/>
              <a:t>Middle School Head</a:t>
            </a:r>
          </a:p>
          <a:p>
            <a:pPr marL="0" indent="0">
              <a:buNone/>
            </a:pPr>
            <a:r>
              <a:rPr lang="en-US" sz="1600" b="1" dirty="0"/>
              <a:t>Chief Financial and Operations Officer</a:t>
            </a:r>
          </a:p>
          <a:p>
            <a:pPr marL="0" indent="0">
              <a:buNone/>
            </a:pPr>
            <a:r>
              <a:rPr lang="en-US" sz="1600" dirty="0"/>
              <a:t>Director of Human Resources and Controller</a:t>
            </a:r>
          </a:p>
          <a:p>
            <a:pPr marL="0" indent="0">
              <a:buNone/>
            </a:pPr>
            <a:r>
              <a:rPr lang="en-US" sz="1600" dirty="0"/>
              <a:t>Director of Athletics and Auxiliary Programs</a:t>
            </a:r>
          </a:p>
          <a:p>
            <a:pPr marL="0" indent="0">
              <a:buNone/>
            </a:pPr>
            <a:r>
              <a:rPr lang="en-US" sz="1600" dirty="0"/>
              <a:t>Director of Development/Exec. Assistant to Head</a:t>
            </a:r>
          </a:p>
        </p:txBody>
      </p:sp>
    </p:spTree>
    <p:extLst>
      <p:ext uri="{BB962C8B-B14F-4D97-AF65-F5344CB8AC3E}">
        <p14:creationId xmlns:p14="http://schemas.microsoft.com/office/powerpoint/2010/main" val="3304096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4040-879B-BD2B-53E1-83FF5C95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Profiles</a:t>
            </a:r>
          </a:p>
        </p:txBody>
      </p:sp>
      <p:pic>
        <p:nvPicPr>
          <p:cNvPr id="5" name="Content Placeholder 4" descr="A diagram with arrows and a pie chart&#10;&#10;AI-generated content may be incorrect.">
            <a:extLst>
              <a:ext uri="{FF2B5EF4-FFF2-40B4-BE49-F238E27FC236}">
                <a16:creationId xmlns:a16="http://schemas.microsoft.com/office/drawing/2014/main" id="{36746DC2-7A0A-A1B4-D350-0D0A4CF10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0" y="1791221"/>
            <a:ext cx="5597078" cy="3038182"/>
          </a:xfrm>
        </p:spPr>
      </p:pic>
    </p:spTree>
    <p:extLst>
      <p:ext uri="{BB962C8B-B14F-4D97-AF65-F5344CB8AC3E}">
        <p14:creationId xmlns:p14="http://schemas.microsoft.com/office/powerpoint/2010/main" val="4180515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A5B46-80AE-B22D-32A1-898ACD81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Personality Profile Impacts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7C1445-AC51-7A5B-BF31-9FC02CEBA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310160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296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AFAA8-DEAB-B28E-41C2-01BCA62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Head of School Key Measurables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0C1C3D-2FA2-233F-0DCB-95A79FF087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88468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96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EB085-DCAB-2B31-5A52-B7E99EAB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Facilities Manager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Views of the 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Head of School</a:t>
            </a:r>
          </a:p>
        </p:txBody>
      </p:sp>
      <p:pic>
        <p:nvPicPr>
          <p:cNvPr id="5" name="Content Placeholder 4" descr="A black and white illustration of a pirate ship&#10;&#10;AI-generated content may be incorrect.">
            <a:extLst>
              <a:ext uri="{FF2B5EF4-FFF2-40B4-BE49-F238E27FC236}">
                <a16:creationId xmlns:a16="http://schemas.microsoft.com/office/drawing/2014/main" id="{C60A2397-F771-02F1-5226-F5DF10F5F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BF2D-FA32-2F98-6C04-0514840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pic>
        <p:nvPicPr>
          <p:cNvPr id="5" name="Content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F17010F-7963-3436-E547-F768A0152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3" y="1468437"/>
            <a:ext cx="3327657" cy="39211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10066-427F-09C5-64B5-27D85AA02FA7}"/>
              </a:ext>
            </a:extLst>
          </p:cNvPr>
          <p:cNvSpPr txBox="1"/>
          <p:nvPr/>
        </p:nvSpPr>
        <p:spPr>
          <a:xfrm>
            <a:off x="5586608" y="1468437"/>
            <a:ext cx="23807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Mark </a:t>
            </a:r>
            <a:r>
              <a:rPr lang="en-US" b="1" dirty="0" err="1"/>
              <a:t>Charneske</a:t>
            </a:r>
            <a:endParaRPr lang="en-US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Fact 1 (or Bio)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Fact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Fact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Fact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Fact 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3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86C41-45BF-A762-418F-CA0037AB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00893-030A-0E30-D5B4-CD33E7A7C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blue background with white text and blue dots&#10;&#10;AI-generated content may be incorrect.">
            <a:extLst>
              <a:ext uri="{FF2B5EF4-FFF2-40B4-BE49-F238E27FC236}">
                <a16:creationId xmlns:a16="http://schemas.microsoft.com/office/drawing/2014/main" id="{9836F29C-F9D4-8F96-DAC6-9C87011A3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1559632"/>
            <a:ext cx="34671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9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251D-1965-24C6-218A-6D139B33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B7E02-94EE-C101-C39B-31DF4FB5A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group of people sitting at a table with puzzle pieces&#10;&#10;AI-generated content may be incorrect.">
            <a:extLst>
              <a:ext uri="{FF2B5EF4-FFF2-40B4-BE49-F238E27FC236}">
                <a16:creationId xmlns:a16="http://schemas.microsoft.com/office/drawing/2014/main" id="{97B16673-9190-4CD3-191F-3BA0DBCBC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63894"/>
            <a:ext cx="7772400" cy="41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0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8F67-42AC-C110-B392-8630272B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HofS</a:t>
            </a:r>
            <a:r>
              <a:rPr lang="en-US" dirty="0"/>
              <a:t> Thoughts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3C92-9800-52B6-A4D5-74BF9DB28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blue and purple background with lines and dots&#10;&#10;AI-generated content may be incorrect.">
            <a:extLst>
              <a:ext uri="{FF2B5EF4-FFF2-40B4-BE49-F238E27FC236}">
                <a16:creationId xmlns:a16="http://schemas.microsoft.com/office/drawing/2014/main" id="{F5373E15-D065-1D0E-A41D-417AD277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559632"/>
            <a:ext cx="7048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81EFB-A288-2CBB-4DE4-21D79C54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17B44-A346-6F35-585F-C5A3D78BF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blue bus with white text&#10;&#10;AI-generated content may be incorrect.">
            <a:extLst>
              <a:ext uri="{FF2B5EF4-FFF2-40B4-BE49-F238E27FC236}">
                <a16:creationId xmlns:a16="http://schemas.microsoft.com/office/drawing/2014/main" id="{8DFCA2BE-C4D5-1F7F-BF63-F51159927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31" y="1707550"/>
            <a:ext cx="7772400" cy="28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6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C4D51-282F-6648-E19B-90046675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CA21C-10ED-FDE5-FD97-267C0FD5A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 descr="A white person running next to a red risk sign&#10;&#10;AI-generated content may be incorrect.">
            <a:extLst>
              <a:ext uri="{FF2B5EF4-FFF2-40B4-BE49-F238E27FC236}">
                <a16:creationId xmlns:a16="http://schemas.microsoft.com/office/drawing/2014/main" id="{0251771F-1A00-DE4C-A725-D8A312DB8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17" y="0"/>
            <a:ext cx="7772400" cy="59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3F1B-C8CC-70AE-55D0-D582132B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20F1F-EB66-5E9E-3D18-A6EEDF34A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appropriate, accessible seat at the 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Trusting communication now and looking ahead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Commitment to collaboration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E5BD-6F46-7360-54BF-4FBFFC31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06A18D5F-FF29-C9AA-2402-0BACE60E4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9" y="962379"/>
            <a:ext cx="3785913" cy="39211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6EEFB-03A6-8CF6-D9BC-DE03B1341588}"/>
              </a:ext>
            </a:extLst>
          </p:cNvPr>
          <p:cNvSpPr txBox="1"/>
          <p:nvPr/>
        </p:nvSpPr>
        <p:spPr>
          <a:xfrm>
            <a:off x="5636713" y="1064711"/>
            <a:ext cx="40709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Steve Salvo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Independent school educator since 2000; former public accountant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ISM adjunct faculty member and consultant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Boston native and loyal sports fan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of Richmond alum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Facilities talents = 0/10; still unsure of how to best hang a picture frame. Can’t ever find the studs.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Enjoys good coffee and bourbon (Mark is a great bourbon drinking partner).</a:t>
            </a:r>
          </a:p>
        </p:txBody>
      </p:sp>
    </p:spTree>
    <p:extLst>
      <p:ext uri="{BB962C8B-B14F-4D97-AF65-F5344CB8AC3E}">
        <p14:creationId xmlns:p14="http://schemas.microsoft.com/office/powerpoint/2010/main" val="267339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95EE-36DD-601C-74B5-24BA8649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4914-8E85-F1BC-350A-3DAD312A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Participants will</a:t>
            </a:r>
            <a:r>
              <a:rPr lang="en-US" sz="2200" dirty="0"/>
              <a:t> understand the strategic role of facilities in school leadership and how the Facilities Director and Head of School can align facilities management with the school’s mission and long-term goals.</a:t>
            </a:r>
          </a:p>
          <a:p>
            <a:r>
              <a:rPr lang="en-US" sz="2200" b="1" dirty="0"/>
              <a:t>Participants will</a:t>
            </a:r>
            <a:r>
              <a:rPr lang="en-US" sz="2200" dirty="0"/>
              <a:t> enhance communication and decision-making strategies to foster a productive partnership between facilities and administration, ensuring proactive planning, budgeting, and crisis management.</a:t>
            </a:r>
          </a:p>
          <a:p>
            <a:r>
              <a:rPr lang="en-US" sz="2200" b="1" dirty="0"/>
              <a:t>Participants will</a:t>
            </a:r>
            <a:r>
              <a:rPr lang="en-US" sz="2200" dirty="0"/>
              <a:t> develop a framework for effective collaboration, including joint problem-solving, project management, and stakeholder engagement to optimize campus operations and long-term infrastructure planning.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8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8088-2168-51B2-519B-A2571EAE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0213E-5DF0-7CCF-CC6A-6A4F37B8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diagram of a company's mission&#10;&#10;AI-generated content may be incorrect.">
            <a:extLst>
              <a:ext uri="{FF2B5EF4-FFF2-40B4-BE49-F238E27FC236}">
                <a16:creationId xmlns:a16="http://schemas.microsoft.com/office/drawing/2014/main" id="{8B3F4CF6-12AD-6433-E244-C4C874B6C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3" y="0"/>
            <a:ext cx="4663588" cy="5300436"/>
          </a:xfrm>
          <a:prstGeom prst="rect">
            <a:avLst/>
          </a:prstGeom>
        </p:spPr>
      </p:pic>
      <p:pic>
        <p:nvPicPr>
          <p:cNvPr id="6" name="Content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761A1299-3B85-9264-FCC8-2968D1F30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835" y="2550344"/>
            <a:ext cx="1193227" cy="123584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281830-972D-6F7A-B81A-A88147298761}"/>
              </a:ext>
            </a:extLst>
          </p:cNvPr>
          <p:cNvCxnSpPr>
            <a:cxnSpLocks/>
          </p:cNvCxnSpPr>
          <p:nvPr/>
        </p:nvCxnSpPr>
        <p:spPr>
          <a:xfrm flipV="1">
            <a:off x="1741118" y="2868460"/>
            <a:ext cx="4156689" cy="200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43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C8E0-48DA-B3FA-D8B5-E1812DED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B9462-59AF-071E-504B-0E1ED6C17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circular diagram of facility management&#10;&#10;AI-generated content may be incorrect.">
            <a:extLst>
              <a:ext uri="{FF2B5EF4-FFF2-40B4-BE49-F238E27FC236}">
                <a16:creationId xmlns:a16="http://schemas.microsoft.com/office/drawing/2014/main" id="{D0AA3A4E-CFCC-DA60-6847-DED4655B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59" y="333953"/>
            <a:ext cx="5160881" cy="52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EAFEC-C632-649D-CE30-51B213CA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/>
              <a:t>Head of School Learned Lesson #1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AE4E-2032-ACE8-E676-F89FA1142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The only certain thing is uncertainty!</a:t>
            </a:r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 descr="A road with a question mark on it&#10;&#10;AI-generated content may be incorrect.">
            <a:extLst>
              <a:ext uri="{FF2B5EF4-FFF2-40B4-BE49-F238E27FC236}">
                <a16:creationId xmlns:a16="http://schemas.microsoft.com/office/drawing/2014/main" id="{AFB575C2-A5AD-7DE7-44A7-BB591D77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436477"/>
            <a:ext cx="5458968" cy="39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29305-93B2-C59F-3A25-B2EBD6CB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Facilities Manager Learned Lesson #1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CFB1-3D36-79F5-683B-7F7F253A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/>
              <a:t>In many instances, anything less than 100% is failure in our line of work.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 descr="A person jumping over a cliff&#10;&#10;AI-generated content may be incorrect.">
            <a:extLst>
              <a:ext uri="{FF2B5EF4-FFF2-40B4-BE49-F238E27FC236}">
                <a16:creationId xmlns:a16="http://schemas.microsoft.com/office/drawing/2014/main" id="{9722EB7C-A270-C426-1BD7-DE4D87304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r="-1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14E25-3D89-09B5-E239-309EA03B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The Most Important Thing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toon character holding a yellow sign&#10;&#10;AI-generated content may be incorrect.">
            <a:extLst>
              <a:ext uri="{FF2B5EF4-FFF2-40B4-BE49-F238E27FC236}">
                <a16:creationId xmlns:a16="http://schemas.microsoft.com/office/drawing/2014/main" id="{1F06E588-F124-A473-847E-797D7CD85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392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ISBO">
      <a:majorFont>
        <a:latin typeface="panton"/>
        <a:ea typeface=""/>
        <a:cs typeface=""/>
      </a:majorFont>
      <a:minorFont>
        <a:latin typeface="lo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nter Webinar Presentation Template" id="{9B20EFF6-D007-425E-94E7-7D9455836994}" vid="{BE96FE84-BCE4-46D5-A445-BB6C52D5E2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Facilities Conference Presentation Template</Template>
  <TotalTime>110</TotalTime>
  <Words>711</Words>
  <Application>Microsoft Macintosh PowerPoint</Application>
  <PresentationFormat>Widescreen</PresentationFormat>
  <Paragraphs>107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lora</vt:lpstr>
      <vt:lpstr>lora</vt:lpstr>
      <vt:lpstr>Panton</vt:lpstr>
      <vt:lpstr>Panton</vt:lpstr>
      <vt:lpstr>Office Theme</vt:lpstr>
      <vt:lpstr>Blueprint for Collaboration: The Facilities Manager &amp; Head of School Connection</vt:lpstr>
      <vt:lpstr>About Us</vt:lpstr>
      <vt:lpstr> </vt:lpstr>
      <vt:lpstr>Learning Objectives</vt:lpstr>
      <vt:lpstr> </vt:lpstr>
      <vt:lpstr> </vt:lpstr>
      <vt:lpstr>Head of School Learned Lesson #1</vt:lpstr>
      <vt:lpstr>Facilities Manager Learned Lesson #1</vt:lpstr>
      <vt:lpstr>The Most Important Thing</vt:lpstr>
      <vt:lpstr>St. Mary’s Episcopal Day School</vt:lpstr>
      <vt:lpstr>  </vt:lpstr>
      <vt:lpstr> </vt:lpstr>
      <vt:lpstr> </vt:lpstr>
      <vt:lpstr>What’s keeping you from that higher #?</vt:lpstr>
      <vt:lpstr>Sample Administrative Structure - SMEDS</vt:lpstr>
      <vt:lpstr>Personality Profiles</vt:lpstr>
      <vt:lpstr>Personality Profile Impacts</vt:lpstr>
      <vt:lpstr>Head of School Key Measurables</vt:lpstr>
      <vt:lpstr>Facilities Manager  Views of the  Head of School</vt:lpstr>
      <vt:lpstr> </vt:lpstr>
      <vt:lpstr>Collaboration</vt:lpstr>
      <vt:lpstr>HofS Thoughts </vt:lpstr>
      <vt:lpstr> </vt:lpstr>
      <vt:lpstr> </vt:lpstr>
      <vt:lpstr>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Calfo</dc:creator>
  <cp:lastModifiedBy>Steve Salvo</cp:lastModifiedBy>
  <cp:revision>7</cp:revision>
  <dcterms:created xsi:type="dcterms:W3CDTF">2020-01-13T20:23:48Z</dcterms:created>
  <dcterms:modified xsi:type="dcterms:W3CDTF">2025-02-01T15:39:12Z</dcterms:modified>
</cp:coreProperties>
</file>