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350" r:id="rId2"/>
    <p:sldId id="1448943004" r:id="rId3"/>
    <p:sldId id="3766" r:id="rId4"/>
    <p:sldId id="276" r:id="rId5"/>
    <p:sldId id="1448943005" r:id="rId6"/>
    <p:sldId id="1448943006" r:id="rId7"/>
    <p:sldId id="1448943007" r:id="rId8"/>
    <p:sldId id="392" r:id="rId9"/>
    <p:sldId id="1448943012" r:id="rId10"/>
    <p:sldId id="1448943013" r:id="rId11"/>
    <p:sldId id="383" r:id="rId12"/>
    <p:sldId id="936" r:id="rId13"/>
    <p:sldId id="1448942994" r:id="rId14"/>
    <p:sldId id="1448943014" r:id="rId15"/>
    <p:sldId id="1448943016" r:id="rId16"/>
    <p:sldId id="1448943017" r:id="rId17"/>
    <p:sldId id="1448943018" r:id="rId18"/>
    <p:sldId id="1448942958" r:id="rId19"/>
    <p:sldId id="1448943019" r:id="rId20"/>
    <p:sldId id="1448942921" r:id="rId21"/>
    <p:sldId id="1448942944" r:id="rId22"/>
    <p:sldId id="267" r:id="rId23"/>
    <p:sldId id="1448943043" r:id="rId24"/>
    <p:sldId id="1448942959" r:id="rId25"/>
    <p:sldId id="1448943022" r:id="rId26"/>
    <p:sldId id="1448943023" r:id="rId27"/>
    <p:sldId id="1448943024" r:id="rId28"/>
    <p:sldId id="1448943025" r:id="rId29"/>
    <p:sldId id="1448943026" r:id="rId30"/>
    <p:sldId id="1448943027" r:id="rId31"/>
    <p:sldId id="1448943028" r:id="rId32"/>
    <p:sldId id="1448943029" r:id="rId33"/>
    <p:sldId id="1448942996" r:id="rId34"/>
    <p:sldId id="1448942997" r:id="rId35"/>
    <p:sldId id="1448943030" r:id="rId36"/>
    <p:sldId id="3533" r:id="rId37"/>
    <p:sldId id="1448943031" r:id="rId38"/>
    <p:sldId id="3534" r:id="rId39"/>
    <p:sldId id="1448942973" r:id="rId40"/>
    <p:sldId id="1448942974" r:id="rId41"/>
    <p:sldId id="1448942940" r:id="rId42"/>
    <p:sldId id="257" r:id="rId43"/>
    <p:sldId id="1448943020" r:id="rId44"/>
    <p:sldId id="1448943021" r:id="rId45"/>
    <p:sldId id="258" r:id="rId46"/>
    <p:sldId id="1448943032" r:id="rId47"/>
    <p:sldId id="1448943011" r:id="rId48"/>
    <p:sldId id="1448943033" r:id="rId49"/>
    <p:sldId id="261" r:id="rId50"/>
    <p:sldId id="260" r:id="rId51"/>
    <p:sldId id="262" r:id="rId52"/>
    <p:sldId id="263" r:id="rId53"/>
    <p:sldId id="264" r:id="rId54"/>
    <p:sldId id="268" r:id="rId55"/>
    <p:sldId id="269" r:id="rId56"/>
    <p:sldId id="270" r:id="rId57"/>
    <p:sldId id="271" r:id="rId58"/>
    <p:sldId id="1448942966" r:id="rId59"/>
    <p:sldId id="1352" r:id="rId60"/>
    <p:sldId id="1448942990" r:id="rId61"/>
    <p:sldId id="1448943003" r:id="rId62"/>
    <p:sldId id="273" r:id="rId63"/>
    <p:sldId id="274" r:id="rId64"/>
    <p:sldId id="1351" r:id="rId65"/>
    <p:sldId id="1448943034" r:id="rId66"/>
    <p:sldId id="1448943035" r:id="rId67"/>
    <p:sldId id="1448943036" r:id="rId68"/>
    <p:sldId id="1448943037" r:id="rId69"/>
    <p:sldId id="1448943038" r:id="rId70"/>
    <p:sldId id="1448943039" r:id="rId71"/>
    <p:sldId id="1448943041" r:id="rId72"/>
    <p:sldId id="1448943040" r:id="rId73"/>
    <p:sldId id="1448943042" r:id="rId74"/>
    <p:sldId id="33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2FB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71888-F0D9-4F3A-901E-A0F82AA536AD}" v="267" dt="2025-02-04T00:44:53.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2657" autoAdjust="0"/>
  </p:normalViewPr>
  <p:slideViewPr>
    <p:cSldViewPr snapToGrid="0">
      <p:cViewPr varScale="1">
        <p:scale>
          <a:sx n="52" d="100"/>
          <a:sy n="52" d="100"/>
        </p:scale>
        <p:origin x="5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brook, Bryan" userId="fa146f67-dc5b-47f7-adce-14c1cd82b78d" providerId="ADAL" clId="{ABA71888-F0D9-4F3A-901E-A0F82AA536AD}"/>
    <pc:docChg chg="undo custSel addSld delSld modSld sldOrd">
      <pc:chgData name="Holbrook, Bryan" userId="fa146f67-dc5b-47f7-adce-14c1cd82b78d" providerId="ADAL" clId="{ABA71888-F0D9-4F3A-901E-A0F82AA536AD}" dt="2025-02-04T00:45:14.304" v="2232" actId="2711"/>
      <pc:docMkLst>
        <pc:docMk/>
      </pc:docMkLst>
      <pc:sldChg chg="addSp modSp mod">
        <pc:chgData name="Holbrook, Bryan" userId="fa146f67-dc5b-47f7-adce-14c1cd82b78d" providerId="ADAL" clId="{ABA71888-F0D9-4F3A-901E-A0F82AA536AD}" dt="2025-02-04T00:32:40.348" v="2135" actId="1076"/>
        <pc:sldMkLst>
          <pc:docMk/>
          <pc:sldMk cId="2584726158" sldId="257"/>
        </pc:sldMkLst>
        <pc:spChg chg="mod">
          <ac:chgData name="Holbrook, Bryan" userId="fa146f67-dc5b-47f7-adce-14c1cd82b78d" providerId="ADAL" clId="{ABA71888-F0D9-4F3A-901E-A0F82AA536AD}" dt="2025-02-03T22:39:09.504" v="693" actId="5793"/>
          <ac:spMkLst>
            <pc:docMk/>
            <pc:sldMk cId="2584726158" sldId="257"/>
            <ac:spMk id="3" creationId="{CDDF8EEE-A654-41F0-3BE4-D4DBB910CC5C}"/>
          </ac:spMkLst>
        </pc:spChg>
        <pc:picChg chg="add mod">
          <ac:chgData name="Holbrook, Bryan" userId="fa146f67-dc5b-47f7-adce-14c1cd82b78d" providerId="ADAL" clId="{ABA71888-F0D9-4F3A-901E-A0F82AA536AD}" dt="2025-02-04T00:32:40.348" v="2135" actId="1076"/>
          <ac:picMkLst>
            <pc:docMk/>
            <pc:sldMk cId="2584726158" sldId="257"/>
            <ac:picMk id="4" creationId="{77C47528-E237-099B-95EF-C7540B609278}"/>
          </ac:picMkLst>
        </pc:picChg>
      </pc:sldChg>
      <pc:sldChg chg="addSp modSp mod ord">
        <pc:chgData name="Holbrook, Bryan" userId="fa146f67-dc5b-47f7-adce-14c1cd82b78d" providerId="ADAL" clId="{ABA71888-F0D9-4F3A-901E-A0F82AA536AD}" dt="2025-02-03T23:45:12.327" v="1375" actId="1076"/>
        <pc:sldMkLst>
          <pc:docMk/>
          <pc:sldMk cId="2161634614" sldId="258"/>
        </pc:sldMkLst>
        <pc:spChg chg="mod">
          <ac:chgData name="Holbrook, Bryan" userId="fa146f67-dc5b-47f7-adce-14c1cd82b78d" providerId="ADAL" clId="{ABA71888-F0D9-4F3A-901E-A0F82AA536AD}" dt="2025-02-03T22:46:45.656" v="888" actId="14100"/>
          <ac:spMkLst>
            <pc:docMk/>
            <pc:sldMk cId="2161634614" sldId="258"/>
            <ac:spMk id="3" creationId="{CDDF8EEE-A654-41F0-3BE4-D4DBB910CC5C}"/>
          </ac:spMkLst>
        </pc:spChg>
        <pc:picChg chg="add mod">
          <ac:chgData name="Holbrook, Bryan" userId="fa146f67-dc5b-47f7-adce-14c1cd82b78d" providerId="ADAL" clId="{ABA71888-F0D9-4F3A-901E-A0F82AA536AD}" dt="2025-02-03T23:44:55.984" v="1365" actId="1076"/>
          <ac:picMkLst>
            <pc:docMk/>
            <pc:sldMk cId="2161634614" sldId="258"/>
            <ac:picMk id="4" creationId="{96DC505B-81FE-4AE5-8FD3-D4F069077E6C}"/>
          </ac:picMkLst>
        </pc:picChg>
        <pc:picChg chg="add mod">
          <ac:chgData name="Holbrook, Bryan" userId="fa146f67-dc5b-47f7-adce-14c1cd82b78d" providerId="ADAL" clId="{ABA71888-F0D9-4F3A-901E-A0F82AA536AD}" dt="2025-02-03T23:45:12.327" v="1375" actId="1076"/>
          <ac:picMkLst>
            <pc:docMk/>
            <pc:sldMk cId="2161634614" sldId="258"/>
            <ac:picMk id="5" creationId="{BFA8F2F2-E801-E0DE-6E5A-E6EBFEBCC26A}"/>
          </ac:picMkLst>
        </pc:picChg>
      </pc:sldChg>
      <pc:sldChg chg="modSp mod">
        <pc:chgData name="Holbrook, Bryan" userId="fa146f67-dc5b-47f7-adce-14c1cd82b78d" providerId="ADAL" clId="{ABA71888-F0D9-4F3A-901E-A0F82AA536AD}" dt="2025-02-03T23:50:22.850" v="1379" actId="2711"/>
        <pc:sldMkLst>
          <pc:docMk/>
          <pc:sldMk cId="2591831468" sldId="260"/>
        </pc:sldMkLst>
        <pc:spChg chg="mod">
          <ac:chgData name="Holbrook, Bryan" userId="fa146f67-dc5b-47f7-adce-14c1cd82b78d" providerId="ADAL" clId="{ABA71888-F0D9-4F3A-901E-A0F82AA536AD}" dt="2025-02-03T23:50:22.850" v="1379" actId="2711"/>
          <ac:spMkLst>
            <pc:docMk/>
            <pc:sldMk cId="2591831468" sldId="260"/>
            <ac:spMk id="2" creationId="{76797C36-61D8-868C-83AD-43669B0D0EBD}"/>
          </ac:spMkLst>
        </pc:spChg>
      </pc:sldChg>
      <pc:sldChg chg="ord">
        <pc:chgData name="Holbrook, Bryan" userId="fa146f67-dc5b-47f7-adce-14c1cd82b78d" providerId="ADAL" clId="{ABA71888-F0D9-4F3A-901E-A0F82AA536AD}" dt="2025-02-04T00:34:18.036" v="2139"/>
        <pc:sldMkLst>
          <pc:docMk/>
          <pc:sldMk cId="1540606322" sldId="261"/>
        </pc:sldMkLst>
      </pc:sldChg>
      <pc:sldChg chg="addSp modSp mod">
        <pc:chgData name="Holbrook, Bryan" userId="fa146f67-dc5b-47f7-adce-14c1cd82b78d" providerId="ADAL" clId="{ABA71888-F0D9-4F3A-901E-A0F82AA536AD}" dt="2025-02-04T00:35:46.994" v="2147" actId="1076"/>
        <pc:sldMkLst>
          <pc:docMk/>
          <pc:sldMk cId="360554933" sldId="262"/>
        </pc:sldMkLst>
        <pc:spChg chg="mod">
          <ac:chgData name="Holbrook, Bryan" userId="fa146f67-dc5b-47f7-adce-14c1cd82b78d" providerId="ADAL" clId="{ABA71888-F0D9-4F3A-901E-A0F82AA536AD}" dt="2025-02-04T00:35:20.949" v="2142" actId="27636"/>
          <ac:spMkLst>
            <pc:docMk/>
            <pc:sldMk cId="360554933" sldId="262"/>
            <ac:spMk id="3" creationId="{CDDF8EEE-A654-41F0-3BE4-D4DBB910CC5C}"/>
          </ac:spMkLst>
        </pc:spChg>
        <pc:picChg chg="add mod">
          <ac:chgData name="Holbrook, Bryan" userId="fa146f67-dc5b-47f7-adce-14c1cd82b78d" providerId="ADAL" clId="{ABA71888-F0D9-4F3A-901E-A0F82AA536AD}" dt="2025-02-04T00:35:34.451" v="2145" actId="1076"/>
          <ac:picMkLst>
            <pc:docMk/>
            <pc:sldMk cId="360554933" sldId="262"/>
            <ac:picMk id="4" creationId="{70FB7512-9625-6501-0A28-9C8BF64FEECA}"/>
          </ac:picMkLst>
        </pc:picChg>
        <pc:picChg chg="add mod">
          <ac:chgData name="Holbrook, Bryan" userId="fa146f67-dc5b-47f7-adce-14c1cd82b78d" providerId="ADAL" clId="{ABA71888-F0D9-4F3A-901E-A0F82AA536AD}" dt="2025-02-04T00:35:46.994" v="2147" actId="1076"/>
          <ac:picMkLst>
            <pc:docMk/>
            <pc:sldMk cId="360554933" sldId="262"/>
            <ac:picMk id="5" creationId="{828E0EC7-AD5D-7F17-7CE5-AB35E6D09B96}"/>
          </ac:picMkLst>
        </pc:picChg>
      </pc:sldChg>
      <pc:sldChg chg="addSp modSp mod">
        <pc:chgData name="Holbrook, Bryan" userId="fa146f67-dc5b-47f7-adce-14c1cd82b78d" providerId="ADAL" clId="{ABA71888-F0D9-4F3A-901E-A0F82AA536AD}" dt="2025-02-04T00:36:45.950" v="2155" actId="115"/>
        <pc:sldMkLst>
          <pc:docMk/>
          <pc:sldMk cId="3804566684" sldId="263"/>
        </pc:sldMkLst>
        <pc:spChg chg="mod">
          <ac:chgData name="Holbrook, Bryan" userId="fa146f67-dc5b-47f7-adce-14c1cd82b78d" providerId="ADAL" clId="{ABA71888-F0D9-4F3A-901E-A0F82AA536AD}" dt="2025-02-03T23:56:33.794" v="1464" actId="2711"/>
          <ac:spMkLst>
            <pc:docMk/>
            <pc:sldMk cId="3804566684" sldId="263"/>
            <ac:spMk id="2" creationId="{76797C36-61D8-868C-83AD-43669B0D0EBD}"/>
          </ac:spMkLst>
        </pc:spChg>
        <pc:spChg chg="mod">
          <ac:chgData name="Holbrook, Bryan" userId="fa146f67-dc5b-47f7-adce-14c1cd82b78d" providerId="ADAL" clId="{ABA71888-F0D9-4F3A-901E-A0F82AA536AD}" dt="2025-02-04T00:36:45.950" v="2155" actId="115"/>
          <ac:spMkLst>
            <pc:docMk/>
            <pc:sldMk cId="3804566684" sldId="263"/>
            <ac:spMk id="3" creationId="{CDDF8EEE-A654-41F0-3BE4-D4DBB910CC5C}"/>
          </ac:spMkLst>
        </pc:spChg>
        <pc:picChg chg="add mod">
          <ac:chgData name="Holbrook, Bryan" userId="fa146f67-dc5b-47f7-adce-14c1cd82b78d" providerId="ADAL" clId="{ABA71888-F0D9-4F3A-901E-A0F82AA536AD}" dt="2025-02-04T00:36:20.733" v="2151" actId="1076"/>
          <ac:picMkLst>
            <pc:docMk/>
            <pc:sldMk cId="3804566684" sldId="263"/>
            <ac:picMk id="4" creationId="{C2E75EE1-C3B3-E857-37CB-E88D57C896F0}"/>
          </ac:picMkLst>
        </pc:picChg>
      </pc:sldChg>
      <pc:sldChg chg="modSp mod">
        <pc:chgData name="Holbrook, Bryan" userId="fa146f67-dc5b-47f7-adce-14c1cd82b78d" providerId="ADAL" clId="{ABA71888-F0D9-4F3A-901E-A0F82AA536AD}" dt="2025-02-04T00:37:41.980" v="2160" actId="20577"/>
        <pc:sldMkLst>
          <pc:docMk/>
          <pc:sldMk cId="3899358327" sldId="264"/>
        </pc:sldMkLst>
        <pc:spChg chg="mod">
          <ac:chgData name="Holbrook, Bryan" userId="fa146f67-dc5b-47f7-adce-14c1cd82b78d" providerId="ADAL" clId="{ABA71888-F0D9-4F3A-901E-A0F82AA536AD}" dt="2025-02-04T00:37:10.880" v="2156" actId="2711"/>
          <ac:spMkLst>
            <pc:docMk/>
            <pc:sldMk cId="3899358327" sldId="264"/>
            <ac:spMk id="2" creationId="{76797C36-61D8-868C-83AD-43669B0D0EBD}"/>
          </ac:spMkLst>
        </pc:spChg>
        <pc:spChg chg="mod">
          <ac:chgData name="Holbrook, Bryan" userId="fa146f67-dc5b-47f7-adce-14c1cd82b78d" providerId="ADAL" clId="{ABA71888-F0D9-4F3A-901E-A0F82AA536AD}" dt="2025-02-04T00:37:41.980" v="2160" actId="20577"/>
          <ac:spMkLst>
            <pc:docMk/>
            <pc:sldMk cId="3899358327" sldId="264"/>
            <ac:spMk id="3" creationId="{CDDF8EEE-A654-41F0-3BE4-D4DBB910CC5C}"/>
          </ac:spMkLst>
        </pc:spChg>
      </pc:sldChg>
      <pc:sldChg chg="del">
        <pc:chgData name="Holbrook, Bryan" userId="fa146f67-dc5b-47f7-adce-14c1cd82b78d" providerId="ADAL" clId="{ABA71888-F0D9-4F3A-901E-A0F82AA536AD}" dt="2025-02-03T22:51:51.931" v="900" actId="47"/>
        <pc:sldMkLst>
          <pc:docMk/>
          <pc:sldMk cId="2414604707" sldId="265"/>
        </pc:sldMkLst>
      </pc:sldChg>
      <pc:sldChg chg="del">
        <pc:chgData name="Holbrook, Bryan" userId="fa146f67-dc5b-47f7-adce-14c1cd82b78d" providerId="ADAL" clId="{ABA71888-F0D9-4F3A-901E-A0F82AA536AD}" dt="2025-02-03T22:52:47.853" v="901" actId="2696"/>
        <pc:sldMkLst>
          <pc:docMk/>
          <pc:sldMk cId="1564132937" sldId="267"/>
        </pc:sldMkLst>
      </pc:sldChg>
      <pc:sldChg chg="addSp modSp mod">
        <pc:chgData name="Holbrook, Bryan" userId="fa146f67-dc5b-47f7-adce-14c1cd82b78d" providerId="ADAL" clId="{ABA71888-F0D9-4F3A-901E-A0F82AA536AD}" dt="2025-02-04T00:24:55.615" v="2011" actId="1076"/>
        <pc:sldMkLst>
          <pc:docMk/>
          <pc:sldMk cId="1798003881" sldId="267"/>
        </pc:sldMkLst>
        <pc:spChg chg="mod">
          <ac:chgData name="Holbrook, Bryan" userId="fa146f67-dc5b-47f7-adce-14c1cd82b78d" providerId="ADAL" clId="{ABA71888-F0D9-4F3A-901E-A0F82AA536AD}" dt="2025-02-04T00:24:24.284" v="1998" actId="14100"/>
          <ac:spMkLst>
            <pc:docMk/>
            <pc:sldMk cId="1798003881" sldId="267"/>
            <ac:spMk id="3" creationId="{CDDF8EEE-A654-41F0-3BE4-D4DBB910CC5C}"/>
          </ac:spMkLst>
        </pc:spChg>
        <pc:picChg chg="add mod">
          <ac:chgData name="Holbrook, Bryan" userId="fa146f67-dc5b-47f7-adce-14c1cd82b78d" providerId="ADAL" clId="{ABA71888-F0D9-4F3A-901E-A0F82AA536AD}" dt="2025-02-04T00:24:55.615" v="2011" actId="1076"/>
          <ac:picMkLst>
            <pc:docMk/>
            <pc:sldMk cId="1798003881" sldId="267"/>
            <ac:picMk id="4" creationId="{153F3B40-BE27-CC99-1A9B-AA12351C83C2}"/>
          </ac:picMkLst>
        </pc:picChg>
      </pc:sldChg>
      <pc:sldChg chg="addSp modSp mod">
        <pc:chgData name="Holbrook, Bryan" userId="fa146f67-dc5b-47f7-adce-14c1cd82b78d" providerId="ADAL" clId="{ABA71888-F0D9-4F3A-901E-A0F82AA536AD}" dt="2025-02-04T00:39:02.163" v="2194" actId="1076"/>
        <pc:sldMkLst>
          <pc:docMk/>
          <pc:sldMk cId="2168777361" sldId="268"/>
        </pc:sldMkLst>
        <pc:spChg chg="mod">
          <ac:chgData name="Holbrook, Bryan" userId="fa146f67-dc5b-47f7-adce-14c1cd82b78d" providerId="ADAL" clId="{ABA71888-F0D9-4F3A-901E-A0F82AA536AD}" dt="2025-02-04T00:38:28.109" v="2161" actId="14100"/>
          <ac:spMkLst>
            <pc:docMk/>
            <pc:sldMk cId="2168777361" sldId="268"/>
            <ac:spMk id="3" creationId="{CDDF8EEE-A654-41F0-3BE4-D4DBB910CC5C}"/>
          </ac:spMkLst>
        </pc:spChg>
        <pc:picChg chg="add mod">
          <ac:chgData name="Holbrook, Bryan" userId="fa146f67-dc5b-47f7-adce-14c1cd82b78d" providerId="ADAL" clId="{ABA71888-F0D9-4F3A-901E-A0F82AA536AD}" dt="2025-02-04T00:39:02.163" v="2194" actId="1076"/>
          <ac:picMkLst>
            <pc:docMk/>
            <pc:sldMk cId="2168777361" sldId="268"/>
            <ac:picMk id="4" creationId="{7C2E9FD6-DAF8-22D3-B2A5-C98A4141E150}"/>
          </ac:picMkLst>
        </pc:picChg>
      </pc:sldChg>
      <pc:sldChg chg="modSp mod">
        <pc:chgData name="Holbrook, Bryan" userId="fa146f67-dc5b-47f7-adce-14c1cd82b78d" providerId="ADAL" clId="{ABA71888-F0D9-4F3A-901E-A0F82AA536AD}" dt="2025-02-04T00:39:35.612" v="2195" actId="2711"/>
        <pc:sldMkLst>
          <pc:docMk/>
          <pc:sldMk cId="2179382326" sldId="269"/>
        </pc:sldMkLst>
        <pc:spChg chg="mod">
          <ac:chgData name="Holbrook, Bryan" userId="fa146f67-dc5b-47f7-adce-14c1cd82b78d" providerId="ADAL" clId="{ABA71888-F0D9-4F3A-901E-A0F82AA536AD}" dt="2025-02-04T00:39:35.612" v="2195" actId="2711"/>
          <ac:spMkLst>
            <pc:docMk/>
            <pc:sldMk cId="2179382326" sldId="269"/>
            <ac:spMk id="2" creationId="{ADC26409-64A4-023E-044A-70FE86A1DF36}"/>
          </ac:spMkLst>
        </pc:spChg>
      </pc:sldChg>
      <pc:sldChg chg="modSp mod">
        <pc:chgData name="Holbrook, Bryan" userId="fa146f67-dc5b-47f7-adce-14c1cd82b78d" providerId="ADAL" clId="{ABA71888-F0D9-4F3A-901E-A0F82AA536AD}" dt="2025-02-04T00:41:24.751" v="2196" actId="2711"/>
        <pc:sldMkLst>
          <pc:docMk/>
          <pc:sldMk cId="626916245" sldId="270"/>
        </pc:sldMkLst>
        <pc:spChg chg="mod">
          <ac:chgData name="Holbrook, Bryan" userId="fa146f67-dc5b-47f7-adce-14c1cd82b78d" providerId="ADAL" clId="{ABA71888-F0D9-4F3A-901E-A0F82AA536AD}" dt="2025-02-04T00:41:24.751" v="2196" actId="2711"/>
          <ac:spMkLst>
            <pc:docMk/>
            <pc:sldMk cId="626916245" sldId="270"/>
            <ac:spMk id="2" creationId="{ADC26409-64A4-023E-044A-70FE86A1DF36}"/>
          </ac:spMkLst>
        </pc:spChg>
      </pc:sldChg>
      <pc:sldChg chg="addSp modSp mod modAnim">
        <pc:chgData name="Holbrook, Bryan" userId="fa146f67-dc5b-47f7-adce-14c1cd82b78d" providerId="ADAL" clId="{ABA71888-F0D9-4F3A-901E-A0F82AA536AD}" dt="2025-02-04T00:03:13.993" v="1758"/>
        <pc:sldMkLst>
          <pc:docMk/>
          <pc:sldMk cId="1572088652" sldId="271"/>
        </pc:sldMkLst>
        <pc:spChg chg="mod">
          <ac:chgData name="Holbrook, Bryan" userId="fa146f67-dc5b-47f7-adce-14c1cd82b78d" providerId="ADAL" clId="{ABA71888-F0D9-4F3A-901E-A0F82AA536AD}" dt="2025-02-04T00:02:36.108" v="1741" actId="27636"/>
          <ac:spMkLst>
            <pc:docMk/>
            <pc:sldMk cId="1572088652" sldId="271"/>
            <ac:spMk id="3" creationId="{41DDA78A-621D-5CE8-C01D-4E07E54BF743}"/>
          </ac:spMkLst>
        </pc:spChg>
        <pc:picChg chg="add mod">
          <ac:chgData name="Holbrook, Bryan" userId="fa146f67-dc5b-47f7-adce-14c1cd82b78d" providerId="ADAL" clId="{ABA71888-F0D9-4F3A-901E-A0F82AA536AD}" dt="2025-02-04T00:03:06.265" v="1757" actId="1076"/>
          <ac:picMkLst>
            <pc:docMk/>
            <pc:sldMk cId="1572088652" sldId="271"/>
            <ac:picMk id="4" creationId="{BE6E87F7-F128-9A1E-E356-051E6C33E7C1}"/>
          </ac:picMkLst>
        </pc:picChg>
      </pc:sldChg>
      <pc:sldChg chg="del">
        <pc:chgData name="Holbrook, Bryan" userId="fa146f67-dc5b-47f7-adce-14c1cd82b78d" providerId="ADAL" clId="{ABA71888-F0D9-4F3A-901E-A0F82AA536AD}" dt="2025-02-04T00:06:54.357" v="1763" actId="47"/>
        <pc:sldMkLst>
          <pc:docMk/>
          <pc:sldMk cId="1981174189" sldId="272"/>
        </pc:sldMkLst>
      </pc:sldChg>
      <pc:sldChg chg="modSp mod">
        <pc:chgData name="Holbrook, Bryan" userId="fa146f67-dc5b-47f7-adce-14c1cd82b78d" providerId="ADAL" clId="{ABA71888-F0D9-4F3A-901E-A0F82AA536AD}" dt="2025-02-04T00:44:07.240" v="2210" actId="20577"/>
        <pc:sldMkLst>
          <pc:docMk/>
          <pc:sldMk cId="3783404486" sldId="273"/>
        </pc:sldMkLst>
        <pc:spChg chg="mod">
          <ac:chgData name="Holbrook, Bryan" userId="fa146f67-dc5b-47f7-adce-14c1cd82b78d" providerId="ADAL" clId="{ABA71888-F0D9-4F3A-901E-A0F82AA536AD}" dt="2025-02-04T00:43:51.087" v="2205" actId="2711"/>
          <ac:spMkLst>
            <pc:docMk/>
            <pc:sldMk cId="3783404486" sldId="273"/>
            <ac:spMk id="2" creationId="{ADC26409-64A4-023E-044A-70FE86A1DF36}"/>
          </ac:spMkLst>
        </pc:spChg>
        <pc:spChg chg="mod">
          <ac:chgData name="Holbrook, Bryan" userId="fa146f67-dc5b-47f7-adce-14c1cd82b78d" providerId="ADAL" clId="{ABA71888-F0D9-4F3A-901E-A0F82AA536AD}" dt="2025-02-04T00:44:07.240" v="2210" actId="20577"/>
          <ac:spMkLst>
            <pc:docMk/>
            <pc:sldMk cId="3783404486" sldId="273"/>
            <ac:spMk id="3" creationId="{41DDA78A-621D-5CE8-C01D-4E07E54BF743}"/>
          </ac:spMkLst>
        </pc:spChg>
      </pc:sldChg>
      <pc:sldChg chg="addSp modSp mod">
        <pc:chgData name="Holbrook, Bryan" userId="fa146f67-dc5b-47f7-adce-14c1cd82b78d" providerId="ADAL" clId="{ABA71888-F0D9-4F3A-901E-A0F82AA536AD}" dt="2025-02-04T00:45:01.003" v="2231" actId="1076"/>
        <pc:sldMkLst>
          <pc:docMk/>
          <pc:sldMk cId="2639094378" sldId="274"/>
        </pc:sldMkLst>
        <pc:spChg chg="mod">
          <ac:chgData name="Holbrook, Bryan" userId="fa146f67-dc5b-47f7-adce-14c1cd82b78d" providerId="ADAL" clId="{ABA71888-F0D9-4F3A-901E-A0F82AA536AD}" dt="2025-02-04T00:44:29.734" v="2211" actId="2711"/>
          <ac:spMkLst>
            <pc:docMk/>
            <pc:sldMk cId="2639094378" sldId="274"/>
            <ac:spMk id="2" creationId="{ADC26409-64A4-023E-044A-70FE86A1DF36}"/>
          </ac:spMkLst>
        </pc:spChg>
        <pc:spChg chg="mod">
          <ac:chgData name="Holbrook, Bryan" userId="fa146f67-dc5b-47f7-adce-14c1cd82b78d" providerId="ADAL" clId="{ABA71888-F0D9-4F3A-901E-A0F82AA536AD}" dt="2025-02-04T00:44:52.293" v="2212" actId="14100"/>
          <ac:spMkLst>
            <pc:docMk/>
            <pc:sldMk cId="2639094378" sldId="274"/>
            <ac:spMk id="3" creationId="{41DDA78A-621D-5CE8-C01D-4E07E54BF743}"/>
          </ac:spMkLst>
        </pc:spChg>
        <pc:picChg chg="add mod">
          <ac:chgData name="Holbrook, Bryan" userId="fa146f67-dc5b-47f7-adce-14c1cd82b78d" providerId="ADAL" clId="{ABA71888-F0D9-4F3A-901E-A0F82AA536AD}" dt="2025-02-04T00:45:01.003" v="2231" actId="1076"/>
          <ac:picMkLst>
            <pc:docMk/>
            <pc:sldMk cId="2639094378" sldId="274"/>
            <ac:picMk id="4" creationId="{B9F428A3-D0AB-30FF-1DC9-A1B2CB7FE1FE}"/>
          </ac:picMkLst>
        </pc:picChg>
      </pc:sldChg>
      <pc:sldChg chg="addSp delSp modSp add del mod setBg delDesignElem">
        <pc:chgData name="Holbrook, Bryan" userId="fa146f67-dc5b-47f7-adce-14c1cd82b78d" providerId="ADAL" clId="{ABA71888-F0D9-4F3A-901E-A0F82AA536AD}" dt="2025-02-03T22:24:51.413" v="625" actId="113"/>
        <pc:sldMkLst>
          <pc:docMk/>
          <pc:sldMk cId="775013813" sldId="383"/>
        </pc:sldMkLst>
        <pc:spChg chg="add mod">
          <ac:chgData name="Holbrook, Bryan" userId="fa146f67-dc5b-47f7-adce-14c1cd82b78d" providerId="ADAL" clId="{ABA71888-F0D9-4F3A-901E-A0F82AA536AD}" dt="2025-02-03T22:24:51.413" v="625" actId="113"/>
          <ac:spMkLst>
            <pc:docMk/>
            <pc:sldMk cId="775013813" sldId="383"/>
            <ac:spMk id="4" creationId="{DAAAA122-ACD7-2ADF-C3C0-52FEE9D3EC03}"/>
          </ac:spMkLst>
        </pc:spChg>
        <pc:spChg chg="add del">
          <ac:chgData name="Holbrook, Bryan" userId="fa146f67-dc5b-47f7-adce-14c1cd82b78d" providerId="ADAL" clId="{ABA71888-F0D9-4F3A-901E-A0F82AA536AD}" dt="2025-02-03T21:46:31.374" v="97"/>
          <ac:spMkLst>
            <pc:docMk/>
            <pc:sldMk cId="775013813" sldId="383"/>
            <ac:spMk id="16" creationId="{FC485432-3647-4218-B5D3-15D3FA222B13}"/>
          </ac:spMkLst>
        </pc:spChg>
        <pc:spChg chg="add del">
          <ac:chgData name="Holbrook, Bryan" userId="fa146f67-dc5b-47f7-adce-14c1cd82b78d" providerId="ADAL" clId="{ABA71888-F0D9-4F3A-901E-A0F82AA536AD}" dt="2025-02-03T21:46:31.374" v="97"/>
          <ac:spMkLst>
            <pc:docMk/>
            <pc:sldMk cId="775013813" sldId="383"/>
            <ac:spMk id="18" creationId="{F4AFDDCA-6ABA-4D23-8A5C-1BF0F4308148}"/>
          </ac:spMkLst>
        </pc:spChg>
        <pc:spChg chg="add del">
          <ac:chgData name="Holbrook, Bryan" userId="fa146f67-dc5b-47f7-adce-14c1cd82b78d" providerId="ADAL" clId="{ABA71888-F0D9-4F3A-901E-A0F82AA536AD}" dt="2025-02-03T21:46:31.374" v="97"/>
          <ac:spMkLst>
            <pc:docMk/>
            <pc:sldMk cId="775013813" sldId="383"/>
            <ac:spMk id="25" creationId="{8555C5B3-193A-4749-9AFD-682E53CDDE8F}"/>
          </ac:spMkLst>
        </pc:spChg>
        <pc:spChg chg="add del">
          <ac:chgData name="Holbrook, Bryan" userId="fa146f67-dc5b-47f7-adce-14c1cd82b78d" providerId="ADAL" clId="{ABA71888-F0D9-4F3A-901E-A0F82AA536AD}" dt="2025-02-03T21:46:31.374" v="97"/>
          <ac:spMkLst>
            <pc:docMk/>
            <pc:sldMk cId="775013813" sldId="383"/>
            <ac:spMk id="26" creationId="{2EAE06A6-F76A-41C9-827A-C561B004485C}"/>
          </ac:spMkLst>
        </pc:spChg>
        <pc:spChg chg="add del">
          <ac:chgData name="Holbrook, Bryan" userId="fa146f67-dc5b-47f7-adce-14c1cd82b78d" providerId="ADAL" clId="{ABA71888-F0D9-4F3A-901E-A0F82AA536AD}" dt="2025-02-03T21:46:31.374" v="97"/>
          <ac:spMkLst>
            <pc:docMk/>
            <pc:sldMk cId="775013813" sldId="383"/>
            <ac:spMk id="27" creationId="{89F9D4E8-0639-444B-949B-9518585061AF}"/>
          </ac:spMkLst>
        </pc:spChg>
        <pc:spChg chg="add del">
          <ac:chgData name="Holbrook, Bryan" userId="fa146f67-dc5b-47f7-adce-14c1cd82b78d" providerId="ADAL" clId="{ABA71888-F0D9-4F3A-901E-A0F82AA536AD}" dt="2025-02-03T21:46:31.374" v="97"/>
          <ac:spMkLst>
            <pc:docMk/>
            <pc:sldMk cId="775013813" sldId="383"/>
            <ac:spMk id="28" creationId="{7E3DA7A2-ED70-4BBA-AB72-00AD461FA405}"/>
          </ac:spMkLst>
        </pc:spChg>
        <pc:picChg chg="mod">
          <ac:chgData name="Holbrook, Bryan" userId="fa146f67-dc5b-47f7-adce-14c1cd82b78d" providerId="ADAL" clId="{ABA71888-F0D9-4F3A-901E-A0F82AA536AD}" dt="2025-02-03T21:46:49.180" v="109" actId="1076"/>
          <ac:picMkLst>
            <pc:docMk/>
            <pc:sldMk cId="775013813" sldId="383"/>
            <ac:picMk id="3" creationId="{8410ACB2-F9B4-8629-B4F6-ED71E0A52115}"/>
          </ac:picMkLst>
        </pc:picChg>
      </pc:sldChg>
      <pc:sldChg chg="modSp mod delDesignElem">
        <pc:chgData name="Holbrook, Bryan" userId="fa146f67-dc5b-47f7-adce-14c1cd82b78d" providerId="ADAL" clId="{ABA71888-F0D9-4F3A-901E-A0F82AA536AD}" dt="2025-02-03T21:38:09.533" v="37" actId="1076"/>
        <pc:sldMkLst>
          <pc:docMk/>
          <pc:sldMk cId="1642705179" sldId="392"/>
        </pc:sldMkLst>
        <pc:spChg chg="mod">
          <ac:chgData name="Holbrook, Bryan" userId="fa146f67-dc5b-47f7-adce-14c1cd82b78d" providerId="ADAL" clId="{ABA71888-F0D9-4F3A-901E-A0F82AA536AD}" dt="2025-02-03T21:38:07.298" v="36" actId="1076"/>
          <ac:spMkLst>
            <pc:docMk/>
            <pc:sldMk cId="1642705179" sldId="392"/>
            <ac:spMk id="2" creationId="{CD951093-DF06-4DF5-B017-EC502E92D6BF}"/>
          </ac:spMkLst>
        </pc:spChg>
        <pc:picChg chg="mod">
          <ac:chgData name="Holbrook, Bryan" userId="fa146f67-dc5b-47f7-adce-14c1cd82b78d" providerId="ADAL" clId="{ABA71888-F0D9-4F3A-901E-A0F82AA536AD}" dt="2025-02-03T21:38:09.533" v="37" actId="1076"/>
          <ac:picMkLst>
            <pc:docMk/>
            <pc:sldMk cId="1642705179" sldId="392"/>
            <ac:picMk id="3" creationId="{8D64AE0A-D462-F2F4-FF58-2E156B96DB79}"/>
          </ac:picMkLst>
        </pc:picChg>
      </pc:sldChg>
      <pc:sldChg chg="del">
        <pc:chgData name="Holbrook, Bryan" userId="fa146f67-dc5b-47f7-adce-14c1cd82b78d" providerId="ADAL" clId="{ABA71888-F0D9-4F3A-901E-A0F82AA536AD}" dt="2025-02-03T22:59:52.994" v="927"/>
        <pc:sldMkLst>
          <pc:docMk/>
          <pc:sldMk cId="3512241904" sldId="820"/>
        </pc:sldMkLst>
      </pc:sldChg>
      <pc:sldChg chg="modSp del mod">
        <pc:chgData name="Holbrook, Bryan" userId="fa146f67-dc5b-47f7-adce-14c1cd82b78d" providerId="ADAL" clId="{ABA71888-F0D9-4F3A-901E-A0F82AA536AD}" dt="2025-02-03T22:59:52.994" v="927"/>
        <pc:sldMkLst>
          <pc:docMk/>
          <pc:sldMk cId="3050497843" sldId="829"/>
        </pc:sldMkLst>
        <pc:spChg chg="mod">
          <ac:chgData name="Holbrook, Bryan" userId="fa146f67-dc5b-47f7-adce-14c1cd82b78d" providerId="ADAL" clId="{ABA71888-F0D9-4F3A-901E-A0F82AA536AD}" dt="2025-02-03T22:59:52.496" v="926" actId="1076"/>
          <ac:spMkLst>
            <pc:docMk/>
            <pc:sldMk cId="3050497843" sldId="829"/>
            <ac:spMk id="2" creationId="{42837352-75C9-4A89-9215-AECC376927A7}"/>
          </ac:spMkLst>
        </pc:spChg>
      </pc:sldChg>
      <pc:sldChg chg="addSp modSp mod modAnim">
        <pc:chgData name="Holbrook, Bryan" userId="fa146f67-dc5b-47f7-adce-14c1cd82b78d" providerId="ADAL" clId="{ABA71888-F0D9-4F3A-901E-A0F82AA536AD}" dt="2025-02-03T21:54:09.490" v="174"/>
        <pc:sldMkLst>
          <pc:docMk/>
          <pc:sldMk cId="1332897574" sldId="936"/>
        </pc:sldMkLst>
        <pc:spChg chg="mod">
          <ac:chgData name="Holbrook, Bryan" userId="fa146f67-dc5b-47f7-adce-14c1cd82b78d" providerId="ADAL" clId="{ABA71888-F0D9-4F3A-901E-A0F82AA536AD}" dt="2025-02-03T21:48:03.565" v="115" actId="2711"/>
          <ac:spMkLst>
            <pc:docMk/>
            <pc:sldMk cId="1332897574" sldId="936"/>
            <ac:spMk id="2" creationId="{BAD8F492-A63E-DC63-B919-A4E965CFF86A}"/>
          </ac:spMkLst>
        </pc:spChg>
        <pc:spChg chg="mod">
          <ac:chgData name="Holbrook, Bryan" userId="fa146f67-dc5b-47f7-adce-14c1cd82b78d" providerId="ADAL" clId="{ABA71888-F0D9-4F3A-901E-A0F82AA536AD}" dt="2025-02-03T21:48:09.676" v="116" actId="1076"/>
          <ac:spMkLst>
            <pc:docMk/>
            <pc:sldMk cId="1332897574" sldId="936"/>
            <ac:spMk id="3" creationId="{E3D76B80-44F7-FFAE-F7B1-EDB923044293}"/>
          </ac:spMkLst>
        </pc:spChg>
        <pc:picChg chg="add mod">
          <ac:chgData name="Holbrook, Bryan" userId="fa146f67-dc5b-47f7-adce-14c1cd82b78d" providerId="ADAL" clId="{ABA71888-F0D9-4F3A-901E-A0F82AA536AD}" dt="2025-02-03T21:51:57.703" v="144" actId="1076"/>
          <ac:picMkLst>
            <pc:docMk/>
            <pc:sldMk cId="1332897574" sldId="936"/>
            <ac:picMk id="6" creationId="{C0960F09-8E30-C91A-95EE-8D403C2506C3}"/>
          </ac:picMkLst>
        </pc:picChg>
        <pc:picChg chg="add mod">
          <ac:chgData name="Holbrook, Bryan" userId="fa146f67-dc5b-47f7-adce-14c1cd82b78d" providerId="ADAL" clId="{ABA71888-F0D9-4F3A-901E-A0F82AA536AD}" dt="2025-02-03T21:53:37.563" v="153" actId="1076"/>
          <ac:picMkLst>
            <pc:docMk/>
            <pc:sldMk cId="1332897574" sldId="936"/>
            <ac:picMk id="7" creationId="{BF79203C-F86A-2959-9C98-7220D6384386}"/>
          </ac:picMkLst>
        </pc:picChg>
        <pc:cxnChg chg="add mod">
          <ac:chgData name="Holbrook, Bryan" userId="fa146f67-dc5b-47f7-adce-14c1cd82b78d" providerId="ADAL" clId="{ABA71888-F0D9-4F3A-901E-A0F82AA536AD}" dt="2025-02-03T21:52:03.442" v="146" actId="1076"/>
          <ac:cxnSpMkLst>
            <pc:docMk/>
            <pc:sldMk cId="1332897574" sldId="936"/>
            <ac:cxnSpMk id="5" creationId="{236E4946-6529-6363-2AA5-C63660E2EC16}"/>
          </ac:cxnSpMkLst>
        </pc:cxnChg>
        <pc:cxnChg chg="add mod">
          <ac:chgData name="Holbrook, Bryan" userId="fa146f67-dc5b-47f7-adce-14c1cd82b78d" providerId="ADAL" clId="{ABA71888-F0D9-4F3A-901E-A0F82AA536AD}" dt="2025-02-03T21:54:05.697" v="173" actId="692"/>
          <ac:cxnSpMkLst>
            <pc:docMk/>
            <pc:sldMk cId="1332897574" sldId="936"/>
            <ac:cxnSpMk id="9" creationId="{1582F107-94D6-F558-BE81-4A2C9874FA9D}"/>
          </ac:cxnSpMkLst>
        </pc:cxnChg>
      </pc:sldChg>
      <pc:sldChg chg="modSp mod">
        <pc:chgData name="Holbrook, Bryan" userId="fa146f67-dc5b-47f7-adce-14c1cd82b78d" providerId="ADAL" clId="{ABA71888-F0D9-4F3A-901E-A0F82AA536AD}" dt="2025-02-04T00:45:14.304" v="2232" actId="2711"/>
        <pc:sldMkLst>
          <pc:docMk/>
          <pc:sldMk cId="92674067" sldId="1351"/>
        </pc:sldMkLst>
        <pc:spChg chg="mod">
          <ac:chgData name="Holbrook, Bryan" userId="fa146f67-dc5b-47f7-adce-14c1cd82b78d" providerId="ADAL" clId="{ABA71888-F0D9-4F3A-901E-A0F82AA536AD}" dt="2025-02-04T00:45:14.304" v="2232" actId="2711"/>
          <ac:spMkLst>
            <pc:docMk/>
            <pc:sldMk cId="92674067" sldId="1351"/>
            <ac:spMk id="2" creationId="{244F12A6-D72B-414E-AA67-F3E266B5B593}"/>
          </ac:spMkLst>
        </pc:spChg>
        <pc:spChg chg="mod">
          <ac:chgData name="Holbrook, Bryan" userId="fa146f67-dc5b-47f7-adce-14c1cd82b78d" providerId="ADAL" clId="{ABA71888-F0D9-4F3A-901E-A0F82AA536AD}" dt="2025-02-04T00:08:17" v="1776" actId="21"/>
          <ac:spMkLst>
            <pc:docMk/>
            <pc:sldMk cId="92674067" sldId="1351"/>
            <ac:spMk id="3" creationId="{CFA53863-83C6-4AB9-8920-3C60A96A4464}"/>
          </ac:spMkLst>
        </pc:spChg>
      </pc:sldChg>
      <pc:sldChg chg="addSp delSp modSp mod setBg">
        <pc:chgData name="Holbrook, Bryan" userId="fa146f67-dc5b-47f7-adce-14c1cd82b78d" providerId="ADAL" clId="{ABA71888-F0D9-4F3A-901E-A0F82AA536AD}" dt="2025-02-04T00:42:54.537" v="2203" actId="26606"/>
        <pc:sldMkLst>
          <pc:docMk/>
          <pc:sldMk cId="1615394458" sldId="1352"/>
        </pc:sldMkLst>
        <pc:spChg chg="mod">
          <ac:chgData name="Holbrook, Bryan" userId="fa146f67-dc5b-47f7-adce-14c1cd82b78d" providerId="ADAL" clId="{ABA71888-F0D9-4F3A-901E-A0F82AA536AD}" dt="2025-02-04T00:42:54.537" v="2203" actId="26606"/>
          <ac:spMkLst>
            <pc:docMk/>
            <pc:sldMk cId="1615394458" sldId="1352"/>
            <ac:spMk id="2" creationId="{ADC26409-64A4-023E-044A-70FE86A1DF36}"/>
          </ac:spMkLst>
        </pc:spChg>
        <pc:spChg chg="add del mod">
          <ac:chgData name="Holbrook, Bryan" userId="fa146f67-dc5b-47f7-adce-14c1cd82b78d" providerId="ADAL" clId="{ABA71888-F0D9-4F3A-901E-A0F82AA536AD}" dt="2025-02-04T00:42:54.537" v="2203" actId="26606"/>
          <ac:spMkLst>
            <pc:docMk/>
            <pc:sldMk cId="1615394458" sldId="1352"/>
            <ac:spMk id="3" creationId="{41DDA78A-621D-5CE8-C01D-4E07E54BF743}"/>
          </ac:spMkLst>
        </pc:spChg>
        <pc:spChg chg="add del">
          <ac:chgData name="Holbrook, Bryan" userId="fa146f67-dc5b-47f7-adce-14c1cd82b78d" providerId="ADAL" clId="{ABA71888-F0D9-4F3A-901E-A0F82AA536AD}" dt="2025-02-04T00:42:54.537" v="2203" actId="26606"/>
          <ac:spMkLst>
            <pc:docMk/>
            <pc:sldMk cId="1615394458" sldId="1352"/>
            <ac:spMk id="9" creationId="{53B021B3-DE93-4AB7-8A18-CF5F1CED88B8}"/>
          </ac:spMkLst>
        </pc:spChg>
        <pc:spChg chg="add del">
          <ac:chgData name="Holbrook, Bryan" userId="fa146f67-dc5b-47f7-adce-14c1cd82b78d" providerId="ADAL" clId="{ABA71888-F0D9-4F3A-901E-A0F82AA536AD}" dt="2025-02-04T00:42:54.537" v="2203" actId="26606"/>
          <ac:spMkLst>
            <pc:docMk/>
            <pc:sldMk cId="1615394458" sldId="1352"/>
            <ac:spMk id="11" creationId="{52D502E5-F6B4-4D58-B4AE-FC466FF15EE8}"/>
          </ac:spMkLst>
        </pc:spChg>
        <pc:spChg chg="add del">
          <ac:chgData name="Holbrook, Bryan" userId="fa146f67-dc5b-47f7-adce-14c1cd82b78d" providerId="ADAL" clId="{ABA71888-F0D9-4F3A-901E-A0F82AA536AD}" dt="2025-02-04T00:42:54.537" v="2203" actId="26606"/>
          <ac:spMkLst>
            <pc:docMk/>
            <pc:sldMk cId="1615394458" sldId="1352"/>
            <ac:spMk id="13" creationId="{9DECDBF4-02B6-4BB4-B65B-B8107AD6A9E8}"/>
          </ac:spMkLst>
        </pc:spChg>
        <pc:graphicFrameChg chg="add del">
          <ac:chgData name="Holbrook, Bryan" userId="fa146f67-dc5b-47f7-adce-14c1cd82b78d" providerId="ADAL" clId="{ABA71888-F0D9-4F3A-901E-A0F82AA536AD}" dt="2025-02-04T00:42:54.537" v="2203" actId="26606"/>
          <ac:graphicFrameMkLst>
            <pc:docMk/>
            <pc:sldMk cId="1615394458" sldId="1352"/>
            <ac:graphicFrameMk id="5" creationId="{DE272EAC-54DB-B36C-EC0F-26D26F9441EC}"/>
          </ac:graphicFrameMkLst>
        </pc:graphicFrameChg>
      </pc:sldChg>
      <pc:sldChg chg="addSp modSp mod modAnim">
        <pc:chgData name="Holbrook, Bryan" userId="fa146f67-dc5b-47f7-adce-14c1cd82b78d" providerId="ADAL" clId="{ABA71888-F0D9-4F3A-901E-A0F82AA536AD}" dt="2025-02-03T23:33:49.184" v="1284"/>
        <pc:sldMkLst>
          <pc:docMk/>
          <pc:sldMk cId="2459349877" sldId="3533"/>
        </pc:sldMkLst>
        <pc:picChg chg="add">
          <ac:chgData name="Holbrook, Bryan" userId="fa146f67-dc5b-47f7-adce-14c1cd82b78d" providerId="ADAL" clId="{ABA71888-F0D9-4F3A-901E-A0F82AA536AD}" dt="2025-02-03T23:33:36.405" v="1280"/>
          <ac:picMkLst>
            <pc:docMk/>
            <pc:sldMk cId="2459349877" sldId="3533"/>
            <ac:picMk id="3" creationId="{3EF96070-B460-EECA-B33B-B4206364B4B2}"/>
          </ac:picMkLst>
        </pc:picChg>
        <pc:picChg chg="add mod">
          <ac:chgData name="Holbrook, Bryan" userId="fa146f67-dc5b-47f7-adce-14c1cd82b78d" providerId="ADAL" clId="{ABA71888-F0D9-4F3A-901E-A0F82AA536AD}" dt="2025-02-03T23:33:46.722" v="1283" actId="1076"/>
          <ac:picMkLst>
            <pc:docMk/>
            <pc:sldMk cId="2459349877" sldId="3533"/>
            <ac:picMk id="5" creationId="{A9C0D12E-4142-B0D8-444C-1CAA40868EB8}"/>
          </ac:picMkLst>
        </pc:picChg>
      </pc:sldChg>
      <pc:sldChg chg="modSp mod">
        <pc:chgData name="Holbrook, Bryan" userId="fa146f67-dc5b-47f7-adce-14c1cd82b78d" providerId="ADAL" clId="{ABA71888-F0D9-4F3A-901E-A0F82AA536AD}" dt="2025-02-03T23:37:12.677" v="1313" actId="20577"/>
        <pc:sldMkLst>
          <pc:docMk/>
          <pc:sldMk cId="3657819698" sldId="3534"/>
        </pc:sldMkLst>
        <pc:spChg chg="mod">
          <ac:chgData name="Holbrook, Bryan" userId="fa146f67-dc5b-47f7-adce-14c1cd82b78d" providerId="ADAL" clId="{ABA71888-F0D9-4F3A-901E-A0F82AA536AD}" dt="2025-02-03T23:37:12.677" v="1313" actId="20577"/>
          <ac:spMkLst>
            <pc:docMk/>
            <pc:sldMk cId="3657819698" sldId="3534"/>
            <ac:spMk id="3" creationId="{4D1516E0-DB1F-D107-009D-21FB0402D591}"/>
          </ac:spMkLst>
        </pc:spChg>
      </pc:sldChg>
      <pc:sldChg chg="del">
        <pc:chgData name="Holbrook, Bryan" userId="fa146f67-dc5b-47f7-adce-14c1cd82b78d" providerId="ADAL" clId="{ABA71888-F0D9-4F3A-901E-A0F82AA536AD}" dt="2025-02-03T23:00:20.443" v="928"/>
        <pc:sldMkLst>
          <pc:docMk/>
          <pc:sldMk cId="1344077915" sldId="3679"/>
        </pc:sldMkLst>
      </pc:sldChg>
      <pc:sldChg chg="del">
        <pc:chgData name="Holbrook, Bryan" userId="fa146f67-dc5b-47f7-adce-14c1cd82b78d" providerId="ADAL" clId="{ABA71888-F0D9-4F3A-901E-A0F82AA536AD}" dt="2025-02-03T22:59:52.994" v="927"/>
        <pc:sldMkLst>
          <pc:docMk/>
          <pc:sldMk cId="2643156945" sldId="3680"/>
        </pc:sldMkLst>
      </pc:sldChg>
      <pc:sldChg chg="del">
        <pc:chgData name="Holbrook, Bryan" userId="fa146f67-dc5b-47f7-adce-14c1cd82b78d" providerId="ADAL" clId="{ABA71888-F0D9-4F3A-901E-A0F82AA536AD}" dt="2025-02-03T22:59:52.994" v="927"/>
        <pc:sldMkLst>
          <pc:docMk/>
          <pc:sldMk cId="444233822" sldId="3681"/>
        </pc:sldMkLst>
      </pc:sldChg>
      <pc:sldChg chg="delSp modSp del mod">
        <pc:chgData name="Holbrook, Bryan" userId="fa146f67-dc5b-47f7-adce-14c1cd82b78d" providerId="ADAL" clId="{ABA71888-F0D9-4F3A-901E-A0F82AA536AD}" dt="2025-02-03T23:12:29.495" v="1059" actId="2696"/>
        <pc:sldMkLst>
          <pc:docMk/>
          <pc:sldMk cId="1580577733" sldId="3682"/>
        </pc:sldMkLst>
        <pc:spChg chg="mod">
          <ac:chgData name="Holbrook, Bryan" userId="fa146f67-dc5b-47f7-adce-14c1cd82b78d" providerId="ADAL" clId="{ABA71888-F0D9-4F3A-901E-A0F82AA536AD}" dt="2025-02-03T23:10:57.288" v="1023" actId="21"/>
          <ac:spMkLst>
            <pc:docMk/>
            <pc:sldMk cId="1580577733" sldId="3682"/>
            <ac:spMk id="3" creationId="{A76B3195-000D-4BDD-932F-6CADF4BE2B3C}"/>
          </ac:spMkLst>
        </pc:spChg>
        <pc:spChg chg="del">
          <ac:chgData name="Holbrook, Bryan" userId="fa146f67-dc5b-47f7-adce-14c1cd82b78d" providerId="ADAL" clId="{ABA71888-F0D9-4F3A-901E-A0F82AA536AD}" dt="2025-02-03T23:11:06.661" v="1025" actId="21"/>
          <ac:spMkLst>
            <pc:docMk/>
            <pc:sldMk cId="1580577733" sldId="3682"/>
            <ac:spMk id="6" creationId="{EEAF25D7-55F9-EE53-0069-6DD59BD94B12}"/>
          </ac:spMkLst>
        </pc:spChg>
        <pc:spChg chg="del">
          <ac:chgData name="Holbrook, Bryan" userId="fa146f67-dc5b-47f7-adce-14c1cd82b78d" providerId="ADAL" clId="{ABA71888-F0D9-4F3A-901E-A0F82AA536AD}" dt="2025-02-03T23:11:19.678" v="1028" actId="21"/>
          <ac:spMkLst>
            <pc:docMk/>
            <pc:sldMk cId="1580577733" sldId="3682"/>
            <ac:spMk id="7" creationId="{7AA416A0-A825-DCC6-9D5B-95542DC41180}"/>
          </ac:spMkLst>
        </pc:spChg>
        <pc:picChg chg="del">
          <ac:chgData name="Holbrook, Bryan" userId="fa146f67-dc5b-47f7-adce-14c1cd82b78d" providerId="ADAL" clId="{ABA71888-F0D9-4F3A-901E-A0F82AA536AD}" dt="2025-02-03T23:11:33.188" v="1031" actId="21"/>
          <ac:picMkLst>
            <pc:docMk/>
            <pc:sldMk cId="1580577733" sldId="3682"/>
            <ac:picMk id="7170" creationId="{4414F531-7DD9-6DB9-7455-EF8AF7B1FBD9}"/>
          </ac:picMkLst>
        </pc:picChg>
        <pc:picChg chg="del">
          <ac:chgData name="Holbrook, Bryan" userId="fa146f67-dc5b-47f7-adce-14c1cd82b78d" providerId="ADAL" clId="{ABA71888-F0D9-4F3A-901E-A0F82AA536AD}" dt="2025-02-03T23:11:54.207" v="1045" actId="21"/>
          <ac:picMkLst>
            <pc:docMk/>
            <pc:sldMk cId="1580577733" sldId="3682"/>
            <ac:picMk id="7172" creationId="{0ABE7FA7-E82D-C276-D159-A27B0A78AFE8}"/>
          </ac:picMkLst>
        </pc:picChg>
      </pc:sldChg>
      <pc:sldChg chg="del">
        <pc:chgData name="Holbrook, Bryan" userId="fa146f67-dc5b-47f7-adce-14c1cd82b78d" providerId="ADAL" clId="{ABA71888-F0D9-4F3A-901E-A0F82AA536AD}" dt="2025-02-03T22:59:52.994" v="927"/>
        <pc:sldMkLst>
          <pc:docMk/>
          <pc:sldMk cId="3520949497" sldId="3683"/>
        </pc:sldMkLst>
      </pc:sldChg>
      <pc:sldChg chg="del">
        <pc:chgData name="Holbrook, Bryan" userId="fa146f67-dc5b-47f7-adce-14c1cd82b78d" providerId="ADAL" clId="{ABA71888-F0D9-4F3A-901E-A0F82AA536AD}" dt="2025-02-03T22:59:52.994" v="927"/>
        <pc:sldMkLst>
          <pc:docMk/>
          <pc:sldMk cId="283084080" sldId="3741"/>
        </pc:sldMkLst>
      </pc:sldChg>
      <pc:sldChg chg="del">
        <pc:chgData name="Holbrook, Bryan" userId="fa146f67-dc5b-47f7-adce-14c1cd82b78d" providerId="ADAL" clId="{ABA71888-F0D9-4F3A-901E-A0F82AA536AD}" dt="2025-02-03T22:59:52.994" v="927"/>
        <pc:sldMkLst>
          <pc:docMk/>
          <pc:sldMk cId="2130750594" sldId="3742"/>
        </pc:sldMkLst>
      </pc:sldChg>
      <pc:sldChg chg="modSp add mod modAnim">
        <pc:chgData name="Holbrook, Bryan" userId="fa146f67-dc5b-47f7-adce-14c1cd82b78d" providerId="ADAL" clId="{ABA71888-F0D9-4F3A-901E-A0F82AA536AD}" dt="2025-02-04T00:21:59.294" v="1973" actId="2711"/>
        <pc:sldMkLst>
          <pc:docMk/>
          <pc:sldMk cId="2570565933" sldId="3766"/>
        </pc:sldMkLst>
        <pc:spChg chg="mod">
          <ac:chgData name="Holbrook, Bryan" userId="fa146f67-dc5b-47f7-adce-14c1cd82b78d" providerId="ADAL" clId="{ABA71888-F0D9-4F3A-901E-A0F82AA536AD}" dt="2025-02-03T23:19:11.467" v="1086" actId="113"/>
          <ac:spMkLst>
            <pc:docMk/>
            <pc:sldMk cId="2570565933" sldId="3766"/>
            <ac:spMk id="2" creationId="{99003019-952B-41DC-835F-C60D201EB7C9}"/>
          </ac:spMkLst>
        </pc:spChg>
        <pc:spChg chg="mod">
          <ac:chgData name="Holbrook, Bryan" userId="fa146f67-dc5b-47f7-adce-14c1cd82b78d" providerId="ADAL" clId="{ABA71888-F0D9-4F3A-901E-A0F82AA536AD}" dt="2025-02-04T00:21:59.294" v="1973" actId="2711"/>
          <ac:spMkLst>
            <pc:docMk/>
            <pc:sldMk cId="2570565933" sldId="3766"/>
            <ac:spMk id="6" creationId="{8A09EE68-AA03-4022-B514-592BFC3EDADA}"/>
          </ac:spMkLst>
        </pc:spChg>
        <pc:spChg chg="mod">
          <ac:chgData name="Holbrook, Bryan" userId="fa146f67-dc5b-47f7-adce-14c1cd82b78d" providerId="ADAL" clId="{ABA71888-F0D9-4F3A-901E-A0F82AA536AD}" dt="2025-02-03T23:18:52.548" v="1083" actId="1076"/>
          <ac:spMkLst>
            <pc:docMk/>
            <pc:sldMk cId="2570565933" sldId="3766"/>
            <ac:spMk id="9" creationId="{7E7308B7-AB83-400F-A465-ED4FED068A32}"/>
          </ac:spMkLst>
        </pc:spChg>
      </pc:sldChg>
      <pc:sldChg chg="modSp mod ord delDesignElem">
        <pc:chgData name="Holbrook, Bryan" userId="fa146f67-dc5b-47f7-adce-14c1cd82b78d" providerId="ADAL" clId="{ABA71888-F0D9-4F3A-901E-A0F82AA536AD}" dt="2025-02-03T22:29:57.553" v="665" actId="27636"/>
        <pc:sldMkLst>
          <pc:docMk/>
          <pc:sldMk cId="521821829" sldId="1448942921"/>
        </pc:sldMkLst>
        <pc:spChg chg="mod">
          <ac:chgData name="Holbrook, Bryan" userId="fa146f67-dc5b-47f7-adce-14c1cd82b78d" providerId="ADAL" clId="{ABA71888-F0D9-4F3A-901E-A0F82AA536AD}" dt="2025-02-03T22:03:19.245" v="208" actId="1076"/>
          <ac:spMkLst>
            <pc:docMk/>
            <pc:sldMk cId="521821829" sldId="1448942921"/>
            <ac:spMk id="2" creationId="{BAD8F492-A63E-DC63-B919-A4E965CFF86A}"/>
          </ac:spMkLst>
        </pc:spChg>
        <pc:spChg chg="mod">
          <ac:chgData name="Holbrook, Bryan" userId="fa146f67-dc5b-47f7-adce-14c1cd82b78d" providerId="ADAL" clId="{ABA71888-F0D9-4F3A-901E-A0F82AA536AD}" dt="2025-02-03T22:29:57.553" v="665" actId="27636"/>
          <ac:spMkLst>
            <pc:docMk/>
            <pc:sldMk cId="521821829" sldId="1448942921"/>
            <ac:spMk id="3" creationId="{E3D76B80-44F7-FFAE-F7B1-EDB923044293}"/>
          </ac:spMkLst>
        </pc:spChg>
        <pc:picChg chg="mod">
          <ac:chgData name="Holbrook, Bryan" userId="fa146f67-dc5b-47f7-adce-14c1cd82b78d" providerId="ADAL" clId="{ABA71888-F0D9-4F3A-901E-A0F82AA536AD}" dt="2025-02-03T22:03:24.353" v="209" actId="1076"/>
          <ac:picMkLst>
            <pc:docMk/>
            <pc:sldMk cId="521821829" sldId="1448942921"/>
            <ac:picMk id="4" creationId="{1AADE812-9EEA-69DA-E0A0-5ACBFD61CD41}"/>
          </ac:picMkLst>
        </pc:picChg>
      </pc:sldChg>
      <pc:sldChg chg="modSp mod">
        <pc:chgData name="Holbrook, Bryan" userId="fa146f67-dc5b-47f7-adce-14c1cd82b78d" providerId="ADAL" clId="{ABA71888-F0D9-4F3A-901E-A0F82AA536AD}" dt="2025-02-03T23:39:41.652" v="1331" actId="1076"/>
        <pc:sldMkLst>
          <pc:docMk/>
          <pc:sldMk cId="1780504174" sldId="1448942940"/>
        </pc:sldMkLst>
        <pc:spChg chg="mod">
          <ac:chgData name="Holbrook, Bryan" userId="fa146f67-dc5b-47f7-adce-14c1cd82b78d" providerId="ADAL" clId="{ABA71888-F0D9-4F3A-901E-A0F82AA536AD}" dt="2025-02-03T23:39:41.652" v="1331" actId="1076"/>
          <ac:spMkLst>
            <pc:docMk/>
            <pc:sldMk cId="1780504174" sldId="1448942940"/>
            <ac:spMk id="3" creationId="{4B7ED8CD-C57E-6837-1D41-A6B911B12432}"/>
          </ac:spMkLst>
        </pc:spChg>
      </pc:sldChg>
      <pc:sldChg chg="modSp mod ord">
        <pc:chgData name="Holbrook, Bryan" userId="fa146f67-dc5b-47f7-adce-14c1cd82b78d" providerId="ADAL" clId="{ABA71888-F0D9-4F3A-901E-A0F82AA536AD}" dt="2025-02-03T22:30:41.125" v="666" actId="2711"/>
        <pc:sldMkLst>
          <pc:docMk/>
          <pc:sldMk cId="2947631257" sldId="1448942944"/>
        </pc:sldMkLst>
        <pc:spChg chg="mod">
          <ac:chgData name="Holbrook, Bryan" userId="fa146f67-dc5b-47f7-adce-14c1cd82b78d" providerId="ADAL" clId="{ABA71888-F0D9-4F3A-901E-A0F82AA536AD}" dt="2025-02-03T22:30:41.125" v="666" actId="2711"/>
          <ac:spMkLst>
            <pc:docMk/>
            <pc:sldMk cId="2947631257" sldId="1448942944"/>
            <ac:spMk id="2" creationId="{91F28086-9FCF-B7A2-3ED8-85D8D4529874}"/>
          </ac:spMkLst>
        </pc:spChg>
        <pc:picChg chg="mod">
          <ac:chgData name="Holbrook, Bryan" userId="fa146f67-dc5b-47f7-adce-14c1cd82b78d" providerId="ADAL" clId="{ABA71888-F0D9-4F3A-901E-A0F82AA536AD}" dt="2025-02-03T22:04:33.622" v="211" actId="1076"/>
          <ac:picMkLst>
            <pc:docMk/>
            <pc:sldMk cId="2947631257" sldId="1448942944"/>
            <ac:picMk id="4" creationId="{B3AEAC6B-3937-05CA-2FB8-CE8F40A1726F}"/>
          </ac:picMkLst>
        </pc:picChg>
      </pc:sldChg>
      <pc:sldChg chg="modSp mod">
        <pc:chgData name="Holbrook, Bryan" userId="fa146f67-dc5b-47f7-adce-14c1cd82b78d" providerId="ADAL" clId="{ABA71888-F0D9-4F3A-901E-A0F82AA536AD}" dt="2025-02-03T22:14:48.278" v="619" actId="1076"/>
        <pc:sldMkLst>
          <pc:docMk/>
          <pc:sldMk cId="697872074" sldId="1448942958"/>
        </pc:sldMkLst>
        <pc:spChg chg="mod">
          <ac:chgData name="Holbrook, Bryan" userId="fa146f67-dc5b-47f7-adce-14c1cd82b78d" providerId="ADAL" clId="{ABA71888-F0D9-4F3A-901E-A0F82AA536AD}" dt="2025-02-03T22:14:48.278" v="619" actId="1076"/>
          <ac:spMkLst>
            <pc:docMk/>
            <pc:sldMk cId="697872074" sldId="1448942958"/>
            <ac:spMk id="2" creationId="{91F28086-9FCF-B7A2-3ED8-85D8D4529874}"/>
          </ac:spMkLst>
        </pc:spChg>
        <pc:spChg chg="mod">
          <ac:chgData name="Holbrook, Bryan" userId="fa146f67-dc5b-47f7-adce-14c1cd82b78d" providerId="ADAL" clId="{ABA71888-F0D9-4F3A-901E-A0F82AA536AD}" dt="2025-02-03T22:14:45.126" v="618" actId="1076"/>
          <ac:spMkLst>
            <pc:docMk/>
            <pc:sldMk cId="697872074" sldId="1448942958"/>
            <ac:spMk id="8" creationId="{B1D1CB3F-E59B-9290-1F92-AF196863BFBA}"/>
          </ac:spMkLst>
        </pc:spChg>
      </pc:sldChg>
      <pc:sldChg chg="del">
        <pc:chgData name="Holbrook, Bryan" userId="fa146f67-dc5b-47f7-adce-14c1cd82b78d" providerId="ADAL" clId="{ABA71888-F0D9-4F3A-901E-A0F82AA536AD}" dt="2025-02-03T22:52:47.853" v="901" actId="2696"/>
        <pc:sldMkLst>
          <pc:docMk/>
          <pc:sldMk cId="2366229233" sldId="1448942959"/>
        </pc:sldMkLst>
      </pc:sldChg>
      <pc:sldChg chg="addSp modSp mod">
        <pc:chgData name="Holbrook, Bryan" userId="fa146f67-dc5b-47f7-adce-14c1cd82b78d" providerId="ADAL" clId="{ABA71888-F0D9-4F3A-901E-A0F82AA536AD}" dt="2025-02-04T00:26:05.476" v="2034" actId="1076"/>
        <pc:sldMkLst>
          <pc:docMk/>
          <pc:sldMk cId="2707761222" sldId="1448942959"/>
        </pc:sldMkLst>
        <pc:spChg chg="mod">
          <ac:chgData name="Holbrook, Bryan" userId="fa146f67-dc5b-47f7-adce-14c1cd82b78d" providerId="ADAL" clId="{ABA71888-F0D9-4F3A-901E-A0F82AA536AD}" dt="2025-02-03T22:54:00.676" v="902" actId="2711"/>
          <ac:spMkLst>
            <pc:docMk/>
            <pc:sldMk cId="2707761222" sldId="1448942959"/>
            <ac:spMk id="2" creationId="{91F28086-9FCF-B7A2-3ED8-85D8D4529874}"/>
          </ac:spMkLst>
        </pc:spChg>
        <pc:spChg chg="mod">
          <ac:chgData name="Holbrook, Bryan" userId="fa146f67-dc5b-47f7-adce-14c1cd82b78d" providerId="ADAL" clId="{ABA71888-F0D9-4F3A-901E-A0F82AA536AD}" dt="2025-02-04T00:26:05.476" v="2034" actId="1076"/>
          <ac:spMkLst>
            <pc:docMk/>
            <pc:sldMk cId="2707761222" sldId="1448942959"/>
            <ac:spMk id="5" creationId="{901CA696-82C9-2A51-D397-DA258DDF6798}"/>
          </ac:spMkLst>
        </pc:spChg>
        <pc:picChg chg="add mod modCrop">
          <ac:chgData name="Holbrook, Bryan" userId="fa146f67-dc5b-47f7-adce-14c1cd82b78d" providerId="ADAL" clId="{ABA71888-F0D9-4F3A-901E-A0F82AA536AD}" dt="2025-02-03T22:57:35.719" v="922" actId="1076"/>
          <ac:picMkLst>
            <pc:docMk/>
            <pc:sldMk cId="2707761222" sldId="1448942959"/>
            <ac:picMk id="3" creationId="{ED675014-CF56-6853-E091-7E70F3C1807C}"/>
          </ac:picMkLst>
        </pc:picChg>
      </pc:sldChg>
      <pc:sldChg chg="addSp modSp mod">
        <pc:chgData name="Holbrook, Bryan" userId="fa146f67-dc5b-47f7-adce-14c1cd82b78d" providerId="ADAL" clId="{ABA71888-F0D9-4F3A-901E-A0F82AA536AD}" dt="2025-02-04T00:42:30.067" v="2200" actId="1076"/>
        <pc:sldMkLst>
          <pc:docMk/>
          <pc:sldMk cId="173527614" sldId="1448942966"/>
        </pc:sldMkLst>
        <pc:spChg chg="mod">
          <ac:chgData name="Holbrook, Bryan" userId="fa146f67-dc5b-47f7-adce-14c1cd82b78d" providerId="ADAL" clId="{ABA71888-F0D9-4F3A-901E-A0F82AA536AD}" dt="2025-02-04T00:42:23.906" v="2198" actId="27636"/>
          <ac:spMkLst>
            <pc:docMk/>
            <pc:sldMk cId="173527614" sldId="1448942966"/>
            <ac:spMk id="5" creationId="{83BD25EE-7A5F-FDF9-292E-D375F259C64F}"/>
          </ac:spMkLst>
        </pc:spChg>
        <pc:picChg chg="add mod">
          <ac:chgData name="Holbrook, Bryan" userId="fa146f67-dc5b-47f7-adce-14c1cd82b78d" providerId="ADAL" clId="{ABA71888-F0D9-4F3A-901E-A0F82AA536AD}" dt="2025-02-04T00:42:30.067" v="2200" actId="1076"/>
          <ac:picMkLst>
            <pc:docMk/>
            <pc:sldMk cId="173527614" sldId="1448942966"/>
            <ac:picMk id="3" creationId="{1F644BD7-3ABA-9297-902F-53D16B0AB5CE}"/>
          </ac:picMkLst>
        </pc:picChg>
      </pc:sldChg>
      <pc:sldChg chg="del">
        <pc:chgData name="Holbrook, Bryan" userId="fa146f67-dc5b-47f7-adce-14c1cd82b78d" providerId="ADAL" clId="{ABA71888-F0D9-4F3A-901E-A0F82AA536AD}" dt="2025-02-04T00:05:46.526" v="1759" actId="47"/>
        <pc:sldMkLst>
          <pc:docMk/>
          <pc:sldMk cId="569578611" sldId="1448942969"/>
        </pc:sldMkLst>
      </pc:sldChg>
      <pc:sldChg chg="del">
        <pc:chgData name="Holbrook, Bryan" userId="fa146f67-dc5b-47f7-adce-14c1cd82b78d" providerId="ADAL" clId="{ABA71888-F0D9-4F3A-901E-A0F82AA536AD}" dt="2025-02-04T00:05:54.620" v="1760" actId="47"/>
        <pc:sldMkLst>
          <pc:docMk/>
          <pc:sldMk cId="1782790522" sldId="1448942970"/>
        </pc:sldMkLst>
      </pc:sldChg>
      <pc:sldChg chg="del">
        <pc:chgData name="Holbrook, Bryan" userId="fa146f67-dc5b-47f7-adce-14c1cd82b78d" providerId="ADAL" clId="{ABA71888-F0D9-4F3A-901E-A0F82AA536AD}" dt="2025-02-04T00:43:32.158" v="2204" actId="2696"/>
        <pc:sldMkLst>
          <pc:docMk/>
          <pc:sldMk cId="2074168836" sldId="1448942971"/>
        </pc:sldMkLst>
      </pc:sldChg>
      <pc:sldChg chg="addSp delSp modSp mod delAnim modAnim delDesignElem">
        <pc:chgData name="Holbrook, Bryan" userId="fa146f67-dc5b-47f7-adce-14c1cd82b78d" providerId="ADAL" clId="{ABA71888-F0D9-4F3A-901E-A0F82AA536AD}" dt="2025-02-04T00:31:17.940" v="2122"/>
        <pc:sldMkLst>
          <pc:docMk/>
          <pc:sldMk cId="353807163" sldId="1448942973"/>
        </pc:sldMkLst>
        <pc:spChg chg="mod">
          <ac:chgData name="Holbrook, Bryan" userId="fa146f67-dc5b-47f7-adce-14c1cd82b78d" providerId="ADAL" clId="{ABA71888-F0D9-4F3A-901E-A0F82AA536AD}" dt="2025-02-03T23:36:33.035" v="1300" actId="1076"/>
          <ac:spMkLst>
            <pc:docMk/>
            <pc:sldMk cId="353807163" sldId="1448942973"/>
            <ac:spMk id="2" creationId="{A4645CC5-3E90-6640-4854-3F7B6E61391F}"/>
          </ac:spMkLst>
        </pc:spChg>
        <pc:spChg chg="mod">
          <ac:chgData name="Holbrook, Bryan" userId="fa146f67-dc5b-47f7-adce-14c1cd82b78d" providerId="ADAL" clId="{ABA71888-F0D9-4F3A-901E-A0F82AA536AD}" dt="2025-02-04T00:30:26.002" v="2114" actId="20577"/>
          <ac:spMkLst>
            <pc:docMk/>
            <pc:sldMk cId="353807163" sldId="1448942973"/>
            <ac:spMk id="3" creationId="{4B7ED8CD-C57E-6837-1D41-A6B911B12432}"/>
          </ac:spMkLst>
        </pc:spChg>
        <pc:picChg chg="add mod">
          <ac:chgData name="Holbrook, Bryan" userId="fa146f67-dc5b-47f7-adce-14c1cd82b78d" providerId="ADAL" clId="{ABA71888-F0D9-4F3A-901E-A0F82AA536AD}" dt="2025-02-04T00:31:06.969" v="2119" actId="1076"/>
          <ac:picMkLst>
            <pc:docMk/>
            <pc:sldMk cId="353807163" sldId="1448942973"/>
            <ac:picMk id="4" creationId="{7D26E3AF-3241-1301-F99F-14F48CD7CC6F}"/>
          </ac:picMkLst>
        </pc:picChg>
        <pc:picChg chg="add mod">
          <ac:chgData name="Holbrook, Bryan" userId="fa146f67-dc5b-47f7-adce-14c1cd82b78d" providerId="ADAL" clId="{ABA71888-F0D9-4F3A-901E-A0F82AA536AD}" dt="2025-02-04T00:30:44.908" v="2116" actId="1076"/>
          <ac:picMkLst>
            <pc:docMk/>
            <pc:sldMk cId="353807163" sldId="1448942973"/>
            <ac:picMk id="5" creationId="{B8516A22-E096-C6F7-4CFD-5449B15B523E}"/>
          </ac:picMkLst>
        </pc:picChg>
        <pc:picChg chg="add mod">
          <ac:chgData name="Holbrook, Bryan" userId="fa146f67-dc5b-47f7-adce-14c1cd82b78d" providerId="ADAL" clId="{ABA71888-F0D9-4F3A-901E-A0F82AA536AD}" dt="2025-02-04T00:31:12.723" v="2121" actId="1076"/>
          <ac:picMkLst>
            <pc:docMk/>
            <pc:sldMk cId="353807163" sldId="1448942973"/>
            <ac:picMk id="6" creationId="{67CABEB0-F464-9990-017F-BD308AD67BBA}"/>
          </ac:picMkLst>
        </pc:picChg>
        <pc:picChg chg="del">
          <ac:chgData name="Holbrook, Bryan" userId="fa146f67-dc5b-47f7-adce-14c1cd82b78d" providerId="ADAL" clId="{ABA71888-F0D9-4F3A-901E-A0F82AA536AD}" dt="2025-02-03T23:36:41.616" v="1301" actId="478"/>
          <ac:picMkLst>
            <pc:docMk/>
            <pc:sldMk cId="353807163" sldId="1448942973"/>
            <ac:picMk id="8" creationId="{D529BED2-BD85-99FF-04A0-B96E8AA6E405}"/>
          </ac:picMkLst>
        </pc:picChg>
      </pc:sldChg>
      <pc:sldChg chg="modSp mod">
        <pc:chgData name="Holbrook, Bryan" userId="fa146f67-dc5b-47f7-adce-14c1cd82b78d" providerId="ADAL" clId="{ABA71888-F0D9-4F3A-901E-A0F82AA536AD}" dt="2025-02-03T23:39:27.223" v="1330" actId="1076"/>
        <pc:sldMkLst>
          <pc:docMk/>
          <pc:sldMk cId="3574595966" sldId="1448942974"/>
        </pc:sldMkLst>
        <pc:spChg chg="mod">
          <ac:chgData name="Holbrook, Bryan" userId="fa146f67-dc5b-47f7-adce-14c1cd82b78d" providerId="ADAL" clId="{ABA71888-F0D9-4F3A-901E-A0F82AA536AD}" dt="2025-02-03T23:39:27.223" v="1330" actId="1076"/>
          <ac:spMkLst>
            <pc:docMk/>
            <pc:sldMk cId="3574595966" sldId="1448942974"/>
            <ac:spMk id="3" creationId="{4B7ED8CD-C57E-6837-1D41-A6B911B12432}"/>
          </ac:spMkLst>
        </pc:spChg>
      </pc:sldChg>
      <pc:sldChg chg="del">
        <pc:chgData name="Holbrook, Bryan" userId="fa146f67-dc5b-47f7-adce-14c1cd82b78d" providerId="ADAL" clId="{ABA71888-F0D9-4F3A-901E-A0F82AA536AD}" dt="2025-02-04T00:06:50.455" v="1762" actId="47"/>
        <pc:sldMkLst>
          <pc:docMk/>
          <pc:sldMk cId="1254442209" sldId="1448942987"/>
        </pc:sldMkLst>
      </pc:sldChg>
      <pc:sldChg chg="del">
        <pc:chgData name="Holbrook, Bryan" userId="fa146f67-dc5b-47f7-adce-14c1cd82b78d" providerId="ADAL" clId="{ABA71888-F0D9-4F3A-901E-A0F82AA536AD}" dt="2025-02-04T00:06:26.841" v="1761" actId="47"/>
        <pc:sldMkLst>
          <pc:docMk/>
          <pc:sldMk cId="288639148" sldId="1448942991"/>
        </pc:sldMkLst>
      </pc:sldChg>
      <pc:sldChg chg="modSp mod">
        <pc:chgData name="Holbrook, Bryan" userId="fa146f67-dc5b-47f7-adce-14c1cd82b78d" providerId="ADAL" clId="{ABA71888-F0D9-4F3A-901E-A0F82AA536AD}" dt="2025-02-03T21:56:47.770" v="183" actId="27636"/>
        <pc:sldMkLst>
          <pc:docMk/>
          <pc:sldMk cId="2352841693" sldId="1448942994"/>
        </pc:sldMkLst>
        <pc:spChg chg="mod">
          <ac:chgData name="Holbrook, Bryan" userId="fa146f67-dc5b-47f7-adce-14c1cd82b78d" providerId="ADAL" clId="{ABA71888-F0D9-4F3A-901E-A0F82AA536AD}" dt="2025-02-03T21:56:24.086" v="181" actId="113"/>
          <ac:spMkLst>
            <pc:docMk/>
            <pc:sldMk cId="2352841693" sldId="1448942994"/>
            <ac:spMk id="2" creationId="{AF8E6325-4C90-47A4-4359-CEC0E8A07797}"/>
          </ac:spMkLst>
        </pc:spChg>
        <pc:spChg chg="mod">
          <ac:chgData name="Holbrook, Bryan" userId="fa146f67-dc5b-47f7-adce-14c1cd82b78d" providerId="ADAL" clId="{ABA71888-F0D9-4F3A-901E-A0F82AA536AD}" dt="2025-02-03T21:56:47.770" v="183" actId="27636"/>
          <ac:spMkLst>
            <pc:docMk/>
            <pc:sldMk cId="2352841693" sldId="1448942994"/>
            <ac:spMk id="3" creationId="{0D83560D-5C34-577B-9E1A-9E2C7FBBB4E6}"/>
          </ac:spMkLst>
        </pc:spChg>
        <pc:picChg chg="mod modCrop">
          <ac:chgData name="Holbrook, Bryan" userId="fa146f67-dc5b-47f7-adce-14c1cd82b78d" providerId="ADAL" clId="{ABA71888-F0D9-4F3A-901E-A0F82AA536AD}" dt="2025-02-03T21:56:08.725" v="177" actId="1076"/>
          <ac:picMkLst>
            <pc:docMk/>
            <pc:sldMk cId="2352841693" sldId="1448942994"/>
            <ac:picMk id="6" creationId="{8553092B-AF0F-7BED-B326-833856BD1B82}"/>
          </ac:picMkLst>
        </pc:picChg>
      </pc:sldChg>
      <pc:sldChg chg="modSp mod">
        <pc:chgData name="Holbrook, Bryan" userId="fa146f67-dc5b-47f7-adce-14c1cd82b78d" providerId="ADAL" clId="{ABA71888-F0D9-4F3A-901E-A0F82AA536AD}" dt="2025-02-04T00:28:35.365" v="2092" actId="115"/>
        <pc:sldMkLst>
          <pc:docMk/>
          <pc:sldMk cId="866225432" sldId="1448942996"/>
        </pc:sldMkLst>
        <pc:spChg chg="mod">
          <ac:chgData name="Holbrook, Bryan" userId="fa146f67-dc5b-47f7-adce-14c1cd82b78d" providerId="ADAL" clId="{ABA71888-F0D9-4F3A-901E-A0F82AA536AD}" dt="2025-02-04T00:28:23.153" v="2091" actId="2711"/>
          <ac:spMkLst>
            <pc:docMk/>
            <pc:sldMk cId="866225432" sldId="1448942996"/>
            <ac:spMk id="2" creationId="{14FB3BBB-D8A2-8BD0-589D-A2F817424B06}"/>
          </ac:spMkLst>
        </pc:spChg>
        <pc:spChg chg="mod">
          <ac:chgData name="Holbrook, Bryan" userId="fa146f67-dc5b-47f7-adce-14c1cd82b78d" providerId="ADAL" clId="{ABA71888-F0D9-4F3A-901E-A0F82AA536AD}" dt="2025-02-04T00:28:35.365" v="2092" actId="115"/>
          <ac:spMkLst>
            <pc:docMk/>
            <pc:sldMk cId="866225432" sldId="1448942996"/>
            <ac:spMk id="3" creationId="{6FE1BBB3-8676-D8FB-1BCB-FCF1F214AD8A}"/>
          </ac:spMkLst>
        </pc:spChg>
      </pc:sldChg>
      <pc:sldChg chg="del">
        <pc:chgData name="Holbrook, Bryan" userId="fa146f67-dc5b-47f7-adce-14c1cd82b78d" providerId="ADAL" clId="{ABA71888-F0D9-4F3A-901E-A0F82AA536AD}" dt="2025-02-03T22:52:47.853" v="901" actId="2696"/>
        <pc:sldMkLst>
          <pc:docMk/>
          <pc:sldMk cId="3122966425" sldId="1448942996"/>
        </pc:sldMkLst>
      </pc:sldChg>
      <pc:sldChg chg="del">
        <pc:chgData name="Holbrook, Bryan" userId="fa146f67-dc5b-47f7-adce-14c1cd82b78d" providerId="ADAL" clId="{ABA71888-F0D9-4F3A-901E-A0F82AA536AD}" dt="2025-02-03T22:52:47.853" v="901" actId="2696"/>
        <pc:sldMkLst>
          <pc:docMk/>
          <pc:sldMk cId="2767922297" sldId="1448942997"/>
        </pc:sldMkLst>
      </pc:sldChg>
      <pc:sldChg chg="addSp modSp mod modAnim">
        <pc:chgData name="Holbrook, Bryan" userId="fa146f67-dc5b-47f7-adce-14c1cd82b78d" providerId="ADAL" clId="{ABA71888-F0D9-4F3A-901E-A0F82AA536AD}" dt="2025-02-04T00:28:59.859" v="2093" actId="2711"/>
        <pc:sldMkLst>
          <pc:docMk/>
          <pc:sldMk cId="2955668873" sldId="1448942997"/>
        </pc:sldMkLst>
        <pc:spChg chg="mod">
          <ac:chgData name="Holbrook, Bryan" userId="fa146f67-dc5b-47f7-adce-14c1cd82b78d" providerId="ADAL" clId="{ABA71888-F0D9-4F3A-901E-A0F82AA536AD}" dt="2025-02-04T00:28:59.859" v="2093" actId="2711"/>
          <ac:spMkLst>
            <pc:docMk/>
            <pc:sldMk cId="2955668873" sldId="1448942997"/>
            <ac:spMk id="2" creationId="{7B527C83-CA68-7160-4BE6-E7E68332DC94}"/>
          </ac:spMkLst>
        </pc:spChg>
        <pc:spChg chg="mod">
          <ac:chgData name="Holbrook, Bryan" userId="fa146f67-dc5b-47f7-adce-14c1cd82b78d" providerId="ADAL" clId="{ABA71888-F0D9-4F3A-901E-A0F82AA536AD}" dt="2025-02-03T23:12:58.158" v="1060" actId="14100"/>
          <ac:spMkLst>
            <pc:docMk/>
            <pc:sldMk cId="2955668873" sldId="1448942997"/>
            <ac:spMk id="3" creationId="{86184A2F-0787-250A-52BD-FAA6FE463F7A}"/>
          </ac:spMkLst>
        </pc:spChg>
        <pc:picChg chg="add mod">
          <ac:chgData name="Holbrook, Bryan" userId="fa146f67-dc5b-47f7-adce-14c1cd82b78d" providerId="ADAL" clId="{ABA71888-F0D9-4F3A-901E-A0F82AA536AD}" dt="2025-02-03T23:13:52.321" v="1076" actId="1076"/>
          <ac:picMkLst>
            <pc:docMk/>
            <pc:sldMk cId="2955668873" sldId="1448942997"/>
            <ac:picMk id="4" creationId="{F7135D9C-E95A-B91A-C601-64B137CA4299}"/>
          </ac:picMkLst>
        </pc:picChg>
      </pc:sldChg>
      <pc:sldChg chg="modSp mod">
        <pc:chgData name="Holbrook, Bryan" userId="fa146f67-dc5b-47f7-adce-14c1cd82b78d" providerId="ADAL" clId="{ABA71888-F0D9-4F3A-901E-A0F82AA536AD}" dt="2025-02-04T00:22:50.898" v="1993" actId="20577"/>
        <pc:sldMkLst>
          <pc:docMk/>
          <pc:sldMk cId="2311242709" sldId="1448943006"/>
        </pc:sldMkLst>
        <pc:spChg chg="mod">
          <ac:chgData name="Holbrook, Bryan" userId="fa146f67-dc5b-47f7-adce-14c1cd82b78d" providerId="ADAL" clId="{ABA71888-F0D9-4F3A-901E-A0F82AA536AD}" dt="2025-02-04T00:22:50.898" v="1993" actId="20577"/>
          <ac:spMkLst>
            <pc:docMk/>
            <pc:sldMk cId="2311242709" sldId="1448943006"/>
            <ac:spMk id="10" creationId="{ADCC769B-B03C-479C-B0C7-510FB89EF603}"/>
          </ac:spMkLst>
        </pc:spChg>
      </pc:sldChg>
      <pc:sldChg chg="addSp modSp new mod modAnim">
        <pc:chgData name="Holbrook, Bryan" userId="fa146f67-dc5b-47f7-adce-14c1cd82b78d" providerId="ADAL" clId="{ABA71888-F0D9-4F3A-901E-A0F82AA536AD}" dt="2025-02-04T00:23:03.552" v="1994"/>
        <pc:sldMkLst>
          <pc:docMk/>
          <pc:sldMk cId="2751332722" sldId="1448943007"/>
        </pc:sldMkLst>
        <pc:picChg chg="add mod">
          <ac:chgData name="Holbrook, Bryan" userId="fa146f67-dc5b-47f7-adce-14c1cd82b78d" providerId="ADAL" clId="{ABA71888-F0D9-4F3A-901E-A0F82AA536AD}" dt="2025-02-03T21:34:57.365" v="5" actId="1076"/>
          <ac:picMkLst>
            <pc:docMk/>
            <pc:sldMk cId="2751332722" sldId="1448943007"/>
            <ac:picMk id="2" creationId="{04A34CE0-3664-DEE9-2639-B50A6AB1FA4F}"/>
          </ac:picMkLst>
        </pc:picChg>
        <pc:picChg chg="add mod modCrop">
          <ac:chgData name="Holbrook, Bryan" userId="fa146f67-dc5b-47f7-adce-14c1cd82b78d" providerId="ADAL" clId="{ABA71888-F0D9-4F3A-901E-A0F82AA536AD}" dt="2025-02-03T21:35:58.788" v="7" actId="732"/>
          <ac:picMkLst>
            <pc:docMk/>
            <pc:sldMk cId="2751332722" sldId="1448943007"/>
            <ac:picMk id="3" creationId="{4C5106CF-056A-4145-7371-ADB3F570BA1B}"/>
          </ac:picMkLst>
        </pc:picChg>
      </pc:sldChg>
      <pc:sldChg chg="new del">
        <pc:chgData name="Holbrook, Bryan" userId="fa146f67-dc5b-47f7-adce-14c1cd82b78d" providerId="ADAL" clId="{ABA71888-F0D9-4F3A-901E-A0F82AA536AD}" dt="2025-02-03T21:38:41.052" v="40" actId="2696"/>
        <pc:sldMkLst>
          <pc:docMk/>
          <pc:sldMk cId="2904919423" sldId="1448943008"/>
        </pc:sldMkLst>
      </pc:sldChg>
      <pc:sldChg chg="modSp mod">
        <pc:chgData name="Holbrook, Bryan" userId="fa146f67-dc5b-47f7-adce-14c1cd82b78d" providerId="ADAL" clId="{ABA71888-F0D9-4F3A-901E-A0F82AA536AD}" dt="2025-02-04T00:33:37.904" v="2137" actId="113"/>
        <pc:sldMkLst>
          <pc:docMk/>
          <pc:sldMk cId="1018444635" sldId="1448943011"/>
        </pc:sldMkLst>
        <pc:spChg chg="mod">
          <ac:chgData name="Holbrook, Bryan" userId="fa146f67-dc5b-47f7-adce-14c1cd82b78d" providerId="ADAL" clId="{ABA71888-F0D9-4F3A-901E-A0F82AA536AD}" dt="2025-02-04T00:33:37.904" v="2137" actId="113"/>
          <ac:spMkLst>
            <pc:docMk/>
            <pc:sldMk cId="1018444635" sldId="1448943011"/>
            <ac:spMk id="2" creationId="{07995B09-73F8-E44D-7199-792A63B2D301}"/>
          </ac:spMkLst>
        </pc:spChg>
        <pc:spChg chg="mod">
          <ac:chgData name="Holbrook, Bryan" userId="fa146f67-dc5b-47f7-adce-14c1cd82b78d" providerId="ADAL" clId="{ABA71888-F0D9-4F3A-901E-A0F82AA536AD}" dt="2025-02-03T23:52:24.653" v="1390" actId="20577"/>
          <ac:spMkLst>
            <pc:docMk/>
            <pc:sldMk cId="1018444635" sldId="1448943011"/>
            <ac:spMk id="3" creationId="{61517FEA-FE51-A88C-9674-52815C46FFC7}"/>
          </ac:spMkLst>
        </pc:spChg>
      </pc:sldChg>
      <pc:sldChg chg="addSp modSp add mod">
        <pc:chgData name="Holbrook, Bryan" userId="fa146f67-dc5b-47f7-adce-14c1cd82b78d" providerId="ADAL" clId="{ABA71888-F0D9-4F3A-901E-A0F82AA536AD}" dt="2025-02-03T21:42:55.552" v="90" actId="1076"/>
        <pc:sldMkLst>
          <pc:docMk/>
          <pc:sldMk cId="1266155318" sldId="1448943012"/>
        </pc:sldMkLst>
        <pc:picChg chg="add mod">
          <ac:chgData name="Holbrook, Bryan" userId="fa146f67-dc5b-47f7-adce-14c1cd82b78d" providerId="ADAL" clId="{ABA71888-F0D9-4F3A-901E-A0F82AA536AD}" dt="2025-02-03T21:42:55.552" v="90" actId="1076"/>
          <ac:picMkLst>
            <pc:docMk/>
            <pc:sldMk cId="1266155318" sldId="1448943012"/>
            <ac:picMk id="2" creationId="{561B53D4-68FB-75AD-ACE1-C5396F0B985C}"/>
          </ac:picMkLst>
        </pc:picChg>
        <pc:picChg chg="mod modCrop">
          <ac:chgData name="Holbrook, Bryan" userId="fa146f67-dc5b-47f7-adce-14c1cd82b78d" providerId="ADAL" clId="{ABA71888-F0D9-4F3A-901E-A0F82AA536AD}" dt="2025-02-03T21:42:47.627" v="84" actId="1076"/>
          <ac:picMkLst>
            <pc:docMk/>
            <pc:sldMk cId="1266155318" sldId="1448943012"/>
            <ac:picMk id="6" creationId="{7FF989E4-F78B-97E3-120B-B199475BC72A}"/>
          </ac:picMkLst>
        </pc:picChg>
      </pc:sldChg>
      <pc:sldChg chg="modSp mod">
        <pc:chgData name="Holbrook, Bryan" userId="fa146f67-dc5b-47f7-adce-14c1cd82b78d" providerId="ADAL" clId="{ABA71888-F0D9-4F3A-901E-A0F82AA536AD}" dt="2025-02-03T23:22:10.800" v="1089" actId="20577"/>
        <pc:sldMkLst>
          <pc:docMk/>
          <pc:sldMk cId="1652538949" sldId="1448943013"/>
        </pc:sldMkLst>
        <pc:spChg chg="mod">
          <ac:chgData name="Holbrook, Bryan" userId="fa146f67-dc5b-47f7-adce-14c1cd82b78d" providerId="ADAL" clId="{ABA71888-F0D9-4F3A-901E-A0F82AA536AD}" dt="2025-02-03T21:41:03.296" v="46" actId="207"/>
          <ac:spMkLst>
            <pc:docMk/>
            <pc:sldMk cId="1652538949" sldId="1448943013"/>
            <ac:spMk id="2" creationId="{CBCB506D-5AA8-2752-BC5D-F2DD761C34BB}"/>
          </ac:spMkLst>
        </pc:spChg>
        <pc:spChg chg="mod">
          <ac:chgData name="Holbrook, Bryan" userId="fa146f67-dc5b-47f7-adce-14c1cd82b78d" providerId="ADAL" clId="{ABA71888-F0D9-4F3A-901E-A0F82AA536AD}" dt="2025-02-03T22:24:18.009" v="623" actId="1076"/>
          <ac:spMkLst>
            <pc:docMk/>
            <pc:sldMk cId="1652538949" sldId="1448943013"/>
            <ac:spMk id="3" creationId="{F5C03ACC-18A2-9A5A-B037-2AB67FB47CDE}"/>
          </ac:spMkLst>
        </pc:spChg>
        <pc:spChg chg="mod">
          <ac:chgData name="Holbrook, Bryan" userId="fa146f67-dc5b-47f7-adce-14c1cd82b78d" providerId="ADAL" clId="{ABA71888-F0D9-4F3A-901E-A0F82AA536AD}" dt="2025-02-03T23:22:10.800" v="1089" actId="20577"/>
          <ac:spMkLst>
            <pc:docMk/>
            <pc:sldMk cId="1652538949" sldId="1448943013"/>
            <ac:spMk id="4" creationId="{35A098BC-B74F-B966-1839-EBAD23710E6E}"/>
          </ac:spMkLst>
        </pc:spChg>
      </pc:sldChg>
      <pc:sldChg chg="new del">
        <pc:chgData name="Holbrook, Bryan" userId="fa146f67-dc5b-47f7-adce-14c1cd82b78d" providerId="ADAL" clId="{ABA71888-F0D9-4F3A-901E-A0F82AA536AD}" dt="2025-02-03T21:47:38.510" v="114" actId="2696"/>
        <pc:sldMkLst>
          <pc:docMk/>
          <pc:sldMk cId="1908609438" sldId="1448943014"/>
        </pc:sldMkLst>
      </pc:sldChg>
      <pc:sldChg chg="modSp mod delDesignElem">
        <pc:chgData name="Holbrook, Bryan" userId="fa146f67-dc5b-47f7-adce-14c1cd82b78d" providerId="ADAL" clId="{ABA71888-F0D9-4F3A-901E-A0F82AA536AD}" dt="2025-02-03T21:57:46.208" v="190" actId="1076"/>
        <pc:sldMkLst>
          <pc:docMk/>
          <pc:sldMk cId="3680421437" sldId="1448943014"/>
        </pc:sldMkLst>
        <pc:picChg chg="mod">
          <ac:chgData name="Holbrook, Bryan" userId="fa146f67-dc5b-47f7-adce-14c1cd82b78d" providerId="ADAL" clId="{ABA71888-F0D9-4F3A-901E-A0F82AA536AD}" dt="2025-02-03T21:57:46.208" v="190" actId="1076"/>
          <ac:picMkLst>
            <pc:docMk/>
            <pc:sldMk cId="3680421437" sldId="1448943014"/>
            <ac:picMk id="3" creationId="{D206E60C-EF60-17D4-9194-12796DF7B464}"/>
          </ac:picMkLst>
        </pc:picChg>
      </pc:sldChg>
      <pc:sldChg chg="modSp mod delDesignElem">
        <pc:chgData name="Holbrook, Bryan" userId="fa146f67-dc5b-47f7-adce-14c1cd82b78d" providerId="ADAL" clId="{ABA71888-F0D9-4F3A-901E-A0F82AA536AD}" dt="2025-02-03T21:59:01.422" v="194" actId="1440"/>
        <pc:sldMkLst>
          <pc:docMk/>
          <pc:sldMk cId="853865141" sldId="1448943016"/>
        </pc:sldMkLst>
        <pc:picChg chg="mod">
          <ac:chgData name="Holbrook, Bryan" userId="fa146f67-dc5b-47f7-adce-14c1cd82b78d" providerId="ADAL" clId="{ABA71888-F0D9-4F3A-901E-A0F82AA536AD}" dt="2025-02-03T21:59:01.422" v="194" actId="1440"/>
          <ac:picMkLst>
            <pc:docMk/>
            <pc:sldMk cId="853865141" sldId="1448943016"/>
            <ac:picMk id="4" creationId="{2F0D63AC-319D-86B7-9C62-6446E46639CC}"/>
          </ac:picMkLst>
        </pc:picChg>
      </pc:sldChg>
      <pc:sldChg chg="modSp mod delDesignElem">
        <pc:chgData name="Holbrook, Bryan" userId="fa146f67-dc5b-47f7-adce-14c1cd82b78d" providerId="ADAL" clId="{ABA71888-F0D9-4F3A-901E-A0F82AA536AD}" dt="2025-02-03T22:01:51.062" v="197" actId="1076"/>
        <pc:sldMkLst>
          <pc:docMk/>
          <pc:sldMk cId="2958540745" sldId="1448943017"/>
        </pc:sldMkLst>
        <pc:picChg chg="mod">
          <ac:chgData name="Holbrook, Bryan" userId="fa146f67-dc5b-47f7-adce-14c1cd82b78d" providerId="ADAL" clId="{ABA71888-F0D9-4F3A-901E-A0F82AA536AD}" dt="2025-02-03T22:01:51.062" v="197" actId="1076"/>
          <ac:picMkLst>
            <pc:docMk/>
            <pc:sldMk cId="2958540745" sldId="1448943017"/>
            <ac:picMk id="3" creationId="{7D1B1D52-B5AB-9B51-812F-B4FD322CCFF7}"/>
          </ac:picMkLst>
        </pc:picChg>
      </pc:sldChg>
      <pc:sldChg chg="addSp modSp new mod">
        <pc:chgData name="Holbrook, Bryan" userId="fa146f67-dc5b-47f7-adce-14c1cd82b78d" providerId="ADAL" clId="{ABA71888-F0D9-4F3A-901E-A0F82AA536AD}" dt="2025-02-03T22:28:35.567" v="655" actId="1076"/>
        <pc:sldMkLst>
          <pc:docMk/>
          <pc:sldMk cId="3872360684" sldId="1448943018"/>
        </pc:sldMkLst>
        <pc:spChg chg="mod">
          <ac:chgData name="Holbrook, Bryan" userId="fa146f67-dc5b-47f7-adce-14c1cd82b78d" providerId="ADAL" clId="{ABA71888-F0D9-4F3A-901E-A0F82AA536AD}" dt="2025-02-03T22:09:26.077" v="258" actId="113"/>
          <ac:spMkLst>
            <pc:docMk/>
            <pc:sldMk cId="3872360684" sldId="1448943018"/>
            <ac:spMk id="2" creationId="{7DE5689C-C3D7-E82C-D82D-9E71CC4A447B}"/>
          </ac:spMkLst>
        </pc:spChg>
        <pc:spChg chg="mod">
          <ac:chgData name="Holbrook, Bryan" userId="fa146f67-dc5b-47f7-adce-14c1cd82b78d" providerId="ADAL" clId="{ABA71888-F0D9-4F3A-901E-A0F82AA536AD}" dt="2025-02-03T22:28:26.043" v="647" actId="14100"/>
          <ac:spMkLst>
            <pc:docMk/>
            <pc:sldMk cId="3872360684" sldId="1448943018"/>
            <ac:spMk id="3" creationId="{328321DD-C001-6062-8649-4F23AED07841}"/>
          </ac:spMkLst>
        </pc:spChg>
        <pc:picChg chg="add mod">
          <ac:chgData name="Holbrook, Bryan" userId="fa146f67-dc5b-47f7-adce-14c1cd82b78d" providerId="ADAL" clId="{ABA71888-F0D9-4F3A-901E-A0F82AA536AD}" dt="2025-02-03T22:28:35.567" v="655" actId="1076"/>
          <ac:picMkLst>
            <pc:docMk/>
            <pc:sldMk cId="3872360684" sldId="1448943018"/>
            <ac:picMk id="4" creationId="{4BC3EF07-B327-BBBE-0059-C8789E42D8C1}"/>
          </ac:picMkLst>
        </pc:picChg>
      </pc:sldChg>
      <pc:sldChg chg="modSp mod">
        <pc:chgData name="Holbrook, Bryan" userId="fa146f67-dc5b-47f7-adce-14c1cd82b78d" providerId="ADAL" clId="{ABA71888-F0D9-4F3A-901E-A0F82AA536AD}" dt="2025-02-03T22:15:19.365" v="622" actId="1076"/>
        <pc:sldMkLst>
          <pc:docMk/>
          <pc:sldMk cId="2145925376" sldId="1448943019"/>
        </pc:sldMkLst>
        <pc:spChg chg="mod">
          <ac:chgData name="Holbrook, Bryan" userId="fa146f67-dc5b-47f7-adce-14c1cd82b78d" providerId="ADAL" clId="{ABA71888-F0D9-4F3A-901E-A0F82AA536AD}" dt="2025-02-03T22:15:15.102" v="621" actId="1076"/>
          <ac:spMkLst>
            <pc:docMk/>
            <pc:sldMk cId="2145925376" sldId="1448943019"/>
            <ac:spMk id="2" creationId="{91F28086-9FCF-B7A2-3ED8-85D8D4529874}"/>
          </ac:spMkLst>
        </pc:spChg>
        <pc:spChg chg="mod">
          <ac:chgData name="Holbrook, Bryan" userId="fa146f67-dc5b-47f7-adce-14c1cd82b78d" providerId="ADAL" clId="{ABA71888-F0D9-4F3A-901E-A0F82AA536AD}" dt="2025-02-03T22:15:19.365" v="622" actId="1076"/>
          <ac:spMkLst>
            <pc:docMk/>
            <pc:sldMk cId="2145925376" sldId="1448943019"/>
            <ac:spMk id="5" creationId="{901CA696-82C9-2A51-D397-DA258DDF6798}"/>
          </ac:spMkLst>
        </pc:spChg>
      </pc:sldChg>
      <pc:sldChg chg="addSp delSp modSp new mod modAnim">
        <pc:chgData name="Holbrook, Bryan" userId="fa146f67-dc5b-47f7-adce-14c1cd82b78d" providerId="ADAL" clId="{ABA71888-F0D9-4F3A-901E-A0F82AA536AD}" dt="2025-02-03T23:44:05.132" v="1358"/>
        <pc:sldMkLst>
          <pc:docMk/>
          <pc:sldMk cId="1746490308" sldId="1448943020"/>
        </pc:sldMkLst>
        <pc:spChg chg="mod">
          <ac:chgData name="Holbrook, Bryan" userId="fa146f67-dc5b-47f7-adce-14c1cd82b78d" providerId="ADAL" clId="{ABA71888-F0D9-4F3A-901E-A0F82AA536AD}" dt="2025-02-03T22:39:38.864" v="777" actId="113"/>
          <ac:spMkLst>
            <pc:docMk/>
            <pc:sldMk cId="1746490308" sldId="1448943020"/>
            <ac:spMk id="2" creationId="{04FA3D5D-25E2-ABB9-221C-0A848757E6E3}"/>
          </ac:spMkLst>
        </pc:spChg>
        <pc:spChg chg="del">
          <ac:chgData name="Holbrook, Bryan" userId="fa146f67-dc5b-47f7-adce-14c1cd82b78d" providerId="ADAL" clId="{ABA71888-F0D9-4F3A-901E-A0F82AA536AD}" dt="2025-02-03T22:39:53.313" v="778"/>
          <ac:spMkLst>
            <pc:docMk/>
            <pc:sldMk cId="1746490308" sldId="1448943020"/>
            <ac:spMk id="3" creationId="{D04838D3-20A8-2095-F659-2A510450DFB1}"/>
          </ac:spMkLst>
        </pc:spChg>
        <pc:spChg chg="add del mod">
          <ac:chgData name="Holbrook, Bryan" userId="fa146f67-dc5b-47f7-adce-14c1cd82b78d" providerId="ADAL" clId="{ABA71888-F0D9-4F3A-901E-A0F82AA536AD}" dt="2025-02-03T22:40:36.275" v="808"/>
          <ac:spMkLst>
            <pc:docMk/>
            <pc:sldMk cId="1746490308" sldId="1448943020"/>
            <ac:spMk id="6" creationId="{9C982E6E-F146-5BF6-64C0-4E5D6A7AD2A8}"/>
          </ac:spMkLst>
        </pc:spChg>
        <pc:spChg chg="add mod">
          <ac:chgData name="Holbrook, Bryan" userId="fa146f67-dc5b-47f7-adce-14c1cd82b78d" providerId="ADAL" clId="{ABA71888-F0D9-4F3A-901E-A0F82AA536AD}" dt="2025-02-03T23:44:00.350" v="1357" actId="1076"/>
          <ac:spMkLst>
            <pc:docMk/>
            <pc:sldMk cId="1746490308" sldId="1448943020"/>
            <ac:spMk id="10" creationId="{7F6DB1F1-6078-52AC-7E17-FCCEDAD45FEB}"/>
          </ac:spMkLst>
        </pc:spChg>
        <pc:picChg chg="add del mod">
          <ac:chgData name="Holbrook, Bryan" userId="fa146f67-dc5b-47f7-adce-14c1cd82b78d" providerId="ADAL" clId="{ABA71888-F0D9-4F3A-901E-A0F82AA536AD}" dt="2025-02-03T22:40:29.338" v="807" actId="478"/>
          <ac:picMkLst>
            <pc:docMk/>
            <pc:sldMk cId="1746490308" sldId="1448943020"/>
            <ac:picMk id="4" creationId="{9990BDD7-EBE4-0E40-D8A3-CA2545644334}"/>
          </ac:picMkLst>
        </pc:picChg>
        <pc:picChg chg="add mod">
          <ac:chgData name="Holbrook, Bryan" userId="fa146f67-dc5b-47f7-adce-14c1cd82b78d" providerId="ADAL" clId="{ABA71888-F0D9-4F3A-901E-A0F82AA536AD}" dt="2025-02-03T22:40:43.678" v="810" actId="1076"/>
          <ac:picMkLst>
            <pc:docMk/>
            <pc:sldMk cId="1746490308" sldId="1448943020"/>
            <ac:picMk id="7" creationId="{6E71E60B-51DA-BE14-944B-F9B01C2E95EB}"/>
          </ac:picMkLst>
        </pc:picChg>
        <pc:picChg chg="add mod">
          <ac:chgData name="Holbrook, Bryan" userId="fa146f67-dc5b-47f7-adce-14c1cd82b78d" providerId="ADAL" clId="{ABA71888-F0D9-4F3A-901E-A0F82AA536AD}" dt="2025-02-03T22:41:54.844" v="842" actId="1076"/>
          <ac:picMkLst>
            <pc:docMk/>
            <pc:sldMk cId="1746490308" sldId="1448943020"/>
            <ac:picMk id="9" creationId="{EFF9074A-1EBC-477F-4015-8AB1F48BE331}"/>
          </ac:picMkLst>
        </pc:picChg>
      </pc:sldChg>
      <pc:sldChg chg="addSp modSp add mod">
        <pc:chgData name="Holbrook, Bryan" userId="fa146f67-dc5b-47f7-adce-14c1cd82b78d" providerId="ADAL" clId="{ABA71888-F0D9-4F3A-901E-A0F82AA536AD}" dt="2025-02-04T00:33:15.967" v="2136" actId="2711"/>
        <pc:sldMkLst>
          <pc:docMk/>
          <pc:sldMk cId="3289990708" sldId="1448943021"/>
        </pc:sldMkLst>
        <pc:spChg chg="mod">
          <ac:chgData name="Holbrook, Bryan" userId="fa146f67-dc5b-47f7-adce-14c1cd82b78d" providerId="ADAL" clId="{ABA71888-F0D9-4F3A-901E-A0F82AA536AD}" dt="2025-02-04T00:33:15.967" v="2136" actId="2711"/>
          <ac:spMkLst>
            <pc:docMk/>
            <pc:sldMk cId="3289990708" sldId="1448943021"/>
            <ac:spMk id="2" creationId="{76797C36-61D8-868C-83AD-43669B0D0EBD}"/>
          </ac:spMkLst>
        </pc:spChg>
        <pc:spChg chg="mod">
          <ac:chgData name="Holbrook, Bryan" userId="fa146f67-dc5b-47f7-adce-14c1cd82b78d" providerId="ADAL" clId="{ABA71888-F0D9-4F3A-901E-A0F82AA536AD}" dt="2025-02-03T23:44:24.182" v="1359" actId="115"/>
          <ac:spMkLst>
            <pc:docMk/>
            <pc:sldMk cId="3289990708" sldId="1448943021"/>
            <ac:spMk id="3" creationId="{CDDF8EEE-A654-41F0-3BE4-D4DBB910CC5C}"/>
          </ac:spMkLst>
        </pc:spChg>
        <pc:picChg chg="add mod modCrop">
          <ac:chgData name="Holbrook, Bryan" userId="fa146f67-dc5b-47f7-adce-14c1cd82b78d" providerId="ADAL" clId="{ABA71888-F0D9-4F3A-901E-A0F82AA536AD}" dt="2025-02-03T22:46:16.557" v="884" actId="1076"/>
          <ac:picMkLst>
            <pc:docMk/>
            <pc:sldMk cId="3289990708" sldId="1448943021"/>
            <ac:picMk id="4" creationId="{35CDCE33-C2B6-784E-67D5-66332B6A145E}"/>
          </ac:picMkLst>
        </pc:picChg>
        <pc:picChg chg="add mod">
          <ac:chgData name="Holbrook, Bryan" userId="fa146f67-dc5b-47f7-adce-14c1cd82b78d" providerId="ADAL" clId="{ABA71888-F0D9-4F3A-901E-A0F82AA536AD}" dt="2025-02-03T22:46:07.090" v="882" actId="14100"/>
          <ac:picMkLst>
            <pc:docMk/>
            <pc:sldMk cId="3289990708" sldId="1448943021"/>
            <ac:picMk id="5" creationId="{0F85D429-7179-5A16-DBEF-41BCD0D9FF1C}"/>
          </ac:picMkLst>
        </pc:picChg>
      </pc:sldChg>
      <pc:sldChg chg="modSp new mod">
        <pc:chgData name="Holbrook, Bryan" userId="fa146f67-dc5b-47f7-adce-14c1cd82b78d" providerId="ADAL" clId="{ABA71888-F0D9-4F3A-901E-A0F82AA536AD}" dt="2025-02-03T23:00:57.542" v="936" actId="20577"/>
        <pc:sldMkLst>
          <pc:docMk/>
          <pc:sldMk cId="4078974381" sldId="1448943022"/>
        </pc:sldMkLst>
        <pc:spChg chg="mod">
          <ac:chgData name="Holbrook, Bryan" userId="fa146f67-dc5b-47f7-adce-14c1cd82b78d" providerId="ADAL" clId="{ABA71888-F0D9-4F3A-901E-A0F82AA536AD}" dt="2025-02-03T23:00:41.430" v="930"/>
          <ac:spMkLst>
            <pc:docMk/>
            <pc:sldMk cId="4078974381" sldId="1448943022"/>
            <ac:spMk id="2" creationId="{D0C351E3-9DA1-E211-D27C-7B7B474315E0}"/>
          </ac:spMkLst>
        </pc:spChg>
        <pc:spChg chg="mod">
          <ac:chgData name="Holbrook, Bryan" userId="fa146f67-dc5b-47f7-adce-14c1cd82b78d" providerId="ADAL" clId="{ABA71888-F0D9-4F3A-901E-A0F82AA536AD}" dt="2025-02-03T23:00:57.542" v="936" actId="20577"/>
          <ac:spMkLst>
            <pc:docMk/>
            <pc:sldMk cId="4078974381" sldId="1448943022"/>
            <ac:spMk id="3" creationId="{41B76399-F3B5-51FB-2846-66B83E923370}"/>
          </ac:spMkLst>
        </pc:spChg>
      </pc:sldChg>
      <pc:sldChg chg="addSp delSp modSp new mod">
        <pc:chgData name="Holbrook, Bryan" userId="fa146f67-dc5b-47f7-adce-14c1cd82b78d" providerId="ADAL" clId="{ABA71888-F0D9-4F3A-901E-A0F82AA536AD}" dt="2025-02-03T23:01:38.290" v="939"/>
        <pc:sldMkLst>
          <pc:docMk/>
          <pc:sldMk cId="2850781207" sldId="1448943023"/>
        </pc:sldMkLst>
        <pc:spChg chg="mod">
          <ac:chgData name="Holbrook, Bryan" userId="fa146f67-dc5b-47f7-adce-14c1cd82b78d" providerId="ADAL" clId="{ABA71888-F0D9-4F3A-901E-A0F82AA536AD}" dt="2025-02-03T23:01:20.701" v="938"/>
          <ac:spMkLst>
            <pc:docMk/>
            <pc:sldMk cId="2850781207" sldId="1448943023"/>
            <ac:spMk id="2" creationId="{215662E9-4F2B-529F-173F-13F1555CFF6B}"/>
          </ac:spMkLst>
        </pc:spChg>
        <pc:spChg chg="del">
          <ac:chgData name="Holbrook, Bryan" userId="fa146f67-dc5b-47f7-adce-14c1cd82b78d" providerId="ADAL" clId="{ABA71888-F0D9-4F3A-901E-A0F82AA536AD}" dt="2025-02-03T23:01:38.290" v="939"/>
          <ac:spMkLst>
            <pc:docMk/>
            <pc:sldMk cId="2850781207" sldId="1448943023"/>
            <ac:spMk id="3" creationId="{A21C65AC-B92E-6A61-3BB0-9DC7CB9EC23C}"/>
          </ac:spMkLst>
        </pc:spChg>
        <pc:spChg chg="add mod">
          <ac:chgData name="Holbrook, Bryan" userId="fa146f67-dc5b-47f7-adce-14c1cd82b78d" providerId="ADAL" clId="{ABA71888-F0D9-4F3A-901E-A0F82AA536AD}" dt="2025-02-03T23:01:38.290" v="939"/>
          <ac:spMkLst>
            <pc:docMk/>
            <pc:sldMk cId="2850781207" sldId="1448943023"/>
            <ac:spMk id="4" creationId="{BB1583BD-693B-04A9-5760-598F083E591C}"/>
          </ac:spMkLst>
        </pc:spChg>
      </pc:sldChg>
      <pc:sldChg chg="modSp new mod">
        <pc:chgData name="Holbrook, Bryan" userId="fa146f67-dc5b-47f7-adce-14c1cd82b78d" providerId="ADAL" clId="{ABA71888-F0D9-4F3A-901E-A0F82AA536AD}" dt="2025-02-04T00:27:14.922" v="2089" actId="27636"/>
        <pc:sldMkLst>
          <pc:docMk/>
          <pc:sldMk cId="759218455" sldId="1448943024"/>
        </pc:sldMkLst>
        <pc:spChg chg="mod">
          <ac:chgData name="Holbrook, Bryan" userId="fa146f67-dc5b-47f7-adce-14c1cd82b78d" providerId="ADAL" clId="{ABA71888-F0D9-4F3A-901E-A0F82AA536AD}" dt="2025-02-04T00:27:04.501" v="2083" actId="20577"/>
          <ac:spMkLst>
            <pc:docMk/>
            <pc:sldMk cId="759218455" sldId="1448943024"/>
            <ac:spMk id="2" creationId="{D2F4993D-78D3-C785-057C-72B5E41DD006}"/>
          </ac:spMkLst>
        </pc:spChg>
        <pc:spChg chg="mod">
          <ac:chgData name="Holbrook, Bryan" userId="fa146f67-dc5b-47f7-adce-14c1cd82b78d" providerId="ADAL" clId="{ABA71888-F0D9-4F3A-901E-A0F82AA536AD}" dt="2025-02-04T00:27:14.922" v="2089" actId="27636"/>
          <ac:spMkLst>
            <pc:docMk/>
            <pc:sldMk cId="759218455" sldId="1448943024"/>
            <ac:spMk id="3" creationId="{472472EC-3190-A47D-5B47-C8D44599B53C}"/>
          </ac:spMkLst>
        </pc:spChg>
      </pc:sldChg>
      <pc:sldChg chg="addSp delSp modSp new mod">
        <pc:chgData name="Holbrook, Bryan" userId="fa146f67-dc5b-47f7-adce-14c1cd82b78d" providerId="ADAL" clId="{ABA71888-F0D9-4F3A-901E-A0F82AA536AD}" dt="2025-02-03T23:29:25.415" v="1265" actId="20577"/>
        <pc:sldMkLst>
          <pc:docMk/>
          <pc:sldMk cId="2423861098" sldId="1448943025"/>
        </pc:sldMkLst>
        <pc:spChg chg="mod">
          <ac:chgData name="Holbrook, Bryan" userId="fa146f67-dc5b-47f7-adce-14c1cd82b78d" providerId="ADAL" clId="{ABA71888-F0D9-4F3A-901E-A0F82AA536AD}" dt="2025-02-03T23:04:52.480" v="955"/>
          <ac:spMkLst>
            <pc:docMk/>
            <pc:sldMk cId="2423861098" sldId="1448943025"/>
            <ac:spMk id="2" creationId="{20D5CB2D-28DE-CB10-5DC6-9254192EF470}"/>
          </ac:spMkLst>
        </pc:spChg>
        <pc:spChg chg="del">
          <ac:chgData name="Holbrook, Bryan" userId="fa146f67-dc5b-47f7-adce-14c1cd82b78d" providerId="ADAL" clId="{ABA71888-F0D9-4F3A-901E-A0F82AA536AD}" dt="2025-02-03T23:05:05.653" v="956"/>
          <ac:spMkLst>
            <pc:docMk/>
            <pc:sldMk cId="2423861098" sldId="1448943025"/>
            <ac:spMk id="3" creationId="{D166F13C-2978-4FDC-5856-070C6FB5E9A2}"/>
          </ac:spMkLst>
        </pc:spChg>
        <pc:spChg chg="add mod">
          <ac:chgData name="Holbrook, Bryan" userId="fa146f67-dc5b-47f7-adce-14c1cd82b78d" providerId="ADAL" clId="{ABA71888-F0D9-4F3A-901E-A0F82AA536AD}" dt="2025-02-03T23:29:25.415" v="1265" actId="20577"/>
          <ac:spMkLst>
            <pc:docMk/>
            <pc:sldMk cId="2423861098" sldId="1448943025"/>
            <ac:spMk id="4" creationId="{96A70A09-0D15-E5FF-E2B1-53F4C42AB65F}"/>
          </ac:spMkLst>
        </pc:spChg>
      </pc:sldChg>
      <pc:sldChg chg="addSp delSp modSp new mod">
        <pc:chgData name="Holbrook, Bryan" userId="fa146f67-dc5b-47f7-adce-14c1cd82b78d" providerId="ADAL" clId="{ABA71888-F0D9-4F3A-901E-A0F82AA536AD}" dt="2025-02-03T23:29:44.738" v="1267" actId="113"/>
        <pc:sldMkLst>
          <pc:docMk/>
          <pc:sldMk cId="4191654645" sldId="1448943026"/>
        </pc:sldMkLst>
        <pc:spChg chg="mod">
          <ac:chgData name="Holbrook, Bryan" userId="fa146f67-dc5b-47f7-adce-14c1cd82b78d" providerId="ADAL" clId="{ABA71888-F0D9-4F3A-901E-A0F82AA536AD}" dt="2025-02-03T23:05:33.561" v="959"/>
          <ac:spMkLst>
            <pc:docMk/>
            <pc:sldMk cId="4191654645" sldId="1448943026"/>
            <ac:spMk id="2" creationId="{416A4364-3175-DDDB-0DCC-53C7567A7B93}"/>
          </ac:spMkLst>
        </pc:spChg>
        <pc:spChg chg="del">
          <ac:chgData name="Holbrook, Bryan" userId="fa146f67-dc5b-47f7-adce-14c1cd82b78d" providerId="ADAL" clId="{ABA71888-F0D9-4F3A-901E-A0F82AA536AD}" dt="2025-02-03T23:05:48.503" v="962"/>
          <ac:spMkLst>
            <pc:docMk/>
            <pc:sldMk cId="4191654645" sldId="1448943026"/>
            <ac:spMk id="3" creationId="{A2B40E8A-A13C-B9C9-5586-76FBF8520AB2}"/>
          </ac:spMkLst>
        </pc:spChg>
        <pc:spChg chg="add mod">
          <ac:chgData name="Holbrook, Bryan" userId="fa146f67-dc5b-47f7-adce-14c1cd82b78d" providerId="ADAL" clId="{ABA71888-F0D9-4F3A-901E-A0F82AA536AD}" dt="2025-02-03T23:05:46.476" v="961"/>
          <ac:spMkLst>
            <pc:docMk/>
            <pc:sldMk cId="4191654645" sldId="1448943026"/>
            <ac:spMk id="4" creationId="{DA8791D5-39C3-183D-B896-137EF654E2E9}"/>
          </ac:spMkLst>
        </pc:spChg>
        <pc:spChg chg="add mod">
          <ac:chgData name="Holbrook, Bryan" userId="fa146f67-dc5b-47f7-adce-14c1cd82b78d" providerId="ADAL" clId="{ABA71888-F0D9-4F3A-901E-A0F82AA536AD}" dt="2025-02-03T23:29:44.738" v="1267" actId="113"/>
          <ac:spMkLst>
            <pc:docMk/>
            <pc:sldMk cId="4191654645" sldId="1448943026"/>
            <ac:spMk id="5" creationId="{63E330F8-04E7-C8BC-D013-25B250F12781}"/>
          </ac:spMkLst>
        </pc:spChg>
        <pc:picChg chg="add del mod">
          <ac:chgData name="Holbrook, Bryan" userId="fa146f67-dc5b-47f7-adce-14c1cd82b78d" providerId="ADAL" clId="{ABA71888-F0D9-4F3A-901E-A0F82AA536AD}" dt="2025-02-03T23:06:50.786" v="971" actId="21"/>
          <ac:picMkLst>
            <pc:docMk/>
            <pc:sldMk cId="4191654645" sldId="1448943026"/>
            <ac:picMk id="6" creationId="{6BEFABAD-7496-C2D5-A503-2F25B770196F}"/>
          </ac:picMkLst>
        </pc:picChg>
        <pc:picChg chg="add del mod">
          <ac:chgData name="Holbrook, Bryan" userId="fa146f67-dc5b-47f7-adce-14c1cd82b78d" providerId="ADAL" clId="{ABA71888-F0D9-4F3A-901E-A0F82AA536AD}" dt="2025-02-03T23:08:52.005" v="1014" actId="21"/>
          <ac:picMkLst>
            <pc:docMk/>
            <pc:sldMk cId="4191654645" sldId="1448943026"/>
            <ac:picMk id="8" creationId="{7A9FA756-9896-738A-10F3-ED9EC7F70B8F}"/>
          </ac:picMkLst>
        </pc:picChg>
        <pc:picChg chg="add mod">
          <ac:chgData name="Holbrook, Bryan" userId="fa146f67-dc5b-47f7-adce-14c1cd82b78d" providerId="ADAL" clId="{ABA71888-F0D9-4F3A-901E-A0F82AA536AD}" dt="2025-02-03T23:08:56.028" v="1015" actId="1076"/>
          <ac:picMkLst>
            <pc:docMk/>
            <pc:sldMk cId="4191654645" sldId="1448943026"/>
            <ac:picMk id="9" creationId="{6C2ECAC1-B066-0605-E04C-F8F53B3A5D39}"/>
          </ac:picMkLst>
        </pc:picChg>
      </pc:sldChg>
      <pc:sldChg chg="addSp delSp modSp new mod">
        <pc:chgData name="Holbrook, Bryan" userId="fa146f67-dc5b-47f7-adce-14c1cd82b78d" providerId="ADAL" clId="{ABA71888-F0D9-4F3A-901E-A0F82AA536AD}" dt="2025-02-03T23:29:55.768" v="1268" actId="113"/>
        <pc:sldMkLst>
          <pc:docMk/>
          <pc:sldMk cId="3051864248" sldId="1448943027"/>
        </pc:sldMkLst>
        <pc:spChg chg="mod">
          <ac:chgData name="Holbrook, Bryan" userId="fa146f67-dc5b-47f7-adce-14c1cd82b78d" providerId="ADAL" clId="{ABA71888-F0D9-4F3A-901E-A0F82AA536AD}" dt="2025-02-03T23:08:04.756" v="994"/>
          <ac:spMkLst>
            <pc:docMk/>
            <pc:sldMk cId="3051864248" sldId="1448943027"/>
            <ac:spMk id="2" creationId="{5300AEC8-4CCD-1C8A-DD2B-9F5467DD126C}"/>
          </ac:spMkLst>
        </pc:spChg>
        <pc:spChg chg="del">
          <ac:chgData name="Holbrook, Bryan" userId="fa146f67-dc5b-47f7-adce-14c1cd82b78d" providerId="ADAL" clId="{ABA71888-F0D9-4F3A-901E-A0F82AA536AD}" dt="2025-02-03T23:06:55.507" v="972"/>
          <ac:spMkLst>
            <pc:docMk/>
            <pc:sldMk cId="3051864248" sldId="1448943027"/>
            <ac:spMk id="3" creationId="{0FA163A8-E58F-CE53-8674-F2B9005C6669}"/>
          </ac:spMkLst>
        </pc:spChg>
        <pc:spChg chg="add mod">
          <ac:chgData name="Holbrook, Bryan" userId="fa146f67-dc5b-47f7-adce-14c1cd82b78d" providerId="ADAL" clId="{ABA71888-F0D9-4F3A-901E-A0F82AA536AD}" dt="2025-02-03T23:29:55.768" v="1268" actId="113"/>
          <ac:spMkLst>
            <pc:docMk/>
            <pc:sldMk cId="3051864248" sldId="1448943027"/>
            <ac:spMk id="6" creationId="{1D067CD8-786C-4B47-2035-6FB0A56D0499}"/>
          </ac:spMkLst>
        </pc:spChg>
        <pc:spChg chg="add del mod">
          <ac:chgData name="Holbrook, Bryan" userId="fa146f67-dc5b-47f7-adce-14c1cd82b78d" providerId="ADAL" clId="{ABA71888-F0D9-4F3A-901E-A0F82AA536AD}" dt="2025-02-03T23:09:00.719" v="1016" actId="478"/>
          <ac:spMkLst>
            <pc:docMk/>
            <pc:sldMk cId="3051864248" sldId="1448943027"/>
            <ac:spMk id="8" creationId="{52B75B38-4BB1-5E2F-4461-4D34E2D8AAEA}"/>
          </ac:spMkLst>
        </pc:spChg>
        <pc:picChg chg="add del mod">
          <ac:chgData name="Holbrook, Bryan" userId="fa146f67-dc5b-47f7-adce-14c1cd82b78d" providerId="ADAL" clId="{ABA71888-F0D9-4F3A-901E-A0F82AA536AD}" dt="2025-02-03T23:08:44.466" v="1012" actId="21"/>
          <ac:picMkLst>
            <pc:docMk/>
            <pc:sldMk cId="3051864248" sldId="1448943027"/>
            <ac:picMk id="4" creationId="{702E76E9-1D73-BBF0-D034-61C6D4B3371A}"/>
          </ac:picMkLst>
        </pc:picChg>
        <pc:picChg chg="add mod">
          <ac:chgData name="Holbrook, Bryan" userId="fa146f67-dc5b-47f7-adce-14c1cd82b78d" providerId="ADAL" clId="{ABA71888-F0D9-4F3A-901E-A0F82AA536AD}" dt="2025-02-03T23:09:05.522" v="1018" actId="1076"/>
          <ac:picMkLst>
            <pc:docMk/>
            <pc:sldMk cId="3051864248" sldId="1448943027"/>
            <ac:picMk id="9" creationId="{1B55C25E-D4AC-9493-A1D7-6642AB3A2D3E}"/>
          </ac:picMkLst>
        </pc:picChg>
      </pc:sldChg>
      <pc:sldChg chg="addSp delSp modSp new mod">
        <pc:chgData name="Holbrook, Bryan" userId="fa146f67-dc5b-47f7-adce-14c1cd82b78d" providerId="ADAL" clId="{ABA71888-F0D9-4F3A-901E-A0F82AA536AD}" dt="2025-02-03T23:30:23.042" v="1273" actId="115"/>
        <pc:sldMkLst>
          <pc:docMk/>
          <pc:sldMk cId="1203526069" sldId="1448943028"/>
        </pc:sldMkLst>
        <pc:spChg chg="mod">
          <ac:chgData name="Holbrook, Bryan" userId="fa146f67-dc5b-47f7-adce-14c1cd82b78d" providerId="ADAL" clId="{ABA71888-F0D9-4F3A-901E-A0F82AA536AD}" dt="2025-02-03T23:09:32.725" v="1020"/>
          <ac:spMkLst>
            <pc:docMk/>
            <pc:sldMk cId="1203526069" sldId="1448943028"/>
            <ac:spMk id="2" creationId="{72059E58-1CEF-5F63-B275-048B91E2FDC1}"/>
          </ac:spMkLst>
        </pc:spChg>
        <pc:spChg chg="del">
          <ac:chgData name="Holbrook, Bryan" userId="fa146f67-dc5b-47f7-adce-14c1cd82b78d" providerId="ADAL" clId="{ABA71888-F0D9-4F3A-901E-A0F82AA536AD}" dt="2025-02-03T23:09:41.895" v="1021"/>
          <ac:spMkLst>
            <pc:docMk/>
            <pc:sldMk cId="1203526069" sldId="1448943028"/>
            <ac:spMk id="3" creationId="{A8399B73-BC6D-BB4B-C1E7-D6A0CBE04B7F}"/>
          </ac:spMkLst>
        </pc:spChg>
        <pc:spChg chg="add mod">
          <ac:chgData name="Holbrook, Bryan" userId="fa146f67-dc5b-47f7-adce-14c1cd82b78d" providerId="ADAL" clId="{ABA71888-F0D9-4F3A-901E-A0F82AA536AD}" dt="2025-02-03T23:30:23.042" v="1273" actId="115"/>
          <ac:spMkLst>
            <pc:docMk/>
            <pc:sldMk cId="1203526069" sldId="1448943028"/>
            <ac:spMk id="4" creationId="{8CC10538-3802-A70B-3A9C-C47A0CCCD12B}"/>
          </ac:spMkLst>
        </pc:spChg>
      </pc:sldChg>
      <pc:sldChg chg="addSp delSp modSp new mod">
        <pc:chgData name="Holbrook, Bryan" userId="fa146f67-dc5b-47f7-adce-14c1cd82b78d" providerId="ADAL" clId="{ABA71888-F0D9-4F3A-901E-A0F82AA536AD}" dt="2025-02-04T00:28:10.929" v="2090" actId="113"/>
        <pc:sldMkLst>
          <pc:docMk/>
          <pc:sldMk cId="1226809262" sldId="1448943029"/>
        </pc:sldMkLst>
        <pc:spChg chg="mod">
          <ac:chgData name="Holbrook, Bryan" userId="fa146f67-dc5b-47f7-adce-14c1cd82b78d" providerId="ADAL" clId="{ABA71888-F0D9-4F3A-901E-A0F82AA536AD}" dt="2025-02-04T00:28:10.929" v="2090" actId="113"/>
          <ac:spMkLst>
            <pc:docMk/>
            <pc:sldMk cId="1226809262" sldId="1448943029"/>
            <ac:spMk id="2" creationId="{0C81CEAA-8536-C925-CAE6-45B990D21606}"/>
          </ac:spMkLst>
        </pc:spChg>
        <pc:spChg chg="del">
          <ac:chgData name="Holbrook, Bryan" userId="fa146f67-dc5b-47f7-adce-14c1cd82b78d" providerId="ADAL" clId="{ABA71888-F0D9-4F3A-901E-A0F82AA536AD}" dt="2025-02-03T23:11:10.660" v="1026"/>
          <ac:spMkLst>
            <pc:docMk/>
            <pc:sldMk cId="1226809262" sldId="1448943029"/>
            <ac:spMk id="3" creationId="{B0A36B5F-B026-4C67-95E6-39BAFFCB9139}"/>
          </ac:spMkLst>
        </pc:spChg>
        <pc:spChg chg="add mod">
          <ac:chgData name="Holbrook, Bryan" userId="fa146f67-dc5b-47f7-adce-14c1cd82b78d" providerId="ADAL" clId="{ABA71888-F0D9-4F3A-901E-A0F82AA536AD}" dt="2025-02-03T23:12:23.732" v="1058" actId="1076"/>
          <ac:spMkLst>
            <pc:docMk/>
            <pc:sldMk cId="1226809262" sldId="1448943029"/>
            <ac:spMk id="4" creationId="{7FCF2C23-3B4A-F791-1E96-2AF8C5AD98C3}"/>
          </ac:spMkLst>
        </pc:spChg>
        <pc:spChg chg="add mod">
          <ac:chgData name="Holbrook, Bryan" userId="fa146f67-dc5b-47f7-adce-14c1cd82b78d" providerId="ADAL" clId="{ABA71888-F0D9-4F3A-901E-A0F82AA536AD}" dt="2025-02-03T23:11:13.982" v="1027" actId="14100"/>
          <ac:spMkLst>
            <pc:docMk/>
            <pc:sldMk cId="1226809262" sldId="1448943029"/>
            <ac:spMk id="6" creationId="{EEAF25D7-55F9-EE53-0069-6DD59BD94B12}"/>
          </ac:spMkLst>
        </pc:spChg>
        <pc:picChg chg="add mod">
          <ac:chgData name="Holbrook, Bryan" userId="fa146f67-dc5b-47f7-adce-14c1cd82b78d" providerId="ADAL" clId="{ABA71888-F0D9-4F3A-901E-A0F82AA536AD}" dt="2025-02-03T23:12:00.781" v="1047" actId="1076"/>
          <ac:picMkLst>
            <pc:docMk/>
            <pc:sldMk cId="1226809262" sldId="1448943029"/>
            <ac:picMk id="5" creationId="{513EC4C3-6252-D157-3A35-48B60CB81220}"/>
          </ac:picMkLst>
        </pc:picChg>
        <pc:picChg chg="add mod">
          <ac:chgData name="Holbrook, Bryan" userId="fa146f67-dc5b-47f7-adce-14c1cd82b78d" providerId="ADAL" clId="{ABA71888-F0D9-4F3A-901E-A0F82AA536AD}" dt="2025-02-03T23:12:11.030" v="1057" actId="1076"/>
          <ac:picMkLst>
            <pc:docMk/>
            <pc:sldMk cId="1226809262" sldId="1448943029"/>
            <ac:picMk id="7" creationId="{620F427C-1B5C-BF7B-4BA6-7B77AA958193}"/>
          </ac:picMkLst>
        </pc:picChg>
      </pc:sldChg>
      <pc:sldChg chg="addSp delSp modSp new mod">
        <pc:chgData name="Holbrook, Bryan" userId="fa146f67-dc5b-47f7-adce-14c1cd82b78d" providerId="ADAL" clId="{ABA71888-F0D9-4F3A-901E-A0F82AA536AD}" dt="2025-02-03T23:31:42.370" v="1279" actId="1076"/>
        <pc:sldMkLst>
          <pc:docMk/>
          <pc:sldMk cId="1424794656" sldId="1448943030"/>
        </pc:sldMkLst>
        <pc:spChg chg="mod">
          <ac:chgData name="Holbrook, Bryan" userId="fa146f67-dc5b-47f7-adce-14c1cd82b78d" providerId="ADAL" clId="{ABA71888-F0D9-4F3A-901E-A0F82AA536AD}" dt="2025-02-03T23:31:30.724" v="1277" actId="2711"/>
          <ac:spMkLst>
            <pc:docMk/>
            <pc:sldMk cId="1424794656" sldId="1448943030"/>
            <ac:spMk id="2" creationId="{8ECDBBEC-678C-6145-DE37-3AC9E584A486}"/>
          </ac:spMkLst>
        </pc:spChg>
        <pc:spChg chg="del">
          <ac:chgData name="Holbrook, Bryan" userId="fa146f67-dc5b-47f7-adce-14c1cd82b78d" providerId="ADAL" clId="{ABA71888-F0D9-4F3A-901E-A0F82AA536AD}" dt="2025-02-03T23:31:39.969" v="1278"/>
          <ac:spMkLst>
            <pc:docMk/>
            <pc:sldMk cId="1424794656" sldId="1448943030"/>
            <ac:spMk id="3" creationId="{138DE19A-55EF-610D-A1B0-C04F2E2BCBE6}"/>
          </ac:spMkLst>
        </pc:spChg>
        <pc:picChg chg="add mod">
          <ac:chgData name="Holbrook, Bryan" userId="fa146f67-dc5b-47f7-adce-14c1cd82b78d" providerId="ADAL" clId="{ABA71888-F0D9-4F3A-901E-A0F82AA536AD}" dt="2025-02-03T23:31:42.370" v="1279" actId="1076"/>
          <ac:picMkLst>
            <pc:docMk/>
            <pc:sldMk cId="1424794656" sldId="1448943030"/>
            <ac:picMk id="4" creationId="{46EFD9A8-1FC1-3985-C020-F8A59B27EA8C}"/>
          </ac:picMkLst>
        </pc:picChg>
      </pc:sldChg>
      <pc:sldChg chg="new del">
        <pc:chgData name="Holbrook, Bryan" userId="fa146f67-dc5b-47f7-adce-14c1cd82b78d" providerId="ADAL" clId="{ABA71888-F0D9-4F3A-901E-A0F82AA536AD}" dt="2025-02-03T23:18:38.265" v="1080" actId="2696"/>
        <pc:sldMkLst>
          <pc:docMk/>
          <pc:sldMk cId="4055022483" sldId="1448943030"/>
        </pc:sldMkLst>
      </pc:sldChg>
      <pc:sldChg chg="modSp">
        <pc:chgData name="Holbrook, Bryan" userId="fa146f67-dc5b-47f7-adce-14c1cd82b78d" providerId="ADAL" clId="{ABA71888-F0D9-4F3A-901E-A0F82AA536AD}" dt="2025-02-03T23:34:50.914" v="1293" actId="113"/>
        <pc:sldMkLst>
          <pc:docMk/>
          <pc:sldMk cId="419423808" sldId="1448943031"/>
        </pc:sldMkLst>
        <pc:spChg chg="mod">
          <ac:chgData name="Holbrook, Bryan" userId="fa146f67-dc5b-47f7-adce-14c1cd82b78d" providerId="ADAL" clId="{ABA71888-F0D9-4F3A-901E-A0F82AA536AD}" dt="2025-02-03T23:34:50.914" v="1293" actId="113"/>
          <ac:spMkLst>
            <pc:docMk/>
            <pc:sldMk cId="419423808" sldId="1448943031"/>
            <ac:spMk id="2" creationId="{D717E76E-A367-438D-C1C1-BEDEC0564C3E}"/>
          </ac:spMkLst>
        </pc:spChg>
        <pc:spChg chg="mod">
          <ac:chgData name="Holbrook, Bryan" userId="fa146f67-dc5b-47f7-adce-14c1cd82b78d" providerId="ADAL" clId="{ABA71888-F0D9-4F3A-901E-A0F82AA536AD}" dt="2025-02-03T23:34:25.172" v="1291" actId="20577"/>
          <ac:spMkLst>
            <pc:docMk/>
            <pc:sldMk cId="419423808" sldId="1448943031"/>
            <ac:spMk id="3" creationId="{6A0D436F-FFEA-B910-8FAB-3855204866E4}"/>
          </ac:spMkLst>
        </pc:spChg>
      </pc:sldChg>
      <pc:sldChg chg="addSp modSp new mod">
        <pc:chgData name="Holbrook, Bryan" userId="fa146f67-dc5b-47f7-adce-14c1cd82b78d" providerId="ADAL" clId="{ABA71888-F0D9-4F3A-901E-A0F82AA536AD}" dt="2025-02-03T23:45:56.145" v="1378" actId="1076"/>
        <pc:sldMkLst>
          <pc:docMk/>
          <pc:sldMk cId="4233088781" sldId="1448943032"/>
        </pc:sldMkLst>
        <pc:picChg chg="add mod">
          <ac:chgData name="Holbrook, Bryan" userId="fa146f67-dc5b-47f7-adce-14c1cd82b78d" providerId="ADAL" clId="{ABA71888-F0D9-4F3A-901E-A0F82AA536AD}" dt="2025-02-03T23:45:56.145" v="1378" actId="1076"/>
          <ac:picMkLst>
            <pc:docMk/>
            <pc:sldMk cId="4233088781" sldId="1448943032"/>
            <ac:picMk id="2" creationId="{D8DB17D3-5142-D61A-37E7-F7928D0C9834}"/>
          </ac:picMkLst>
        </pc:picChg>
      </pc:sldChg>
      <pc:sldChg chg="addSp modSp new mod modAnim">
        <pc:chgData name="Holbrook, Bryan" userId="fa146f67-dc5b-47f7-adce-14c1cd82b78d" providerId="ADAL" clId="{ABA71888-F0D9-4F3A-901E-A0F82AA536AD}" dt="2025-02-03T23:53:32.406" v="1403"/>
        <pc:sldMkLst>
          <pc:docMk/>
          <pc:sldMk cId="55927040" sldId="1448943033"/>
        </pc:sldMkLst>
        <pc:picChg chg="add mod">
          <ac:chgData name="Holbrook, Bryan" userId="fa146f67-dc5b-47f7-adce-14c1cd82b78d" providerId="ADAL" clId="{ABA71888-F0D9-4F3A-901E-A0F82AA536AD}" dt="2025-02-03T23:53:17.474" v="1400" actId="1440"/>
          <ac:picMkLst>
            <pc:docMk/>
            <pc:sldMk cId="55927040" sldId="1448943033"/>
            <ac:picMk id="2" creationId="{7B851D1E-8629-1A84-5E87-997ACD302680}"/>
          </ac:picMkLst>
        </pc:picChg>
        <pc:picChg chg="add mod">
          <ac:chgData name="Holbrook, Bryan" userId="fa146f67-dc5b-47f7-adce-14c1cd82b78d" providerId="ADAL" clId="{ABA71888-F0D9-4F3A-901E-A0F82AA536AD}" dt="2025-02-03T23:53:29.362" v="1402" actId="1076"/>
          <ac:picMkLst>
            <pc:docMk/>
            <pc:sldMk cId="55927040" sldId="1448943033"/>
            <ac:picMk id="3" creationId="{D42D79DF-A013-AEA8-345A-D5DB9FB61233}"/>
          </ac:picMkLst>
        </pc:picChg>
      </pc:sldChg>
      <pc:sldChg chg="add del">
        <pc:chgData name="Holbrook, Bryan" userId="fa146f67-dc5b-47f7-adce-14c1cd82b78d" providerId="ADAL" clId="{ABA71888-F0D9-4F3A-901E-A0F82AA536AD}" dt="2025-02-04T00:08:17.495" v="1777" actId="2890"/>
        <pc:sldMkLst>
          <pc:docMk/>
          <pc:sldMk cId="2671776112" sldId="1448943034"/>
        </pc:sldMkLst>
      </pc:sldChg>
      <pc:sldChg chg="addSp modSp new mod">
        <pc:chgData name="Holbrook, Bryan" userId="fa146f67-dc5b-47f7-adce-14c1cd82b78d" providerId="ADAL" clId="{ABA71888-F0D9-4F3A-901E-A0F82AA536AD}" dt="2025-02-04T00:13:35.929" v="1915" actId="1076"/>
        <pc:sldMkLst>
          <pc:docMk/>
          <pc:sldMk cId="4115185509" sldId="1448943034"/>
        </pc:sldMkLst>
        <pc:spChg chg="add mod">
          <ac:chgData name="Holbrook, Bryan" userId="fa146f67-dc5b-47f7-adce-14c1cd82b78d" providerId="ADAL" clId="{ABA71888-F0D9-4F3A-901E-A0F82AA536AD}" dt="2025-02-04T00:13:35.929" v="1915" actId="1076"/>
          <ac:spMkLst>
            <pc:docMk/>
            <pc:sldMk cId="4115185509" sldId="1448943034"/>
            <ac:spMk id="3" creationId="{D0488E86-36BA-F45E-FC06-049F19289F09}"/>
          </ac:spMkLst>
        </pc:spChg>
      </pc:sldChg>
      <pc:sldChg chg="addSp modSp new mod setBg">
        <pc:chgData name="Holbrook, Bryan" userId="fa146f67-dc5b-47f7-adce-14c1cd82b78d" providerId="ADAL" clId="{ABA71888-F0D9-4F3A-901E-A0F82AA536AD}" dt="2025-02-04T00:18:46.864" v="1955" actId="26606"/>
        <pc:sldMkLst>
          <pc:docMk/>
          <pc:sldMk cId="3599755175" sldId="1448943035"/>
        </pc:sldMkLst>
        <pc:spChg chg="add">
          <ac:chgData name="Holbrook, Bryan" userId="fa146f67-dc5b-47f7-adce-14c1cd82b78d" providerId="ADAL" clId="{ABA71888-F0D9-4F3A-901E-A0F82AA536AD}" dt="2025-02-04T00:18:46.864" v="1955" actId="26606"/>
          <ac:spMkLst>
            <pc:docMk/>
            <pc:sldMk cId="3599755175" sldId="1448943035"/>
            <ac:spMk id="7" creationId="{42A4FC2C-047E-45A5-965D-8E1E3BF09BC6}"/>
          </ac:spMkLst>
        </pc:spChg>
        <pc:picChg chg="add mod modCrop">
          <ac:chgData name="Holbrook, Bryan" userId="fa146f67-dc5b-47f7-adce-14c1cd82b78d" providerId="ADAL" clId="{ABA71888-F0D9-4F3A-901E-A0F82AA536AD}" dt="2025-02-04T00:18:46.864" v="1955" actId="26606"/>
          <ac:picMkLst>
            <pc:docMk/>
            <pc:sldMk cId="3599755175" sldId="1448943035"/>
            <ac:picMk id="2" creationId="{77CA050C-2198-DEB3-6BDD-CB774E66C6E8}"/>
          </ac:picMkLst>
        </pc:picChg>
      </pc:sldChg>
      <pc:sldChg chg="addSp modSp add mod setBg">
        <pc:chgData name="Holbrook, Bryan" userId="fa146f67-dc5b-47f7-adce-14c1cd82b78d" providerId="ADAL" clId="{ABA71888-F0D9-4F3A-901E-A0F82AA536AD}" dt="2025-02-04T00:18:53.458" v="1956" actId="26606"/>
        <pc:sldMkLst>
          <pc:docMk/>
          <pc:sldMk cId="3678981972" sldId="1448943036"/>
        </pc:sldMkLst>
        <pc:spChg chg="add">
          <ac:chgData name="Holbrook, Bryan" userId="fa146f67-dc5b-47f7-adce-14c1cd82b78d" providerId="ADAL" clId="{ABA71888-F0D9-4F3A-901E-A0F82AA536AD}" dt="2025-02-04T00:18:53.458" v="1956" actId="26606"/>
          <ac:spMkLst>
            <pc:docMk/>
            <pc:sldMk cId="3678981972" sldId="1448943036"/>
            <ac:spMk id="7" creationId="{42A4FC2C-047E-45A5-965D-8E1E3BF09BC6}"/>
          </ac:spMkLst>
        </pc:spChg>
        <pc:picChg chg="add mod modCrop">
          <ac:chgData name="Holbrook, Bryan" userId="fa146f67-dc5b-47f7-adce-14c1cd82b78d" providerId="ADAL" clId="{ABA71888-F0D9-4F3A-901E-A0F82AA536AD}" dt="2025-02-04T00:18:53.458" v="1956" actId="26606"/>
          <ac:picMkLst>
            <pc:docMk/>
            <pc:sldMk cId="3678981972" sldId="1448943036"/>
            <ac:picMk id="2" creationId="{1F44811C-2932-93B9-4E34-41C7B5F4E191}"/>
          </ac:picMkLst>
        </pc:picChg>
      </pc:sldChg>
      <pc:sldChg chg="addSp delSp modSp add mod setBg">
        <pc:chgData name="Holbrook, Bryan" userId="fa146f67-dc5b-47f7-adce-14c1cd82b78d" providerId="ADAL" clId="{ABA71888-F0D9-4F3A-901E-A0F82AA536AD}" dt="2025-02-04T00:19:20.063" v="1959" actId="26606"/>
        <pc:sldMkLst>
          <pc:docMk/>
          <pc:sldMk cId="2750530020" sldId="1448943037"/>
        </pc:sldMkLst>
        <pc:spChg chg="add">
          <ac:chgData name="Holbrook, Bryan" userId="fa146f67-dc5b-47f7-adce-14c1cd82b78d" providerId="ADAL" clId="{ABA71888-F0D9-4F3A-901E-A0F82AA536AD}" dt="2025-02-04T00:19:20.063" v="1959" actId="26606"/>
          <ac:spMkLst>
            <pc:docMk/>
            <pc:sldMk cId="2750530020" sldId="1448943037"/>
            <ac:spMk id="8" creationId="{42A4FC2C-047E-45A5-965D-8E1E3BF09BC6}"/>
          </ac:spMkLst>
        </pc:spChg>
        <pc:picChg chg="add del mod modCrop">
          <ac:chgData name="Holbrook, Bryan" userId="fa146f67-dc5b-47f7-adce-14c1cd82b78d" providerId="ADAL" clId="{ABA71888-F0D9-4F3A-901E-A0F82AA536AD}" dt="2025-02-04T00:19:06.178" v="1957" actId="478"/>
          <ac:picMkLst>
            <pc:docMk/>
            <pc:sldMk cId="2750530020" sldId="1448943037"/>
            <ac:picMk id="2" creationId="{5AB4CA7B-10FD-97E9-8D0A-1FEE7A2B6B84}"/>
          </ac:picMkLst>
        </pc:picChg>
        <pc:picChg chg="add mod">
          <ac:chgData name="Holbrook, Bryan" userId="fa146f67-dc5b-47f7-adce-14c1cd82b78d" providerId="ADAL" clId="{ABA71888-F0D9-4F3A-901E-A0F82AA536AD}" dt="2025-02-04T00:19:20.063" v="1959" actId="26606"/>
          <ac:picMkLst>
            <pc:docMk/>
            <pc:sldMk cId="2750530020" sldId="1448943037"/>
            <ac:picMk id="3" creationId="{D6E82ADD-B25E-F63C-8A16-B10F79DAD7DE}"/>
          </ac:picMkLst>
        </pc:picChg>
      </pc:sldChg>
      <pc:sldChg chg="addSp modSp add mod setBg">
        <pc:chgData name="Holbrook, Bryan" userId="fa146f67-dc5b-47f7-adce-14c1cd82b78d" providerId="ADAL" clId="{ABA71888-F0D9-4F3A-901E-A0F82AA536AD}" dt="2025-02-04T00:19:40.748" v="1961" actId="26606"/>
        <pc:sldMkLst>
          <pc:docMk/>
          <pc:sldMk cId="3112972087" sldId="1448943038"/>
        </pc:sldMkLst>
        <pc:spChg chg="add">
          <ac:chgData name="Holbrook, Bryan" userId="fa146f67-dc5b-47f7-adce-14c1cd82b78d" providerId="ADAL" clId="{ABA71888-F0D9-4F3A-901E-A0F82AA536AD}" dt="2025-02-04T00:19:40.748" v="1961" actId="26606"/>
          <ac:spMkLst>
            <pc:docMk/>
            <pc:sldMk cId="3112972087" sldId="1448943038"/>
            <ac:spMk id="7" creationId="{42A4FC2C-047E-45A5-965D-8E1E3BF09BC6}"/>
          </ac:spMkLst>
        </pc:spChg>
        <pc:picChg chg="add mod">
          <ac:chgData name="Holbrook, Bryan" userId="fa146f67-dc5b-47f7-adce-14c1cd82b78d" providerId="ADAL" clId="{ABA71888-F0D9-4F3A-901E-A0F82AA536AD}" dt="2025-02-04T00:19:40.748" v="1961" actId="26606"/>
          <ac:picMkLst>
            <pc:docMk/>
            <pc:sldMk cId="3112972087" sldId="1448943038"/>
            <ac:picMk id="2" creationId="{F6D88B1A-369D-24F6-FCDA-2912FC8F9A34}"/>
          </ac:picMkLst>
        </pc:picChg>
      </pc:sldChg>
      <pc:sldChg chg="addSp modSp add mod setBg">
        <pc:chgData name="Holbrook, Bryan" userId="fa146f67-dc5b-47f7-adce-14c1cd82b78d" providerId="ADAL" clId="{ABA71888-F0D9-4F3A-901E-A0F82AA536AD}" dt="2025-02-04T00:19:57.297" v="1963" actId="26606"/>
        <pc:sldMkLst>
          <pc:docMk/>
          <pc:sldMk cId="2426862706" sldId="1448943039"/>
        </pc:sldMkLst>
        <pc:spChg chg="add">
          <ac:chgData name="Holbrook, Bryan" userId="fa146f67-dc5b-47f7-adce-14c1cd82b78d" providerId="ADAL" clId="{ABA71888-F0D9-4F3A-901E-A0F82AA536AD}" dt="2025-02-04T00:19:57.297" v="1963" actId="26606"/>
          <ac:spMkLst>
            <pc:docMk/>
            <pc:sldMk cId="2426862706" sldId="1448943039"/>
            <ac:spMk id="7" creationId="{42A4FC2C-047E-45A5-965D-8E1E3BF09BC6}"/>
          </ac:spMkLst>
        </pc:spChg>
        <pc:picChg chg="add mod">
          <ac:chgData name="Holbrook, Bryan" userId="fa146f67-dc5b-47f7-adce-14c1cd82b78d" providerId="ADAL" clId="{ABA71888-F0D9-4F3A-901E-A0F82AA536AD}" dt="2025-02-04T00:19:57.297" v="1963" actId="26606"/>
          <ac:picMkLst>
            <pc:docMk/>
            <pc:sldMk cId="2426862706" sldId="1448943039"/>
            <ac:picMk id="2" creationId="{4D7E34F4-1585-BAB9-4597-13D54EBF3095}"/>
          </ac:picMkLst>
        </pc:picChg>
      </pc:sldChg>
      <pc:sldChg chg="addSp modSp add mod setBg">
        <pc:chgData name="Holbrook, Bryan" userId="fa146f67-dc5b-47f7-adce-14c1cd82b78d" providerId="ADAL" clId="{ABA71888-F0D9-4F3A-901E-A0F82AA536AD}" dt="2025-02-04T00:20:24.993" v="1965" actId="26606"/>
        <pc:sldMkLst>
          <pc:docMk/>
          <pc:sldMk cId="3172989519" sldId="1448943040"/>
        </pc:sldMkLst>
        <pc:spChg chg="add">
          <ac:chgData name="Holbrook, Bryan" userId="fa146f67-dc5b-47f7-adce-14c1cd82b78d" providerId="ADAL" clId="{ABA71888-F0D9-4F3A-901E-A0F82AA536AD}" dt="2025-02-04T00:20:24.993" v="1965" actId="26606"/>
          <ac:spMkLst>
            <pc:docMk/>
            <pc:sldMk cId="3172989519" sldId="1448943040"/>
            <ac:spMk id="7" creationId="{42A4FC2C-047E-45A5-965D-8E1E3BF09BC6}"/>
          </ac:spMkLst>
        </pc:spChg>
        <pc:picChg chg="add mod">
          <ac:chgData name="Holbrook, Bryan" userId="fa146f67-dc5b-47f7-adce-14c1cd82b78d" providerId="ADAL" clId="{ABA71888-F0D9-4F3A-901E-A0F82AA536AD}" dt="2025-02-04T00:20:24.993" v="1965" actId="26606"/>
          <ac:picMkLst>
            <pc:docMk/>
            <pc:sldMk cId="3172989519" sldId="1448943040"/>
            <ac:picMk id="2" creationId="{BF0E8071-3A6F-98E2-D362-9B1DF54E47E5}"/>
          </ac:picMkLst>
        </pc:picChg>
      </pc:sldChg>
      <pc:sldChg chg="addSp modSp add mod ord setBg">
        <pc:chgData name="Holbrook, Bryan" userId="fa146f67-dc5b-47f7-adce-14c1cd82b78d" providerId="ADAL" clId="{ABA71888-F0D9-4F3A-901E-A0F82AA536AD}" dt="2025-02-04T00:20:56.483" v="1970" actId="27614"/>
        <pc:sldMkLst>
          <pc:docMk/>
          <pc:sldMk cId="2396099729" sldId="1448943041"/>
        </pc:sldMkLst>
        <pc:spChg chg="add">
          <ac:chgData name="Holbrook, Bryan" userId="fa146f67-dc5b-47f7-adce-14c1cd82b78d" providerId="ADAL" clId="{ABA71888-F0D9-4F3A-901E-A0F82AA536AD}" dt="2025-02-04T00:20:52.910" v="1967" actId="26606"/>
          <ac:spMkLst>
            <pc:docMk/>
            <pc:sldMk cId="2396099729" sldId="1448943041"/>
            <ac:spMk id="7" creationId="{42A4FC2C-047E-45A5-965D-8E1E3BF09BC6}"/>
          </ac:spMkLst>
        </pc:spChg>
        <pc:picChg chg="add mod">
          <ac:chgData name="Holbrook, Bryan" userId="fa146f67-dc5b-47f7-adce-14c1cd82b78d" providerId="ADAL" clId="{ABA71888-F0D9-4F3A-901E-A0F82AA536AD}" dt="2025-02-04T00:20:56.483" v="1970" actId="27614"/>
          <ac:picMkLst>
            <pc:docMk/>
            <pc:sldMk cId="2396099729" sldId="1448943041"/>
            <ac:picMk id="2" creationId="{4B2D7AE9-4A1D-1B7A-15D5-F71B7625AC06}"/>
          </ac:picMkLst>
        </pc:picChg>
      </pc:sldChg>
      <pc:sldChg chg="addSp modSp add mod setBg">
        <pc:chgData name="Holbrook, Bryan" userId="fa146f67-dc5b-47f7-adce-14c1cd82b78d" providerId="ADAL" clId="{ABA71888-F0D9-4F3A-901E-A0F82AA536AD}" dt="2025-02-04T00:21:18.632" v="1972" actId="26606"/>
        <pc:sldMkLst>
          <pc:docMk/>
          <pc:sldMk cId="1813252078" sldId="1448943042"/>
        </pc:sldMkLst>
        <pc:spChg chg="add">
          <ac:chgData name="Holbrook, Bryan" userId="fa146f67-dc5b-47f7-adce-14c1cd82b78d" providerId="ADAL" clId="{ABA71888-F0D9-4F3A-901E-A0F82AA536AD}" dt="2025-02-04T00:21:18.632" v="1972" actId="26606"/>
          <ac:spMkLst>
            <pc:docMk/>
            <pc:sldMk cId="1813252078" sldId="1448943042"/>
            <ac:spMk id="7" creationId="{42A4FC2C-047E-45A5-965D-8E1E3BF09BC6}"/>
          </ac:spMkLst>
        </pc:spChg>
        <pc:picChg chg="add mod">
          <ac:chgData name="Holbrook, Bryan" userId="fa146f67-dc5b-47f7-adce-14c1cd82b78d" providerId="ADAL" clId="{ABA71888-F0D9-4F3A-901E-A0F82AA536AD}" dt="2025-02-04T00:21:18.632" v="1972" actId="26606"/>
          <ac:picMkLst>
            <pc:docMk/>
            <pc:sldMk cId="1813252078" sldId="1448943042"/>
            <ac:picMk id="2" creationId="{D1F2D807-88D0-96CF-9610-3D8918CC0266}"/>
          </ac:picMkLst>
        </pc:picChg>
      </pc:sldChg>
      <pc:sldChg chg="addSp modSp add mod">
        <pc:chgData name="Holbrook, Bryan" userId="fa146f67-dc5b-47f7-adce-14c1cd82b78d" providerId="ADAL" clId="{ABA71888-F0D9-4F3A-901E-A0F82AA536AD}" dt="2025-02-04T00:25:49.598" v="2033" actId="1076"/>
        <pc:sldMkLst>
          <pc:docMk/>
          <pc:sldMk cId="2790868925" sldId="1448943043"/>
        </pc:sldMkLst>
        <pc:spChg chg="mod">
          <ac:chgData name="Holbrook, Bryan" userId="fa146f67-dc5b-47f7-adce-14c1cd82b78d" providerId="ADAL" clId="{ABA71888-F0D9-4F3A-901E-A0F82AA536AD}" dt="2025-02-04T00:25:23.512" v="2014" actId="14100"/>
          <ac:spMkLst>
            <pc:docMk/>
            <pc:sldMk cId="2790868925" sldId="1448943043"/>
            <ac:spMk id="3" creationId="{CDDF8EEE-A654-41F0-3BE4-D4DBB910CC5C}"/>
          </ac:spMkLst>
        </pc:spChg>
        <pc:picChg chg="add mod">
          <ac:chgData name="Holbrook, Bryan" userId="fa146f67-dc5b-47f7-adce-14c1cd82b78d" providerId="ADAL" clId="{ABA71888-F0D9-4F3A-901E-A0F82AA536AD}" dt="2025-02-04T00:25:49.598" v="2033" actId="1076"/>
          <ac:picMkLst>
            <pc:docMk/>
            <pc:sldMk cId="2790868925" sldId="1448943043"/>
            <ac:picMk id="4" creationId="{1D05CF7A-94D4-FC2A-5B39-DDC3E58387BA}"/>
          </ac:picMkLst>
        </pc:picChg>
      </pc:sldChg>
      <pc:sldMasterChg chg="delSldLayout">
        <pc:chgData name="Holbrook, Bryan" userId="fa146f67-dc5b-47f7-adce-14c1cd82b78d" providerId="ADAL" clId="{ABA71888-F0D9-4F3A-901E-A0F82AA536AD}" dt="2025-02-03T23:12:29.495" v="1059" actId="2696"/>
        <pc:sldMasterMkLst>
          <pc:docMk/>
          <pc:sldMasterMk cId="3356748959" sldId="2147483648"/>
        </pc:sldMasterMkLst>
        <pc:sldLayoutChg chg="del">
          <pc:chgData name="Holbrook, Bryan" userId="fa146f67-dc5b-47f7-adce-14c1cd82b78d" providerId="ADAL" clId="{ABA71888-F0D9-4F3A-901E-A0F82AA536AD}" dt="2025-02-03T23:12:29.495" v="1059" actId="2696"/>
          <pc:sldLayoutMkLst>
            <pc:docMk/>
            <pc:sldMasterMk cId="3356748959" sldId="2147483648"/>
            <pc:sldLayoutMk cId="220208631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F0CA3-A589-40B8-A71D-505F83397D44}"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166DE-2E58-4831-8BB5-9A3D3FFC2F0E}" type="slidenum">
              <a:rPr lang="en-US" smtClean="0"/>
              <a:t>‹#›</a:t>
            </a:fld>
            <a:endParaRPr lang="en-US"/>
          </a:p>
        </p:txBody>
      </p:sp>
    </p:spTree>
    <p:extLst>
      <p:ext uri="{BB962C8B-B14F-4D97-AF65-F5344CB8AC3E}">
        <p14:creationId xmlns:p14="http://schemas.microsoft.com/office/powerpoint/2010/main" val="267474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cis.gov/sites/default/files/document/legal-docs/23-40653-CV0.pdf"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statics.teams.cdn.office.net/evergreen-assets/safelinks/1/atp-safelink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61100" cy="3522662"/>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47B2CBC7-B5DB-4E50-8EF9-E12EF64A7C74}" type="slidenum">
              <a:rPr lang="en-US" smtClean="0"/>
              <a:t>1</a:t>
            </a:fld>
            <a:endParaRPr lang="en-US" dirty="0"/>
          </a:p>
        </p:txBody>
      </p:sp>
    </p:spTree>
    <p:extLst>
      <p:ext uri="{BB962C8B-B14F-4D97-AF65-F5344CB8AC3E}">
        <p14:creationId xmlns:p14="http://schemas.microsoft.com/office/powerpoint/2010/main" val="319463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350954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B651-2A1F-3853-424D-B1D5D0E70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36EE0-0897-4677-9A52-E8D71E4A4441}"/>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EE90E267-8B9C-B1D6-F457-1BCAB3D5050C}"/>
              </a:ext>
            </a:extLst>
          </p:cNvPr>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59204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B651-2A1F-3853-424D-B1D5D0E70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36EE0-0897-4677-9A52-E8D71E4A4441}"/>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EE90E267-8B9C-B1D6-F457-1BCAB3D5050C}"/>
              </a:ext>
            </a:extLst>
          </p:cNvPr>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208850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229814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142735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36427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44444"/>
                </a:solidFill>
                <a:effectLst/>
                <a:latin typeface="source_sans_pro_regular"/>
              </a:rPr>
              <a:t>ALERT: Important Update on Deferred Action for Childhood Arrivals</a:t>
            </a:r>
            <a:endParaRPr lang="en-US" b="0" i="0" dirty="0">
              <a:solidFill>
                <a:srgbClr val="444444"/>
              </a:solidFill>
              <a:effectLst/>
              <a:latin typeface="source_sans_pro_regular"/>
            </a:endParaRPr>
          </a:p>
          <a:p>
            <a:pPr algn="l"/>
            <a:r>
              <a:rPr lang="en-US" b="0" i="0" dirty="0">
                <a:solidFill>
                  <a:srgbClr val="444444"/>
                </a:solidFill>
                <a:effectLst/>
                <a:latin typeface="source_sans_pro_regular"/>
              </a:rPr>
              <a:t>On Jan. 17, 2025, the U.S. Court of Appeals for the Fifth Circuit </a:t>
            </a:r>
            <a:r>
              <a:rPr lang="en-US" b="0" i="0" u="sng" dirty="0">
                <a:solidFill>
                  <a:srgbClr val="006699"/>
                </a:solidFill>
                <a:effectLst/>
                <a:latin typeface="source_sans_pro_regular"/>
                <a:hlinkClick r:id="rId3"/>
              </a:rPr>
              <a:t>issued a decision</a:t>
            </a:r>
            <a:r>
              <a:rPr lang="en-US" b="0" i="0" u="sng" dirty="0">
                <a:solidFill>
                  <a:srgbClr val="006699"/>
                </a:solidFill>
                <a:effectLst/>
                <a:latin typeface="source_sans_pro_regular"/>
                <a:hlinkClick r:id="rId4"/>
              </a:rPr>
              <a:t> </a:t>
            </a:r>
            <a:r>
              <a:rPr lang="en-US" b="0" i="0" dirty="0">
                <a:solidFill>
                  <a:srgbClr val="444444"/>
                </a:solidFill>
                <a:effectLst/>
                <a:latin typeface="source_sans_pro_regular"/>
              </a:rPr>
              <a:t>regarding the DACA Final Rule. Pursuant to the court’s order, USCIS will continue to accept and process DACA renewal requests and accompanying applications for employment authorization under the DACA regulations at 8 CFR 236.22 and 236.23. USCIS will continue to accept initial requests but will not process initial DACA requests at this time. Current grants of DACA and related Employment Authorization Documents remain valid until they expire, unless individually terminated. </a:t>
            </a:r>
          </a:p>
          <a:p>
            <a:endParaRPr lang="en-US" dirty="0"/>
          </a:p>
        </p:txBody>
      </p:sp>
      <p:sp>
        <p:nvSpPr>
          <p:cNvPr id="4" name="Slide Number Placeholder 3"/>
          <p:cNvSpPr>
            <a:spLocks noGrp="1"/>
          </p:cNvSpPr>
          <p:nvPr>
            <p:ph type="sldNum" sz="quarter" idx="5"/>
          </p:nvPr>
        </p:nvSpPr>
        <p:spPr/>
        <p:txBody>
          <a:bodyPr/>
          <a:lstStyle/>
          <a:p>
            <a:fld id="{14F166DE-2E58-4831-8BB5-9A3D3FFC2F0E}" type="slidenum">
              <a:rPr lang="en-US" smtClean="0"/>
              <a:t>50</a:t>
            </a:fld>
            <a:endParaRPr lang="en-US"/>
          </a:p>
        </p:txBody>
      </p:sp>
    </p:spTree>
    <p:extLst>
      <p:ext uri="{BB962C8B-B14F-4D97-AF65-F5344CB8AC3E}">
        <p14:creationId xmlns:p14="http://schemas.microsoft.com/office/powerpoint/2010/main" val="229212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61E3C"/>
                </a:solidFill>
                <a:effectLst/>
                <a:latin typeface="lora" pitchFamily="2" charset="0"/>
              </a:rPr>
              <a:t>For example, most states impose requirements that such agreements are narrowly tailored to protect the school's legitimate business interests and are reasonable in geographic and temporal scope.</a:t>
            </a:r>
            <a:endParaRPr lang="en-US" dirty="0"/>
          </a:p>
        </p:txBody>
      </p:sp>
      <p:sp>
        <p:nvSpPr>
          <p:cNvPr id="4" name="Slide Number Placeholder 3"/>
          <p:cNvSpPr>
            <a:spLocks noGrp="1"/>
          </p:cNvSpPr>
          <p:nvPr>
            <p:ph type="sldNum" sz="quarter" idx="5"/>
          </p:nvPr>
        </p:nvSpPr>
        <p:spPr/>
        <p:txBody>
          <a:bodyPr/>
          <a:lstStyle/>
          <a:p>
            <a:fld id="{14F166DE-2E58-4831-8BB5-9A3D3FFC2F0E}" type="slidenum">
              <a:rPr lang="en-US" smtClean="0"/>
              <a:t>57</a:t>
            </a:fld>
            <a:endParaRPr lang="en-US"/>
          </a:p>
        </p:txBody>
      </p:sp>
    </p:spTree>
    <p:extLst>
      <p:ext uri="{BB962C8B-B14F-4D97-AF65-F5344CB8AC3E}">
        <p14:creationId xmlns:p14="http://schemas.microsoft.com/office/powerpoint/2010/main" val="366623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212339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you’ll still need to ensure compliance with workplace safety laws. </a:t>
            </a:r>
            <a:r>
              <a:rPr lang="en-US"/>
              <a:t>Consider reviewing your inspection readiness and strengthening workplace violence prevention measures to make sure you are in the best possible position.</a:t>
            </a:r>
            <a:endParaRPr lang="en-US" dirty="0"/>
          </a:p>
        </p:txBody>
      </p:sp>
      <p:sp>
        <p:nvSpPr>
          <p:cNvPr id="4" name="Slide Number Placeholder 3"/>
          <p:cNvSpPr>
            <a:spLocks noGrp="1"/>
          </p:cNvSpPr>
          <p:nvPr>
            <p:ph type="sldNum" sz="quarter" idx="5"/>
          </p:nvPr>
        </p:nvSpPr>
        <p:spPr/>
        <p:txBody>
          <a:bodyPr/>
          <a:lstStyle/>
          <a:p>
            <a:fld id="{14F166DE-2E58-4831-8BB5-9A3D3FFC2F0E}" type="slidenum">
              <a:rPr lang="en-US" smtClean="0"/>
              <a:t>59</a:t>
            </a:fld>
            <a:endParaRPr lang="en-US"/>
          </a:p>
        </p:txBody>
      </p:sp>
    </p:spTree>
    <p:extLst>
      <p:ext uri="{BB962C8B-B14F-4D97-AF65-F5344CB8AC3E}">
        <p14:creationId xmlns:p14="http://schemas.microsoft.com/office/powerpoint/2010/main" val="67385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05F9A6-2480-4503-BEC6-1EDA6CA24E53}" type="slidenum">
              <a:rPr lang="en-US" smtClean="0"/>
              <a:t>4</a:t>
            </a:fld>
            <a:endParaRPr lang="en-US" dirty="0"/>
          </a:p>
        </p:txBody>
      </p:sp>
    </p:spTree>
    <p:extLst>
      <p:ext uri="{BB962C8B-B14F-4D97-AF65-F5344CB8AC3E}">
        <p14:creationId xmlns:p14="http://schemas.microsoft.com/office/powerpoint/2010/main" val="1063241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417874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
        <p:nvSpPr>
          <p:cNvPr id="3" name="Notes Placeholder 2">
            <a:extLst>
              <a:ext uri="{FF2B5EF4-FFF2-40B4-BE49-F238E27FC236}">
                <a16:creationId xmlns:a16="http://schemas.microsoft.com/office/drawing/2014/main" id="{D9D7E5E4-08D8-28FA-8288-E1ADF5D063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008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166DE-2E58-4831-8BB5-9A3D3FFC2F0E}" type="slidenum">
              <a:rPr lang="en-US" smtClean="0"/>
              <a:t>62</a:t>
            </a:fld>
            <a:endParaRPr lang="en-US"/>
          </a:p>
        </p:txBody>
      </p:sp>
    </p:spTree>
    <p:extLst>
      <p:ext uri="{BB962C8B-B14F-4D97-AF65-F5344CB8AC3E}">
        <p14:creationId xmlns:p14="http://schemas.microsoft.com/office/powerpoint/2010/main" val="2535774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166DE-2E58-4831-8BB5-9A3D3FFC2F0E}" type="slidenum">
              <a:rPr lang="en-US" smtClean="0"/>
              <a:t>63</a:t>
            </a:fld>
            <a:endParaRPr lang="en-US"/>
          </a:p>
        </p:txBody>
      </p:sp>
    </p:spTree>
    <p:extLst>
      <p:ext uri="{BB962C8B-B14F-4D97-AF65-F5344CB8AC3E}">
        <p14:creationId xmlns:p14="http://schemas.microsoft.com/office/powerpoint/2010/main" val="331709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E693D-EDD4-421B-AAE0-08F5D898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28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05F9A6-2480-4503-BEC6-1EDA6CA24E53}" type="slidenum">
              <a:rPr lang="en-US" smtClean="0"/>
              <a:t>5</a:t>
            </a:fld>
            <a:endParaRPr lang="en-US" dirty="0"/>
          </a:p>
        </p:txBody>
      </p:sp>
    </p:spTree>
    <p:extLst>
      <p:ext uri="{BB962C8B-B14F-4D97-AF65-F5344CB8AC3E}">
        <p14:creationId xmlns:p14="http://schemas.microsoft.com/office/powerpoint/2010/main" val="270084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05F9A6-2480-4503-BEC6-1EDA6CA24E53}" type="slidenum">
              <a:rPr lang="en-US" smtClean="0"/>
              <a:t>6</a:t>
            </a:fld>
            <a:endParaRPr lang="en-US" dirty="0"/>
          </a:p>
        </p:txBody>
      </p:sp>
    </p:spTree>
    <p:extLst>
      <p:ext uri="{BB962C8B-B14F-4D97-AF65-F5344CB8AC3E}">
        <p14:creationId xmlns:p14="http://schemas.microsoft.com/office/powerpoint/2010/main" val="309971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005F9A6-2480-4503-BEC6-1EDA6CA24E53}" type="slidenum">
              <a:rPr lang="en-US" smtClean="0"/>
              <a:t>8</a:t>
            </a:fld>
            <a:endParaRPr lang="en-US" dirty="0"/>
          </a:p>
        </p:txBody>
      </p:sp>
    </p:spTree>
    <p:extLst>
      <p:ext uri="{BB962C8B-B14F-4D97-AF65-F5344CB8AC3E}">
        <p14:creationId xmlns:p14="http://schemas.microsoft.com/office/powerpoint/2010/main" val="53653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005F9A6-2480-4503-BEC6-1EDA6CA24E53}" type="slidenum">
              <a:rPr lang="en-US" smtClean="0"/>
              <a:t>11</a:t>
            </a:fld>
            <a:endParaRPr lang="en-US" dirty="0"/>
          </a:p>
        </p:txBody>
      </p:sp>
    </p:spTree>
    <p:extLst>
      <p:ext uri="{BB962C8B-B14F-4D97-AF65-F5344CB8AC3E}">
        <p14:creationId xmlns:p14="http://schemas.microsoft.com/office/powerpoint/2010/main" val="23795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384063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B651-2A1F-3853-424D-B1D5D0E70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36EE0-0897-4677-9A52-E8D71E4A4441}"/>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EE90E267-8B9C-B1D6-F457-1BCAB3D5050C}"/>
              </a:ext>
            </a:extLst>
          </p:cNvPr>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54927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B651-2A1F-3853-424D-B1D5D0E70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36EE0-0897-4677-9A52-E8D71E4A4441}"/>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EE90E267-8B9C-B1D6-F457-1BCAB3D5050C}"/>
              </a:ext>
            </a:extLst>
          </p:cNvPr>
          <p:cNvSpPr>
            <a:spLocks noGrp="1"/>
          </p:cNvSpPr>
          <p:nvPr>
            <p:ph type="dt" idx="1"/>
          </p:nvPr>
        </p:nvSpPr>
        <p:spPr/>
        <p:txBody>
          <a:bodyPr/>
          <a:lstStyle/>
          <a:p>
            <a:pPr>
              <a:defRPr/>
            </a:pPr>
            <a:r>
              <a:rPr lang="en-US"/>
              <a:t>2/2/2023</a:t>
            </a:r>
            <a:endParaRPr lang="en-US" dirty="0"/>
          </a:p>
        </p:txBody>
      </p:sp>
    </p:spTree>
    <p:extLst>
      <p:ext uri="{BB962C8B-B14F-4D97-AF65-F5344CB8AC3E}">
        <p14:creationId xmlns:p14="http://schemas.microsoft.com/office/powerpoint/2010/main" val="142802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3359-8FA6-4FBF-BE18-05FE5E01E3E5}"/>
              </a:ext>
            </a:extLst>
          </p:cNvPr>
          <p:cNvSpPr>
            <a:spLocks noGrp="1"/>
          </p:cNvSpPr>
          <p:nvPr>
            <p:ph type="ctrTitle"/>
          </p:nvPr>
        </p:nvSpPr>
        <p:spPr>
          <a:xfrm>
            <a:off x="1422400" y="931783"/>
            <a:ext cx="10452100" cy="2370217"/>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3B42A-6ED3-400D-861F-67AD3AE1CCED}"/>
              </a:ext>
            </a:extLst>
          </p:cNvPr>
          <p:cNvSpPr>
            <a:spLocks noGrp="1"/>
          </p:cNvSpPr>
          <p:nvPr>
            <p:ph type="subTitle" idx="1"/>
          </p:nvPr>
        </p:nvSpPr>
        <p:spPr>
          <a:xfrm>
            <a:off x="1422400" y="3429000"/>
            <a:ext cx="10452100" cy="16437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8472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57367-0AD2-4CBD-8CDC-9FA8A4E96151}"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A550-FAB6-43D7-8238-4BC78C54607D}" type="slidenum">
              <a:rPr lang="en-US" smtClean="0"/>
              <a:t>‹#›</a:t>
            </a:fld>
            <a:endParaRPr lang="en-US"/>
          </a:p>
        </p:txBody>
      </p:sp>
    </p:spTree>
    <p:extLst>
      <p:ext uri="{BB962C8B-B14F-4D97-AF65-F5344CB8AC3E}">
        <p14:creationId xmlns:p14="http://schemas.microsoft.com/office/powerpoint/2010/main" val="85552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A9A5-775E-421D-868C-692656D2CCCD}"/>
              </a:ext>
            </a:extLst>
          </p:cNvPr>
          <p:cNvSpPr>
            <a:spLocks noGrp="1"/>
          </p:cNvSpPr>
          <p:nvPr>
            <p:ph type="title"/>
          </p:nvPr>
        </p:nvSpPr>
        <p:spPr>
          <a:xfrm>
            <a:off x="513806" y="173537"/>
            <a:ext cx="11094719" cy="119450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6A70D23-8B64-48F3-9413-1B7A2230677B}"/>
              </a:ext>
            </a:extLst>
          </p:cNvPr>
          <p:cNvSpPr>
            <a:spLocks noGrp="1"/>
          </p:cNvSpPr>
          <p:nvPr>
            <p:ph idx="1"/>
          </p:nvPr>
        </p:nvSpPr>
        <p:spPr>
          <a:xfrm>
            <a:off x="513805" y="1634036"/>
            <a:ext cx="11094721" cy="4174581"/>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38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15FF-85A7-49C7-A632-AC90A1E7E3B4}"/>
              </a:ext>
            </a:extLst>
          </p:cNvPr>
          <p:cNvSpPr>
            <a:spLocks noGrp="1"/>
          </p:cNvSpPr>
          <p:nvPr>
            <p:ph type="title"/>
          </p:nvPr>
        </p:nvSpPr>
        <p:spPr>
          <a:xfrm>
            <a:off x="1517650" y="1098433"/>
            <a:ext cx="10532836" cy="280046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4F206-2443-4195-98F7-EF6DDE118554}"/>
              </a:ext>
            </a:extLst>
          </p:cNvPr>
          <p:cNvSpPr>
            <a:spLocks noGrp="1"/>
          </p:cNvSpPr>
          <p:nvPr>
            <p:ph type="body" idx="1"/>
          </p:nvPr>
        </p:nvSpPr>
        <p:spPr>
          <a:xfrm>
            <a:off x="1517650" y="3978158"/>
            <a:ext cx="10532836" cy="14726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875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8BA8-1D61-426E-A9D5-1013AC7812BD}"/>
              </a:ext>
            </a:extLst>
          </p:cNvPr>
          <p:cNvSpPr>
            <a:spLocks noGrp="1"/>
          </p:cNvSpPr>
          <p:nvPr>
            <p:ph type="title"/>
          </p:nvPr>
        </p:nvSpPr>
        <p:spPr>
          <a:xfrm>
            <a:off x="1409700" y="365125"/>
            <a:ext cx="1068650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AAF66-F444-4475-9D18-EB51546D94C1}"/>
              </a:ext>
            </a:extLst>
          </p:cNvPr>
          <p:cNvSpPr>
            <a:spLocks noGrp="1"/>
          </p:cNvSpPr>
          <p:nvPr>
            <p:ph type="body" idx="1"/>
          </p:nvPr>
        </p:nvSpPr>
        <p:spPr>
          <a:xfrm>
            <a:off x="1409700" y="1690688"/>
            <a:ext cx="639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6ACC0-1263-48F2-8019-FEBCC2B6E365}"/>
              </a:ext>
            </a:extLst>
          </p:cNvPr>
          <p:cNvSpPr>
            <a:spLocks noGrp="1"/>
          </p:cNvSpPr>
          <p:nvPr>
            <p:ph sz="half" idx="2"/>
          </p:nvPr>
        </p:nvSpPr>
        <p:spPr>
          <a:xfrm>
            <a:off x="1409700" y="2514600"/>
            <a:ext cx="6393315" cy="3232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14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4C38-B1D9-4B80-8459-C8F0D8881DE0}"/>
              </a:ext>
            </a:extLst>
          </p:cNvPr>
          <p:cNvSpPr>
            <a:spLocks noGrp="1"/>
          </p:cNvSpPr>
          <p:nvPr>
            <p:ph type="title"/>
          </p:nvPr>
        </p:nvSpPr>
        <p:spPr>
          <a:xfrm>
            <a:off x="1530350" y="365125"/>
            <a:ext cx="982345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32806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3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D46-8B24-4571-8771-40C2A9E6CBA0}"/>
              </a:ext>
            </a:extLst>
          </p:cNvPr>
          <p:cNvSpPr>
            <a:spLocks noGrp="1"/>
          </p:cNvSpPr>
          <p:nvPr>
            <p:ph type="title"/>
          </p:nvPr>
        </p:nvSpPr>
        <p:spPr>
          <a:xfrm>
            <a:off x="1625599" y="397011"/>
            <a:ext cx="5027477" cy="745989"/>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71B8F6-EE0B-4362-A1FC-028F6DEA5DF6}"/>
              </a:ext>
            </a:extLst>
          </p:cNvPr>
          <p:cNvSpPr>
            <a:spLocks noGrp="1"/>
          </p:cNvSpPr>
          <p:nvPr>
            <p:ph type="pic" idx="1"/>
          </p:nvPr>
        </p:nvSpPr>
        <p:spPr>
          <a:xfrm>
            <a:off x="6982096" y="202474"/>
            <a:ext cx="5209903" cy="560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38B7CB5-0703-4996-9115-B09B69B354E0}"/>
              </a:ext>
            </a:extLst>
          </p:cNvPr>
          <p:cNvSpPr>
            <a:spLocks noGrp="1"/>
          </p:cNvSpPr>
          <p:nvPr>
            <p:ph type="body" sz="half" idx="2"/>
          </p:nvPr>
        </p:nvSpPr>
        <p:spPr>
          <a:xfrm>
            <a:off x="1625599" y="1390650"/>
            <a:ext cx="5027477" cy="44181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29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A629782-8D54-4CCB-867E-F352A6D76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684" t="11033" r="5507" b="6231"/>
          <a:stretch/>
        </p:blipFill>
        <p:spPr>
          <a:xfrm rot="16200000">
            <a:off x="5334000" y="-1"/>
            <a:ext cx="6857999" cy="6858000"/>
          </a:xfrm>
          <a:prstGeom prst="rect">
            <a:avLst/>
          </a:prstGeom>
        </p:spPr>
      </p:pic>
      <p:pic>
        <p:nvPicPr>
          <p:cNvPr id="7" name="Picture 6">
            <a:extLst>
              <a:ext uri="{FF2B5EF4-FFF2-40B4-BE49-F238E27FC236}">
                <a16:creationId xmlns:a16="http://schemas.microsoft.com/office/drawing/2014/main" id="{A78590FC-2597-49AE-8967-5EFFDECCE6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5651" y="4995599"/>
            <a:ext cx="948786" cy="1061758"/>
          </a:xfrm>
          <a:prstGeom prst="rect">
            <a:avLst/>
          </a:prstGeom>
        </p:spPr>
      </p:pic>
      <p:sp>
        <p:nvSpPr>
          <p:cNvPr id="10" name="TextBox 9">
            <a:extLst>
              <a:ext uri="{FF2B5EF4-FFF2-40B4-BE49-F238E27FC236}">
                <a16:creationId xmlns:a16="http://schemas.microsoft.com/office/drawing/2014/main" id="{8385EBC3-9F8D-4B22-804A-61A5D3193F68}"/>
              </a:ext>
            </a:extLst>
          </p:cNvPr>
          <p:cNvSpPr txBox="1"/>
          <p:nvPr userDrawn="1"/>
        </p:nvSpPr>
        <p:spPr>
          <a:xfrm>
            <a:off x="10392921" y="6139835"/>
            <a:ext cx="1634247" cy="261610"/>
          </a:xfrm>
          <a:prstGeom prst="rect">
            <a:avLst/>
          </a:prstGeom>
          <a:noFill/>
        </p:spPr>
        <p:txBody>
          <a:bodyPr wrap="square" rtlCol="0">
            <a:spAutoFit/>
          </a:bodyPr>
          <a:lstStyle/>
          <a:p>
            <a:pPr algn="r"/>
            <a:r>
              <a:rPr lang="en-US" sz="1100" b="1" spc="50" baseline="0" dirty="0">
                <a:latin typeface="Arial" panose="020B0604020202020204" pitchFamily="34" charset="0"/>
                <a:cs typeface="Arial" panose="020B0604020202020204" pitchFamily="34" charset="0"/>
              </a:rPr>
              <a:t>fisherphillips.com</a:t>
            </a:r>
          </a:p>
        </p:txBody>
      </p:sp>
      <p:cxnSp>
        <p:nvCxnSpPr>
          <p:cNvPr id="11" name="Straight Connector 10">
            <a:extLst>
              <a:ext uri="{FF2B5EF4-FFF2-40B4-BE49-F238E27FC236}">
                <a16:creationId xmlns:a16="http://schemas.microsoft.com/office/drawing/2014/main" id="{8BFBCA2C-526A-4110-9683-E73E7DDE0D9B}"/>
              </a:ext>
            </a:extLst>
          </p:cNvPr>
          <p:cNvCxnSpPr/>
          <p:nvPr userDrawn="1"/>
        </p:nvCxnSpPr>
        <p:spPr>
          <a:xfrm>
            <a:off x="338667" y="6303892"/>
            <a:ext cx="10193866" cy="0"/>
          </a:xfrm>
          <a:prstGeom prst="line">
            <a:avLst/>
          </a:prstGeom>
          <a:ln w="34925"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0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9" name="Date Placeholder 3">
            <a:extLst>
              <a:ext uri="{FF2B5EF4-FFF2-40B4-BE49-F238E27FC236}">
                <a16:creationId xmlns:a16="http://schemas.microsoft.com/office/drawing/2014/main" id="{87063A3D-7F70-448A-8C3E-5333D6776B56}"/>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2/3/2025</a:t>
            </a:fld>
            <a:endParaRPr lang="en-US" dirty="0"/>
          </a:p>
        </p:txBody>
      </p:sp>
      <p:sp>
        <p:nvSpPr>
          <p:cNvPr id="10" name="Title Placeholder 1">
            <a:extLst>
              <a:ext uri="{FF2B5EF4-FFF2-40B4-BE49-F238E27FC236}">
                <a16:creationId xmlns:a16="http://schemas.microsoft.com/office/drawing/2014/main" id="{4F594872-7F18-4591-87B0-361485D383EA}"/>
              </a:ext>
            </a:extLst>
          </p:cNvPr>
          <p:cNvSpPr>
            <a:spLocks noGrp="1"/>
          </p:cNvSpPr>
          <p:nvPr>
            <p:ph type="title"/>
          </p:nvPr>
        </p:nvSpPr>
        <p:spPr>
          <a:xfrm>
            <a:off x="656214" y="365125"/>
            <a:ext cx="107997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655637" y="1817687"/>
            <a:ext cx="10799709" cy="41743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365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266F5-57B6-4514-9C67-1AE9C6FC0096}"/>
              </a:ext>
            </a:extLst>
          </p:cNvPr>
          <p:cNvSpPr>
            <a:spLocks noGrp="1"/>
          </p:cNvSpPr>
          <p:nvPr>
            <p:ph type="title"/>
          </p:nvPr>
        </p:nvSpPr>
        <p:spPr>
          <a:xfrm>
            <a:off x="383177" y="95795"/>
            <a:ext cx="11329852" cy="11930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18C621-366C-4F59-8704-AB910F6D3195}"/>
              </a:ext>
            </a:extLst>
          </p:cNvPr>
          <p:cNvSpPr>
            <a:spLocks noGrp="1"/>
          </p:cNvSpPr>
          <p:nvPr>
            <p:ph type="body" idx="1"/>
          </p:nvPr>
        </p:nvSpPr>
        <p:spPr>
          <a:xfrm>
            <a:off x="383177" y="1480456"/>
            <a:ext cx="11329852" cy="428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74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fisherphillips.com/en/services/practices/immigration/employers-rapid-response-team-for-dhs-raids.html?tab=overview" TargetMode="External"/><Relationship Id="rId2" Type="http://schemas.openxmlformats.org/officeDocument/2006/relationships/hyperlink" Target="https://www.fisherphillips.com/en/news-insights/incoming-border-czar-signals-heightened-immigration-enforcement.html" TargetMode="External"/><Relationship Id="rId1" Type="http://schemas.openxmlformats.org/officeDocument/2006/relationships/slideLayout" Target="../slideLayouts/slideLayout2.xml"/><Relationship Id="rId4" Type="http://schemas.openxmlformats.org/officeDocument/2006/relationships/hyperlink" Target="mailto:DHSRaid@fisherphillip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BB601B-89E2-C9F3-ADF5-D4872C96C0A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684" t="11033" r="5507" b="6231"/>
          <a:stretch/>
        </p:blipFill>
        <p:spPr>
          <a:xfrm rot="16200000">
            <a:off x="5588704" y="-2"/>
            <a:ext cx="6603295" cy="6603296"/>
          </a:xfrm>
          <a:prstGeom prst="rect">
            <a:avLst/>
          </a:prstGeom>
        </p:spPr>
      </p:pic>
      <p:sp>
        <p:nvSpPr>
          <p:cNvPr id="20" name="Rectangle 19"/>
          <p:cNvSpPr/>
          <p:nvPr/>
        </p:nvSpPr>
        <p:spPr>
          <a:xfrm>
            <a:off x="495546" y="388177"/>
            <a:ext cx="4756677" cy="4524315"/>
          </a:xfrm>
          <a:prstGeom prst="rect">
            <a:avLst/>
          </a:prstGeom>
        </p:spPr>
        <p:txBody>
          <a:bodyPr wrap="square">
            <a:spAutoFit/>
          </a:bodyPr>
          <a:lstStyle/>
          <a:p>
            <a:pPr algn="l"/>
            <a:r>
              <a:rPr lang="en-US" sz="4800" b="1" i="0" dirty="0">
                <a:solidFill>
                  <a:srgbClr val="333333"/>
                </a:solidFill>
                <a:effectLst/>
                <a:latin typeface="Lora" pitchFamily="2" charset="0"/>
              </a:rPr>
              <a:t>Navigating Workplace Law Changes Expected Under a New Administration</a:t>
            </a:r>
            <a:endParaRPr lang="en-US" sz="4800" b="1" i="0" dirty="0">
              <a:solidFill>
                <a:schemeClr val="bg1">
                  <a:lumMod val="95000"/>
                </a:schemeClr>
              </a:solidFill>
              <a:effectLst/>
              <a:latin typeface="Avenir Next LT Pro" panose="020B0504020202020204" pitchFamily="34" charset="0"/>
            </a:endParaRPr>
          </a:p>
        </p:txBody>
      </p:sp>
      <p:sp>
        <p:nvSpPr>
          <p:cNvPr id="16" name="Google Shape;278;p3">
            <a:extLst>
              <a:ext uri="{FF2B5EF4-FFF2-40B4-BE49-F238E27FC236}">
                <a16:creationId xmlns:a16="http://schemas.microsoft.com/office/drawing/2014/main" id="{ABC10421-19D6-476A-A6CC-2FC750685ECD}"/>
              </a:ext>
            </a:extLst>
          </p:cNvPr>
          <p:cNvSpPr txBox="1"/>
          <p:nvPr/>
        </p:nvSpPr>
        <p:spPr>
          <a:xfrm>
            <a:off x="7004925" y="6299432"/>
            <a:ext cx="4995842" cy="7463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ct val="0"/>
              </a:spcBef>
              <a:spcAft>
                <a:spcPct val="0"/>
              </a:spcAft>
              <a:buClr>
                <a:srgbClr val="000000"/>
              </a:buClr>
              <a:buSzPts val="1800"/>
              <a:buFont typeface="Calibri"/>
              <a:buNone/>
              <a:defRPr/>
            </a:pPr>
            <a:endParaRPr kumimoji="0" sz="1800" b="0" i="0" u="none" strike="noStrike" kern="0" cap="none" spc="0" normalizeH="0" baseline="0" noProof="0" dirty="0">
              <a:ln>
                <a:noFill/>
              </a:ln>
              <a:solidFill>
                <a:srgbClr val="C00000"/>
              </a:solidFill>
              <a:effectLst/>
              <a:uLnTx/>
              <a:uFillTx/>
              <a:latin typeface="Calibri"/>
              <a:ea typeface="Calibri"/>
              <a:cs typeface="Calibri"/>
              <a:sym typeface="Calibri"/>
            </a:endParaRPr>
          </a:p>
          <a:p>
            <a:pPr marL="0" marR="0" lvl="0" indent="0" algn="r" defTabSz="914400" rtl="0" eaLnBrk="1" fontAlgn="auto" latinLnBrk="0" hangingPunct="1">
              <a:lnSpc>
                <a:spcPct val="150000"/>
              </a:lnSpc>
              <a:spcBef>
                <a:spcPct val="0"/>
              </a:spcBef>
              <a:spcAft>
                <a:spcPct val="0"/>
              </a:spcAft>
              <a:buClr>
                <a:srgbClr val="595959"/>
              </a:buClr>
              <a:buSzPts val="1100"/>
              <a:buFont typeface="Avenir"/>
              <a:buNone/>
              <a:defRPr/>
            </a:pPr>
            <a:r>
              <a:rPr kumimoji="0" lang="en-US" sz="900" b="0" i="1" u="none" strike="noStrike" kern="0" cap="none" spc="0" normalizeH="0" baseline="0" noProof="0" dirty="0">
                <a:ln>
                  <a:noFill/>
                </a:ln>
                <a:solidFill>
                  <a:schemeClr val="bg1"/>
                </a:solidFill>
                <a:effectLst/>
                <a:uLnTx/>
                <a:uFillTx/>
                <a:latin typeface="Avenir Next LT Pro" panose="020B0504020202020204" pitchFamily="34" charset="0"/>
                <a:ea typeface="Avenir"/>
                <a:cs typeface="Avenir"/>
                <a:sym typeface="Avenir"/>
              </a:rPr>
              <a:t>©</a:t>
            </a:r>
            <a:r>
              <a:rPr kumimoji="0" lang="en-US" sz="900" b="0" i="0" u="none" strike="noStrike" kern="0" cap="none" spc="0" normalizeH="0" baseline="0" noProof="0" dirty="0">
                <a:ln>
                  <a:noFill/>
                </a:ln>
                <a:solidFill>
                  <a:schemeClr val="bg1"/>
                </a:solidFill>
                <a:effectLst/>
                <a:uLnTx/>
                <a:uFillTx/>
                <a:latin typeface="Avenir Next LT Pro" panose="020B0504020202020204" pitchFamily="34" charset="0"/>
                <a:ea typeface="Avenir"/>
                <a:cs typeface="Avenir"/>
                <a:sym typeface="Avenir"/>
              </a:rPr>
              <a:t> Copyright 2025, Fisher &amp; Phillips LLP. All rights reserved.</a:t>
            </a:r>
            <a:endParaRPr kumimoji="0" sz="900" b="1" i="0" u="none" strike="noStrike" kern="0" cap="none" spc="0" normalizeH="0" baseline="0" noProof="0" dirty="0">
              <a:ln>
                <a:noFill/>
              </a:ln>
              <a:solidFill>
                <a:schemeClr val="bg1"/>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ct val="0"/>
              </a:spcBef>
              <a:spcAft>
                <a:spcPct val="0"/>
              </a:spcAft>
              <a:buClr>
                <a:srgbClr val="000000"/>
              </a:buClr>
              <a:buSzPts val="1100"/>
              <a:buFont typeface="Calibri"/>
              <a:buNone/>
              <a:defRPr/>
            </a:pP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4" name="Rectangle 23">
            <a:extLst>
              <a:ext uri="{FF2B5EF4-FFF2-40B4-BE49-F238E27FC236}">
                <a16:creationId xmlns:a16="http://schemas.microsoft.com/office/drawing/2014/main" id="{941DB101-D903-13FE-C67B-5F015AC71F0C}"/>
              </a:ext>
            </a:extLst>
          </p:cNvPr>
          <p:cNvSpPr/>
          <p:nvPr/>
        </p:nvSpPr>
        <p:spPr>
          <a:xfrm>
            <a:off x="495546" y="5488549"/>
            <a:ext cx="208347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lumMod val="65000"/>
                    <a:lumOff val="35000"/>
                  </a:schemeClr>
                </a:solidFill>
                <a:latin typeface="Avenir Next LT Pro" panose="020B0504020202020204" pitchFamily="34" charset="0"/>
                <a:cs typeface="Helvetica" panose="020B0604020202020204" pitchFamily="34" charset="0"/>
              </a:rPr>
              <a:t>February 4, 2025</a:t>
            </a:r>
            <a:endParaRPr kumimoji="0" lang="en-US" sz="1200" b="1"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ACFBA4A8-2875-12E6-775B-90A5C44D6258}"/>
              </a:ext>
            </a:extLst>
          </p:cNvPr>
          <p:cNvSpPr txBox="1"/>
          <p:nvPr/>
        </p:nvSpPr>
        <p:spPr>
          <a:xfrm>
            <a:off x="8841826" y="3483492"/>
            <a:ext cx="2714538" cy="984885"/>
          </a:xfrm>
          <a:prstGeom prst="rect">
            <a:avLst/>
          </a:prstGeom>
          <a:noFill/>
        </p:spPr>
        <p:txBody>
          <a:bodyPr wrap="square" rtlCol="0">
            <a:spAutoFit/>
          </a:bodyPr>
          <a:lstStyle/>
          <a:p>
            <a:pPr lvl="0" algn="r">
              <a:spcBef>
                <a:spcPct val="0"/>
              </a:spcBef>
              <a:spcAft>
                <a:spcPct val="0"/>
              </a:spcAft>
              <a:defRPr/>
            </a:pPr>
            <a:r>
              <a:rPr lang="en-US" sz="1600" b="1" dirty="0">
                <a:latin typeface="Avenir Next LT Pro" panose="020B0504020202020204" pitchFamily="34" charset="0"/>
                <a:ea typeface="Cambria" panose="02040503050406030204" pitchFamily="18" charset="0"/>
              </a:rPr>
              <a:t>Bryan Holbrook</a:t>
            </a:r>
          </a:p>
          <a:p>
            <a:pPr lvl="0" algn="r">
              <a:spcBef>
                <a:spcPct val="0"/>
              </a:spcBef>
              <a:spcAft>
                <a:spcPct val="0"/>
              </a:spcAft>
              <a:defRPr/>
            </a:pPr>
            <a:r>
              <a:rPr lang="en-US" sz="1400" dirty="0">
                <a:latin typeface="Avenir Next LT Pro" panose="020B0504020202020204" pitchFamily="34" charset="0"/>
                <a:ea typeface="Cambria" panose="02040503050406030204" pitchFamily="18" charset="0"/>
              </a:rPr>
              <a:t>Partner </a:t>
            </a:r>
          </a:p>
          <a:p>
            <a:pPr lvl="0" algn="r">
              <a:spcBef>
                <a:spcPct val="0"/>
              </a:spcBef>
              <a:spcAft>
                <a:spcPct val="0"/>
              </a:spcAft>
              <a:defRPr/>
            </a:pPr>
            <a:r>
              <a:rPr lang="en-US" sz="1400" dirty="0">
                <a:latin typeface="Avenir Next LT Pro" panose="020B0504020202020204" pitchFamily="34" charset="0"/>
                <a:ea typeface="Cambria" panose="02040503050406030204" pitchFamily="18" charset="0"/>
              </a:rPr>
              <a:t>Fisher Phillips, Charlotte</a:t>
            </a:r>
          </a:p>
          <a:p>
            <a:pPr lvl="0">
              <a:spcBef>
                <a:spcPct val="0"/>
              </a:spcBef>
              <a:spcAft>
                <a:spcPct val="0"/>
              </a:spcAft>
              <a:defRPr/>
            </a:pPr>
            <a:endParaRPr kumimoji="0" lang="fi-FI" sz="14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8" name="Rectangle 7">
            <a:extLst>
              <a:ext uri="{FF2B5EF4-FFF2-40B4-BE49-F238E27FC236}">
                <a16:creationId xmlns:a16="http://schemas.microsoft.com/office/drawing/2014/main" id="{28009CAC-E58D-8143-71E7-DEE3D301155E}"/>
              </a:ext>
            </a:extLst>
          </p:cNvPr>
          <p:cNvSpPr/>
          <p:nvPr/>
        </p:nvSpPr>
        <p:spPr>
          <a:xfrm>
            <a:off x="8449505" y="1207275"/>
            <a:ext cx="31068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00" cap="none" spc="0" normalizeH="0" baseline="0" noProof="0" dirty="0">
                <a:ln>
                  <a:noFill/>
                </a:ln>
                <a:solidFill>
                  <a:schemeClr val="tx1">
                    <a:lumMod val="65000"/>
                    <a:lumOff val="35000"/>
                  </a:schemeClr>
                </a:solidFill>
                <a:effectLst/>
                <a:uLnTx/>
                <a:uFillTx/>
                <a:latin typeface="Avenir Next LT Pro" panose="020B0504020202020204" pitchFamily="34" charset="0"/>
                <a:ea typeface="+mn-ea"/>
                <a:cs typeface="Helvetica" panose="020B0604020202020204" pitchFamily="34" charset="0"/>
              </a:rPr>
              <a:t>MEET YOUR SPEAKER </a:t>
            </a:r>
            <a:endParaRPr kumimoji="0" lang="en-US" sz="2000" b="1"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ea typeface="+mn-ea"/>
              <a:cs typeface="Helvetica" panose="020B0604020202020204" pitchFamily="34" charset="0"/>
            </a:endParaRPr>
          </a:p>
        </p:txBody>
      </p:sp>
      <p:sp>
        <p:nvSpPr>
          <p:cNvPr id="9" name="Arrow: Pentagon 8">
            <a:extLst>
              <a:ext uri="{FF2B5EF4-FFF2-40B4-BE49-F238E27FC236}">
                <a16:creationId xmlns:a16="http://schemas.microsoft.com/office/drawing/2014/main" id="{C3EA6A65-B79C-9CB4-10B1-CF538F30C164}"/>
              </a:ext>
            </a:extLst>
          </p:cNvPr>
          <p:cNvSpPr/>
          <p:nvPr/>
        </p:nvSpPr>
        <p:spPr>
          <a:xfrm>
            <a:off x="6861720" y="1308203"/>
            <a:ext cx="1492169" cy="210609"/>
          </a:xfrm>
          <a:prstGeom prst="homePlate">
            <a:avLst/>
          </a:prstGeom>
          <a:solidFill>
            <a:srgbClr val="2F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FF0C73F-35FF-CC83-3CB3-0AA62F608700}"/>
              </a:ext>
            </a:extLst>
          </p:cNvPr>
          <p:cNvPicPr>
            <a:picLocks noChangeAspect="1"/>
          </p:cNvPicPr>
          <p:nvPr/>
        </p:nvPicPr>
        <p:blipFill>
          <a:blip r:embed="rId5"/>
          <a:stretch>
            <a:fillRect/>
          </a:stretch>
        </p:blipFill>
        <p:spPr>
          <a:xfrm>
            <a:off x="9532327" y="1844004"/>
            <a:ext cx="2024037" cy="1530505"/>
          </a:xfrm>
          <a:prstGeom prst="rect">
            <a:avLst/>
          </a:prstGeom>
        </p:spPr>
      </p:pic>
    </p:spTree>
    <p:extLst>
      <p:ext uri="{BB962C8B-B14F-4D97-AF65-F5344CB8AC3E}">
        <p14:creationId xmlns:p14="http://schemas.microsoft.com/office/powerpoint/2010/main" val="335669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506D-5AA8-2752-BC5D-F2DD761C34BB}"/>
              </a:ext>
            </a:extLst>
          </p:cNvPr>
          <p:cNvSpPr>
            <a:spLocks noGrp="1"/>
          </p:cNvSpPr>
          <p:nvPr>
            <p:ph type="title"/>
          </p:nvPr>
        </p:nvSpPr>
        <p:spPr>
          <a:xfrm>
            <a:off x="431074" y="207005"/>
            <a:ext cx="11329852" cy="1193074"/>
          </a:xfrm>
        </p:spPr>
        <p:txBody>
          <a:bodyPr>
            <a:normAutofit fontScale="90000"/>
          </a:bodyPr>
          <a:lstStyle/>
          <a:p>
            <a:r>
              <a:rPr kumimoji="0" lang="en-US" sz="4800" b="1" i="0" u="none" strike="noStrike" kern="1200" cap="none" spc="0" normalizeH="0" baseline="0" noProof="0" dirty="0">
                <a:ln>
                  <a:noFill/>
                </a:ln>
                <a:effectLst/>
                <a:uLnTx/>
                <a:uFillTx/>
                <a:latin typeface="Lora" pitchFamily="2" charset="0"/>
              </a:rPr>
              <a:t>10 Things to Know About Secretary Chavez-</a:t>
            </a:r>
            <a:r>
              <a:rPr kumimoji="0" lang="en-US" sz="4800" b="1" i="0" u="none" strike="noStrike" kern="1200" cap="none" spc="0" normalizeH="0" baseline="0" noProof="0" dirty="0" err="1">
                <a:ln>
                  <a:noFill/>
                </a:ln>
                <a:effectLst/>
                <a:uLnTx/>
                <a:uFillTx/>
                <a:latin typeface="Lora" pitchFamily="2" charset="0"/>
              </a:rPr>
              <a:t>DeRemer</a:t>
            </a:r>
            <a:endParaRPr lang="en-US" b="1" dirty="0">
              <a:latin typeface="Lora" pitchFamily="2" charset="0"/>
            </a:endParaRPr>
          </a:p>
        </p:txBody>
      </p:sp>
      <p:sp>
        <p:nvSpPr>
          <p:cNvPr id="3" name="Content Placeholder 2">
            <a:extLst>
              <a:ext uri="{FF2B5EF4-FFF2-40B4-BE49-F238E27FC236}">
                <a16:creationId xmlns:a16="http://schemas.microsoft.com/office/drawing/2014/main" id="{F5C03ACC-18A2-9A5A-B037-2AB67FB47CDE}"/>
              </a:ext>
            </a:extLst>
          </p:cNvPr>
          <p:cNvSpPr>
            <a:spLocks noGrp="1"/>
          </p:cNvSpPr>
          <p:nvPr>
            <p:ph sz="half" idx="1"/>
          </p:nvPr>
        </p:nvSpPr>
        <p:spPr>
          <a:xfrm>
            <a:off x="838201" y="1640273"/>
            <a:ext cx="5181600" cy="4351338"/>
          </a:xfrm>
        </p:spPr>
        <p:txBody>
          <a:bodyPr>
            <a:normAutofit/>
          </a:bodyPr>
          <a:lstStyle/>
          <a:p>
            <a:pPr marL="514350" indent="-514350">
              <a:buFont typeface="+mj-lt"/>
              <a:buAutoNum type="arabicPeriod"/>
            </a:pPr>
            <a:r>
              <a:rPr lang="en-US" dirty="0"/>
              <a:t>Small Business Background </a:t>
            </a:r>
          </a:p>
          <a:p>
            <a:pPr marL="514350" indent="-514350">
              <a:buFont typeface="+mj-lt"/>
              <a:buAutoNum type="arabicPeriod"/>
            </a:pPr>
            <a:r>
              <a:rPr lang="en-US" dirty="0"/>
              <a:t>Appeal to Unions as “daughter of a Teamster” </a:t>
            </a:r>
          </a:p>
          <a:p>
            <a:pPr marL="514350" indent="-514350">
              <a:buFont typeface="+mj-lt"/>
              <a:buAutoNum type="arabicPeriod"/>
            </a:pPr>
            <a:r>
              <a:rPr lang="en-US" dirty="0"/>
              <a:t>Business Community is “Curious,” but she’s likely to be confirmed (with a few Democrat votes)</a:t>
            </a:r>
          </a:p>
          <a:p>
            <a:pPr marL="514350" indent="-514350">
              <a:buFont typeface="+mj-lt"/>
              <a:buAutoNum type="arabicPeriod"/>
            </a:pPr>
            <a:r>
              <a:rPr lang="en-US" dirty="0"/>
              <a:t>PRO Act Will </a:t>
            </a:r>
            <a:r>
              <a:rPr lang="en-US" u="sng" dirty="0"/>
              <a:t>Not</a:t>
            </a:r>
            <a:r>
              <a:rPr lang="en-US" dirty="0"/>
              <a:t> Pass </a:t>
            </a:r>
          </a:p>
          <a:p>
            <a:pPr marL="514350" indent="-514350">
              <a:buFont typeface="+mj-lt"/>
              <a:buAutoNum type="arabicPeriod"/>
            </a:pPr>
            <a:r>
              <a:rPr lang="en-US" dirty="0"/>
              <a:t>New Overtime Rule, but Not As Dramatic</a:t>
            </a: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35A098BC-B74F-B966-1839-EBAD23710E6E}"/>
              </a:ext>
            </a:extLst>
          </p:cNvPr>
          <p:cNvSpPr>
            <a:spLocks noGrp="1"/>
          </p:cNvSpPr>
          <p:nvPr>
            <p:ph sz="half" idx="2"/>
          </p:nvPr>
        </p:nvSpPr>
        <p:spPr>
          <a:xfrm>
            <a:off x="6172201" y="1640273"/>
            <a:ext cx="5181600" cy="4351338"/>
          </a:xfrm>
        </p:spPr>
        <p:txBody>
          <a:bodyPr>
            <a:normAutofit/>
          </a:bodyPr>
          <a:lstStyle/>
          <a:p>
            <a:pPr marL="514350" indent="-514350">
              <a:buFont typeface="+mj-lt"/>
              <a:buAutoNum type="arabicPeriod" startAt="6"/>
            </a:pPr>
            <a:r>
              <a:rPr lang="en-US" dirty="0"/>
              <a:t>Minimum Wage Hike a Longshot</a:t>
            </a:r>
          </a:p>
          <a:p>
            <a:pPr marL="514350" indent="-514350">
              <a:buFont typeface="+mj-lt"/>
              <a:buAutoNum type="arabicPeriod" startAt="6"/>
            </a:pPr>
            <a:r>
              <a:rPr lang="en-US" dirty="0">
                <a:solidFill>
                  <a:srgbClr val="C00000"/>
                </a:solidFill>
              </a:rPr>
              <a:t>Independent Contractor Rule</a:t>
            </a:r>
          </a:p>
          <a:p>
            <a:pPr marL="514350" indent="-514350">
              <a:buFont typeface="+mj-lt"/>
              <a:buAutoNum type="arabicPeriod" startAt="6"/>
            </a:pPr>
            <a:r>
              <a:rPr lang="en-US" dirty="0">
                <a:solidFill>
                  <a:srgbClr val="C00000"/>
                </a:solidFill>
              </a:rPr>
              <a:t>Joint Employer Test </a:t>
            </a:r>
          </a:p>
          <a:p>
            <a:pPr marL="514350" indent="-514350">
              <a:buFont typeface="+mj-lt"/>
              <a:buAutoNum type="arabicPeriod" startAt="6"/>
            </a:pPr>
            <a:r>
              <a:rPr lang="en-US" dirty="0">
                <a:solidFill>
                  <a:srgbClr val="C00000"/>
                </a:solidFill>
              </a:rPr>
              <a:t>Impact on Workplace Safety</a:t>
            </a:r>
          </a:p>
          <a:p>
            <a:pPr marL="514350" indent="-514350">
              <a:buFont typeface="+mj-lt"/>
              <a:buAutoNum type="arabicPeriod" startAt="6"/>
            </a:pPr>
            <a:r>
              <a:rPr lang="en-US" dirty="0">
                <a:solidFill>
                  <a:srgbClr val="C00000"/>
                </a:solidFill>
              </a:rPr>
              <a:t>Likely to Impact Immigration (H-1B Wages)</a:t>
            </a:r>
          </a:p>
          <a:p>
            <a:pPr marL="514350" indent="-514350">
              <a:buFont typeface="+mj-lt"/>
              <a:buAutoNum type="arabicPeriod" startAt="6"/>
            </a:pPr>
            <a:endParaRPr lang="en-US" dirty="0"/>
          </a:p>
        </p:txBody>
      </p:sp>
    </p:spTree>
    <p:extLst>
      <p:ext uri="{BB962C8B-B14F-4D97-AF65-F5344CB8AC3E}">
        <p14:creationId xmlns:p14="http://schemas.microsoft.com/office/powerpoint/2010/main" val="165253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A8AC-1E5B-4311-B48B-42F8D29E4AC7}"/>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i="0" kern="1200" dirty="0">
                <a:solidFill>
                  <a:srgbClr val="FFFFFF"/>
                </a:solidFill>
                <a:effectLst/>
                <a:latin typeface="+mj-lt"/>
                <a:ea typeface="+mj-ea"/>
                <a:cs typeface="+mj-cs"/>
              </a:rPr>
              <a:t>EEOC Updates</a:t>
            </a:r>
            <a:br>
              <a:rPr lang="en-US" sz="4800" i="0" kern="1200" dirty="0">
                <a:solidFill>
                  <a:srgbClr val="FFFFFF"/>
                </a:solidFill>
                <a:effectLst/>
                <a:latin typeface="+mj-lt"/>
                <a:ea typeface="+mj-ea"/>
                <a:cs typeface="+mj-cs"/>
              </a:rPr>
            </a:br>
            <a:br>
              <a:rPr lang="en-US" sz="4800" i="0" kern="1200" dirty="0">
                <a:solidFill>
                  <a:srgbClr val="FFFFFF"/>
                </a:solidFill>
                <a:effectLst/>
                <a:latin typeface="+mj-lt"/>
                <a:ea typeface="+mj-ea"/>
                <a:cs typeface="+mj-cs"/>
              </a:rPr>
            </a:br>
            <a:endParaRPr lang="en-US" sz="48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8410ACB2-F9B4-8629-B4F6-ED71E0A52115}"/>
              </a:ext>
            </a:extLst>
          </p:cNvPr>
          <p:cNvPicPr>
            <a:picLocks noChangeAspect="1"/>
          </p:cNvPicPr>
          <p:nvPr/>
        </p:nvPicPr>
        <p:blipFill>
          <a:blip r:embed="rId3"/>
          <a:srcRect l="25328" r="23568" b="4937"/>
          <a:stretch/>
        </p:blipFill>
        <p:spPr>
          <a:xfrm>
            <a:off x="7214622" y="857251"/>
            <a:ext cx="3686202" cy="4297680"/>
          </a:xfrm>
          <a:prstGeom prst="rect">
            <a:avLst/>
          </a:prstGeom>
        </p:spPr>
      </p:pic>
      <p:sp>
        <p:nvSpPr>
          <p:cNvPr id="4" name="Title 1">
            <a:extLst>
              <a:ext uri="{FF2B5EF4-FFF2-40B4-BE49-F238E27FC236}">
                <a16:creationId xmlns:a16="http://schemas.microsoft.com/office/drawing/2014/main" id="{DAAAA122-ACD7-2ADF-C3C0-52FEE9D3EC03}"/>
              </a:ext>
            </a:extLst>
          </p:cNvPr>
          <p:cNvSpPr txBox="1">
            <a:spLocks/>
          </p:cNvSpPr>
          <p:nvPr/>
        </p:nvSpPr>
        <p:spPr>
          <a:xfrm>
            <a:off x="1020116" y="1457060"/>
            <a:ext cx="4747280" cy="30980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mn-lt"/>
              </a:rPr>
              <a:t>EEOC Updates</a:t>
            </a:r>
            <a:br>
              <a:rPr lang="en-US" sz="4800" dirty="0">
                <a:latin typeface="+mn-lt"/>
              </a:rPr>
            </a:br>
            <a:br>
              <a:rPr lang="en-US" sz="4800" dirty="0">
                <a:solidFill>
                  <a:srgbClr val="FFFFFF"/>
                </a:solidFill>
              </a:rPr>
            </a:br>
            <a:endParaRPr lang="en-US" sz="4800" dirty="0">
              <a:solidFill>
                <a:srgbClr val="FFFFFF"/>
              </a:solidFill>
            </a:endParaRPr>
          </a:p>
        </p:txBody>
      </p:sp>
    </p:spTree>
    <p:extLst>
      <p:ext uri="{BB962C8B-B14F-4D97-AF65-F5344CB8AC3E}">
        <p14:creationId xmlns:p14="http://schemas.microsoft.com/office/powerpoint/2010/main" val="77501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F492-A63E-DC63-B919-A4E965CFF86A}"/>
              </a:ext>
            </a:extLst>
          </p:cNvPr>
          <p:cNvSpPr>
            <a:spLocks noGrp="1"/>
          </p:cNvSpPr>
          <p:nvPr>
            <p:ph type="title"/>
          </p:nvPr>
        </p:nvSpPr>
        <p:spPr>
          <a:xfrm>
            <a:off x="838200" y="164438"/>
            <a:ext cx="10515600" cy="1325563"/>
          </a:xfrm>
        </p:spPr>
        <p:txBody>
          <a:bodyPr>
            <a:normAutofit/>
          </a:bodyPr>
          <a:lstStyle/>
          <a:p>
            <a:r>
              <a:rPr lang="en-US" sz="3600" b="1" dirty="0">
                <a:solidFill>
                  <a:schemeClr val="tx2"/>
                </a:solidFill>
                <a:latin typeface="Lora" pitchFamily="2" charset="0"/>
                <a:ea typeface="Cambria" panose="02040503050406030204" pitchFamily="18" charset="0"/>
              </a:rPr>
              <a:t>EEOC – Who Are They?</a:t>
            </a:r>
          </a:p>
        </p:txBody>
      </p:sp>
      <p:sp>
        <p:nvSpPr>
          <p:cNvPr id="3" name="Content Placeholder 2">
            <a:extLst>
              <a:ext uri="{FF2B5EF4-FFF2-40B4-BE49-F238E27FC236}">
                <a16:creationId xmlns:a16="http://schemas.microsoft.com/office/drawing/2014/main" id="{E3D76B80-44F7-FFAE-F7B1-EDB923044293}"/>
              </a:ext>
            </a:extLst>
          </p:cNvPr>
          <p:cNvSpPr>
            <a:spLocks noGrp="1"/>
          </p:cNvSpPr>
          <p:nvPr>
            <p:ph idx="1"/>
          </p:nvPr>
        </p:nvSpPr>
        <p:spPr>
          <a:xfrm>
            <a:off x="838200" y="1243842"/>
            <a:ext cx="10496107" cy="5116088"/>
          </a:xfrm>
        </p:spPr>
        <p:txBody>
          <a:bodyPr>
            <a:noAutofit/>
          </a:bodyPr>
          <a:lstStyle/>
          <a:p>
            <a:r>
              <a:rPr lang="en-US" sz="2400" dirty="0"/>
              <a:t>Five members appointed by the President and confirmed by the Senate to 5-year staggered terms:</a:t>
            </a:r>
          </a:p>
          <a:p>
            <a:pPr marL="914400" indent="-452438">
              <a:lnSpc>
                <a:spcPct val="100000"/>
              </a:lnSpc>
              <a:spcBef>
                <a:spcPts val="1200"/>
              </a:spcBef>
            </a:pPr>
            <a:r>
              <a:rPr lang="en-US" sz="2400" dirty="0"/>
              <a:t>Charlotte A. Burrows, Chair – Democratic appointee (7/28)</a:t>
            </a:r>
          </a:p>
          <a:p>
            <a:pPr marL="914400" indent="-452438">
              <a:lnSpc>
                <a:spcPct val="100000"/>
              </a:lnSpc>
              <a:spcBef>
                <a:spcPts val="1200"/>
              </a:spcBef>
            </a:pPr>
            <a:r>
              <a:rPr lang="en-US" sz="2400" dirty="0"/>
              <a:t>Jocelyn Samuels, Vice Chair – Democratic appointee (7/26)</a:t>
            </a:r>
          </a:p>
          <a:p>
            <a:pPr marL="914400" indent="-452438">
              <a:lnSpc>
                <a:spcPct val="100000"/>
              </a:lnSpc>
              <a:spcBef>
                <a:spcPts val="1200"/>
              </a:spcBef>
            </a:pPr>
            <a:r>
              <a:rPr lang="en-US" sz="2400" dirty="0"/>
              <a:t>Andrea R. Lucas, Commissioner – Republican appointee (7/26)</a:t>
            </a:r>
          </a:p>
          <a:p>
            <a:pPr marL="914400" indent="-452438">
              <a:lnSpc>
                <a:spcPct val="100000"/>
              </a:lnSpc>
              <a:spcBef>
                <a:spcPts val="1200"/>
              </a:spcBef>
            </a:pPr>
            <a:r>
              <a:rPr lang="en-US" sz="2400" dirty="0"/>
              <a:t>Kalpana </a:t>
            </a:r>
            <a:r>
              <a:rPr lang="en-US" sz="2400" dirty="0" err="1"/>
              <a:t>Kotagal</a:t>
            </a:r>
            <a:r>
              <a:rPr lang="en-US" sz="2400" dirty="0"/>
              <a:t>, Commissioner – Democratic appointee (7/27)</a:t>
            </a:r>
          </a:p>
          <a:p>
            <a:pPr marL="914400" indent="-452438">
              <a:lnSpc>
                <a:spcPct val="100000"/>
              </a:lnSpc>
              <a:spcBef>
                <a:spcPts val="1200"/>
              </a:spcBef>
            </a:pPr>
            <a:r>
              <a:rPr lang="en-US" sz="2400" dirty="0">
                <a:ea typeface="Cambria" panose="02040503050406030204" pitchFamily="18" charset="0"/>
              </a:rPr>
              <a:t>Vacant Commissioner</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rPr>
              <a:t>General Counsel appointed by the President and confirmed by the Senate to 4-year term:</a:t>
            </a:r>
          </a:p>
          <a:p>
            <a:pPr marL="914400" lvl="1" indent="-452438">
              <a:lnSpc>
                <a:spcPct val="100000"/>
              </a:lnSpc>
              <a:spcBef>
                <a:spcPts val="1200"/>
              </a:spcBef>
              <a:defRPr/>
            </a:pPr>
            <a:r>
              <a:rPr lang="en-US" sz="2400" dirty="0">
                <a:solidFill>
                  <a:prstClr val="black"/>
                </a:solidFill>
              </a:rPr>
              <a:t>Karla </a:t>
            </a:r>
            <a:r>
              <a:rPr lang="en-US" sz="2400" dirty="0" err="1">
                <a:solidFill>
                  <a:prstClr val="black"/>
                </a:solidFill>
              </a:rPr>
              <a:t>Gilbride</a:t>
            </a:r>
            <a:r>
              <a:rPr lang="en-US" sz="2400" dirty="0">
                <a:solidFill>
                  <a:prstClr val="black"/>
                </a:solidFill>
              </a:rPr>
              <a:t> (10/27)</a:t>
            </a:r>
            <a:endParaRPr kumimoji="0" lang="en-US" sz="2400" i="0" u="none" strike="noStrike" kern="1200" cap="none" spc="0" normalizeH="0" baseline="0" noProof="0" dirty="0">
              <a:ln>
                <a:noFill/>
              </a:ln>
              <a:solidFill>
                <a:prstClr val="black"/>
              </a:solidFill>
              <a:effectLst/>
              <a:uLnTx/>
              <a:uFillTx/>
            </a:endParaRPr>
          </a:p>
          <a:p>
            <a:pPr>
              <a:lnSpc>
                <a:spcPct val="100000"/>
              </a:lnSpc>
              <a:spcBef>
                <a:spcPts val="1200"/>
              </a:spcBef>
            </a:pPr>
            <a:endParaRPr lang="en-US" sz="2400" b="1" dirty="0">
              <a:latin typeface="+mn-lt"/>
              <a:ea typeface="Cambria" panose="02040503050406030204" pitchFamily="18" charset="0"/>
            </a:endParaRPr>
          </a:p>
          <a:p>
            <a:pPr marL="517525">
              <a:lnSpc>
                <a:spcPct val="100000"/>
              </a:lnSpc>
              <a:spcBef>
                <a:spcPts val="1200"/>
              </a:spcBef>
            </a:pPr>
            <a:endParaRPr lang="en-US" sz="2400" b="0" dirty="0">
              <a:latin typeface="+mn-lt"/>
              <a:ea typeface="Cambria" panose="02040503050406030204" pitchFamily="18" charset="0"/>
            </a:endParaRPr>
          </a:p>
          <a:p>
            <a:endParaRPr lang="en-US" sz="2400" dirty="0">
              <a:latin typeface="+mn-lt"/>
            </a:endParaRPr>
          </a:p>
          <a:p>
            <a:endParaRPr lang="en-US" sz="2400" dirty="0">
              <a:latin typeface="+mn-lt"/>
            </a:endParaRPr>
          </a:p>
        </p:txBody>
      </p:sp>
      <p:cxnSp>
        <p:nvCxnSpPr>
          <p:cNvPr id="5" name="Straight Connector 4">
            <a:extLst>
              <a:ext uri="{FF2B5EF4-FFF2-40B4-BE49-F238E27FC236}">
                <a16:creationId xmlns:a16="http://schemas.microsoft.com/office/drawing/2014/main" id="{236E4946-6529-6363-2AA5-C63660E2EC16}"/>
              </a:ext>
            </a:extLst>
          </p:cNvPr>
          <p:cNvCxnSpPr/>
          <p:nvPr/>
        </p:nvCxnSpPr>
        <p:spPr>
          <a:xfrm>
            <a:off x="1426059" y="2286000"/>
            <a:ext cx="9304638" cy="0"/>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960F09-8E30-C91A-95EE-8D403C2506C3}"/>
              </a:ext>
            </a:extLst>
          </p:cNvPr>
          <p:cNvPicPr>
            <a:picLocks noChangeAspect="1"/>
          </p:cNvPicPr>
          <p:nvPr/>
        </p:nvPicPr>
        <p:blipFill>
          <a:blip r:embed="rId3"/>
          <a:stretch>
            <a:fillRect/>
          </a:stretch>
        </p:blipFill>
        <p:spPr>
          <a:xfrm>
            <a:off x="1426059" y="2743609"/>
            <a:ext cx="9339881" cy="60965"/>
          </a:xfrm>
          <a:prstGeom prst="rect">
            <a:avLst/>
          </a:prstGeom>
        </p:spPr>
      </p:pic>
      <p:cxnSp>
        <p:nvCxnSpPr>
          <p:cNvPr id="9" name="Straight Connector 8">
            <a:extLst>
              <a:ext uri="{FF2B5EF4-FFF2-40B4-BE49-F238E27FC236}">
                <a16:creationId xmlns:a16="http://schemas.microsoft.com/office/drawing/2014/main" id="{1582F107-94D6-F558-BE81-4A2C9874FA9D}"/>
              </a:ext>
            </a:extLst>
          </p:cNvPr>
          <p:cNvCxnSpPr/>
          <p:nvPr/>
        </p:nvCxnSpPr>
        <p:spPr>
          <a:xfrm>
            <a:off x="1426059" y="5758249"/>
            <a:ext cx="3887346"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8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6325-4C90-47A4-4359-CEC0E8A07797}"/>
              </a:ext>
            </a:extLst>
          </p:cNvPr>
          <p:cNvSpPr>
            <a:spLocks noGrp="1"/>
          </p:cNvSpPr>
          <p:nvPr>
            <p:ph type="title"/>
          </p:nvPr>
        </p:nvSpPr>
        <p:spPr/>
        <p:txBody>
          <a:bodyPr/>
          <a:lstStyle/>
          <a:p>
            <a:r>
              <a:rPr lang="en-US" b="1" dirty="0">
                <a:solidFill>
                  <a:schemeClr val="tx2"/>
                </a:solidFill>
                <a:latin typeface="Lora" pitchFamily="2" charset="0"/>
              </a:rPr>
              <a:t>Acting Commissioner Andrea Lucas</a:t>
            </a:r>
          </a:p>
        </p:txBody>
      </p:sp>
      <p:sp>
        <p:nvSpPr>
          <p:cNvPr id="3" name="Content Placeholder 2">
            <a:extLst>
              <a:ext uri="{FF2B5EF4-FFF2-40B4-BE49-F238E27FC236}">
                <a16:creationId xmlns:a16="http://schemas.microsoft.com/office/drawing/2014/main" id="{0D83560D-5C34-577B-9E1A-9E2C7FBBB4E6}"/>
              </a:ext>
            </a:extLst>
          </p:cNvPr>
          <p:cNvSpPr>
            <a:spLocks noGrp="1"/>
          </p:cNvSpPr>
          <p:nvPr>
            <p:ph idx="1"/>
          </p:nvPr>
        </p:nvSpPr>
        <p:spPr>
          <a:xfrm>
            <a:off x="764060" y="1352511"/>
            <a:ext cx="5694575" cy="4351338"/>
          </a:xfrm>
        </p:spPr>
        <p:txBody>
          <a:bodyPr>
            <a:normAutofit fontScale="92500" lnSpcReduction="20000"/>
          </a:bodyPr>
          <a:lstStyle/>
          <a:p>
            <a:pPr>
              <a:lnSpc>
                <a:spcPct val="120000"/>
              </a:lnSpc>
            </a:pPr>
            <a:r>
              <a:rPr lang="en-US" dirty="0"/>
              <a:t>President Trump named Andrea Lucas acting chair of the EEOC shortly after his inauguration </a:t>
            </a:r>
          </a:p>
          <a:p>
            <a:pPr>
              <a:lnSpc>
                <a:spcPct val="120000"/>
              </a:lnSpc>
            </a:pPr>
            <a:r>
              <a:rPr lang="en-US" dirty="0"/>
              <a:t>Appointed during first Trump administration </a:t>
            </a:r>
          </a:p>
          <a:p>
            <a:pPr>
              <a:lnSpc>
                <a:spcPct val="120000"/>
              </a:lnSpc>
            </a:pPr>
            <a:r>
              <a:rPr lang="en-US" dirty="0"/>
              <a:t>Outpaced the agency’s other members in filing commissioner charges </a:t>
            </a:r>
          </a:p>
          <a:p>
            <a:pPr>
              <a:lnSpc>
                <a:spcPct val="120000"/>
              </a:lnSpc>
            </a:pPr>
            <a:r>
              <a:rPr lang="en-US" dirty="0"/>
              <a:t>Has previously questioned legality of corporate DEI policies </a:t>
            </a:r>
          </a:p>
        </p:txBody>
      </p:sp>
      <p:sp>
        <p:nvSpPr>
          <p:cNvPr id="5" name="AutoShape 4">
            <a:extLst>
              <a:ext uri="{FF2B5EF4-FFF2-40B4-BE49-F238E27FC236}">
                <a16:creationId xmlns:a16="http://schemas.microsoft.com/office/drawing/2014/main" id="{62E5BD90-8854-FF5D-4633-ECE583D366F1}"/>
              </a:ext>
            </a:extLst>
          </p:cNvPr>
          <p:cNvSpPr>
            <a:spLocks noChangeAspect="1" noChangeArrowheads="1"/>
          </p:cNvSpPr>
          <p:nvPr/>
        </p:nvSpPr>
        <p:spPr bwMode="auto">
          <a:xfrm>
            <a:off x="5943599" y="3276599"/>
            <a:ext cx="2606511" cy="26065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553092B-AF0F-7BED-B326-833856BD1B82}"/>
              </a:ext>
            </a:extLst>
          </p:cNvPr>
          <p:cNvPicPr>
            <a:picLocks noChangeAspect="1"/>
          </p:cNvPicPr>
          <p:nvPr/>
        </p:nvPicPr>
        <p:blipFill rotWithShape="1">
          <a:blip r:embed="rId2"/>
          <a:srcRect l="25588" t="2817" r="23692" b="7403"/>
          <a:stretch/>
        </p:blipFill>
        <p:spPr>
          <a:xfrm>
            <a:off x="8165925" y="1825625"/>
            <a:ext cx="3472249" cy="2368925"/>
          </a:xfrm>
          <a:prstGeom prst="rect">
            <a:avLst/>
          </a:prstGeom>
        </p:spPr>
      </p:pic>
    </p:spTree>
    <p:extLst>
      <p:ext uri="{BB962C8B-B14F-4D97-AF65-F5344CB8AC3E}">
        <p14:creationId xmlns:p14="http://schemas.microsoft.com/office/powerpoint/2010/main" val="235284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06E60C-EF60-17D4-9194-12796DF7B464}"/>
              </a:ext>
            </a:extLst>
          </p:cNvPr>
          <p:cNvPicPr>
            <a:picLocks noChangeAspect="1"/>
          </p:cNvPicPr>
          <p:nvPr/>
        </p:nvPicPr>
        <p:blipFill>
          <a:blip r:embed="rId2"/>
          <a:stretch>
            <a:fillRect/>
          </a:stretch>
        </p:blipFill>
        <p:spPr>
          <a:xfrm>
            <a:off x="1312856" y="148281"/>
            <a:ext cx="10062394" cy="5760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042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D63AC-319D-86B7-9C62-6446E46639CC}"/>
              </a:ext>
            </a:extLst>
          </p:cNvPr>
          <p:cNvPicPr>
            <a:picLocks noChangeAspect="1"/>
          </p:cNvPicPr>
          <p:nvPr/>
        </p:nvPicPr>
        <p:blipFill>
          <a:blip r:embed="rId2"/>
          <a:stretch>
            <a:fillRect/>
          </a:stretch>
        </p:blipFill>
        <p:spPr>
          <a:xfrm>
            <a:off x="543697" y="461481"/>
            <a:ext cx="11277600" cy="5193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5386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B1D52-B5AB-9B51-812F-B4FD322CCFF7}"/>
              </a:ext>
            </a:extLst>
          </p:cNvPr>
          <p:cNvPicPr>
            <a:picLocks noChangeAspect="1"/>
          </p:cNvPicPr>
          <p:nvPr/>
        </p:nvPicPr>
        <p:blipFill>
          <a:blip r:embed="rId2"/>
          <a:srcRect l="7854" r="8662" b="11171"/>
          <a:stretch/>
        </p:blipFill>
        <p:spPr>
          <a:xfrm>
            <a:off x="457200" y="1179362"/>
            <a:ext cx="11277600" cy="38567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854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689C-C3D7-E82C-D82D-9E71CC4A447B}"/>
              </a:ext>
            </a:extLst>
          </p:cNvPr>
          <p:cNvSpPr>
            <a:spLocks noGrp="1"/>
          </p:cNvSpPr>
          <p:nvPr>
            <p:ph type="title"/>
          </p:nvPr>
        </p:nvSpPr>
        <p:spPr/>
        <p:txBody>
          <a:bodyPr/>
          <a:lstStyle/>
          <a:p>
            <a:r>
              <a:rPr lang="en-US" b="1" dirty="0">
                <a:latin typeface="+mn-lt"/>
              </a:rPr>
              <a:t>Actions thus far by Commissioner Lucas</a:t>
            </a:r>
          </a:p>
        </p:txBody>
      </p:sp>
      <p:sp>
        <p:nvSpPr>
          <p:cNvPr id="3" name="Content Placeholder 2">
            <a:extLst>
              <a:ext uri="{FF2B5EF4-FFF2-40B4-BE49-F238E27FC236}">
                <a16:creationId xmlns:a16="http://schemas.microsoft.com/office/drawing/2014/main" id="{328321DD-C001-6062-8649-4F23AED07841}"/>
              </a:ext>
            </a:extLst>
          </p:cNvPr>
          <p:cNvSpPr>
            <a:spLocks noGrp="1"/>
          </p:cNvSpPr>
          <p:nvPr>
            <p:ph idx="1"/>
          </p:nvPr>
        </p:nvSpPr>
        <p:spPr>
          <a:xfrm>
            <a:off x="513805" y="1634036"/>
            <a:ext cx="6368909" cy="4174581"/>
          </a:xfrm>
        </p:spPr>
        <p:txBody>
          <a:bodyPr/>
          <a:lstStyle/>
          <a:p>
            <a:r>
              <a:rPr lang="en-US" dirty="0"/>
              <a:t>Removed the EEOC’s “pronoun app” from Microsoft 365 (i.e. Outlook, Teams, etc.)</a:t>
            </a:r>
          </a:p>
          <a:p>
            <a:r>
              <a:rPr lang="en-US" dirty="0"/>
              <a:t>Ended the use of “X” or “non-binary” on EEOC intake process form</a:t>
            </a:r>
          </a:p>
          <a:p>
            <a:r>
              <a:rPr lang="en-US" dirty="0"/>
              <a:t>Removal of “Mx.” from list of prefix options on Charge and related forms</a:t>
            </a:r>
          </a:p>
          <a:p>
            <a:r>
              <a:rPr lang="en-US" dirty="0"/>
              <a:t>Removal of gender ideology from EEOC’s online materials </a:t>
            </a:r>
          </a:p>
        </p:txBody>
      </p:sp>
      <p:pic>
        <p:nvPicPr>
          <p:cNvPr id="4" name="Picture 3">
            <a:extLst>
              <a:ext uri="{FF2B5EF4-FFF2-40B4-BE49-F238E27FC236}">
                <a16:creationId xmlns:a16="http://schemas.microsoft.com/office/drawing/2014/main" id="{4BC3EF07-B327-BBBE-0059-C8789E42D8C1}"/>
              </a:ext>
            </a:extLst>
          </p:cNvPr>
          <p:cNvPicPr>
            <a:picLocks noChangeAspect="1"/>
          </p:cNvPicPr>
          <p:nvPr/>
        </p:nvPicPr>
        <p:blipFill>
          <a:blip r:embed="rId2"/>
          <a:stretch>
            <a:fillRect/>
          </a:stretch>
        </p:blipFill>
        <p:spPr>
          <a:xfrm>
            <a:off x="7339915" y="1777759"/>
            <a:ext cx="3651132" cy="2926080"/>
          </a:xfrm>
          <a:prstGeom prst="rect">
            <a:avLst/>
          </a:prstGeom>
        </p:spPr>
      </p:pic>
    </p:spTree>
    <p:extLst>
      <p:ext uri="{BB962C8B-B14F-4D97-AF65-F5344CB8AC3E}">
        <p14:creationId xmlns:p14="http://schemas.microsoft.com/office/powerpoint/2010/main" val="387236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2E26-EBD2-17FA-7AD6-F0C700219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28086-9FCF-B7A2-3ED8-85D8D4529874}"/>
              </a:ext>
            </a:extLst>
          </p:cNvPr>
          <p:cNvSpPr>
            <a:spLocks noGrp="1"/>
          </p:cNvSpPr>
          <p:nvPr>
            <p:ph type="title"/>
          </p:nvPr>
        </p:nvSpPr>
        <p:spPr>
          <a:xfrm>
            <a:off x="838200" y="0"/>
            <a:ext cx="10515600" cy="1325563"/>
          </a:xfrm>
        </p:spPr>
        <p:txBody>
          <a:bodyPr>
            <a:normAutofit/>
          </a:bodyPr>
          <a:lstStyle/>
          <a:p>
            <a:r>
              <a:rPr lang="en-US" b="1" dirty="0">
                <a:solidFill>
                  <a:schemeClr val="tx2"/>
                </a:solidFill>
                <a:ea typeface="Cambria" panose="02040503050406030204" pitchFamily="18" charset="0"/>
              </a:rPr>
              <a:t>EEOC’s 2024-2028 Strategic Enforcement Plan</a:t>
            </a:r>
            <a:endParaRPr lang="en-US" sz="3600" b="1" dirty="0">
              <a:solidFill>
                <a:schemeClr val="tx2"/>
              </a:solidFill>
              <a:ea typeface="Cambria" panose="02040503050406030204" pitchFamily="18" charset="0"/>
            </a:endParaRPr>
          </a:p>
        </p:txBody>
      </p:sp>
      <p:sp>
        <p:nvSpPr>
          <p:cNvPr id="8" name="Content Placeholder 2">
            <a:extLst>
              <a:ext uri="{FF2B5EF4-FFF2-40B4-BE49-F238E27FC236}">
                <a16:creationId xmlns:a16="http://schemas.microsoft.com/office/drawing/2014/main" id="{B1D1CB3F-E59B-9290-1F92-AF196863BFBA}"/>
              </a:ext>
            </a:extLst>
          </p:cNvPr>
          <p:cNvSpPr>
            <a:spLocks noGrp="1"/>
          </p:cNvSpPr>
          <p:nvPr>
            <p:ph idx="1"/>
          </p:nvPr>
        </p:nvSpPr>
        <p:spPr>
          <a:xfrm>
            <a:off x="285818" y="1274358"/>
            <a:ext cx="11257239" cy="4575451"/>
          </a:xfrm>
        </p:spPr>
        <p:txBody>
          <a:bodyPr>
            <a:noAutofit/>
          </a:bodyPr>
          <a:lstStyle/>
          <a:p>
            <a:pPr marL="514350" indent="-514350">
              <a:buFont typeface="+mj-lt"/>
              <a:buAutoNum type="arabicPeriod"/>
            </a:pPr>
            <a:r>
              <a:rPr lang="en-US" sz="2400" b="1" dirty="0"/>
              <a:t>Eliminating Barriers in Recruitment and Hiring</a:t>
            </a:r>
          </a:p>
          <a:p>
            <a:pPr marL="914400" lvl="1" indent="-457200">
              <a:buFont typeface="Arial" panose="020B0604020202020204" pitchFamily="34" charset="0"/>
              <a:buChar char="–"/>
            </a:pPr>
            <a:r>
              <a:rPr lang="en-US" sz="2400" dirty="0"/>
              <a:t>Focus on discriminatory impacts of AI, machine learning, and technology</a:t>
            </a:r>
          </a:p>
          <a:p>
            <a:pPr marL="1371600" lvl="2" indent="-457200">
              <a:buFont typeface="Arial" panose="020B0604020202020204" pitchFamily="34" charset="0"/>
              <a:buChar char="–"/>
            </a:pPr>
            <a:r>
              <a:rPr lang="en-US" sz="2400" dirty="0"/>
              <a:t>Trump has been opposed to Biden administration’s regulation of AI as stifling technology</a:t>
            </a:r>
          </a:p>
          <a:p>
            <a:pPr marL="514350" lvl="1" indent="-514350">
              <a:spcBef>
                <a:spcPts val="3000"/>
              </a:spcBef>
              <a:buAutoNum type="arabicPeriod" startAt="2"/>
            </a:pPr>
            <a:r>
              <a:rPr lang="en-US" sz="2400" b="1" dirty="0"/>
              <a:t>Protecting Vulnerable Workers and Persons from Underserved Communities from Employment Discrimination</a:t>
            </a:r>
          </a:p>
          <a:p>
            <a:pPr marL="914400" lvl="1" indent="-404813">
              <a:spcBef>
                <a:spcPts val="1200"/>
              </a:spcBef>
              <a:buFont typeface="Arial" panose="020B0604020202020204" pitchFamily="34" charset="0"/>
              <a:buChar char="–"/>
            </a:pPr>
            <a:r>
              <a:rPr lang="en-US" sz="2400" dirty="0"/>
              <a:t>Focus on LGBTQI+ protections in the EEOC’s April 2024 Guidance on Harassment in the Workplace</a:t>
            </a:r>
          </a:p>
          <a:p>
            <a:pPr marL="1371600" lvl="2" indent="-404813">
              <a:spcBef>
                <a:spcPts val="1200"/>
              </a:spcBef>
              <a:buFont typeface="Arial" panose="020B0604020202020204" pitchFamily="34" charset="0"/>
              <a:buChar char="–"/>
            </a:pPr>
            <a:r>
              <a:rPr lang="en-US" sz="2400" dirty="0"/>
              <a:t>Commissioner Lucas was particularly opposed to provisions on misgendering and restrictions on bathroom access</a:t>
            </a:r>
          </a:p>
        </p:txBody>
      </p:sp>
    </p:spTree>
    <p:extLst>
      <p:ext uri="{BB962C8B-B14F-4D97-AF65-F5344CB8AC3E}">
        <p14:creationId xmlns:p14="http://schemas.microsoft.com/office/powerpoint/2010/main" val="69787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2E26-EBD2-17FA-7AD6-F0C700219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28086-9FCF-B7A2-3ED8-85D8D4529874}"/>
              </a:ext>
            </a:extLst>
          </p:cNvPr>
          <p:cNvSpPr>
            <a:spLocks noGrp="1"/>
          </p:cNvSpPr>
          <p:nvPr>
            <p:ph type="title"/>
          </p:nvPr>
        </p:nvSpPr>
        <p:spPr>
          <a:xfrm>
            <a:off x="838200" y="-104213"/>
            <a:ext cx="10515600" cy="1325563"/>
          </a:xfrm>
        </p:spPr>
        <p:txBody>
          <a:bodyPr>
            <a:normAutofit/>
          </a:bodyPr>
          <a:lstStyle/>
          <a:p>
            <a:r>
              <a:rPr lang="en-US" b="1" dirty="0">
                <a:solidFill>
                  <a:schemeClr val="tx2"/>
                </a:solidFill>
                <a:ea typeface="Cambria" panose="02040503050406030204" pitchFamily="18" charset="0"/>
              </a:rPr>
              <a:t>EEOC’s 2024-2028 Strategic Enforcement Plan</a:t>
            </a:r>
            <a:endParaRPr lang="en-US" sz="3600" b="1" dirty="0">
              <a:solidFill>
                <a:schemeClr val="tx2"/>
              </a:solidFill>
              <a:ea typeface="Cambria" panose="02040503050406030204" pitchFamily="18" charset="0"/>
            </a:endParaRPr>
          </a:p>
        </p:txBody>
      </p:sp>
      <p:sp>
        <p:nvSpPr>
          <p:cNvPr id="5" name="Content Placeholder 2">
            <a:extLst>
              <a:ext uri="{FF2B5EF4-FFF2-40B4-BE49-F238E27FC236}">
                <a16:creationId xmlns:a16="http://schemas.microsoft.com/office/drawing/2014/main" id="{901CA696-82C9-2A51-D397-DA258DDF6798}"/>
              </a:ext>
            </a:extLst>
          </p:cNvPr>
          <p:cNvSpPr>
            <a:spLocks noGrp="1"/>
          </p:cNvSpPr>
          <p:nvPr>
            <p:ph idx="1"/>
          </p:nvPr>
        </p:nvSpPr>
        <p:spPr>
          <a:xfrm>
            <a:off x="838200" y="1114770"/>
            <a:ext cx="11283743" cy="4628460"/>
          </a:xfrm>
        </p:spPr>
        <p:txBody>
          <a:bodyPr>
            <a:noAutofit/>
          </a:bodyPr>
          <a:lstStyle/>
          <a:p>
            <a:pPr marL="514350" indent="-514350">
              <a:buAutoNum type="arabicPeriod" startAt="3"/>
            </a:pPr>
            <a:r>
              <a:rPr lang="en-US" sz="2400" b="1" dirty="0"/>
              <a:t>Addressing Selected Emerging and Developing Issues</a:t>
            </a:r>
          </a:p>
          <a:p>
            <a:pPr marL="914400" indent="-457200">
              <a:buFont typeface="Arial" panose="020B0604020202020204" pitchFamily="34" charset="0"/>
              <a:buChar char="–"/>
            </a:pPr>
            <a:r>
              <a:rPr lang="en-US" sz="2400" dirty="0"/>
              <a:t>Pregnant Workers Fairness Act Rules effective June 2024</a:t>
            </a:r>
          </a:p>
          <a:p>
            <a:pPr marL="1371600" lvl="1" indent="-457200">
              <a:spcBef>
                <a:spcPts val="1200"/>
              </a:spcBef>
              <a:buFont typeface="Arial" panose="020B0604020202020204" pitchFamily="34" charset="0"/>
              <a:buChar char="–"/>
            </a:pPr>
            <a:r>
              <a:rPr lang="en-US" sz="2400" dirty="0"/>
              <a:t>Commissioner Lucas was particularly opposed to infertility, menopause, and abortion provisions</a:t>
            </a:r>
          </a:p>
          <a:p>
            <a:pPr marL="1371600" lvl="1" indent="-457200">
              <a:spcBef>
                <a:spcPts val="1200"/>
              </a:spcBef>
              <a:buFont typeface="Arial" panose="020B0604020202020204" pitchFamily="34" charset="0"/>
              <a:buChar char="–"/>
            </a:pPr>
            <a:r>
              <a:rPr lang="en-US" sz="2400" dirty="0"/>
              <a:t>Subject to greater challenge after </a:t>
            </a:r>
            <a:r>
              <a:rPr lang="en-US" sz="2400" i="1" dirty="0"/>
              <a:t>Loper Bright</a:t>
            </a:r>
          </a:p>
          <a:p>
            <a:pPr marL="1371600" lvl="1" indent="-457200">
              <a:spcBef>
                <a:spcPts val="1200"/>
              </a:spcBef>
              <a:buFont typeface="Arial" panose="020B0604020202020204" pitchFamily="34" charset="0"/>
              <a:buChar char="–"/>
            </a:pPr>
            <a:r>
              <a:rPr lang="en-US" sz="2400" dirty="0"/>
              <a:t>EEOC and DOJ could wind up on opposite sides of the litigation</a:t>
            </a:r>
          </a:p>
          <a:p>
            <a:pPr marL="514350" lvl="1" indent="-514350">
              <a:spcBef>
                <a:spcPts val="2400"/>
              </a:spcBef>
              <a:buAutoNum type="arabicPeriod" startAt="4"/>
            </a:pPr>
            <a:r>
              <a:rPr lang="en-US" sz="2400" b="1" dirty="0"/>
              <a:t>Others less likely to be challenged</a:t>
            </a:r>
          </a:p>
          <a:p>
            <a:pPr marL="914400" lvl="2" indent="-457200">
              <a:spcBef>
                <a:spcPts val="1000"/>
              </a:spcBef>
              <a:buFont typeface="Arial" panose="020B0604020202020204" pitchFamily="34" charset="0"/>
              <a:buChar char="–"/>
            </a:pPr>
            <a:r>
              <a:rPr lang="en-US" sz="2400" dirty="0"/>
              <a:t>Advancing Equal Pay for All Workers</a:t>
            </a:r>
          </a:p>
          <a:p>
            <a:pPr marL="914400" lvl="2" indent="-457200">
              <a:spcBef>
                <a:spcPts val="1000"/>
              </a:spcBef>
              <a:buFont typeface="Arial" panose="020B0604020202020204" pitchFamily="34" charset="0"/>
              <a:buChar char="–"/>
            </a:pPr>
            <a:r>
              <a:rPr lang="en-US" sz="2400" dirty="0"/>
              <a:t>Preserving Access to the Legal System (waivers, releases, etc.)</a:t>
            </a:r>
          </a:p>
          <a:p>
            <a:pPr marL="914400" lvl="2" indent="-457200">
              <a:spcBef>
                <a:spcPts val="1000"/>
              </a:spcBef>
              <a:buFont typeface="Arial" panose="020B0604020202020204" pitchFamily="34" charset="0"/>
              <a:buChar char="–"/>
            </a:pPr>
            <a:r>
              <a:rPr lang="en-US" sz="2400" dirty="0"/>
              <a:t>Preventing and Remedying Systemic Harassment</a:t>
            </a:r>
          </a:p>
        </p:txBody>
      </p:sp>
    </p:spTree>
    <p:extLst>
      <p:ext uri="{BB962C8B-B14F-4D97-AF65-F5344CB8AC3E}">
        <p14:creationId xmlns:p14="http://schemas.microsoft.com/office/powerpoint/2010/main" val="214592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8BC1D9C-904E-75DC-75A9-7B6DCF761704}"/>
              </a:ext>
            </a:extLst>
          </p:cNvPr>
          <p:cNvSpPr>
            <a:spLocks noGrp="1"/>
          </p:cNvSpPr>
          <p:nvPr>
            <p:ph idx="1"/>
          </p:nvPr>
        </p:nvSpPr>
        <p:spPr>
          <a:xfrm>
            <a:off x="549275" y="459646"/>
            <a:ext cx="11093450" cy="4175125"/>
          </a:xfrm>
        </p:spPr>
        <p:txBody>
          <a:bodyPr/>
          <a:lstStyle/>
          <a:p>
            <a:pPr marL="0" indent="0">
              <a:buNone/>
            </a:pPr>
            <a:r>
              <a:rPr lang="en-US" dirty="0">
                <a:latin typeface="Cambria" panose="02040503050406030204" pitchFamily="18" charset="0"/>
                <a:ea typeface="Cambria" panose="02040503050406030204" pitchFamily="18" charset="0"/>
              </a:rPr>
              <a:t>The information contained in this presentation or on the Fisher Phillips website is not and does not constitute legal advice.  </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Please consult directly with your employment counsel to obtain legal advice.</a:t>
            </a:r>
          </a:p>
          <a:p>
            <a:pPr marL="0" indent="0">
              <a:buNone/>
            </a:pPr>
            <a:endParaRPr lang="en-US" sz="1000"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The information does not necessarily represent the position or opinions of the firm or its partners or attorneys collectively</a:t>
            </a:r>
          </a:p>
          <a:p>
            <a:endParaRPr lang="en-US"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53E6058-FCE8-6D6B-106F-8845204F2D26}"/>
              </a:ext>
            </a:extLst>
          </p:cNvPr>
          <p:cNvPicPr>
            <a:picLocks noChangeAspect="1"/>
          </p:cNvPicPr>
          <p:nvPr/>
        </p:nvPicPr>
        <p:blipFill>
          <a:blip r:embed="rId2"/>
          <a:stretch>
            <a:fillRect/>
          </a:stretch>
        </p:blipFill>
        <p:spPr>
          <a:xfrm>
            <a:off x="2462469" y="3589558"/>
            <a:ext cx="7267062" cy="1828959"/>
          </a:xfrm>
          <a:prstGeom prst="rect">
            <a:avLst/>
          </a:prstGeom>
        </p:spPr>
      </p:pic>
    </p:spTree>
    <p:extLst>
      <p:ext uri="{BB962C8B-B14F-4D97-AF65-F5344CB8AC3E}">
        <p14:creationId xmlns:p14="http://schemas.microsoft.com/office/powerpoint/2010/main" val="11373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F492-A63E-DC63-B919-A4E965CFF86A}"/>
              </a:ext>
            </a:extLst>
          </p:cNvPr>
          <p:cNvSpPr>
            <a:spLocks noGrp="1"/>
          </p:cNvSpPr>
          <p:nvPr>
            <p:ph type="title"/>
          </p:nvPr>
        </p:nvSpPr>
        <p:spPr>
          <a:xfrm>
            <a:off x="503248" y="103885"/>
            <a:ext cx="10988535" cy="947675"/>
          </a:xfrm>
        </p:spPr>
        <p:txBody>
          <a:bodyPr anchor="b">
            <a:normAutofit/>
          </a:bodyPr>
          <a:lstStyle/>
          <a:p>
            <a:r>
              <a:rPr lang="en-US" sz="4000" b="1" dirty="0">
                <a:latin typeface="+mn-lt"/>
                <a:ea typeface="Cambria" panose="02040503050406030204" pitchFamily="18" charset="0"/>
              </a:rPr>
              <a:t>Fiscal Year 2024 - EEOC Litigation Trends</a:t>
            </a:r>
          </a:p>
        </p:txBody>
      </p:sp>
      <p:sp>
        <p:nvSpPr>
          <p:cNvPr id="3" name="Content Placeholder 2">
            <a:extLst>
              <a:ext uri="{FF2B5EF4-FFF2-40B4-BE49-F238E27FC236}">
                <a16:creationId xmlns:a16="http://schemas.microsoft.com/office/drawing/2014/main" id="{E3D76B80-44F7-FFAE-F7B1-EDB923044293}"/>
              </a:ext>
            </a:extLst>
          </p:cNvPr>
          <p:cNvSpPr>
            <a:spLocks noGrp="1"/>
          </p:cNvSpPr>
          <p:nvPr>
            <p:ph idx="1"/>
          </p:nvPr>
        </p:nvSpPr>
        <p:spPr>
          <a:xfrm>
            <a:off x="410089" y="1186249"/>
            <a:ext cx="6672602" cy="4492710"/>
          </a:xfrm>
        </p:spPr>
        <p:txBody>
          <a:bodyPr anchor="t">
            <a:normAutofit/>
          </a:bodyPr>
          <a:lstStyle/>
          <a:p>
            <a:pPr>
              <a:spcBef>
                <a:spcPts val="1200"/>
              </a:spcBef>
            </a:pPr>
            <a:r>
              <a:rPr lang="en-US" sz="1900" b="1" dirty="0">
                <a:ea typeface="Cambria" panose="02040503050406030204" pitchFamily="18" charset="0"/>
              </a:rPr>
              <a:t>The EEOC filed 110 lawsuits in 2024, including:</a:t>
            </a:r>
          </a:p>
          <a:p>
            <a:pPr lvl="1">
              <a:spcBef>
                <a:spcPts val="1200"/>
              </a:spcBef>
            </a:pPr>
            <a:r>
              <a:rPr lang="en-US" sz="1900" dirty="0">
                <a:ea typeface="Cambria" panose="02040503050406030204" pitchFamily="18" charset="0"/>
              </a:rPr>
              <a:t>13 systemic cases involving a pattern, practice, or policy of discrimination</a:t>
            </a:r>
          </a:p>
          <a:p>
            <a:pPr lvl="1">
              <a:spcBef>
                <a:spcPts val="1200"/>
              </a:spcBef>
            </a:pPr>
            <a:r>
              <a:rPr lang="en-US" sz="1900" b="0" dirty="0">
                <a:ea typeface="Cambria" panose="02040503050406030204" pitchFamily="18" charset="0"/>
              </a:rPr>
              <a:t>48 cases under the Americans with Disabili</a:t>
            </a:r>
            <a:r>
              <a:rPr lang="en-US" sz="1900" dirty="0">
                <a:ea typeface="Cambria" panose="02040503050406030204" pitchFamily="18" charset="0"/>
              </a:rPr>
              <a:t>ty Act (ADA)</a:t>
            </a:r>
          </a:p>
          <a:p>
            <a:pPr lvl="1">
              <a:spcBef>
                <a:spcPts val="1200"/>
              </a:spcBef>
            </a:pPr>
            <a:r>
              <a:rPr lang="en-US" sz="1900" b="0" dirty="0">
                <a:ea typeface="Cambria" panose="02040503050406030204" pitchFamily="18" charset="0"/>
              </a:rPr>
              <a:t>Over 40 cases alleging retaliation under statutes enforced by the EEOC</a:t>
            </a:r>
          </a:p>
          <a:p>
            <a:pPr lvl="1">
              <a:spcBef>
                <a:spcPts val="1200"/>
              </a:spcBef>
            </a:pPr>
            <a:r>
              <a:rPr lang="en-US" sz="1900" dirty="0">
                <a:ea typeface="Cambria" panose="02040503050406030204" pitchFamily="18" charset="0"/>
              </a:rPr>
              <a:t>5 cases under the Pregnant Workers Fairness Act (PWFA)</a:t>
            </a:r>
          </a:p>
          <a:p>
            <a:pPr lvl="1">
              <a:spcBef>
                <a:spcPts val="1200"/>
              </a:spcBef>
            </a:pPr>
            <a:r>
              <a:rPr lang="en-US" sz="1900" b="0" dirty="0">
                <a:ea typeface="Cambria" panose="02040503050406030204" pitchFamily="18" charset="0"/>
              </a:rPr>
              <a:t>5 sexual harassment cases on behalf of teenage workers under Title VII </a:t>
            </a:r>
          </a:p>
          <a:p>
            <a:pPr lvl="1">
              <a:spcBef>
                <a:spcPts val="1200"/>
              </a:spcBef>
            </a:pPr>
            <a:r>
              <a:rPr lang="en-US" sz="1900" dirty="0">
                <a:highlight>
                  <a:srgbClr val="FFFF00"/>
                </a:highlight>
                <a:ea typeface="Cambria" panose="02040503050406030204" pitchFamily="18" charset="0"/>
              </a:rPr>
              <a:t>4 cases under Title VII alleging sex discrimination based on sexual orientation</a:t>
            </a:r>
            <a:endParaRPr lang="en-US" sz="1100" b="0" dirty="0">
              <a:latin typeface="+mn-lt"/>
              <a:ea typeface="Cambria" panose="02040503050406030204" pitchFamily="18" charset="0"/>
            </a:endParaRPr>
          </a:p>
          <a:p>
            <a:endParaRPr lang="en-US" sz="1100" dirty="0">
              <a:latin typeface="+mn-lt"/>
            </a:endParaRPr>
          </a:p>
          <a:p>
            <a:endParaRPr lang="en-US" sz="1100" dirty="0">
              <a:latin typeface="+mn-lt"/>
            </a:endParaRPr>
          </a:p>
        </p:txBody>
      </p:sp>
      <p:pic>
        <p:nvPicPr>
          <p:cNvPr id="4" name="Picture 3">
            <a:extLst>
              <a:ext uri="{FF2B5EF4-FFF2-40B4-BE49-F238E27FC236}">
                <a16:creationId xmlns:a16="http://schemas.microsoft.com/office/drawing/2014/main" id="{1AADE812-9EEA-69DA-E0A0-5ACBFD61CD41}"/>
              </a:ext>
            </a:extLst>
          </p:cNvPr>
          <p:cNvPicPr>
            <a:picLocks noChangeAspect="1"/>
          </p:cNvPicPr>
          <p:nvPr/>
        </p:nvPicPr>
        <p:blipFill>
          <a:blip r:embed="rId3"/>
          <a:stretch>
            <a:fillRect/>
          </a:stretch>
        </p:blipFill>
        <p:spPr>
          <a:xfrm>
            <a:off x="7520329" y="1051560"/>
            <a:ext cx="4671671" cy="4754880"/>
          </a:xfrm>
          <a:prstGeom prst="rect">
            <a:avLst/>
          </a:prstGeom>
        </p:spPr>
      </p:pic>
    </p:spTree>
    <p:extLst>
      <p:ext uri="{BB962C8B-B14F-4D97-AF65-F5344CB8AC3E}">
        <p14:creationId xmlns:p14="http://schemas.microsoft.com/office/powerpoint/2010/main" val="52182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2E26-EBD2-17FA-7AD6-F0C700219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28086-9FCF-B7A2-3ED8-85D8D4529874}"/>
              </a:ext>
            </a:extLst>
          </p:cNvPr>
          <p:cNvSpPr>
            <a:spLocks noGrp="1"/>
          </p:cNvSpPr>
          <p:nvPr>
            <p:ph type="title"/>
          </p:nvPr>
        </p:nvSpPr>
        <p:spPr>
          <a:xfrm>
            <a:off x="849086" y="164438"/>
            <a:ext cx="10515600" cy="1325563"/>
          </a:xfrm>
        </p:spPr>
        <p:txBody>
          <a:bodyPr>
            <a:normAutofit/>
          </a:bodyPr>
          <a:lstStyle/>
          <a:p>
            <a:r>
              <a:rPr lang="en-US" sz="3600" b="1" dirty="0">
                <a:solidFill>
                  <a:schemeClr val="tx2"/>
                </a:solidFill>
                <a:latin typeface="Lora" pitchFamily="2" charset="0"/>
                <a:ea typeface="Cambria" panose="02040503050406030204" pitchFamily="18" charset="0"/>
              </a:rPr>
              <a:t>A Lesser Threat of Employment Litigation?</a:t>
            </a:r>
          </a:p>
        </p:txBody>
      </p:sp>
      <p:sp>
        <p:nvSpPr>
          <p:cNvPr id="3" name="Content Placeholder 2">
            <a:extLst>
              <a:ext uri="{FF2B5EF4-FFF2-40B4-BE49-F238E27FC236}">
                <a16:creationId xmlns:a16="http://schemas.microsoft.com/office/drawing/2014/main" id="{81AC8F30-8F9E-ECC5-5AAC-667819FE273F}"/>
              </a:ext>
            </a:extLst>
          </p:cNvPr>
          <p:cNvSpPr>
            <a:spLocks noGrp="1"/>
          </p:cNvSpPr>
          <p:nvPr>
            <p:ph idx="1"/>
          </p:nvPr>
        </p:nvSpPr>
        <p:spPr>
          <a:xfrm>
            <a:off x="731519" y="1573376"/>
            <a:ext cx="4697731" cy="5120186"/>
          </a:xfrm>
        </p:spPr>
        <p:txBody>
          <a:bodyPr>
            <a:noAutofit/>
          </a:bodyPr>
          <a:lstStyle/>
          <a:p>
            <a:pPr>
              <a:spcBef>
                <a:spcPts val="1200"/>
              </a:spcBef>
            </a:pPr>
            <a:r>
              <a:rPr lang="en-US" sz="2400" dirty="0"/>
              <a:t>Non-EEOC employment suits are on the rise in the federal courts</a:t>
            </a:r>
          </a:p>
          <a:p>
            <a:pPr>
              <a:spcBef>
                <a:spcPts val="1800"/>
              </a:spcBef>
            </a:pPr>
            <a:r>
              <a:rPr lang="en-US" sz="2400" dirty="0"/>
              <a:t>Receiving an EEOC “cause” determination greatly increases your chances of being sued by a current or former employee</a:t>
            </a:r>
          </a:p>
          <a:p>
            <a:pPr>
              <a:spcBef>
                <a:spcPts val="1800"/>
              </a:spcBef>
            </a:pPr>
            <a:r>
              <a:rPr lang="en-US" sz="2400" b="1" dirty="0">
                <a:solidFill>
                  <a:srgbClr val="C00000"/>
                </a:solidFill>
              </a:rPr>
              <a:t>This is not the time to let your guard down</a:t>
            </a:r>
          </a:p>
        </p:txBody>
      </p:sp>
      <p:pic>
        <p:nvPicPr>
          <p:cNvPr id="4" name="Picture 3">
            <a:extLst>
              <a:ext uri="{FF2B5EF4-FFF2-40B4-BE49-F238E27FC236}">
                <a16:creationId xmlns:a16="http://schemas.microsoft.com/office/drawing/2014/main" id="{B3AEAC6B-3937-05CA-2FB8-CE8F40A1726F}"/>
              </a:ext>
            </a:extLst>
          </p:cNvPr>
          <p:cNvPicPr>
            <a:picLocks noChangeAspect="1"/>
          </p:cNvPicPr>
          <p:nvPr/>
        </p:nvPicPr>
        <p:blipFill>
          <a:blip r:embed="rId3"/>
          <a:stretch>
            <a:fillRect/>
          </a:stretch>
        </p:blipFill>
        <p:spPr>
          <a:xfrm>
            <a:off x="7121437" y="1143000"/>
            <a:ext cx="4487325" cy="4572000"/>
          </a:xfrm>
          <a:prstGeom prst="rect">
            <a:avLst/>
          </a:prstGeom>
        </p:spPr>
      </p:pic>
    </p:spTree>
    <p:extLst>
      <p:ext uri="{BB962C8B-B14F-4D97-AF65-F5344CB8AC3E}">
        <p14:creationId xmlns:p14="http://schemas.microsoft.com/office/powerpoint/2010/main" val="294763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a:xfrm>
            <a:off x="513806" y="173537"/>
            <a:ext cx="11016778" cy="1194506"/>
          </a:xfrm>
        </p:spPr>
        <p:txBody>
          <a:bodyPr>
            <a:normAutofit/>
          </a:bodyPr>
          <a:lstStyle/>
          <a:p>
            <a:r>
              <a:rPr lang="en-US" b="1" i="0" dirty="0">
                <a:solidFill>
                  <a:srgbClr val="061E3C"/>
                </a:solidFill>
                <a:effectLst/>
                <a:latin typeface="Avenir Next LT Pro" panose="020B0504020202020204" pitchFamily="34" charset="0"/>
              </a:rPr>
              <a:t>Diversity, Equity, and Inclusion Efforts</a:t>
            </a:r>
            <a:endParaRPr lang="en-US"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368044"/>
            <a:ext cx="6307125" cy="4440574"/>
          </a:xfrm>
        </p:spPr>
        <p:txBody>
          <a:bodyPr>
            <a:normAutofit/>
          </a:bodyPr>
          <a:lstStyle/>
          <a:p>
            <a:pPr marR="0" lvl="0">
              <a:spcBef>
                <a:spcPts val="0"/>
              </a:spcBef>
              <a:spcAft>
                <a:spcPts val="1200"/>
              </a:spcAft>
            </a:pPr>
            <a:r>
              <a:rPr lang="en-US" sz="2400" dirty="0">
                <a:ea typeface="Times New Roman" panose="02020603050405020304" pitchFamily="18" charset="0"/>
              </a:rPr>
              <a:t>SCOTUS opinions regarding race in admissions (Harvard and UNC – Chapel Hill)</a:t>
            </a:r>
          </a:p>
          <a:p>
            <a:pPr marR="0" lvl="0">
              <a:spcBef>
                <a:spcPts val="0"/>
              </a:spcBef>
              <a:spcAft>
                <a:spcPts val="1200"/>
              </a:spcAft>
            </a:pPr>
            <a:r>
              <a:rPr lang="en-US" sz="2400" dirty="0">
                <a:ea typeface="Times New Roman" panose="02020603050405020304" pitchFamily="18" charset="0"/>
              </a:rPr>
              <a:t>Except in very limited circumstances, race could not be considered in admissions</a:t>
            </a:r>
          </a:p>
          <a:p>
            <a:pPr marR="0" lvl="0">
              <a:spcBef>
                <a:spcPts val="0"/>
              </a:spcBef>
              <a:spcAft>
                <a:spcPts val="1200"/>
              </a:spcAft>
            </a:pPr>
            <a:r>
              <a:rPr lang="en-US" sz="2400" dirty="0">
                <a:ea typeface="Times New Roman" panose="02020603050405020304" pitchFamily="18" charset="0"/>
              </a:rPr>
              <a:t>Claims targeting DEI programs, preference policies, affinity groups, financial aid/scholarships, fellowships and similar efforts may increase</a:t>
            </a:r>
          </a:p>
        </p:txBody>
      </p:sp>
      <p:pic>
        <p:nvPicPr>
          <p:cNvPr id="4" name="Picture 3">
            <a:extLst>
              <a:ext uri="{FF2B5EF4-FFF2-40B4-BE49-F238E27FC236}">
                <a16:creationId xmlns:a16="http://schemas.microsoft.com/office/drawing/2014/main" id="{153F3B40-BE27-CC99-1A9B-AA12351C83C2}"/>
              </a:ext>
            </a:extLst>
          </p:cNvPr>
          <p:cNvPicPr>
            <a:picLocks noChangeAspect="1"/>
          </p:cNvPicPr>
          <p:nvPr/>
        </p:nvPicPr>
        <p:blipFill>
          <a:blip r:embed="rId2"/>
          <a:stretch>
            <a:fillRect/>
          </a:stretch>
        </p:blipFill>
        <p:spPr>
          <a:xfrm>
            <a:off x="7682772" y="1763670"/>
            <a:ext cx="3662312" cy="2743200"/>
          </a:xfrm>
          <a:prstGeom prst="rect">
            <a:avLst/>
          </a:prstGeom>
        </p:spPr>
      </p:pic>
    </p:spTree>
    <p:extLst>
      <p:ext uri="{BB962C8B-B14F-4D97-AF65-F5344CB8AC3E}">
        <p14:creationId xmlns:p14="http://schemas.microsoft.com/office/powerpoint/2010/main" val="179800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a:xfrm>
            <a:off x="513806" y="173537"/>
            <a:ext cx="11016778" cy="1194506"/>
          </a:xfrm>
        </p:spPr>
        <p:txBody>
          <a:bodyPr>
            <a:normAutofit/>
          </a:bodyPr>
          <a:lstStyle/>
          <a:p>
            <a:r>
              <a:rPr lang="en-US" b="1" i="0" dirty="0">
                <a:solidFill>
                  <a:srgbClr val="061E3C"/>
                </a:solidFill>
                <a:effectLst/>
                <a:latin typeface="Avenir Next LT Pro" panose="020B0504020202020204" pitchFamily="34" charset="0"/>
              </a:rPr>
              <a:t>Diversity, Equity, and Inclusion Efforts</a:t>
            </a:r>
            <a:endParaRPr lang="en-US"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368044"/>
            <a:ext cx="7135027" cy="4440574"/>
          </a:xfrm>
        </p:spPr>
        <p:txBody>
          <a:bodyPr>
            <a:normAutofit/>
          </a:bodyPr>
          <a:lstStyle/>
          <a:p>
            <a:pPr>
              <a:spcBef>
                <a:spcPts val="0"/>
              </a:spcBef>
              <a:spcAft>
                <a:spcPts val="1200"/>
              </a:spcAft>
            </a:pPr>
            <a:r>
              <a:rPr lang="en-US" sz="2400" dirty="0"/>
              <a:t>The Supreme Court will decide by June 2025 on lowering the bar for reverse discrimination lawsuits, with the New Administration to likely weigh in.</a:t>
            </a:r>
          </a:p>
          <a:p>
            <a:pPr lvl="1">
              <a:spcBef>
                <a:spcPts val="0"/>
              </a:spcBef>
              <a:spcAft>
                <a:spcPts val="1200"/>
              </a:spcAft>
            </a:pPr>
            <a:r>
              <a:rPr lang="en-US" sz="2200" u="sng" dirty="0"/>
              <a:t>Circuit Split</a:t>
            </a:r>
            <a:r>
              <a:rPr lang="en-US" sz="2200" dirty="0"/>
              <a:t>: Showing of “background circumstances” to support inference of “unusual employer who discriminates against the majority”</a:t>
            </a:r>
          </a:p>
          <a:p>
            <a:pPr>
              <a:spcBef>
                <a:spcPts val="0"/>
              </a:spcBef>
              <a:spcAft>
                <a:spcPts val="1200"/>
              </a:spcAft>
            </a:pPr>
            <a:r>
              <a:rPr lang="en-US" sz="2400" dirty="0">
                <a:ea typeface="Times New Roman" panose="02020603050405020304" pitchFamily="18" charset="0"/>
              </a:rPr>
              <a:t>Review your programs, policies and practices</a:t>
            </a:r>
          </a:p>
          <a:p>
            <a:pPr>
              <a:spcBef>
                <a:spcPts val="0"/>
              </a:spcBef>
              <a:spcAft>
                <a:spcPts val="1200"/>
              </a:spcAft>
            </a:pPr>
            <a:r>
              <a:rPr lang="en-US" sz="2400" dirty="0"/>
              <a:t>Schools engaged in DEI efforts should consult legal counsel to balance risk and mission alignment amid evolving policies.</a:t>
            </a:r>
            <a:endParaRPr lang="en-US" sz="2400" dirty="0">
              <a:ea typeface="Times New Roman" panose="02020603050405020304" pitchFamily="18" charset="0"/>
            </a:endParaRPr>
          </a:p>
        </p:txBody>
      </p:sp>
      <p:pic>
        <p:nvPicPr>
          <p:cNvPr id="4" name="Picture 3">
            <a:extLst>
              <a:ext uri="{FF2B5EF4-FFF2-40B4-BE49-F238E27FC236}">
                <a16:creationId xmlns:a16="http://schemas.microsoft.com/office/drawing/2014/main" id="{1D05CF7A-94D4-FC2A-5B39-DDC3E58387BA}"/>
              </a:ext>
            </a:extLst>
          </p:cNvPr>
          <p:cNvPicPr>
            <a:picLocks noChangeAspect="1"/>
          </p:cNvPicPr>
          <p:nvPr/>
        </p:nvPicPr>
        <p:blipFill>
          <a:blip r:embed="rId2"/>
          <a:stretch>
            <a:fillRect/>
          </a:stretch>
        </p:blipFill>
        <p:spPr>
          <a:xfrm>
            <a:off x="7648832" y="1622082"/>
            <a:ext cx="4352544" cy="3108960"/>
          </a:xfrm>
          <a:prstGeom prst="rect">
            <a:avLst/>
          </a:prstGeom>
        </p:spPr>
      </p:pic>
    </p:spTree>
    <p:extLst>
      <p:ext uri="{BB962C8B-B14F-4D97-AF65-F5344CB8AC3E}">
        <p14:creationId xmlns:p14="http://schemas.microsoft.com/office/powerpoint/2010/main" val="279086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2E26-EBD2-17FA-7AD6-F0C700219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28086-9FCF-B7A2-3ED8-85D8D4529874}"/>
              </a:ext>
            </a:extLst>
          </p:cNvPr>
          <p:cNvSpPr>
            <a:spLocks noGrp="1"/>
          </p:cNvSpPr>
          <p:nvPr>
            <p:ph type="title"/>
          </p:nvPr>
        </p:nvSpPr>
        <p:spPr/>
        <p:txBody>
          <a:bodyPr>
            <a:normAutofit/>
          </a:bodyPr>
          <a:lstStyle/>
          <a:p>
            <a:r>
              <a:rPr lang="en-US" sz="4000" b="1" dirty="0">
                <a:latin typeface="+mn-lt"/>
              </a:rPr>
              <a:t>Pregnant Workers Fairness Act</a:t>
            </a:r>
            <a:endParaRPr lang="en-US" sz="3600" b="1" dirty="0">
              <a:solidFill>
                <a:schemeClr val="tx2"/>
              </a:solidFill>
              <a:latin typeface="+mn-lt"/>
              <a:ea typeface="Cambria" panose="02040503050406030204" pitchFamily="18" charset="0"/>
            </a:endParaRPr>
          </a:p>
        </p:txBody>
      </p:sp>
      <p:sp>
        <p:nvSpPr>
          <p:cNvPr id="5" name="Content Placeholder 2">
            <a:extLst>
              <a:ext uri="{FF2B5EF4-FFF2-40B4-BE49-F238E27FC236}">
                <a16:creationId xmlns:a16="http://schemas.microsoft.com/office/drawing/2014/main" id="{901CA696-82C9-2A51-D397-DA258DDF6798}"/>
              </a:ext>
            </a:extLst>
          </p:cNvPr>
          <p:cNvSpPr>
            <a:spLocks noGrp="1"/>
          </p:cNvSpPr>
          <p:nvPr>
            <p:ph idx="1"/>
          </p:nvPr>
        </p:nvSpPr>
        <p:spPr>
          <a:xfrm>
            <a:off x="402594" y="1498112"/>
            <a:ext cx="6121773" cy="4174581"/>
          </a:xfrm>
        </p:spPr>
        <p:txBody>
          <a:bodyPr>
            <a:noAutofit/>
          </a:bodyPr>
          <a:lstStyle/>
          <a:p>
            <a:pPr marL="233363" indent="-233363"/>
            <a:r>
              <a:rPr lang="en-US" dirty="0">
                <a:ea typeface="Cambria" panose="02040503050406030204" pitchFamily="18" charset="0"/>
              </a:rPr>
              <a:t>Pregnant Workers Fairness Act Rules effective June 2024</a:t>
            </a:r>
          </a:p>
          <a:p>
            <a:pPr marL="690563" lvl="1" indent="-233363">
              <a:spcBef>
                <a:spcPts val="1200"/>
              </a:spcBef>
            </a:pPr>
            <a:r>
              <a:rPr lang="en-US" sz="2600" dirty="0">
                <a:ea typeface="Cambria" panose="02040503050406030204" pitchFamily="18" charset="0"/>
              </a:rPr>
              <a:t>Commissioner Lucas was particularly opposed to infertility, menopause, and abortion provisions</a:t>
            </a:r>
          </a:p>
          <a:p>
            <a:pPr marL="690563" lvl="1" indent="-233363">
              <a:spcBef>
                <a:spcPts val="1200"/>
              </a:spcBef>
            </a:pPr>
            <a:r>
              <a:rPr lang="en-US" sz="2600" dirty="0">
                <a:ea typeface="Cambria" panose="02040503050406030204" pitchFamily="18" charset="0"/>
              </a:rPr>
              <a:t>Subject to greater challenge after </a:t>
            </a:r>
            <a:r>
              <a:rPr lang="en-US" sz="2600" i="1" dirty="0">
                <a:ea typeface="Cambria" panose="02040503050406030204" pitchFamily="18" charset="0"/>
              </a:rPr>
              <a:t>Loper Bright</a:t>
            </a:r>
          </a:p>
          <a:p>
            <a:pPr marL="690563" lvl="1" indent="-233363">
              <a:spcBef>
                <a:spcPts val="1200"/>
              </a:spcBef>
            </a:pPr>
            <a:r>
              <a:rPr lang="en-US" sz="2600" dirty="0">
                <a:ea typeface="Cambria" panose="02040503050406030204" pitchFamily="18" charset="0"/>
              </a:rPr>
              <a:t>EEOC and DOJ could wind up on opposite sides of the litigation</a:t>
            </a:r>
          </a:p>
        </p:txBody>
      </p:sp>
      <p:pic>
        <p:nvPicPr>
          <p:cNvPr id="3" name="Picture 2">
            <a:extLst>
              <a:ext uri="{FF2B5EF4-FFF2-40B4-BE49-F238E27FC236}">
                <a16:creationId xmlns:a16="http://schemas.microsoft.com/office/drawing/2014/main" id="{ED675014-CF56-6853-E091-7E70F3C1807C}"/>
              </a:ext>
            </a:extLst>
          </p:cNvPr>
          <p:cNvPicPr>
            <a:picLocks noChangeAspect="1"/>
          </p:cNvPicPr>
          <p:nvPr/>
        </p:nvPicPr>
        <p:blipFill>
          <a:blip r:embed="rId3"/>
          <a:srcRect r="42432"/>
          <a:stretch/>
        </p:blipFill>
        <p:spPr>
          <a:xfrm>
            <a:off x="6790214" y="1825243"/>
            <a:ext cx="5312271" cy="3017520"/>
          </a:xfrm>
          <a:prstGeom prst="rect">
            <a:avLst/>
          </a:prstGeom>
        </p:spPr>
      </p:pic>
    </p:spTree>
    <p:extLst>
      <p:ext uri="{BB962C8B-B14F-4D97-AF65-F5344CB8AC3E}">
        <p14:creationId xmlns:p14="http://schemas.microsoft.com/office/powerpoint/2010/main" val="270776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51E3-9DA1-E211-D27C-7B7B474315E0}"/>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Pregnant Workers Fairness Act</a:t>
            </a:r>
            <a:b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br>
            <a:r>
              <a:rPr kumimoji="0" lang="en-US" sz="3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Effective June 27, 2023</a:t>
            </a:r>
            <a:endParaRPr lang="en-US" dirty="0"/>
          </a:p>
        </p:txBody>
      </p:sp>
      <p:sp>
        <p:nvSpPr>
          <p:cNvPr id="3" name="Content Placeholder 2">
            <a:extLst>
              <a:ext uri="{FF2B5EF4-FFF2-40B4-BE49-F238E27FC236}">
                <a16:creationId xmlns:a16="http://schemas.microsoft.com/office/drawing/2014/main" id="{41B76399-F3B5-51FB-2846-66B83E923370}"/>
              </a:ext>
            </a:extLst>
          </p:cNvPr>
          <p:cNvSpPr>
            <a:spLocks noGrp="1"/>
          </p:cNvSpPr>
          <p:nvPr>
            <p:ph idx="1"/>
          </p:nvPr>
        </p:nvSpPr>
        <p:spPr/>
        <p:txBody>
          <a:bodyPr>
            <a:normAutofit/>
          </a:bodyPr>
          <a:lstStyle/>
          <a:p>
            <a:pPr marL="22860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PWFA Refresher</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An act that requires covered employers with 15+ to provide </a:t>
            </a:r>
            <a:r>
              <a:rPr kumimoji="0" lang="en-US" sz="28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reasonable accommodations</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for employees with medical conditions related to pregnancy and childbirth.</a:t>
            </a:r>
          </a:p>
          <a:p>
            <a:pPr marL="82296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Similar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to ADA disability requests</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Prohibits employers from placing a qualified employee on a leave of absence when a different reasonable accommodation option is available.</a:t>
            </a:r>
          </a:p>
        </p:txBody>
      </p:sp>
    </p:spTree>
    <p:extLst>
      <p:ext uri="{BB962C8B-B14F-4D97-AF65-F5344CB8AC3E}">
        <p14:creationId xmlns:p14="http://schemas.microsoft.com/office/powerpoint/2010/main" val="4078974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62E9-4F2B-529F-173F-13F1555CFF6B}"/>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Terms Defined</a:t>
            </a:r>
            <a:endParaRPr lang="en-US" dirty="0"/>
          </a:p>
        </p:txBody>
      </p:sp>
      <p:sp>
        <p:nvSpPr>
          <p:cNvPr id="4" name="Content Placeholder 1">
            <a:extLst>
              <a:ext uri="{FF2B5EF4-FFF2-40B4-BE49-F238E27FC236}">
                <a16:creationId xmlns:a16="http://schemas.microsoft.com/office/drawing/2014/main" id="{BB1583BD-693B-04A9-5760-598F083E591C}"/>
              </a:ext>
            </a:extLst>
          </p:cNvPr>
          <p:cNvSpPr>
            <a:spLocks noGrp="1"/>
          </p:cNvSpPr>
          <p:nvPr>
            <p:ph idx="1"/>
          </p:nvPr>
        </p:nvSpPr>
        <p:spPr>
          <a:xfrm>
            <a:off x="514350" y="1633538"/>
            <a:ext cx="11093450" cy="4175125"/>
          </a:xfrm>
        </p:spPr>
        <p:txBody>
          <a:bodyPr>
            <a:normAutofit/>
          </a:bodyPr>
          <a:lstStyle/>
          <a:p>
            <a:r>
              <a:rPr lang="en-US" sz="2700" dirty="0">
                <a:latin typeface="Cambria" panose="02040503050406030204" pitchFamily="18" charset="0"/>
                <a:ea typeface="Cambria" panose="02040503050406030204" pitchFamily="18" charset="0"/>
              </a:rPr>
              <a:t>“</a:t>
            </a:r>
            <a:r>
              <a:rPr lang="en-US" sz="2700" b="1" dirty="0">
                <a:latin typeface="Cambria" panose="02040503050406030204" pitchFamily="18" charset="0"/>
                <a:ea typeface="Cambria" panose="02040503050406030204" pitchFamily="18" charset="0"/>
              </a:rPr>
              <a:t>Limitation</a:t>
            </a:r>
            <a:r>
              <a:rPr lang="en-US" sz="2700" dirty="0">
                <a:latin typeface="Cambria" panose="02040503050406030204" pitchFamily="18" charset="0"/>
                <a:ea typeface="Cambria" panose="02040503050406030204" pitchFamily="18" charset="0"/>
              </a:rPr>
              <a:t>” that triggers reasonable accommodation obligation under PWFA “</a:t>
            </a:r>
            <a:r>
              <a:rPr lang="en-US" sz="2700" b="1" dirty="0">
                <a:latin typeface="Cambria" panose="02040503050406030204" pitchFamily="18" charset="0"/>
                <a:ea typeface="Cambria" panose="02040503050406030204" pitchFamily="18" charset="0"/>
              </a:rPr>
              <a:t>does not require a specific level of </a:t>
            </a:r>
            <a:r>
              <a:rPr lang="en-US" sz="2700" b="1" u="sng" dirty="0">
                <a:latin typeface="Cambria" panose="02040503050406030204" pitchFamily="18" charset="0"/>
                <a:ea typeface="Cambria" panose="02040503050406030204" pitchFamily="18" charset="0"/>
              </a:rPr>
              <a:t>severity</a:t>
            </a:r>
            <a:r>
              <a:rPr lang="en-US" sz="2700" dirty="0">
                <a:latin typeface="Cambria" panose="02040503050406030204" pitchFamily="18" charset="0"/>
                <a:ea typeface="Cambria" panose="02040503050406030204" pitchFamily="18" charset="0"/>
              </a:rPr>
              <a:t>.” </a:t>
            </a:r>
          </a:p>
          <a:p>
            <a:pPr lvl="1"/>
            <a:r>
              <a:rPr lang="en-US" sz="2500" dirty="0">
                <a:latin typeface="Cambria" panose="02040503050406030204" pitchFamily="18" charset="0"/>
                <a:ea typeface="Cambria" panose="02040503050406030204" pitchFamily="18" charset="0"/>
              </a:rPr>
              <a:t>Includes: fatigue, need to attend appointments, physical discomfort, etc.</a:t>
            </a:r>
          </a:p>
          <a:p>
            <a:r>
              <a:rPr lang="en-US" sz="2700" dirty="0">
                <a:latin typeface="Cambria" panose="02040503050406030204" pitchFamily="18" charset="0"/>
                <a:ea typeface="Cambria" panose="02040503050406030204" pitchFamily="18" charset="0"/>
              </a:rPr>
              <a:t>Employees can meet the definition of “</a:t>
            </a:r>
            <a:r>
              <a:rPr lang="en-US" sz="2700" b="1" dirty="0">
                <a:latin typeface="Cambria" panose="02040503050406030204" pitchFamily="18" charset="0"/>
                <a:ea typeface="Cambria" panose="02040503050406030204" pitchFamily="18" charset="0"/>
              </a:rPr>
              <a:t>qualified,</a:t>
            </a:r>
            <a:r>
              <a:rPr lang="en-US" sz="2700" dirty="0">
                <a:latin typeface="Cambria" panose="02040503050406030204" pitchFamily="18" charset="0"/>
                <a:ea typeface="Cambria" panose="02040503050406030204" pitchFamily="18" charset="0"/>
              </a:rPr>
              <a:t>” </a:t>
            </a:r>
            <a:r>
              <a:rPr lang="en-US" sz="2700" u="sng" dirty="0">
                <a:latin typeface="Cambria" panose="02040503050406030204" pitchFamily="18" charset="0"/>
                <a:ea typeface="Cambria" panose="02040503050406030204" pitchFamily="18" charset="0"/>
              </a:rPr>
              <a:t>even if they cannot perform one or more essential functions</a:t>
            </a:r>
            <a:r>
              <a:rPr lang="en-US" sz="2700" dirty="0">
                <a:latin typeface="Cambria" panose="02040503050406030204" pitchFamily="18" charset="0"/>
                <a:ea typeface="Cambria" panose="02040503050406030204" pitchFamily="18" charset="0"/>
              </a:rPr>
              <a:t>, provided specific conditions are met: </a:t>
            </a:r>
          </a:p>
          <a:p>
            <a:pPr marL="1051560" lvl="1" indent="-457200">
              <a:buFont typeface="+mj-lt"/>
              <a:buAutoNum type="arabicPeriod"/>
            </a:pPr>
            <a:r>
              <a:rPr lang="en-US" sz="2500" dirty="0">
                <a:latin typeface="Cambria" panose="02040503050406030204" pitchFamily="18" charset="0"/>
                <a:ea typeface="Cambria" panose="02040503050406030204" pitchFamily="18" charset="0"/>
              </a:rPr>
              <a:t>The inability to perform the essential function is for a </a:t>
            </a:r>
            <a:r>
              <a:rPr lang="en-US" sz="2500" i="1" dirty="0">
                <a:latin typeface="Cambria" panose="02040503050406030204" pitchFamily="18" charset="0"/>
                <a:ea typeface="Cambria" panose="02040503050406030204" pitchFamily="18" charset="0"/>
              </a:rPr>
              <a:t>temporary</a:t>
            </a:r>
            <a:r>
              <a:rPr lang="en-US" sz="2500" dirty="0">
                <a:latin typeface="Cambria" panose="02040503050406030204" pitchFamily="18" charset="0"/>
                <a:ea typeface="Cambria" panose="02040503050406030204" pitchFamily="18" charset="0"/>
              </a:rPr>
              <a:t> period</a:t>
            </a:r>
          </a:p>
          <a:p>
            <a:pPr marL="1051560" lvl="1" indent="-457200">
              <a:buFont typeface="+mj-lt"/>
              <a:buAutoNum type="arabicPeriod"/>
            </a:pPr>
            <a:r>
              <a:rPr lang="en-US" sz="2500" dirty="0">
                <a:latin typeface="Cambria" panose="02040503050406030204" pitchFamily="18" charset="0"/>
                <a:ea typeface="Cambria" panose="02040503050406030204" pitchFamily="18" charset="0"/>
              </a:rPr>
              <a:t>The essential function could be performed </a:t>
            </a:r>
            <a:r>
              <a:rPr lang="en-US" sz="2500" i="1" dirty="0">
                <a:latin typeface="Cambria" panose="02040503050406030204" pitchFamily="18" charset="0"/>
                <a:ea typeface="Cambria" panose="02040503050406030204" pitchFamily="18" charset="0"/>
              </a:rPr>
              <a:t>in the near future; </a:t>
            </a:r>
            <a:r>
              <a:rPr lang="en-US" sz="2500" dirty="0">
                <a:latin typeface="Cambria" panose="02040503050406030204" pitchFamily="18" charset="0"/>
                <a:ea typeface="Cambria" panose="02040503050406030204" pitchFamily="18" charset="0"/>
              </a:rPr>
              <a:t>and</a:t>
            </a:r>
            <a:endParaRPr lang="en-US" sz="2500" i="1" dirty="0">
              <a:latin typeface="Cambria" panose="02040503050406030204" pitchFamily="18" charset="0"/>
              <a:ea typeface="Cambria" panose="02040503050406030204" pitchFamily="18" charset="0"/>
            </a:endParaRPr>
          </a:p>
          <a:p>
            <a:pPr marL="1051560" lvl="1" indent="-457200">
              <a:buFont typeface="+mj-lt"/>
              <a:buAutoNum type="arabicPeriod"/>
            </a:pPr>
            <a:r>
              <a:rPr lang="en-US" sz="2500" dirty="0">
                <a:latin typeface="Cambria" panose="02040503050406030204" pitchFamily="18" charset="0"/>
                <a:ea typeface="Cambria" panose="02040503050406030204" pitchFamily="18" charset="0"/>
              </a:rPr>
              <a:t>The inability to perform the essential function can be reasonably accommodated</a:t>
            </a:r>
          </a:p>
        </p:txBody>
      </p:sp>
    </p:spTree>
    <p:extLst>
      <p:ext uri="{BB962C8B-B14F-4D97-AF65-F5344CB8AC3E}">
        <p14:creationId xmlns:p14="http://schemas.microsoft.com/office/powerpoint/2010/main" val="2850781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993D-78D3-C785-057C-72B5E41DD006}"/>
              </a:ext>
            </a:extLst>
          </p:cNvPr>
          <p:cNvSpPr>
            <a:spLocks noGrp="1"/>
          </p:cNvSpPr>
          <p:nvPr>
            <p:ph type="title"/>
          </p:nvPr>
        </p:nvSpPr>
        <p:spPr>
          <a:xfrm>
            <a:off x="513806" y="173537"/>
            <a:ext cx="11094719" cy="875845"/>
          </a:xfrm>
        </p:spPr>
        <p:txBody>
          <a:bodyPr/>
          <a:lstStyle/>
          <a:p>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j-ea"/>
                <a:cs typeface="Arial" panose="020B0604020202020204" pitchFamily="34" charset="0"/>
              </a:rPr>
              <a:t>EEOC Examples of Limitations:</a:t>
            </a:r>
            <a:endParaRPr lang="en-US" dirty="0"/>
          </a:p>
        </p:txBody>
      </p:sp>
      <p:sp>
        <p:nvSpPr>
          <p:cNvPr id="3" name="Content Placeholder 2">
            <a:extLst>
              <a:ext uri="{FF2B5EF4-FFF2-40B4-BE49-F238E27FC236}">
                <a16:creationId xmlns:a16="http://schemas.microsoft.com/office/drawing/2014/main" id="{472472EC-3190-A47D-5B47-C8D44599B53C}"/>
              </a:ext>
            </a:extLst>
          </p:cNvPr>
          <p:cNvSpPr>
            <a:spLocks noGrp="1"/>
          </p:cNvSpPr>
          <p:nvPr>
            <p:ph idx="1"/>
          </p:nvPr>
        </p:nvSpPr>
        <p:spPr>
          <a:xfrm>
            <a:off x="513805" y="1285103"/>
            <a:ext cx="11094721" cy="4523515"/>
          </a:xfrm>
        </p:spPr>
        <p:txBody>
          <a:bodyPr>
            <a:normAutofit/>
          </a:bodyPr>
          <a:lstStyle/>
          <a:p>
            <a:pPr marL="82296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migraines; </a:t>
            </a:r>
          </a:p>
          <a:p>
            <a:pPr marL="82296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morning sickness; </a:t>
            </a:r>
          </a:p>
          <a:p>
            <a:pPr marL="82296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the need to take actions for the worker’s health or the health of their pregnancy such as:</a:t>
            </a:r>
          </a:p>
          <a:p>
            <a:pPr marL="128016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not being around certain chemicals; </a:t>
            </a:r>
          </a:p>
          <a:p>
            <a:pPr marL="128016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not working in the heat; or </a:t>
            </a:r>
          </a:p>
          <a:p>
            <a:pPr marL="128016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limiting or avoiding certain physical tasks, for example lifting, bending, walking, standing, or running, or  </a:t>
            </a:r>
          </a:p>
          <a:p>
            <a:pPr marL="128016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It can be that the employee needs to attend health care appointments for the pregnancy, childbirth, or related medical condition itself.</a:t>
            </a:r>
          </a:p>
        </p:txBody>
      </p:sp>
    </p:spTree>
    <p:extLst>
      <p:ext uri="{BB962C8B-B14F-4D97-AF65-F5344CB8AC3E}">
        <p14:creationId xmlns:p14="http://schemas.microsoft.com/office/powerpoint/2010/main" val="75921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CB2D-28DE-CB10-5DC6-9254192EF470}"/>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j-ea"/>
                <a:cs typeface="Arial" panose="020B0604020202020204" pitchFamily="34" charset="0"/>
              </a:rPr>
              <a:t>PREGNANCY, CHILDBIRTH, OR RELATED CONDITION</a:t>
            </a:r>
            <a:endParaRPr lang="en-US" dirty="0"/>
          </a:p>
        </p:txBody>
      </p:sp>
      <p:sp>
        <p:nvSpPr>
          <p:cNvPr id="4" name="Content Placeholder 2">
            <a:extLst>
              <a:ext uri="{FF2B5EF4-FFF2-40B4-BE49-F238E27FC236}">
                <a16:creationId xmlns:a16="http://schemas.microsoft.com/office/drawing/2014/main" id="{96A70A09-0D15-E5FF-E2B1-53F4C42AB65F}"/>
              </a:ext>
            </a:extLst>
          </p:cNvPr>
          <p:cNvSpPr>
            <a:spLocks noGrp="1"/>
          </p:cNvSpPr>
          <p:nvPr>
            <p:ph idx="1"/>
          </p:nvPr>
        </p:nvSpPr>
        <p:spPr>
          <a:xfrm>
            <a:off x="514350" y="1633538"/>
            <a:ext cx="11093450" cy="4175125"/>
          </a:xfrm>
        </p:spPr>
        <p:txBody>
          <a:bodyPr>
            <a:noAutofit/>
          </a:bodyPr>
          <a:lstStyle/>
          <a:p>
            <a:pPr marL="457200" lvl="1" indent="0" algn="ctr">
              <a:buNone/>
            </a:pPr>
            <a:r>
              <a:rPr lang="en-US" b="1" i="0" dirty="0">
                <a:solidFill>
                  <a:srgbClr val="C00000"/>
                </a:solidFill>
                <a:effectLst/>
                <a:latin typeface="Georgia" panose="02040502050405020303" pitchFamily="18" charset="0"/>
              </a:rPr>
              <a:t>EXTREMELY BROAD</a:t>
            </a:r>
          </a:p>
          <a:p>
            <a:r>
              <a:rPr lang="en-US" sz="2400" b="0" i="0" dirty="0">
                <a:effectLst/>
                <a:latin typeface="Georgia" panose="02040502050405020303" pitchFamily="18" charset="0"/>
              </a:rPr>
              <a:t>Pregnancy and childbirth refer to the pregnancy or childbirth of the specific employee in question and include, but are not limited to, current pregnancy; past pregnancy; potential or intended pregnancy. The foregoing would include infertility and fertility treatment, and use of contraception.</a:t>
            </a:r>
          </a:p>
          <a:p>
            <a:r>
              <a:rPr lang="en-US" sz="2400" b="0" i="0" dirty="0">
                <a:effectLst/>
                <a:latin typeface="Georgia" panose="02040502050405020303" pitchFamily="18" charset="0"/>
              </a:rPr>
              <a:t>Related medical conditions relate to the pregnancy or childbirth. Examples include:</a:t>
            </a:r>
          </a:p>
          <a:p>
            <a:pPr lvl="1"/>
            <a:r>
              <a:rPr lang="en-US" b="0" i="0" dirty="0">
                <a:effectLst/>
                <a:latin typeface="Georgia" panose="02040502050405020303" pitchFamily="18" charset="0"/>
              </a:rPr>
              <a:t>termination of pregnancy, via miscarriage, stillbirth, or abortion; ectopic pregnancy; preterm labor;</a:t>
            </a:r>
          </a:p>
          <a:p>
            <a:pPr lvl="1"/>
            <a:r>
              <a:rPr lang="en-US" b="0" i="0" dirty="0">
                <a:effectLst/>
                <a:latin typeface="Georgia" panose="02040502050405020303" pitchFamily="18" charset="0"/>
              </a:rPr>
              <a:t>lactation and lactation problems; and</a:t>
            </a:r>
          </a:p>
          <a:p>
            <a:pPr lvl="1"/>
            <a:r>
              <a:rPr lang="en-US" b="0" i="0" dirty="0">
                <a:effectLst/>
                <a:latin typeface="Georgia" panose="02040502050405020303" pitchFamily="18" charset="0"/>
              </a:rPr>
              <a:t>menstruation. </a:t>
            </a:r>
          </a:p>
          <a:p>
            <a:pPr marL="0" indent="0">
              <a:buNone/>
            </a:pPr>
            <a:endParaRPr lang="en-US" sz="2400" b="0" i="0" dirty="0">
              <a:effectLst/>
            </a:endParaRPr>
          </a:p>
        </p:txBody>
      </p:sp>
    </p:spTree>
    <p:extLst>
      <p:ext uri="{BB962C8B-B14F-4D97-AF65-F5344CB8AC3E}">
        <p14:creationId xmlns:p14="http://schemas.microsoft.com/office/powerpoint/2010/main" val="2423861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4364-3175-DDDB-0DCC-53C7567A7B93}"/>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Accommodations Under the PWFA</a:t>
            </a:r>
            <a:endParaRPr lang="en-US" dirty="0"/>
          </a:p>
        </p:txBody>
      </p:sp>
      <p:sp>
        <p:nvSpPr>
          <p:cNvPr id="5" name="Content Placeholder 1">
            <a:extLst>
              <a:ext uri="{FF2B5EF4-FFF2-40B4-BE49-F238E27FC236}">
                <a16:creationId xmlns:a16="http://schemas.microsoft.com/office/drawing/2014/main" id="{63E330F8-04E7-C8BC-D013-25B250F12781}"/>
              </a:ext>
            </a:extLst>
          </p:cNvPr>
          <p:cNvSpPr>
            <a:spLocks noGrp="1"/>
          </p:cNvSpPr>
          <p:nvPr>
            <p:ph idx="1"/>
          </p:nvPr>
        </p:nvSpPr>
        <p:spPr>
          <a:xfrm>
            <a:off x="514350" y="1633538"/>
            <a:ext cx="7529899" cy="4175125"/>
          </a:xfrm>
        </p:spPr>
        <p:txBody>
          <a:bodyPr>
            <a:normAutofit/>
          </a:bodyPr>
          <a:lstStyle/>
          <a:p>
            <a:pPr algn="l">
              <a:buFont typeface="Arial" panose="020B0604020202020204" pitchFamily="34" charset="0"/>
              <a:buChar char="•"/>
            </a:pPr>
            <a:r>
              <a:rPr lang="en-US" sz="2400" b="0" i="0" dirty="0">
                <a:solidFill>
                  <a:srgbClr val="000000"/>
                </a:solidFill>
                <a:effectLst/>
                <a:latin typeface="Cambria" panose="02040503050406030204" pitchFamily="18" charset="0"/>
                <a:ea typeface="Cambria" panose="02040503050406030204" pitchFamily="18" charset="0"/>
              </a:rPr>
              <a:t>Job restructuring;</a:t>
            </a:r>
          </a:p>
          <a:p>
            <a:pPr algn="l">
              <a:buFont typeface="Arial" panose="020B0604020202020204" pitchFamily="34" charset="0"/>
              <a:buChar char="•"/>
            </a:pPr>
            <a:r>
              <a:rPr lang="en-US" sz="2400" b="0" i="0" dirty="0">
                <a:solidFill>
                  <a:srgbClr val="000000"/>
                </a:solidFill>
                <a:effectLst/>
                <a:latin typeface="Cambria" panose="02040503050406030204" pitchFamily="18" charset="0"/>
                <a:ea typeface="Cambria" panose="02040503050406030204" pitchFamily="18" charset="0"/>
              </a:rPr>
              <a:t>Schedule changes, part-time work, and paid and unpaid leave;</a:t>
            </a:r>
          </a:p>
          <a:p>
            <a:pPr algn="l">
              <a:buFont typeface="Arial" panose="020B0604020202020204" pitchFamily="34" charset="0"/>
              <a:buChar char="•"/>
            </a:pPr>
            <a:r>
              <a:rPr lang="en-US" sz="2400" b="0" i="0" dirty="0">
                <a:solidFill>
                  <a:srgbClr val="000000"/>
                </a:solidFill>
                <a:effectLst/>
                <a:latin typeface="Cambria" panose="02040503050406030204" pitchFamily="18" charset="0"/>
                <a:ea typeface="Cambria" panose="02040503050406030204" pitchFamily="18" charset="0"/>
              </a:rPr>
              <a:t>Frequent breaks;</a:t>
            </a:r>
          </a:p>
          <a:p>
            <a:pPr algn="l">
              <a:buFont typeface="Arial" panose="020B0604020202020204" pitchFamily="34" charset="0"/>
              <a:buChar char="•"/>
            </a:pPr>
            <a:r>
              <a:rPr lang="en-US" sz="2400" b="1" i="0" dirty="0">
                <a:solidFill>
                  <a:srgbClr val="000000"/>
                </a:solidFill>
                <a:effectLst/>
                <a:latin typeface="Cambria" panose="02040503050406030204" pitchFamily="18" charset="0"/>
                <a:ea typeface="Cambria" panose="02040503050406030204" pitchFamily="18" charset="0"/>
              </a:rPr>
              <a:t>Acquiring or modifying equipment, uniforms, or devices</a:t>
            </a:r>
            <a:r>
              <a:rPr lang="en-US" sz="2400" b="0" i="0" dirty="0">
                <a:solidFill>
                  <a:srgbClr val="000000"/>
                </a:solidFill>
                <a:effectLst/>
                <a:latin typeface="Cambria" panose="02040503050406030204" pitchFamily="18" charset="0"/>
                <a:ea typeface="Cambria" panose="02040503050406030204" pitchFamily="18" charset="0"/>
              </a:rPr>
              <a:t>;</a:t>
            </a:r>
          </a:p>
          <a:p>
            <a:pPr algn="l">
              <a:buFont typeface="Arial" panose="020B0604020202020204" pitchFamily="34" charset="0"/>
              <a:buChar char="•"/>
            </a:pPr>
            <a:r>
              <a:rPr lang="en-US" sz="2400" b="1" i="0" dirty="0">
                <a:solidFill>
                  <a:srgbClr val="000000"/>
                </a:solidFill>
                <a:effectLst/>
                <a:latin typeface="Cambria" panose="02040503050406030204" pitchFamily="18" charset="0"/>
                <a:ea typeface="Cambria" panose="02040503050406030204" pitchFamily="18" charset="0"/>
              </a:rPr>
              <a:t>Making existing facilities accessible or modifying the work environment</a:t>
            </a:r>
            <a:r>
              <a:rPr lang="en-US" sz="2400" b="0" i="0" dirty="0">
                <a:solidFill>
                  <a:srgbClr val="000000"/>
                </a:solidFill>
                <a:effectLst/>
                <a:latin typeface="Cambria" panose="02040503050406030204" pitchFamily="18" charset="0"/>
                <a:ea typeface="Cambria" panose="02040503050406030204" pitchFamily="18" charset="0"/>
              </a:rPr>
              <a:t>;</a:t>
            </a:r>
          </a:p>
          <a:p>
            <a:pPr algn="l">
              <a:buFont typeface="Arial" panose="020B0604020202020204" pitchFamily="34" charset="0"/>
              <a:buChar char="•"/>
            </a:pPr>
            <a:r>
              <a:rPr lang="en-US" sz="2400" b="0" i="0" dirty="0">
                <a:solidFill>
                  <a:srgbClr val="000000"/>
                </a:solidFill>
                <a:effectLst/>
                <a:latin typeface="Cambria" panose="02040503050406030204" pitchFamily="18" charset="0"/>
                <a:ea typeface="Cambria" panose="02040503050406030204" pitchFamily="18" charset="0"/>
              </a:rPr>
              <a:t>Allowing sitting or standing (and providing means to do so);</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6C2ECAC1-B066-0605-E04C-F8F53B3A5D39}"/>
              </a:ext>
            </a:extLst>
          </p:cNvPr>
          <p:cNvPicPr>
            <a:picLocks noChangeAspect="1"/>
          </p:cNvPicPr>
          <p:nvPr/>
        </p:nvPicPr>
        <p:blipFill>
          <a:blip r:embed="rId2"/>
          <a:stretch>
            <a:fillRect/>
          </a:stretch>
        </p:blipFill>
        <p:spPr>
          <a:xfrm>
            <a:off x="9326211" y="369237"/>
            <a:ext cx="2139881" cy="5303980"/>
          </a:xfrm>
          <a:prstGeom prst="rect">
            <a:avLst/>
          </a:prstGeom>
        </p:spPr>
      </p:pic>
    </p:spTree>
    <p:extLst>
      <p:ext uri="{BB962C8B-B14F-4D97-AF65-F5344CB8AC3E}">
        <p14:creationId xmlns:p14="http://schemas.microsoft.com/office/powerpoint/2010/main" val="419165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3019-952B-41DC-835F-C60D201EB7C9}"/>
              </a:ext>
            </a:extLst>
          </p:cNvPr>
          <p:cNvSpPr>
            <a:spLocks noGrp="1"/>
          </p:cNvSpPr>
          <p:nvPr>
            <p:ph type="title"/>
          </p:nvPr>
        </p:nvSpPr>
        <p:spPr/>
        <p:txBody>
          <a:bodyPr/>
          <a:lstStyle/>
          <a:p>
            <a:r>
              <a:rPr lang="en-US" b="1" dirty="0">
                <a:latin typeface="+mn-lt"/>
              </a:rPr>
              <a:t>Today’s Goals</a:t>
            </a:r>
          </a:p>
        </p:txBody>
      </p:sp>
      <p:sp>
        <p:nvSpPr>
          <p:cNvPr id="6" name="Content Placeholder 5">
            <a:extLst>
              <a:ext uri="{FF2B5EF4-FFF2-40B4-BE49-F238E27FC236}">
                <a16:creationId xmlns:a16="http://schemas.microsoft.com/office/drawing/2014/main" id="{8A09EE68-AA03-4022-B514-592BFC3EDADA}"/>
              </a:ext>
            </a:extLst>
          </p:cNvPr>
          <p:cNvSpPr>
            <a:spLocks noGrp="1"/>
          </p:cNvSpPr>
          <p:nvPr>
            <p:ph sz="half" idx="1"/>
          </p:nvPr>
        </p:nvSpPr>
        <p:spPr>
          <a:xfrm>
            <a:off x="1939375" y="1880288"/>
            <a:ext cx="8827994" cy="4351338"/>
          </a:xfrm>
        </p:spPr>
        <p:txBody>
          <a:bodyPr/>
          <a:lstStyle/>
          <a:p>
            <a:pPr marL="0" indent="0">
              <a:buNone/>
            </a:pPr>
            <a:r>
              <a:rPr lang="en-US" dirty="0"/>
              <a:t>“Kudos to </a:t>
            </a:r>
            <a:r>
              <a:rPr lang="en-US" sz="2800" dirty="0">
                <a:effectLst/>
                <a:ea typeface="Calibri" panose="020F0502020204030204" pitchFamily="34" charset="0"/>
                <a:cs typeface="Calibri" panose="020F0502020204030204" pitchFamily="34" charset="0"/>
              </a:rPr>
              <a:t>you for making it </a:t>
            </a:r>
            <a:r>
              <a:rPr lang="en-US" sz="2800" b="1" dirty="0">
                <a:effectLst/>
                <a:ea typeface="Calibri" panose="020F0502020204030204" pitchFamily="34" charset="0"/>
                <a:cs typeface="Calibri" panose="020F0502020204030204" pitchFamily="34" charset="0"/>
              </a:rPr>
              <a:t>engaging</a:t>
            </a:r>
            <a:r>
              <a:rPr lang="en-US" sz="2800" dirty="0">
                <a:effectLst/>
                <a:ea typeface="Calibri" panose="020F0502020204030204" pitchFamily="34" charset="0"/>
                <a:cs typeface="Calibri" panose="020F0502020204030204" pitchFamily="34" charset="0"/>
              </a:rPr>
              <a:t> and </a:t>
            </a:r>
            <a:r>
              <a:rPr lang="en-US" sz="2800" b="1" u="sng" dirty="0">
                <a:effectLst/>
                <a:ea typeface="Calibri" panose="020F0502020204030204" pitchFamily="34" charset="0"/>
                <a:cs typeface="Calibri" panose="020F0502020204030204" pitchFamily="34" charset="0"/>
              </a:rPr>
              <a:t>almost entertaining</a:t>
            </a:r>
            <a:r>
              <a:rPr lang="en-US" sz="2800" dirty="0">
                <a:effectLst/>
                <a:ea typeface="Calibri" panose="020F0502020204030204" pitchFamily="34" charset="0"/>
                <a:cs typeface="Calibri" panose="020F0502020204030204" pitchFamily="34" charset="0"/>
              </a:rPr>
              <a:t>. </a:t>
            </a:r>
            <a:r>
              <a:rPr lang="en-US" sz="2800" dirty="0">
                <a:effectLst/>
                <a:ea typeface="Calibri" panose="020F0502020204030204" pitchFamily="34" charset="0"/>
                <a:cs typeface="Segoe UI Emoji" panose="020B0502040204020203" pitchFamily="34" charset="0"/>
              </a:rPr>
              <a:t>😊</a:t>
            </a:r>
            <a:r>
              <a:rPr lang="en-US" sz="2800" dirty="0">
                <a:effectLst/>
                <a:ea typeface="Calibri" panose="020F0502020204030204" pitchFamily="34" charset="0"/>
                <a:cs typeface="Calibri" panose="020F0502020204030204" pitchFamily="34" charset="0"/>
              </a:rPr>
              <a:t> The time flies by and I don’t notice anybody nodding off and considering the subject matter, that is really saying something!”</a:t>
            </a:r>
            <a:endParaRPr lang="en-US" dirty="0"/>
          </a:p>
        </p:txBody>
      </p:sp>
      <p:sp>
        <p:nvSpPr>
          <p:cNvPr id="9" name="Thought Bubble: Cloud 8">
            <a:extLst>
              <a:ext uri="{FF2B5EF4-FFF2-40B4-BE49-F238E27FC236}">
                <a16:creationId xmlns:a16="http://schemas.microsoft.com/office/drawing/2014/main" id="{7E7308B7-AB83-400F-A465-ED4FED068A32}"/>
              </a:ext>
            </a:extLst>
          </p:cNvPr>
          <p:cNvSpPr/>
          <p:nvPr/>
        </p:nvSpPr>
        <p:spPr>
          <a:xfrm>
            <a:off x="383177" y="1004664"/>
            <a:ext cx="11750040" cy="405860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5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AEC8-4CCD-1C8A-DD2B-9F5467DD126C}"/>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Accommodations Under the PWFA</a:t>
            </a:r>
            <a:endParaRPr lang="en-US" dirty="0"/>
          </a:p>
        </p:txBody>
      </p:sp>
      <p:sp>
        <p:nvSpPr>
          <p:cNvPr id="6" name="TextBox 5">
            <a:extLst>
              <a:ext uri="{FF2B5EF4-FFF2-40B4-BE49-F238E27FC236}">
                <a16:creationId xmlns:a16="http://schemas.microsoft.com/office/drawing/2014/main" id="{1D067CD8-786C-4B47-2035-6FB0A56D0499}"/>
              </a:ext>
            </a:extLst>
          </p:cNvPr>
          <p:cNvSpPr txBox="1"/>
          <p:nvPr/>
        </p:nvSpPr>
        <p:spPr>
          <a:xfrm>
            <a:off x="877694" y="1697768"/>
            <a:ext cx="6098058" cy="3190617"/>
          </a:xfrm>
          <a:prstGeom prst="rect">
            <a:avLst/>
          </a:prstGeom>
          <a:noFill/>
        </p:spPr>
        <p:txBody>
          <a:bodyPr wrap="square">
            <a:spAutoFit/>
          </a:bodyPr>
          <a:lstStyle/>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Light duty;</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Telework or remote work;</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Providing a reserved parking space</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“Temporarily” suspending one or more essential function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and</a:t>
            </a:r>
          </a:p>
          <a:p>
            <a:pPr marL="4572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Adjusting or modifying workplace policies.</a:t>
            </a:r>
          </a:p>
        </p:txBody>
      </p:sp>
      <p:pic>
        <p:nvPicPr>
          <p:cNvPr id="9" name="Picture 8">
            <a:extLst>
              <a:ext uri="{FF2B5EF4-FFF2-40B4-BE49-F238E27FC236}">
                <a16:creationId xmlns:a16="http://schemas.microsoft.com/office/drawing/2014/main" id="{1B55C25E-D4AC-9493-A1D7-6642AB3A2D3E}"/>
              </a:ext>
            </a:extLst>
          </p:cNvPr>
          <p:cNvPicPr>
            <a:picLocks noChangeAspect="1"/>
          </p:cNvPicPr>
          <p:nvPr/>
        </p:nvPicPr>
        <p:blipFill>
          <a:blip r:embed="rId2"/>
          <a:stretch>
            <a:fillRect/>
          </a:stretch>
        </p:blipFill>
        <p:spPr>
          <a:xfrm>
            <a:off x="7522265" y="1555565"/>
            <a:ext cx="3792041" cy="3475021"/>
          </a:xfrm>
          <a:prstGeom prst="rect">
            <a:avLst/>
          </a:prstGeom>
        </p:spPr>
      </p:pic>
    </p:spTree>
    <p:extLst>
      <p:ext uri="{BB962C8B-B14F-4D97-AF65-F5344CB8AC3E}">
        <p14:creationId xmlns:p14="http://schemas.microsoft.com/office/powerpoint/2010/main" val="3051864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9E58-1CEF-5F63-B275-048B91E2FDC1}"/>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How Should You Prepare? </a:t>
            </a:r>
            <a:endParaRPr lang="en-US" dirty="0"/>
          </a:p>
        </p:txBody>
      </p:sp>
      <p:sp>
        <p:nvSpPr>
          <p:cNvPr id="4" name="Content Placeholder 1">
            <a:extLst>
              <a:ext uri="{FF2B5EF4-FFF2-40B4-BE49-F238E27FC236}">
                <a16:creationId xmlns:a16="http://schemas.microsoft.com/office/drawing/2014/main" id="{8CC10538-3802-A70B-3A9C-C47A0CCCD12B}"/>
              </a:ext>
            </a:extLst>
          </p:cNvPr>
          <p:cNvSpPr>
            <a:spLocks noGrp="1"/>
          </p:cNvSpPr>
          <p:nvPr>
            <p:ph idx="1"/>
          </p:nvPr>
        </p:nvSpPr>
        <p:spPr>
          <a:xfrm>
            <a:off x="514350" y="1633538"/>
            <a:ext cx="11093450" cy="4175125"/>
          </a:xfrm>
        </p:spPr>
        <p:txBody>
          <a:bodyPr>
            <a:normAutofit lnSpcReduction="10000"/>
          </a:bodyPr>
          <a:lstStyle/>
          <a:p>
            <a:pPr lvl="1"/>
            <a:r>
              <a:rPr lang="en-US" sz="3200" dirty="0">
                <a:latin typeface="Cambria" panose="02040503050406030204" pitchFamily="18" charset="0"/>
                <a:ea typeface="Cambria" panose="02040503050406030204" pitchFamily="18" charset="0"/>
              </a:rPr>
              <a:t>Train MGT on PWFA and list of suggested accommodations;</a:t>
            </a:r>
          </a:p>
          <a:p>
            <a:pPr lvl="1"/>
            <a:r>
              <a:rPr lang="en-US" sz="3200" dirty="0">
                <a:latin typeface="Cambria" panose="02040503050406030204" pitchFamily="18" charset="0"/>
                <a:ea typeface="Cambria" panose="02040503050406030204" pitchFamily="18" charset="0"/>
              </a:rPr>
              <a:t>Make sure the accommodations review process complies with PWFA;</a:t>
            </a:r>
          </a:p>
          <a:p>
            <a:pPr lvl="1"/>
            <a:r>
              <a:rPr lang="en-US" sz="3200" u="sng" dirty="0">
                <a:latin typeface="Cambria" panose="02040503050406030204" pitchFamily="18" charset="0"/>
                <a:ea typeface="Cambria" panose="02040503050406030204" pitchFamily="18" charset="0"/>
              </a:rPr>
              <a:t>Know that</a:t>
            </a:r>
            <a:r>
              <a:rPr lang="en-US" sz="3200" dirty="0">
                <a:latin typeface="Cambria" panose="02040503050406030204" pitchFamily="18" charset="0"/>
                <a:ea typeface="Cambria" panose="02040503050406030204" pitchFamily="18" charset="0"/>
              </a:rPr>
              <a:t>: </a:t>
            </a:r>
          </a:p>
          <a:p>
            <a:pPr lvl="2"/>
            <a:r>
              <a:rPr lang="en-US" sz="2800" dirty="0">
                <a:solidFill>
                  <a:srgbClr val="C00000"/>
                </a:solidFill>
                <a:latin typeface="Cambria" panose="02040503050406030204" pitchFamily="18" charset="0"/>
                <a:ea typeface="Cambria" panose="02040503050406030204" pitchFamily="18" charset="0"/>
              </a:rPr>
              <a:t>ADA and FMLA paperwork is likely unnecessary and inappropriate under the “minimum documentation” standard</a:t>
            </a:r>
          </a:p>
          <a:p>
            <a:pPr lvl="2"/>
            <a:r>
              <a:rPr lang="en-US" sz="2800" dirty="0">
                <a:latin typeface="Cambria" panose="02040503050406030204" pitchFamily="18" charset="0"/>
                <a:ea typeface="Cambria" panose="02040503050406030204" pitchFamily="18" charset="0"/>
              </a:rPr>
              <a:t>Employers can request medical documentation </a:t>
            </a:r>
            <a:r>
              <a:rPr lang="en-US" sz="2800" b="1" u="sng" dirty="0">
                <a:latin typeface="Cambria" panose="02040503050406030204" pitchFamily="18" charset="0"/>
                <a:ea typeface="Cambria" panose="02040503050406030204" pitchFamily="18" charset="0"/>
              </a:rPr>
              <a:t>only</a:t>
            </a:r>
            <a:r>
              <a:rPr lang="en-US" sz="2800" dirty="0">
                <a:latin typeface="Cambria" panose="02040503050406030204" pitchFamily="18" charset="0"/>
                <a:ea typeface="Cambria" panose="02040503050406030204" pitchFamily="18" charset="0"/>
              </a:rPr>
              <a:t> when it is reasonable and limited;</a:t>
            </a:r>
          </a:p>
          <a:p>
            <a:pPr lvl="2"/>
            <a:r>
              <a:rPr lang="en-US" sz="2800" dirty="0">
                <a:latin typeface="Cambria" panose="02040503050406030204" pitchFamily="18" charset="0"/>
                <a:ea typeface="Cambria" panose="02040503050406030204" pitchFamily="18" charset="0"/>
              </a:rPr>
              <a:t>Unnecessary delay in accommodation can violate PWFA</a:t>
            </a:r>
          </a:p>
          <a:p>
            <a:pPr lvl="1"/>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352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CEAA-8536-C925-CAE6-45B990D21606}"/>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j-cs"/>
              </a:rPr>
              <a:t>EEOC Charges in the News</a:t>
            </a:r>
            <a:endParaRPr lang="en-US" b="1" dirty="0"/>
          </a:p>
        </p:txBody>
      </p:sp>
      <p:sp>
        <p:nvSpPr>
          <p:cNvPr id="6" name="Content Placeholder 5">
            <a:extLst>
              <a:ext uri="{FF2B5EF4-FFF2-40B4-BE49-F238E27FC236}">
                <a16:creationId xmlns:a16="http://schemas.microsoft.com/office/drawing/2014/main" id="{EEAF25D7-55F9-EE53-0069-6DD59BD94B12}"/>
              </a:ext>
            </a:extLst>
          </p:cNvPr>
          <p:cNvSpPr txBox="1">
            <a:spLocks noGrp="1"/>
          </p:cNvSpPr>
          <p:nvPr>
            <p:ph idx="1"/>
          </p:nvPr>
        </p:nvSpPr>
        <p:spPr>
          <a:xfrm>
            <a:off x="514350" y="1633538"/>
            <a:ext cx="5762882" cy="4175125"/>
          </a:xfrm>
          <a:prstGeom prst="rect">
            <a:avLst/>
          </a:prstGeom>
          <a:noFill/>
        </p:spPr>
        <p:txBody>
          <a:bodyPr wrap="square" rtlCol="0">
            <a:spAutoFit/>
          </a:bodyPr>
          <a:lstStyle/>
          <a:p>
            <a:r>
              <a:rPr lang="en-US" sz="2000" b="1" u="sng" dirty="0">
                <a:latin typeface="Cambria" panose="02040503050406030204" pitchFamily="18" charset="0"/>
                <a:ea typeface="Cambria" panose="02040503050406030204" pitchFamily="18" charset="0"/>
              </a:rPr>
              <a:t>Chick-Fil-A</a:t>
            </a: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Indiana worker alleges she was punished after she took time off for a threatened miscarriage</a:t>
            </a: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Failed to accommodate when it assigned her absence points in violation of PWFA</a:t>
            </a:r>
          </a:p>
          <a:p>
            <a:pPr marL="742950" lvl="1"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r>
              <a:rPr lang="en-US" sz="2000" b="1" u="sng" dirty="0">
                <a:latin typeface="Cambria" panose="02040503050406030204" pitchFamily="18" charset="0"/>
                <a:ea typeface="Cambria" panose="02040503050406030204" pitchFamily="18" charset="0"/>
              </a:rPr>
              <a:t>Amtrak</a:t>
            </a: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New York engineer alleges she was denied accommodation to express breast milk during her shifts</a:t>
            </a: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Also alleges she received disciplinary notices regarding prenatal appointments</a:t>
            </a:r>
          </a:p>
        </p:txBody>
      </p:sp>
      <p:sp>
        <p:nvSpPr>
          <p:cNvPr id="4" name="TextBox 3">
            <a:extLst>
              <a:ext uri="{FF2B5EF4-FFF2-40B4-BE49-F238E27FC236}">
                <a16:creationId xmlns:a16="http://schemas.microsoft.com/office/drawing/2014/main" id="{7FCF2C23-3B4A-F791-1E96-2AF8C5AD98C3}"/>
              </a:ext>
            </a:extLst>
          </p:cNvPr>
          <p:cNvSpPr txBox="1"/>
          <p:nvPr/>
        </p:nvSpPr>
        <p:spPr>
          <a:xfrm>
            <a:off x="6790292" y="1601138"/>
            <a:ext cx="5128789" cy="2862322"/>
          </a:xfrm>
          <a:prstGeom prst="rect">
            <a:avLst/>
          </a:prstGeom>
          <a:noFill/>
        </p:spPr>
        <p:txBody>
          <a:bodyPr wrap="square" rtlCol="0">
            <a:spAutoFit/>
          </a:bodyPr>
          <a:lstStyle/>
          <a:p>
            <a:r>
              <a:rPr lang="en-US" sz="2000" b="1" u="sng" dirty="0">
                <a:latin typeface="Cambria" panose="02040503050406030204" pitchFamily="18" charset="0"/>
                <a:ea typeface="Cambria" panose="02040503050406030204" pitchFamily="18" charset="0"/>
              </a:rPr>
              <a:t>What Happens Next</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EEOC is investigating</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Agency can attempt conciliation, file a complaint in court against employer, or grant charging party a right to sue letter</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Takeaway: more clarification will come from EEOC; PWFA will require training to make sure in compliance</a:t>
            </a:r>
          </a:p>
        </p:txBody>
      </p:sp>
      <p:pic>
        <p:nvPicPr>
          <p:cNvPr id="5" name="Picture 4">
            <a:extLst>
              <a:ext uri="{FF2B5EF4-FFF2-40B4-BE49-F238E27FC236}">
                <a16:creationId xmlns:a16="http://schemas.microsoft.com/office/drawing/2014/main" id="{513EC4C3-6252-D157-3A35-48B60CB81220}"/>
              </a:ext>
            </a:extLst>
          </p:cNvPr>
          <p:cNvPicPr>
            <a:picLocks noChangeAspect="1"/>
          </p:cNvPicPr>
          <p:nvPr/>
        </p:nvPicPr>
        <p:blipFill>
          <a:blip r:embed="rId2"/>
          <a:stretch>
            <a:fillRect/>
          </a:stretch>
        </p:blipFill>
        <p:spPr>
          <a:xfrm>
            <a:off x="7506985" y="4696555"/>
            <a:ext cx="914400" cy="914400"/>
          </a:xfrm>
          <a:prstGeom prst="rect">
            <a:avLst/>
          </a:prstGeom>
        </p:spPr>
      </p:pic>
      <p:pic>
        <p:nvPicPr>
          <p:cNvPr id="7" name="Picture 6">
            <a:extLst>
              <a:ext uri="{FF2B5EF4-FFF2-40B4-BE49-F238E27FC236}">
                <a16:creationId xmlns:a16="http://schemas.microsoft.com/office/drawing/2014/main" id="{620F427C-1B5C-BF7B-4BA6-7B77AA958193}"/>
              </a:ext>
            </a:extLst>
          </p:cNvPr>
          <p:cNvPicPr>
            <a:picLocks noChangeAspect="1"/>
          </p:cNvPicPr>
          <p:nvPr/>
        </p:nvPicPr>
        <p:blipFill>
          <a:blip r:embed="rId3"/>
          <a:stretch>
            <a:fillRect/>
          </a:stretch>
        </p:blipFill>
        <p:spPr>
          <a:xfrm>
            <a:off x="8823234" y="4605115"/>
            <a:ext cx="1955670" cy="1097280"/>
          </a:xfrm>
          <a:prstGeom prst="rect">
            <a:avLst/>
          </a:prstGeom>
        </p:spPr>
      </p:pic>
    </p:spTree>
    <p:extLst>
      <p:ext uri="{BB962C8B-B14F-4D97-AF65-F5344CB8AC3E}">
        <p14:creationId xmlns:p14="http://schemas.microsoft.com/office/powerpoint/2010/main" val="122680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3BBB-D8A2-8BD0-589D-A2F817424B06}"/>
              </a:ext>
            </a:extLst>
          </p:cNvPr>
          <p:cNvSpPr>
            <a:spLocks noGrp="1"/>
          </p:cNvSpPr>
          <p:nvPr>
            <p:ph type="title"/>
          </p:nvPr>
        </p:nvSpPr>
        <p:spPr/>
        <p:txBody>
          <a:bodyPr/>
          <a:lstStyle/>
          <a:p>
            <a:r>
              <a:rPr lang="en-US" b="1" dirty="0">
                <a:latin typeface="+mn-lt"/>
              </a:rPr>
              <a:t>EEOC Brings PWFA Lawsuit</a:t>
            </a:r>
            <a:br>
              <a:rPr lang="en-US" b="1" dirty="0">
                <a:latin typeface="+mn-lt"/>
              </a:rPr>
            </a:br>
            <a:r>
              <a:rPr lang="en-US" sz="3200" i="1" dirty="0">
                <a:latin typeface="+mn-lt"/>
              </a:rPr>
              <a:t>EEOC v. Wabash National Corporation</a:t>
            </a:r>
            <a:endParaRPr lang="en-US" sz="3200" dirty="0">
              <a:latin typeface="+mn-lt"/>
            </a:endParaRPr>
          </a:p>
        </p:txBody>
      </p:sp>
      <p:sp>
        <p:nvSpPr>
          <p:cNvPr id="3" name="Content Placeholder 2">
            <a:extLst>
              <a:ext uri="{FF2B5EF4-FFF2-40B4-BE49-F238E27FC236}">
                <a16:creationId xmlns:a16="http://schemas.microsoft.com/office/drawing/2014/main" id="{6FE1BBB3-8676-D8FB-1BCB-FCF1F214AD8A}"/>
              </a:ext>
            </a:extLst>
          </p:cNvPr>
          <p:cNvSpPr>
            <a:spLocks noGrp="1"/>
          </p:cNvSpPr>
          <p:nvPr>
            <p:ph idx="1"/>
          </p:nvPr>
        </p:nvSpPr>
        <p:spPr>
          <a:xfrm>
            <a:off x="513805" y="1733107"/>
            <a:ext cx="11094721" cy="4075510"/>
          </a:xfrm>
        </p:spPr>
        <p:txBody>
          <a:bodyPr>
            <a:noAutofit/>
          </a:bodyPr>
          <a:lstStyle/>
          <a:p>
            <a:pPr>
              <a:lnSpc>
                <a:spcPct val="100000"/>
              </a:lnSpc>
              <a:spcBef>
                <a:spcPts val="0"/>
              </a:spcBef>
              <a:spcAft>
                <a:spcPts val="1200"/>
              </a:spcAft>
            </a:pPr>
            <a:r>
              <a:rPr lang="en-US" sz="2200" dirty="0"/>
              <a:t>The employee requested light duty for the duration of her pregnancy. The EEOC is alleging that the </a:t>
            </a:r>
            <a:r>
              <a:rPr lang="en-US" sz="2200" u="sng" dirty="0"/>
              <a:t>company offered only unpaid leave as a pregnancy-based accommodation when light duty was made available to non-pregnant employees</a:t>
            </a:r>
            <a:r>
              <a:rPr lang="en-US" sz="2200" dirty="0"/>
              <a:t>, including those with temporary disabilities, who requested similar accommodations under the ADA. Light duty included administrative work, inventory management, workspace housekeeping, and assembly assistance.</a:t>
            </a:r>
          </a:p>
          <a:p>
            <a:pPr>
              <a:lnSpc>
                <a:spcPct val="100000"/>
              </a:lnSpc>
              <a:spcBef>
                <a:spcPts val="0"/>
              </a:spcBef>
              <a:spcAft>
                <a:spcPts val="1200"/>
              </a:spcAft>
            </a:pPr>
            <a:r>
              <a:rPr lang="en-US" sz="2200" dirty="0"/>
              <a:t>According to the EEOC’s complaint, the employee was able to perform administrative tasks like inventory management, order processing, and workspace maintenance supervision. She also could have performed any assembly line tasks that did not require extensive bending or lying on her stomach.</a:t>
            </a:r>
          </a:p>
          <a:p>
            <a:endParaRPr lang="en-US" dirty="0"/>
          </a:p>
        </p:txBody>
      </p:sp>
    </p:spTree>
    <p:extLst>
      <p:ext uri="{BB962C8B-B14F-4D97-AF65-F5344CB8AC3E}">
        <p14:creationId xmlns:p14="http://schemas.microsoft.com/office/powerpoint/2010/main" val="86622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7C83-CA68-7160-4BE6-E7E68332DC94}"/>
              </a:ext>
            </a:extLst>
          </p:cNvPr>
          <p:cNvSpPr>
            <a:spLocks noGrp="1"/>
          </p:cNvSpPr>
          <p:nvPr>
            <p:ph type="title"/>
          </p:nvPr>
        </p:nvSpPr>
        <p:spPr/>
        <p:txBody>
          <a:bodyPr/>
          <a:lstStyle/>
          <a:p>
            <a:r>
              <a:rPr lang="en-US" b="1" dirty="0">
                <a:latin typeface="+mn-lt"/>
              </a:rPr>
              <a:t>EEOC Brings PWFA Lawsuit</a:t>
            </a:r>
            <a:br>
              <a:rPr lang="en-US" b="1" dirty="0">
                <a:latin typeface="+mn-lt"/>
              </a:rPr>
            </a:br>
            <a:r>
              <a:rPr lang="en-US" sz="3200" i="1" dirty="0">
                <a:latin typeface="+mn-lt"/>
              </a:rPr>
              <a:t>EEOC v. Wabash National Corporation</a:t>
            </a:r>
            <a:endParaRPr lang="en-US" sz="3200" b="1" i="1" dirty="0">
              <a:latin typeface="+mn-lt"/>
            </a:endParaRPr>
          </a:p>
        </p:txBody>
      </p:sp>
      <p:sp>
        <p:nvSpPr>
          <p:cNvPr id="3" name="Content Placeholder 2">
            <a:extLst>
              <a:ext uri="{FF2B5EF4-FFF2-40B4-BE49-F238E27FC236}">
                <a16:creationId xmlns:a16="http://schemas.microsoft.com/office/drawing/2014/main" id="{86184A2F-0787-250A-52BD-FAA6FE463F7A}"/>
              </a:ext>
            </a:extLst>
          </p:cNvPr>
          <p:cNvSpPr>
            <a:spLocks noGrp="1"/>
          </p:cNvSpPr>
          <p:nvPr>
            <p:ph idx="1"/>
          </p:nvPr>
        </p:nvSpPr>
        <p:spPr>
          <a:xfrm>
            <a:off x="513805" y="1603896"/>
            <a:ext cx="6962033" cy="3650208"/>
          </a:xfrm>
        </p:spPr>
        <p:txBody>
          <a:bodyPr/>
          <a:lstStyle/>
          <a:p>
            <a:pPr marL="0" indent="0">
              <a:buClr>
                <a:schemeClr val="tx1"/>
              </a:buClr>
              <a:buNone/>
            </a:pPr>
            <a:r>
              <a:rPr lang="en-US" b="1" dirty="0">
                <a:solidFill>
                  <a:srgbClr val="C00000"/>
                </a:solidFill>
                <a:latin typeface="Cambria" panose="02040503050406030204" pitchFamily="18" charset="0"/>
                <a:ea typeface="Cambria" panose="02040503050406030204" pitchFamily="18" charset="0"/>
              </a:rPr>
              <a:t>What does the EEOC claim the employer did wrong?</a:t>
            </a:r>
          </a:p>
          <a:p>
            <a:r>
              <a:rPr lang="en-US" dirty="0">
                <a:latin typeface="Cambria" panose="02040503050406030204" pitchFamily="18" charset="0"/>
                <a:ea typeface="Cambria" panose="02040503050406030204" pitchFamily="18" charset="0"/>
              </a:rPr>
              <a:t>The employer placed her on leave </a:t>
            </a:r>
            <a:r>
              <a:rPr lang="en-US" u="sng" dirty="0">
                <a:latin typeface="Cambria" panose="02040503050406030204" pitchFamily="18" charset="0"/>
                <a:ea typeface="Cambria" panose="02040503050406030204" pitchFamily="18" charset="0"/>
              </a:rPr>
              <a:t>without engaging in the interactive process</a:t>
            </a:r>
            <a:r>
              <a:rPr lang="en-US" dirty="0">
                <a:latin typeface="Cambria" panose="02040503050406030204" pitchFamily="18" charset="0"/>
                <a:ea typeface="Cambria" panose="02040503050406030204" pitchFamily="18" charset="0"/>
              </a:rPr>
              <a:t>, which “constituted a forced accommodation in violation of the PWFA.”</a:t>
            </a:r>
          </a:p>
          <a:p>
            <a:endParaRPr lang="en-US" dirty="0"/>
          </a:p>
        </p:txBody>
      </p:sp>
      <p:pic>
        <p:nvPicPr>
          <p:cNvPr id="4" name="Picture 3">
            <a:extLst>
              <a:ext uri="{FF2B5EF4-FFF2-40B4-BE49-F238E27FC236}">
                <a16:creationId xmlns:a16="http://schemas.microsoft.com/office/drawing/2014/main" id="{F7135D9C-E95A-B91A-C601-64B137CA4299}"/>
              </a:ext>
            </a:extLst>
          </p:cNvPr>
          <p:cNvPicPr>
            <a:picLocks noChangeAspect="1"/>
          </p:cNvPicPr>
          <p:nvPr/>
        </p:nvPicPr>
        <p:blipFill>
          <a:blip r:embed="rId2"/>
          <a:stretch>
            <a:fillRect/>
          </a:stretch>
        </p:blipFill>
        <p:spPr>
          <a:xfrm>
            <a:off x="7875375" y="2053704"/>
            <a:ext cx="4092393" cy="3200400"/>
          </a:xfrm>
          <a:prstGeom prst="rect">
            <a:avLst/>
          </a:prstGeom>
        </p:spPr>
      </p:pic>
    </p:spTree>
    <p:extLst>
      <p:ext uri="{BB962C8B-B14F-4D97-AF65-F5344CB8AC3E}">
        <p14:creationId xmlns:p14="http://schemas.microsoft.com/office/powerpoint/2010/main" val="29556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BBEC-678C-6145-DE37-3AC9E584A486}"/>
              </a:ext>
            </a:extLst>
          </p:cNvPr>
          <p:cNvSpPr>
            <a:spLocks noGrp="1"/>
          </p:cNvSpPr>
          <p:nvPr>
            <p:ph type="title"/>
          </p:nvPr>
        </p:nvSpPr>
        <p:spPr/>
        <p:txBody>
          <a:bodyPr/>
          <a:lstStyle/>
          <a:p>
            <a:r>
              <a:rPr lang="en-US" b="1" dirty="0">
                <a:latin typeface="+mn-lt"/>
              </a:rPr>
              <a:t>National Labor Relations Board (NLRB) Updates</a:t>
            </a:r>
          </a:p>
        </p:txBody>
      </p:sp>
      <p:pic>
        <p:nvPicPr>
          <p:cNvPr id="4" name="Content Placeholder 3">
            <a:extLst>
              <a:ext uri="{FF2B5EF4-FFF2-40B4-BE49-F238E27FC236}">
                <a16:creationId xmlns:a16="http://schemas.microsoft.com/office/drawing/2014/main" id="{46EFD9A8-1FC1-3985-C020-F8A59B27EA8C}"/>
              </a:ext>
            </a:extLst>
          </p:cNvPr>
          <p:cNvPicPr>
            <a:picLocks noGrp="1" noChangeAspect="1"/>
          </p:cNvPicPr>
          <p:nvPr>
            <p:ph idx="1"/>
          </p:nvPr>
        </p:nvPicPr>
        <p:blipFill>
          <a:blip r:embed="rId2"/>
          <a:stretch>
            <a:fillRect/>
          </a:stretch>
        </p:blipFill>
        <p:spPr>
          <a:xfrm>
            <a:off x="671257" y="1497614"/>
            <a:ext cx="10849485" cy="4175125"/>
          </a:xfrm>
          <a:prstGeom prst="rect">
            <a:avLst/>
          </a:prstGeom>
        </p:spPr>
      </p:pic>
    </p:spTree>
    <p:extLst>
      <p:ext uri="{BB962C8B-B14F-4D97-AF65-F5344CB8AC3E}">
        <p14:creationId xmlns:p14="http://schemas.microsoft.com/office/powerpoint/2010/main" val="142479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5843-E1EA-4634-802C-E89250738893}"/>
              </a:ext>
            </a:extLst>
          </p:cNvPr>
          <p:cNvSpPr>
            <a:spLocks noGrp="1"/>
          </p:cNvSpPr>
          <p:nvPr>
            <p:ph type="title"/>
          </p:nvPr>
        </p:nvSpPr>
        <p:spPr/>
        <p:txBody>
          <a:bodyPr>
            <a:normAutofit/>
          </a:bodyPr>
          <a:lstStyle/>
          <a:p>
            <a:r>
              <a:rPr lang="en-US" sz="5333" dirty="0">
                <a:solidFill>
                  <a:schemeClr val="tx2"/>
                </a:solidFill>
              </a:rPr>
              <a:t>The “Biden Board”</a:t>
            </a:r>
          </a:p>
        </p:txBody>
      </p:sp>
      <p:pic>
        <p:nvPicPr>
          <p:cNvPr id="4" name="Picture 2">
            <a:extLst>
              <a:ext uri="{FF2B5EF4-FFF2-40B4-BE49-F238E27FC236}">
                <a16:creationId xmlns:a16="http://schemas.microsoft.com/office/drawing/2014/main" id="{B1D38B2C-79C0-4AD0-9801-0812AA705F12}"/>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9413" t="7364" r="19871" b="8503"/>
          <a:stretch/>
        </p:blipFill>
        <p:spPr bwMode="auto">
          <a:xfrm>
            <a:off x="9920482" y="140894"/>
            <a:ext cx="1927009" cy="1927009"/>
          </a:xfrm>
          <a:prstGeom prst="ellipse">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ADDE8335-85A8-4E69-931B-D7E08E93FBC4}"/>
              </a:ext>
            </a:extLst>
          </p:cNvPr>
          <p:cNvSpPr/>
          <p:nvPr/>
        </p:nvSpPr>
        <p:spPr>
          <a:xfrm>
            <a:off x="4936729" y="1808645"/>
            <a:ext cx="2106203" cy="3449156"/>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BB1D1FC-AD4A-4C6F-A658-7A1AF2505AAA}"/>
              </a:ext>
            </a:extLst>
          </p:cNvPr>
          <p:cNvSpPr/>
          <p:nvPr/>
        </p:nvSpPr>
        <p:spPr>
          <a:xfrm>
            <a:off x="7134297" y="2232060"/>
            <a:ext cx="2106203" cy="30257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22FDA76-D711-436A-98C4-A4C2324B4B11}"/>
              </a:ext>
            </a:extLst>
          </p:cNvPr>
          <p:cNvSpPr/>
          <p:nvPr/>
        </p:nvSpPr>
        <p:spPr>
          <a:xfrm>
            <a:off x="9310719" y="2232060"/>
            <a:ext cx="2106203" cy="30257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50CC181-E8F0-48CB-9FF0-5514859602B4}"/>
              </a:ext>
            </a:extLst>
          </p:cNvPr>
          <p:cNvSpPr/>
          <p:nvPr/>
        </p:nvSpPr>
        <p:spPr>
          <a:xfrm>
            <a:off x="2741088" y="2232061"/>
            <a:ext cx="2106203" cy="3025739"/>
          </a:xfrm>
          <a:prstGeom prst="rect">
            <a:avLst/>
          </a:prstGeom>
          <a:solidFill>
            <a:srgbClr val="C00000"/>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39" name="Rectangle 38">
            <a:extLst>
              <a:ext uri="{FF2B5EF4-FFF2-40B4-BE49-F238E27FC236}">
                <a16:creationId xmlns:a16="http://schemas.microsoft.com/office/drawing/2014/main" id="{96595876-780B-4259-9EE6-08E7B69FBFFF}"/>
              </a:ext>
            </a:extLst>
          </p:cNvPr>
          <p:cNvSpPr/>
          <p:nvPr/>
        </p:nvSpPr>
        <p:spPr>
          <a:xfrm>
            <a:off x="546616" y="2232061"/>
            <a:ext cx="2106203" cy="30257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7794ECF-1670-4297-9A9A-DD2D5A6FEF96}"/>
              </a:ext>
            </a:extLst>
          </p:cNvPr>
          <p:cNvSpPr txBox="1"/>
          <p:nvPr/>
        </p:nvSpPr>
        <p:spPr>
          <a:xfrm>
            <a:off x="5106256" y="1829529"/>
            <a:ext cx="1736333" cy="523220"/>
          </a:xfrm>
          <a:prstGeom prst="rect">
            <a:avLst/>
          </a:prstGeom>
          <a:noFill/>
        </p:spPr>
        <p:txBody>
          <a:bodyPr wrap="square" rtlCol="0">
            <a:spAutoFit/>
          </a:bodyPr>
          <a:lstStyle/>
          <a:p>
            <a:pPr algn="ctr"/>
            <a:r>
              <a:rPr lang="en-US" sz="2800" b="1" dirty="0">
                <a:solidFill>
                  <a:schemeClr val="bg1"/>
                </a:solidFill>
                <a:latin typeface="Avenir Next LT Pro" panose="020B0504020202020204" pitchFamily="34" charset="0"/>
              </a:rPr>
              <a:t>Chair</a:t>
            </a:r>
          </a:p>
        </p:txBody>
      </p:sp>
      <p:pic>
        <p:nvPicPr>
          <p:cNvPr id="41" name="Picture 40">
            <a:extLst>
              <a:ext uri="{FF2B5EF4-FFF2-40B4-BE49-F238E27FC236}">
                <a16:creationId xmlns:a16="http://schemas.microsoft.com/office/drawing/2014/main" id="{806E187C-0A7B-46C9-95AC-8E8FBBAEE0F4}"/>
              </a:ext>
            </a:extLst>
          </p:cNvPr>
          <p:cNvPicPr>
            <a:picLocks noChangeAspect="1"/>
          </p:cNvPicPr>
          <p:nvPr/>
        </p:nvPicPr>
        <p:blipFill>
          <a:blip r:embed="rId3"/>
          <a:stretch>
            <a:fillRect/>
          </a:stretch>
        </p:blipFill>
        <p:spPr>
          <a:xfrm>
            <a:off x="7370804" y="2392121"/>
            <a:ext cx="1686017" cy="2115844"/>
          </a:xfrm>
          <a:prstGeom prst="rect">
            <a:avLst/>
          </a:prstGeom>
        </p:spPr>
      </p:pic>
      <p:pic>
        <p:nvPicPr>
          <p:cNvPr id="42" name="Picture 1">
            <a:extLst>
              <a:ext uri="{FF2B5EF4-FFF2-40B4-BE49-F238E27FC236}">
                <a16:creationId xmlns:a16="http://schemas.microsoft.com/office/drawing/2014/main" id="{7CE785E7-5A7D-472B-8F25-34BEE1595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256" y="2392120"/>
            <a:ext cx="1676400" cy="209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FA8CA0CF-096E-4139-8F29-0E4CD60F9EC3}"/>
              </a:ext>
            </a:extLst>
          </p:cNvPr>
          <p:cNvSpPr txBox="1"/>
          <p:nvPr/>
        </p:nvSpPr>
        <p:spPr>
          <a:xfrm>
            <a:off x="4901682" y="4602584"/>
            <a:ext cx="1986151" cy="738664"/>
          </a:xfrm>
          <a:prstGeom prst="rect">
            <a:avLst/>
          </a:prstGeom>
          <a:noFill/>
        </p:spPr>
        <p:txBody>
          <a:bodyPr wrap="square" rtlCol="0">
            <a:spAutoFit/>
          </a:bodyPr>
          <a:lstStyle/>
          <a:p>
            <a:pPr algn="ctr" defTabSz="914377"/>
            <a:r>
              <a:rPr lang="en-US" sz="1400" b="1" dirty="0">
                <a:solidFill>
                  <a:schemeClr val="bg1"/>
                </a:solidFill>
                <a:latin typeface="Arial" panose="020B0604020202020204" pitchFamily="34" charset="0"/>
                <a:cs typeface="Arial" panose="020B0604020202020204" pitchFamily="34" charset="0"/>
              </a:rPr>
              <a:t>Lauren McFerran (D)</a:t>
            </a:r>
          </a:p>
          <a:p>
            <a:pPr algn="ctr"/>
            <a:r>
              <a:rPr lang="en-US" sz="1400" dirty="0">
                <a:solidFill>
                  <a:schemeClr val="bg1"/>
                </a:solidFill>
                <a:latin typeface="Arial" panose="020B0604020202020204" pitchFamily="34" charset="0"/>
                <a:cs typeface="Arial" panose="020B0604020202020204" pitchFamily="34" charset="0"/>
              </a:rPr>
              <a:t>Term Expired </a:t>
            </a:r>
            <a:r>
              <a:rPr lang="en-US" sz="1400" cap="all" dirty="0">
                <a:solidFill>
                  <a:schemeClr val="bg1"/>
                </a:solidFill>
                <a:latin typeface="Arial" panose="020B0604020202020204" pitchFamily="34" charset="0"/>
                <a:cs typeface="Arial" panose="020B0604020202020204" pitchFamily="34" charset="0"/>
              </a:rPr>
              <a:t>12/24</a:t>
            </a:r>
          </a:p>
          <a:p>
            <a:pPr algn="ctr" defTabSz="914377"/>
            <a:endParaRPr lang="en-US" sz="1400" b="1" dirty="0">
              <a:solidFill>
                <a:schemeClr val="bg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A90A5AE-2BB7-4933-8E80-4EE8C4284096}"/>
              </a:ext>
            </a:extLst>
          </p:cNvPr>
          <p:cNvSpPr txBox="1"/>
          <p:nvPr/>
        </p:nvSpPr>
        <p:spPr>
          <a:xfrm>
            <a:off x="7101739" y="4564620"/>
            <a:ext cx="2106203"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David Prouty (D) </a:t>
            </a:r>
          </a:p>
          <a:p>
            <a:pPr algn="ctr"/>
            <a:r>
              <a:rPr lang="en-US" sz="1400" dirty="0">
                <a:solidFill>
                  <a:schemeClr val="bg1"/>
                </a:solidFill>
                <a:latin typeface="Arial" panose="020B0604020202020204" pitchFamily="34" charset="0"/>
                <a:cs typeface="Arial" panose="020B0604020202020204" pitchFamily="34" charset="0"/>
              </a:rPr>
              <a:t>Term Expires 9/26 </a:t>
            </a:r>
            <a:endParaRPr lang="en-US" sz="1400" cap="all"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37C3170-E134-4F63-A39F-E422B2AB8D44}"/>
              </a:ext>
            </a:extLst>
          </p:cNvPr>
          <p:cNvSpPr txBox="1"/>
          <p:nvPr/>
        </p:nvSpPr>
        <p:spPr>
          <a:xfrm>
            <a:off x="492285" y="4539221"/>
            <a:ext cx="2106203" cy="738664"/>
          </a:xfrm>
          <a:prstGeom prst="rect">
            <a:avLst/>
          </a:prstGeom>
          <a:noFill/>
        </p:spPr>
        <p:txBody>
          <a:bodyPr wrap="square" rtlCol="0">
            <a:spAutoFit/>
          </a:bodyPr>
          <a:lstStyle/>
          <a:p>
            <a:pPr algn="ctr" defTabSz="914377"/>
            <a:r>
              <a:rPr lang="en-US" sz="1400" b="1" dirty="0">
                <a:solidFill>
                  <a:schemeClr val="bg1"/>
                </a:solidFill>
                <a:latin typeface="Arial" panose="020B0604020202020204" pitchFamily="34" charset="0"/>
                <a:cs typeface="Arial" panose="020B0604020202020204" pitchFamily="34" charset="0"/>
              </a:rPr>
              <a:t>Vacant Seat</a:t>
            </a:r>
          </a:p>
          <a:p>
            <a:pPr algn="ctr" defTabSz="914377"/>
            <a:r>
              <a:rPr lang="en-US" sz="1400" dirty="0">
                <a:solidFill>
                  <a:schemeClr val="bg1"/>
                </a:solidFill>
                <a:latin typeface="Arial" panose="020B0604020202020204" pitchFamily="34" charset="0"/>
                <a:cs typeface="Arial" panose="020B0604020202020204" pitchFamily="34" charset="0"/>
              </a:rPr>
              <a:t>Formerly Occupied by John Ring (R)</a:t>
            </a:r>
          </a:p>
        </p:txBody>
      </p:sp>
      <p:sp>
        <p:nvSpPr>
          <p:cNvPr id="47" name="TextBox 46">
            <a:extLst>
              <a:ext uri="{FF2B5EF4-FFF2-40B4-BE49-F238E27FC236}">
                <a16:creationId xmlns:a16="http://schemas.microsoft.com/office/drawing/2014/main" id="{F027695F-BCAB-446D-B203-601EE887DF3B}"/>
              </a:ext>
            </a:extLst>
          </p:cNvPr>
          <p:cNvSpPr txBox="1"/>
          <p:nvPr/>
        </p:nvSpPr>
        <p:spPr>
          <a:xfrm>
            <a:off x="2664261" y="4593507"/>
            <a:ext cx="2127379" cy="523220"/>
          </a:xfrm>
          <a:prstGeom prst="rect">
            <a:avLst/>
          </a:prstGeom>
          <a:noFill/>
        </p:spPr>
        <p:txBody>
          <a:bodyPr wrap="square" rtlCol="0">
            <a:spAutoFit/>
          </a:bodyPr>
          <a:lstStyle/>
          <a:p>
            <a:pPr algn="ctr" defTabSz="914377"/>
            <a:r>
              <a:rPr lang="en-US" sz="1400" b="1" dirty="0">
                <a:solidFill>
                  <a:schemeClr val="bg1"/>
                </a:solidFill>
                <a:latin typeface="Arial" panose="020B0604020202020204" pitchFamily="34" charset="0"/>
                <a:cs typeface="Arial" panose="020B0604020202020204" pitchFamily="34" charset="0"/>
              </a:rPr>
              <a:t>Marvin Kaplan (R)</a:t>
            </a:r>
          </a:p>
          <a:p>
            <a:pPr algn="ctr" defTabSz="914377"/>
            <a:r>
              <a:rPr lang="en-US" sz="1400" dirty="0">
                <a:solidFill>
                  <a:schemeClr val="bg1"/>
                </a:solidFill>
                <a:latin typeface="Arial" panose="020B0604020202020204" pitchFamily="34" charset="0"/>
                <a:cs typeface="Arial" panose="020B0604020202020204" pitchFamily="34" charset="0"/>
              </a:rPr>
              <a:t>Term Expires 8/25</a:t>
            </a:r>
            <a:endParaRPr lang="en-US" sz="1400" cap="all" dirty="0">
              <a:solidFill>
                <a:schemeClr val="bg1"/>
              </a:solidFill>
              <a:latin typeface="Arial" panose="020B0604020202020204" pitchFamily="34" charset="0"/>
              <a:cs typeface="Arial" panose="020B0604020202020204" pitchFamily="34" charset="0"/>
            </a:endParaRPr>
          </a:p>
        </p:txBody>
      </p:sp>
      <p:pic>
        <p:nvPicPr>
          <p:cNvPr id="48" name="Picture 4">
            <a:extLst>
              <a:ext uri="{FF2B5EF4-FFF2-40B4-BE49-F238E27FC236}">
                <a16:creationId xmlns:a16="http://schemas.microsoft.com/office/drawing/2014/main" id="{72307705-9119-478D-85C7-E8DE73023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02" y="2392121"/>
            <a:ext cx="1673061" cy="211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72C087D7-4B4A-4285-A267-38B5B34FE877}"/>
              </a:ext>
            </a:extLst>
          </p:cNvPr>
          <p:cNvSpPr txBox="1"/>
          <p:nvPr/>
        </p:nvSpPr>
        <p:spPr>
          <a:xfrm>
            <a:off x="9193607" y="4535309"/>
            <a:ext cx="2127379"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Gwynne Wilcox (D)</a:t>
            </a:r>
          </a:p>
          <a:p>
            <a:pPr algn="ctr"/>
            <a:r>
              <a:rPr lang="en-US" sz="1400" dirty="0">
                <a:solidFill>
                  <a:schemeClr val="bg1"/>
                </a:solidFill>
                <a:latin typeface="Arial" panose="020B0604020202020204" pitchFamily="34" charset="0"/>
                <a:cs typeface="Arial" panose="020B0604020202020204" pitchFamily="34" charset="0"/>
              </a:rPr>
              <a:t>Term Expires 8/28</a:t>
            </a:r>
          </a:p>
        </p:txBody>
      </p:sp>
      <p:pic>
        <p:nvPicPr>
          <p:cNvPr id="18" name="Picture 6">
            <a:extLst>
              <a:ext uri="{FF2B5EF4-FFF2-40B4-BE49-F238E27FC236}">
                <a16:creationId xmlns:a16="http://schemas.microsoft.com/office/drawing/2014/main" id="{68C5B1F7-45FE-4470-B456-A1F53E441ECB}"/>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r="62357"/>
          <a:stretch/>
        </p:blipFill>
        <p:spPr bwMode="auto">
          <a:xfrm>
            <a:off x="9449716" y="2416349"/>
            <a:ext cx="1757779" cy="21013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F96070-B460-EECA-B33B-B4206364B4B2}"/>
              </a:ext>
            </a:extLst>
          </p:cNvPr>
          <p:cNvPicPr>
            <a:picLocks noChangeAspect="1"/>
          </p:cNvPicPr>
          <p:nvPr/>
        </p:nvPicPr>
        <p:blipFill>
          <a:blip r:embed="rId7"/>
          <a:stretch>
            <a:fillRect/>
          </a:stretch>
        </p:blipFill>
        <p:spPr>
          <a:xfrm>
            <a:off x="5535119" y="2685223"/>
            <a:ext cx="1121761" cy="1487553"/>
          </a:xfrm>
          <a:prstGeom prst="rect">
            <a:avLst/>
          </a:prstGeom>
        </p:spPr>
      </p:pic>
      <p:pic>
        <p:nvPicPr>
          <p:cNvPr id="5" name="Picture 4">
            <a:extLst>
              <a:ext uri="{FF2B5EF4-FFF2-40B4-BE49-F238E27FC236}">
                <a16:creationId xmlns:a16="http://schemas.microsoft.com/office/drawing/2014/main" id="{A9C0D12E-4142-B0D8-444C-1CAA40868EB8}"/>
              </a:ext>
            </a:extLst>
          </p:cNvPr>
          <p:cNvPicPr>
            <a:picLocks noChangeAspect="1"/>
          </p:cNvPicPr>
          <p:nvPr/>
        </p:nvPicPr>
        <p:blipFill>
          <a:blip r:embed="rId7"/>
          <a:stretch>
            <a:fillRect/>
          </a:stretch>
        </p:blipFill>
        <p:spPr>
          <a:xfrm>
            <a:off x="9838994" y="2789446"/>
            <a:ext cx="1121761" cy="1487553"/>
          </a:xfrm>
          <a:prstGeom prst="rect">
            <a:avLst/>
          </a:prstGeom>
        </p:spPr>
      </p:pic>
    </p:spTree>
    <p:extLst>
      <p:ext uri="{BB962C8B-B14F-4D97-AF65-F5344CB8AC3E}">
        <p14:creationId xmlns:p14="http://schemas.microsoft.com/office/powerpoint/2010/main" val="24593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E76E-A367-438D-C1C1-BEDEC0564C3E}"/>
              </a:ext>
            </a:extLst>
          </p:cNvPr>
          <p:cNvSpPr>
            <a:spLocks noGrp="1"/>
          </p:cNvSpPr>
          <p:nvPr>
            <p:ph type="title"/>
          </p:nvPr>
        </p:nvSpPr>
        <p:spPr/>
        <p:txBody>
          <a:bodyPr/>
          <a:lstStyle/>
          <a:p>
            <a:r>
              <a:rPr lang="en-US" b="1" dirty="0">
                <a:solidFill>
                  <a:schemeClr val="tx2"/>
                </a:solidFill>
                <a:latin typeface="+mn-lt"/>
              </a:rPr>
              <a:t>New Labor Board Chair </a:t>
            </a:r>
          </a:p>
        </p:txBody>
      </p:sp>
      <p:sp>
        <p:nvSpPr>
          <p:cNvPr id="3" name="Content Placeholder 2">
            <a:extLst>
              <a:ext uri="{FF2B5EF4-FFF2-40B4-BE49-F238E27FC236}">
                <a16:creationId xmlns:a16="http://schemas.microsoft.com/office/drawing/2014/main" id="{6A0D436F-FFEA-B910-8FAB-3855204866E4}"/>
              </a:ext>
            </a:extLst>
          </p:cNvPr>
          <p:cNvSpPr>
            <a:spLocks noGrp="1"/>
          </p:cNvSpPr>
          <p:nvPr>
            <p:ph idx="1"/>
          </p:nvPr>
        </p:nvSpPr>
        <p:spPr>
          <a:xfrm>
            <a:off x="838200" y="1825625"/>
            <a:ext cx="5081833" cy="4351338"/>
          </a:xfrm>
        </p:spPr>
        <p:txBody>
          <a:bodyPr/>
          <a:lstStyle/>
          <a:p>
            <a:r>
              <a:rPr lang="en-US" dirty="0"/>
              <a:t>Trump announced Marvin Kaplan will serve as agency chair for the NLRB </a:t>
            </a:r>
          </a:p>
          <a:p>
            <a:r>
              <a:rPr lang="en-US" dirty="0"/>
              <a:t>Kaplan will lead the Board’s Republican majority after Trump’s pending nominees for the two open seats receive Senate confirmation </a:t>
            </a:r>
          </a:p>
        </p:txBody>
      </p:sp>
      <p:pic>
        <p:nvPicPr>
          <p:cNvPr id="4100" name="Picture 4" descr="File:Marvin E. Kaplan official photo 2 ...">
            <a:extLst>
              <a:ext uri="{FF2B5EF4-FFF2-40B4-BE49-F238E27FC236}">
                <a16:creationId xmlns:a16="http://schemas.microsoft.com/office/drawing/2014/main" id="{175F5F7F-DB6E-B305-4F2E-34F275E2D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906" y="1577026"/>
            <a:ext cx="2818614" cy="37039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5744-FD58-E12A-5CC1-8F2D7D26072C}"/>
              </a:ext>
            </a:extLst>
          </p:cNvPr>
          <p:cNvSpPr>
            <a:spLocks noGrp="1"/>
          </p:cNvSpPr>
          <p:nvPr>
            <p:ph type="title"/>
          </p:nvPr>
        </p:nvSpPr>
        <p:spPr/>
        <p:txBody>
          <a:bodyPr>
            <a:normAutofit fontScale="90000"/>
          </a:bodyPr>
          <a:lstStyle/>
          <a:p>
            <a:r>
              <a:rPr lang="en-US" sz="5333" b="1" dirty="0">
                <a:solidFill>
                  <a:schemeClr val="tx2"/>
                </a:solidFill>
              </a:rPr>
              <a:t>NLRB General Counsel – Jennifer </a:t>
            </a:r>
            <a:r>
              <a:rPr lang="en-US" sz="5333" b="1" dirty="0" err="1">
                <a:solidFill>
                  <a:schemeClr val="tx2"/>
                </a:solidFill>
              </a:rPr>
              <a:t>Arbuzzo</a:t>
            </a:r>
            <a:endParaRPr lang="en-US" sz="5333" b="1" dirty="0">
              <a:solidFill>
                <a:schemeClr val="tx2"/>
              </a:solidFill>
            </a:endParaRPr>
          </a:p>
        </p:txBody>
      </p:sp>
      <p:sp>
        <p:nvSpPr>
          <p:cNvPr id="3" name="Content Placeholder 2">
            <a:extLst>
              <a:ext uri="{FF2B5EF4-FFF2-40B4-BE49-F238E27FC236}">
                <a16:creationId xmlns:a16="http://schemas.microsoft.com/office/drawing/2014/main" id="{4D1516E0-DB1F-D107-009D-21FB0402D591}"/>
              </a:ext>
            </a:extLst>
          </p:cNvPr>
          <p:cNvSpPr>
            <a:spLocks noGrp="1"/>
          </p:cNvSpPr>
          <p:nvPr>
            <p:ph idx="1"/>
          </p:nvPr>
        </p:nvSpPr>
        <p:spPr>
          <a:xfrm>
            <a:off x="609601" y="1600202"/>
            <a:ext cx="7401486" cy="4048244"/>
          </a:xfrm>
        </p:spPr>
        <p:txBody>
          <a:bodyPr>
            <a:noAutofit/>
          </a:bodyPr>
          <a:lstStyle/>
          <a:p>
            <a:r>
              <a:rPr lang="en-US" sz="2800" dirty="0"/>
              <a:t>Assumed GC office on July 22, 2021.</a:t>
            </a:r>
          </a:p>
          <a:p>
            <a:r>
              <a:rPr lang="en-US" sz="2800" dirty="0"/>
              <a:t>Immediately outlined a “restructuring” of NLRB law to help unions.  </a:t>
            </a:r>
          </a:p>
          <a:p>
            <a:r>
              <a:rPr lang="en-US" sz="2800" dirty="0"/>
              <a:t>NLRB Regions have been dedicated to implementing this “restructuring.”</a:t>
            </a:r>
          </a:p>
          <a:p>
            <a:r>
              <a:rPr lang="en-US" sz="2800" dirty="0"/>
              <a:t>The U.S. Chamber of Commerce said she has “</a:t>
            </a:r>
            <a:r>
              <a:rPr lang="en-US" sz="2800" b="1" i="1" dirty="0">
                <a:solidFill>
                  <a:srgbClr val="C00000"/>
                </a:solidFill>
              </a:rPr>
              <a:t>a radical agenda hostile to employers</a:t>
            </a:r>
            <a:r>
              <a:rPr lang="en-US" sz="2800" dirty="0"/>
              <a:t>” and others have criticized her of a “</a:t>
            </a:r>
            <a:r>
              <a:rPr lang="en-US" sz="2800" b="1" i="1" dirty="0"/>
              <a:t>flagrant disregard of applicable case law</a:t>
            </a:r>
            <a:r>
              <a:rPr lang="en-US" sz="2800" dirty="0"/>
              <a:t>.”</a:t>
            </a:r>
          </a:p>
        </p:txBody>
      </p:sp>
      <p:pic>
        <p:nvPicPr>
          <p:cNvPr id="4" name="Picture 6">
            <a:extLst>
              <a:ext uri="{FF2B5EF4-FFF2-40B4-BE49-F238E27FC236}">
                <a16:creationId xmlns:a16="http://schemas.microsoft.com/office/drawing/2014/main" id="{3354AE15-2196-48B8-A609-3B555962C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38" t="3555" r="21880" b="28199"/>
          <a:stretch/>
        </p:blipFill>
        <p:spPr bwMode="auto">
          <a:xfrm>
            <a:off x="8146845" y="1671638"/>
            <a:ext cx="2800351" cy="281993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76B9807-8628-4C1B-8792-06C503639CD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9413" t="7364" r="19871" b="8503"/>
          <a:stretch/>
        </p:blipFill>
        <p:spPr bwMode="auto">
          <a:xfrm>
            <a:off x="10126530" y="3337691"/>
            <a:ext cx="1641332" cy="16413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1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5CC5-3E90-6640-4854-3F7B6E61391F}"/>
              </a:ext>
            </a:extLst>
          </p:cNvPr>
          <p:cNvSpPr>
            <a:spLocks noGrp="1"/>
          </p:cNvSpPr>
          <p:nvPr>
            <p:ph type="title"/>
          </p:nvPr>
        </p:nvSpPr>
        <p:spPr>
          <a:xfrm>
            <a:off x="593555" y="560110"/>
            <a:ext cx="11004889" cy="716240"/>
          </a:xfrm>
        </p:spPr>
        <p:txBody>
          <a:bodyPr anchor="b">
            <a:normAutofit fontScale="90000"/>
          </a:bodyPr>
          <a:lstStyle/>
          <a:p>
            <a:r>
              <a:rPr lang="en-US" sz="4000" b="1" dirty="0">
                <a:solidFill>
                  <a:schemeClr val="tx2"/>
                </a:solidFill>
                <a:ea typeface="Cambria" panose="02040503050406030204" pitchFamily="18" charset="0"/>
              </a:rPr>
              <a:t>Termination of General Counsel (and General Counsel Memos)</a:t>
            </a:r>
          </a:p>
        </p:txBody>
      </p:sp>
      <p:sp>
        <p:nvSpPr>
          <p:cNvPr id="3" name="Content Placeholder 2">
            <a:extLst>
              <a:ext uri="{FF2B5EF4-FFF2-40B4-BE49-F238E27FC236}">
                <a16:creationId xmlns:a16="http://schemas.microsoft.com/office/drawing/2014/main" id="{4B7ED8CD-C57E-6837-1D41-A6B911B12432}"/>
              </a:ext>
            </a:extLst>
          </p:cNvPr>
          <p:cNvSpPr>
            <a:spLocks noGrp="1"/>
          </p:cNvSpPr>
          <p:nvPr>
            <p:ph idx="1"/>
          </p:nvPr>
        </p:nvSpPr>
        <p:spPr>
          <a:xfrm>
            <a:off x="412753" y="1870281"/>
            <a:ext cx="8360543" cy="4007931"/>
          </a:xfrm>
        </p:spPr>
        <p:txBody>
          <a:bodyPr anchor="t">
            <a:normAutofit lnSpcReduction="10000"/>
          </a:bodyPr>
          <a:lstStyle/>
          <a:p>
            <a:pPr lvl="1"/>
            <a:r>
              <a:rPr lang="en-US" dirty="0"/>
              <a:t>Following precedent set by President Biden in 2021, President Trump fired General Counsel Jennifer Abruzzo this week</a:t>
            </a:r>
          </a:p>
          <a:p>
            <a:pPr lvl="1"/>
            <a:endParaRPr lang="en-US" dirty="0"/>
          </a:p>
          <a:p>
            <a:pPr lvl="1"/>
            <a:r>
              <a:rPr lang="en-US" dirty="0"/>
              <a:t>New General Counsel likely to rescind many General Counsel memos issued by GC Abruzzo over the last few years</a:t>
            </a:r>
          </a:p>
          <a:p>
            <a:pPr lvl="1"/>
            <a:endParaRPr lang="en-US" dirty="0"/>
          </a:p>
          <a:p>
            <a:pPr lvl="1"/>
            <a:r>
              <a:rPr lang="en-US" dirty="0"/>
              <a:t>Last night, Trump named William Cowen as acting general counsel. Cowen is known for high-profile prosecution of NLRB cases against Apple and Amazon</a:t>
            </a:r>
          </a:p>
        </p:txBody>
      </p:sp>
      <p:pic>
        <p:nvPicPr>
          <p:cNvPr id="4" name="Picture 3">
            <a:extLst>
              <a:ext uri="{FF2B5EF4-FFF2-40B4-BE49-F238E27FC236}">
                <a16:creationId xmlns:a16="http://schemas.microsoft.com/office/drawing/2014/main" id="{7D26E3AF-3241-1301-F99F-14F48CD7CC6F}"/>
              </a:ext>
            </a:extLst>
          </p:cNvPr>
          <p:cNvPicPr>
            <a:picLocks noChangeAspect="1"/>
          </p:cNvPicPr>
          <p:nvPr/>
        </p:nvPicPr>
        <p:blipFill>
          <a:blip r:embed="rId3"/>
          <a:stretch>
            <a:fillRect/>
          </a:stretch>
        </p:blipFill>
        <p:spPr>
          <a:xfrm>
            <a:off x="9214784" y="1003696"/>
            <a:ext cx="2634578" cy="2651760"/>
          </a:xfrm>
          <a:prstGeom prst="rect">
            <a:avLst/>
          </a:prstGeom>
        </p:spPr>
      </p:pic>
      <p:pic>
        <p:nvPicPr>
          <p:cNvPr id="5" name="Picture 4">
            <a:extLst>
              <a:ext uri="{FF2B5EF4-FFF2-40B4-BE49-F238E27FC236}">
                <a16:creationId xmlns:a16="http://schemas.microsoft.com/office/drawing/2014/main" id="{B8516A22-E096-C6F7-4CFD-5449B15B523E}"/>
              </a:ext>
            </a:extLst>
          </p:cNvPr>
          <p:cNvPicPr>
            <a:picLocks noChangeAspect="1"/>
          </p:cNvPicPr>
          <p:nvPr/>
        </p:nvPicPr>
        <p:blipFill>
          <a:blip r:embed="rId4"/>
          <a:stretch>
            <a:fillRect/>
          </a:stretch>
        </p:blipFill>
        <p:spPr>
          <a:xfrm>
            <a:off x="9811004" y="1369456"/>
            <a:ext cx="1442138" cy="1920240"/>
          </a:xfrm>
          <a:prstGeom prst="rect">
            <a:avLst/>
          </a:prstGeom>
        </p:spPr>
      </p:pic>
      <p:pic>
        <p:nvPicPr>
          <p:cNvPr id="6" name="Picture 5">
            <a:extLst>
              <a:ext uri="{FF2B5EF4-FFF2-40B4-BE49-F238E27FC236}">
                <a16:creationId xmlns:a16="http://schemas.microsoft.com/office/drawing/2014/main" id="{67CABEB0-F464-9990-017F-BD308AD67BBA}"/>
              </a:ext>
            </a:extLst>
          </p:cNvPr>
          <p:cNvPicPr>
            <a:picLocks noChangeAspect="1"/>
          </p:cNvPicPr>
          <p:nvPr/>
        </p:nvPicPr>
        <p:blipFill>
          <a:blip r:embed="rId5"/>
          <a:stretch>
            <a:fillRect/>
          </a:stretch>
        </p:blipFill>
        <p:spPr>
          <a:xfrm>
            <a:off x="9430265" y="3782712"/>
            <a:ext cx="1981200" cy="2095500"/>
          </a:xfrm>
          <a:prstGeom prst="rect">
            <a:avLst/>
          </a:prstGeom>
        </p:spPr>
      </p:pic>
    </p:spTree>
    <p:extLst>
      <p:ext uri="{BB962C8B-B14F-4D97-AF65-F5344CB8AC3E}">
        <p14:creationId xmlns:p14="http://schemas.microsoft.com/office/powerpoint/2010/main" val="3538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109C03-78BA-487E-8FC3-0F2832D948CF}"/>
              </a:ext>
            </a:extLst>
          </p:cNvPr>
          <p:cNvPicPr>
            <a:picLocks noChangeAspect="1"/>
          </p:cNvPicPr>
          <p:nvPr/>
        </p:nvPicPr>
        <p:blipFill rotWithShape="1">
          <a:blip r:embed="rId3">
            <a:extLst>
              <a:ext uri="{28A0092B-C50C-407E-A947-70E740481C1C}">
                <a14:useLocalDpi xmlns:a14="http://schemas.microsoft.com/office/drawing/2010/main" val="0"/>
              </a:ext>
            </a:extLst>
          </a:blip>
          <a:srcRect l="8492" t="40000" r="38355" b="-3418"/>
          <a:stretch/>
        </p:blipFill>
        <p:spPr>
          <a:xfrm>
            <a:off x="4400550" y="0"/>
            <a:ext cx="7791450" cy="6191478"/>
          </a:xfrm>
          <a:prstGeom prst="rect">
            <a:avLst/>
          </a:prstGeom>
        </p:spPr>
      </p:pic>
      <p:sp>
        <p:nvSpPr>
          <p:cNvPr id="8" name="Rectangle 7">
            <a:extLst>
              <a:ext uri="{FF2B5EF4-FFF2-40B4-BE49-F238E27FC236}">
                <a16:creationId xmlns:a16="http://schemas.microsoft.com/office/drawing/2014/main" id="{0498937E-B346-4FC0-AADE-60C585B6BCA9}"/>
              </a:ext>
            </a:extLst>
          </p:cNvPr>
          <p:cNvSpPr/>
          <p:nvPr/>
        </p:nvSpPr>
        <p:spPr>
          <a:xfrm>
            <a:off x="0" y="1082131"/>
            <a:ext cx="6096000" cy="45014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8A4A2E-225D-4E1C-89B4-F006847C70F0}"/>
              </a:ext>
            </a:extLst>
          </p:cNvPr>
          <p:cNvSpPr txBox="1">
            <a:spLocks/>
          </p:cNvSpPr>
          <p:nvPr/>
        </p:nvSpPr>
        <p:spPr>
          <a:xfrm>
            <a:off x="656216" y="1293940"/>
            <a:ext cx="4115810" cy="605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a:lstStyle>
          <a:p>
            <a:r>
              <a:rPr lang="en-US" dirty="0">
                <a:solidFill>
                  <a:schemeClr val="tx2"/>
                </a:solidFill>
              </a:rPr>
              <a:t>What’s on Tap</a:t>
            </a:r>
          </a:p>
        </p:txBody>
      </p:sp>
      <p:sp>
        <p:nvSpPr>
          <p:cNvPr id="10" name="Text Placeholder 2">
            <a:extLst>
              <a:ext uri="{FF2B5EF4-FFF2-40B4-BE49-F238E27FC236}">
                <a16:creationId xmlns:a16="http://schemas.microsoft.com/office/drawing/2014/main" id="{ADCC769B-B03C-479C-B0C7-510FB89EF603}"/>
              </a:ext>
            </a:extLst>
          </p:cNvPr>
          <p:cNvSpPr txBox="1">
            <a:spLocks/>
          </p:cNvSpPr>
          <p:nvPr/>
        </p:nvSpPr>
        <p:spPr>
          <a:xfrm>
            <a:off x="656216" y="2111420"/>
            <a:ext cx="5218325" cy="30068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Clr>
                <a:schemeClr val="tx1"/>
              </a:buClr>
            </a:pPr>
            <a:r>
              <a:rPr lang="en-US" sz="2400" dirty="0"/>
              <a:t>DOL</a:t>
            </a:r>
          </a:p>
          <a:p>
            <a:pPr marL="457200" indent="-457200">
              <a:lnSpc>
                <a:spcPct val="100000"/>
              </a:lnSpc>
              <a:buClr>
                <a:schemeClr val="tx1"/>
              </a:buClr>
            </a:pPr>
            <a:r>
              <a:rPr lang="en-US" sz="2400" dirty="0"/>
              <a:t>EEOC</a:t>
            </a:r>
          </a:p>
          <a:p>
            <a:pPr marL="457200" indent="-457200">
              <a:lnSpc>
                <a:spcPct val="100000"/>
              </a:lnSpc>
              <a:buClr>
                <a:schemeClr val="tx1"/>
              </a:buClr>
            </a:pPr>
            <a:r>
              <a:rPr lang="en-US" sz="2400" dirty="0"/>
              <a:t>NLRB</a:t>
            </a:r>
          </a:p>
          <a:p>
            <a:pPr marL="457200" indent="-457200">
              <a:lnSpc>
                <a:spcPct val="100000"/>
              </a:lnSpc>
              <a:buClr>
                <a:schemeClr val="tx1"/>
              </a:buClr>
            </a:pPr>
            <a:r>
              <a:rPr lang="en-US" sz="2400" dirty="0"/>
              <a:t>Immigration</a:t>
            </a:r>
          </a:p>
          <a:p>
            <a:pPr marL="457200" indent="-457200">
              <a:lnSpc>
                <a:spcPct val="100000"/>
              </a:lnSpc>
              <a:buClr>
                <a:schemeClr val="tx1"/>
              </a:buClr>
            </a:pPr>
            <a:r>
              <a:rPr lang="en-US" sz="2400" dirty="0"/>
              <a:t>OSHA/Workplace Safety</a:t>
            </a:r>
          </a:p>
          <a:p>
            <a:pPr marL="457200" indent="-457200">
              <a:lnSpc>
                <a:spcPct val="100000"/>
              </a:lnSpc>
              <a:buClr>
                <a:schemeClr val="tx1"/>
              </a:buClr>
            </a:pPr>
            <a:r>
              <a:rPr lang="en-US" sz="2400" dirty="0"/>
              <a:t>Non-Competes</a:t>
            </a:r>
          </a:p>
          <a:p>
            <a:pPr marL="457200" indent="-457200">
              <a:lnSpc>
                <a:spcPct val="100000"/>
              </a:lnSpc>
              <a:buClr>
                <a:schemeClr val="tx1"/>
              </a:buClr>
            </a:pPr>
            <a:r>
              <a:rPr lang="en-US" sz="2400" dirty="0"/>
              <a:t>Post-</a:t>
            </a:r>
            <a:r>
              <a:rPr lang="en-US" sz="2400" i="1" dirty="0"/>
              <a:t>Chevron</a:t>
            </a:r>
            <a:r>
              <a:rPr lang="en-US" sz="2400" dirty="0"/>
              <a:t> Implications</a:t>
            </a:r>
          </a:p>
        </p:txBody>
      </p:sp>
      <p:cxnSp>
        <p:nvCxnSpPr>
          <p:cNvPr id="11" name="Straight Connector 10">
            <a:extLst>
              <a:ext uri="{FF2B5EF4-FFF2-40B4-BE49-F238E27FC236}">
                <a16:creationId xmlns:a16="http://schemas.microsoft.com/office/drawing/2014/main" id="{BB6457A5-D87B-48B6-9B93-7EABF9C552D2}"/>
              </a:ext>
            </a:extLst>
          </p:cNvPr>
          <p:cNvCxnSpPr>
            <a:cxnSpLocks/>
          </p:cNvCxnSpPr>
          <p:nvPr/>
        </p:nvCxnSpPr>
        <p:spPr>
          <a:xfrm>
            <a:off x="736077" y="1982160"/>
            <a:ext cx="1516469" cy="0"/>
          </a:xfrm>
          <a:prstGeom prst="line">
            <a:avLst/>
          </a:prstGeom>
          <a:ln w="730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73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ED8CD-C57E-6837-1D41-A6B911B12432}"/>
              </a:ext>
            </a:extLst>
          </p:cNvPr>
          <p:cNvSpPr>
            <a:spLocks noGrp="1"/>
          </p:cNvSpPr>
          <p:nvPr>
            <p:ph idx="1"/>
          </p:nvPr>
        </p:nvSpPr>
        <p:spPr>
          <a:xfrm>
            <a:off x="814753" y="1527403"/>
            <a:ext cx="10621108" cy="4351338"/>
          </a:xfrm>
        </p:spPr>
        <p:txBody>
          <a:bodyPr>
            <a:normAutofit fontScale="92500"/>
          </a:bodyPr>
          <a:lstStyle/>
          <a:p>
            <a:pPr>
              <a:lnSpc>
                <a:spcPct val="100000"/>
              </a:lnSpc>
            </a:pPr>
            <a:r>
              <a:rPr lang="en-US" sz="3200" b="1" dirty="0">
                <a:solidFill>
                  <a:schemeClr val="tx2"/>
                </a:solidFill>
              </a:rPr>
              <a:t>General Counsel Memos on the chopping block:</a:t>
            </a:r>
          </a:p>
          <a:p>
            <a:pPr lvl="1">
              <a:lnSpc>
                <a:spcPct val="100000"/>
              </a:lnSpc>
            </a:pPr>
            <a:r>
              <a:rPr lang="en-US" sz="3200" dirty="0"/>
              <a:t>Seeking “Full” Remedies in Unfair Labor Practices and Settlement Agreements (GC 21-06, 21-07 and 24-04)</a:t>
            </a:r>
          </a:p>
          <a:p>
            <a:pPr lvl="1">
              <a:lnSpc>
                <a:spcPct val="100000"/>
              </a:lnSpc>
            </a:pPr>
            <a:r>
              <a:rPr lang="en-US" sz="3200" dirty="0"/>
              <a:t>Prohibiting Mandatory Captive Audience Meetings (22-04)</a:t>
            </a:r>
          </a:p>
          <a:p>
            <a:pPr lvl="1">
              <a:lnSpc>
                <a:spcPct val="100000"/>
              </a:lnSpc>
            </a:pPr>
            <a:r>
              <a:rPr lang="en-US" sz="3200" dirty="0"/>
              <a:t>Prohibiting Most Non-Compete Agreements (23-08)</a:t>
            </a:r>
          </a:p>
          <a:p>
            <a:pPr lvl="1">
              <a:lnSpc>
                <a:spcPct val="100000"/>
              </a:lnSpc>
            </a:pPr>
            <a:r>
              <a:rPr lang="en-US" sz="3200" dirty="0"/>
              <a:t>Miscellaneous Enforcement Priorities (23-04)</a:t>
            </a:r>
          </a:p>
          <a:p>
            <a:pPr lvl="1">
              <a:lnSpc>
                <a:spcPct val="100000"/>
              </a:lnSpc>
            </a:pPr>
            <a:r>
              <a:rPr lang="en-US" sz="3200" dirty="0"/>
              <a:t>Crackdown on “Stay or Pay” Provisions (25-01)</a:t>
            </a:r>
          </a:p>
          <a:p>
            <a:pPr lvl="1">
              <a:lnSpc>
                <a:spcPct val="100000"/>
              </a:lnSpc>
            </a:pPr>
            <a:endParaRPr lang="en-US" sz="2600" dirty="0"/>
          </a:p>
          <a:p>
            <a:pPr marL="914400" lvl="2" indent="0">
              <a:lnSpc>
                <a:spcPct val="100000"/>
              </a:lnSpc>
              <a:buNone/>
            </a:pPr>
            <a:endParaRPr lang="en-US" sz="2600" dirty="0"/>
          </a:p>
        </p:txBody>
      </p:sp>
      <p:sp>
        <p:nvSpPr>
          <p:cNvPr id="4" name="Title 1">
            <a:extLst>
              <a:ext uri="{FF2B5EF4-FFF2-40B4-BE49-F238E27FC236}">
                <a16:creationId xmlns:a16="http://schemas.microsoft.com/office/drawing/2014/main" id="{10C38419-CB92-EAA3-EBC4-49B72BEB4E39}"/>
              </a:ext>
            </a:extLst>
          </p:cNvPr>
          <p:cNvSpPr txBox="1">
            <a:spLocks/>
          </p:cNvSpPr>
          <p:nvPr/>
        </p:nvSpPr>
        <p:spPr>
          <a:xfrm>
            <a:off x="756139" y="2783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Cambria" panose="02040503050406030204" pitchFamily="18" charset="0"/>
                <a:ea typeface="+mj-ea"/>
                <a:cs typeface="Arial" panose="020B0604020202020204" pitchFamily="34" charset="0"/>
              </a:defRPr>
            </a:lvl1pPr>
          </a:lstStyle>
          <a:p>
            <a:r>
              <a:rPr lang="en-US" sz="4800" dirty="0">
                <a:solidFill>
                  <a:schemeClr val="tx2"/>
                </a:solidFill>
                <a:latin typeface="+mj-lt"/>
                <a:ea typeface="Cambria" panose="02040503050406030204" pitchFamily="18" charset="0"/>
              </a:rPr>
              <a:t>So, what does that mean for the NLRB?</a:t>
            </a:r>
          </a:p>
        </p:txBody>
      </p:sp>
    </p:spTree>
    <p:extLst>
      <p:ext uri="{BB962C8B-B14F-4D97-AF65-F5344CB8AC3E}">
        <p14:creationId xmlns:p14="http://schemas.microsoft.com/office/powerpoint/2010/main" val="3574595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F46CCD-2D90-DB1B-6F64-CD55F58D0476}"/>
              </a:ext>
            </a:extLst>
          </p:cNvPr>
          <p:cNvSpPr>
            <a:spLocks noGrp="1"/>
          </p:cNvSpPr>
          <p:nvPr>
            <p:ph type="title"/>
          </p:nvPr>
        </p:nvSpPr>
        <p:spPr/>
        <p:txBody>
          <a:bodyPr>
            <a:normAutofit/>
          </a:bodyPr>
          <a:lstStyle/>
          <a:p>
            <a:r>
              <a:rPr lang="en-US" b="1" dirty="0">
                <a:solidFill>
                  <a:schemeClr val="tx2"/>
                </a:solidFill>
              </a:rPr>
              <a:t>What to Expect: NLRB</a:t>
            </a:r>
          </a:p>
        </p:txBody>
      </p:sp>
      <p:sp>
        <p:nvSpPr>
          <p:cNvPr id="3" name="Content Placeholder 2">
            <a:extLst>
              <a:ext uri="{FF2B5EF4-FFF2-40B4-BE49-F238E27FC236}">
                <a16:creationId xmlns:a16="http://schemas.microsoft.com/office/drawing/2014/main" id="{4B7ED8CD-C57E-6837-1D41-A6B911B12432}"/>
              </a:ext>
            </a:extLst>
          </p:cNvPr>
          <p:cNvSpPr>
            <a:spLocks noGrp="1"/>
          </p:cNvSpPr>
          <p:nvPr>
            <p:ph idx="1"/>
          </p:nvPr>
        </p:nvSpPr>
        <p:spPr>
          <a:xfrm>
            <a:off x="987417" y="1368043"/>
            <a:ext cx="10621108" cy="4351338"/>
          </a:xfrm>
        </p:spPr>
        <p:txBody>
          <a:bodyPr>
            <a:normAutofit lnSpcReduction="10000"/>
          </a:bodyPr>
          <a:lstStyle/>
          <a:p>
            <a:pPr>
              <a:lnSpc>
                <a:spcPct val="100000"/>
              </a:lnSpc>
            </a:pPr>
            <a:r>
              <a:rPr lang="en-US" sz="3000" b="1" dirty="0">
                <a:solidFill>
                  <a:schemeClr val="tx2"/>
                </a:solidFill>
              </a:rPr>
              <a:t>Decisions of the Board likely overturned:</a:t>
            </a:r>
          </a:p>
          <a:p>
            <a:pPr lvl="1">
              <a:lnSpc>
                <a:spcPct val="100000"/>
              </a:lnSpc>
            </a:pPr>
            <a:r>
              <a:rPr lang="en-US" sz="3000" dirty="0"/>
              <a:t>Employee Handbook Rules (</a:t>
            </a:r>
            <a:r>
              <a:rPr lang="en-US" sz="3000" i="1" dirty="0"/>
              <a:t>Stericycle)</a:t>
            </a:r>
            <a:endParaRPr lang="en-US" sz="3000" dirty="0"/>
          </a:p>
          <a:p>
            <a:pPr lvl="1">
              <a:lnSpc>
                <a:spcPct val="100000"/>
              </a:lnSpc>
            </a:pPr>
            <a:r>
              <a:rPr lang="en-US" sz="3000" dirty="0"/>
              <a:t>Strict Limitations on Confidentiality and Non-Disparagement in Severance Agreements (</a:t>
            </a:r>
            <a:r>
              <a:rPr lang="en-US" sz="3000" i="1" dirty="0"/>
              <a:t>McLaren Macomb)</a:t>
            </a:r>
          </a:p>
          <a:p>
            <a:pPr lvl="1">
              <a:lnSpc>
                <a:spcPct val="100000"/>
              </a:lnSpc>
            </a:pPr>
            <a:r>
              <a:rPr lang="en-US" sz="3000" dirty="0"/>
              <a:t>Independent Contractors vs. Employees (</a:t>
            </a:r>
            <a:r>
              <a:rPr lang="en-US" sz="3000" i="1" dirty="0"/>
              <a:t>Atlanta Opera</a:t>
            </a:r>
            <a:r>
              <a:rPr lang="en-US" sz="3000" dirty="0"/>
              <a:t>)</a:t>
            </a:r>
          </a:p>
          <a:p>
            <a:pPr lvl="1">
              <a:lnSpc>
                <a:spcPct val="100000"/>
              </a:lnSpc>
            </a:pPr>
            <a:r>
              <a:rPr lang="en-US" sz="3000" dirty="0"/>
              <a:t>Unionization without Elections (</a:t>
            </a:r>
            <a:r>
              <a:rPr lang="en-US" sz="3000" i="1" dirty="0"/>
              <a:t>Cemex</a:t>
            </a:r>
            <a:r>
              <a:rPr lang="en-US" sz="3000" dirty="0"/>
              <a:t>)</a:t>
            </a:r>
          </a:p>
          <a:p>
            <a:pPr lvl="1">
              <a:lnSpc>
                <a:spcPct val="100000"/>
              </a:lnSpc>
            </a:pPr>
            <a:r>
              <a:rPr lang="en-US" sz="3000" dirty="0"/>
              <a:t>Captive Audience Meetings (November 2024)</a:t>
            </a:r>
          </a:p>
          <a:p>
            <a:pPr lvl="1">
              <a:lnSpc>
                <a:spcPct val="100000"/>
              </a:lnSpc>
            </a:pPr>
            <a:endParaRPr lang="en-US" sz="2600" dirty="0"/>
          </a:p>
          <a:p>
            <a:pPr marL="914400" lvl="2" indent="0">
              <a:lnSpc>
                <a:spcPct val="100000"/>
              </a:lnSpc>
              <a:buNone/>
            </a:pPr>
            <a:endParaRPr lang="en-US" sz="2600" dirty="0"/>
          </a:p>
        </p:txBody>
      </p:sp>
    </p:spTree>
    <p:extLst>
      <p:ext uri="{BB962C8B-B14F-4D97-AF65-F5344CB8AC3E}">
        <p14:creationId xmlns:p14="http://schemas.microsoft.com/office/powerpoint/2010/main" val="1780504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lstStyle/>
          <a:p>
            <a:r>
              <a:rPr lang="en-US" b="1" dirty="0">
                <a:latin typeface="Avenir Next LT Pro" panose="020B0504020202020204" pitchFamily="34" charset="0"/>
              </a:rPr>
              <a:t>Parental Empowerment and Rights</a:t>
            </a: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6" y="1634036"/>
            <a:ext cx="6714898" cy="4174581"/>
          </a:xfrm>
        </p:spPr>
        <p:txBody>
          <a:bodyPr>
            <a:normAutofit/>
          </a:bodyPr>
          <a:lstStyle/>
          <a:p>
            <a:pPr marR="0" lvl="0">
              <a:spcBef>
                <a:spcPts val="0"/>
              </a:spcBef>
              <a:spcAft>
                <a:spcPts val="1200"/>
              </a:spcAft>
            </a:pPr>
            <a:r>
              <a:rPr lang="en-US" sz="2400" dirty="0">
                <a:latin typeface="lora" pitchFamily="2" charset="0"/>
                <a:ea typeface="Times New Roman" panose="02020603050405020304" pitchFamily="18" charset="0"/>
              </a:rPr>
              <a:t>The new administration has publicly supported efforts giving parents more control over what their children learn, read, and do at school each day</a:t>
            </a:r>
          </a:p>
          <a:p>
            <a:pPr marR="0" lvl="0">
              <a:spcBef>
                <a:spcPts val="0"/>
              </a:spcBef>
              <a:spcAft>
                <a:spcPts val="1200"/>
              </a:spcAft>
            </a:pPr>
            <a:r>
              <a:rPr lang="en-US" sz="2400" dirty="0">
                <a:latin typeface="lora" pitchFamily="2" charset="0"/>
                <a:ea typeface="Times New Roman" panose="02020603050405020304" pitchFamily="18" charset="0"/>
              </a:rPr>
              <a:t>Until </a:t>
            </a:r>
            <a:r>
              <a:rPr lang="en-US" sz="2400" u="sng" dirty="0">
                <a:latin typeface="lora" pitchFamily="2" charset="0"/>
                <a:ea typeface="Times New Roman" panose="02020603050405020304" pitchFamily="18" charset="0"/>
              </a:rPr>
              <a:t>yesterday</a:t>
            </a:r>
            <a:r>
              <a:rPr lang="en-US" sz="2400" dirty="0">
                <a:latin typeface="lora" pitchFamily="2" charset="0"/>
                <a:ea typeface="Times New Roman" panose="02020603050405020304" pitchFamily="18" charset="0"/>
              </a:rPr>
              <a:t>, these movements have been largely relegated to politically aligned states with little congressional action…</a:t>
            </a:r>
          </a:p>
        </p:txBody>
      </p:sp>
      <p:pic>
        <p:nvPicPr>
          <p:cNvPr id="4" name="Picture 3">
            <a:extLst>
              <a:ext uri="{FF2B5EF4-FFF2-40B4-BE49-F238E27FC236}">
                <a16:creationId xmlns:a16="http://schemas.microsoft.com/office/drawing/2014/main" id="{77C47528-E237-099B-95EF-C7540B609278}"/>
              </a:ext>
            </a:extLst>
          </p:cNvPr>
          <p:cNvPicPr>
            <a:picLocks noChangeAspect="1"/>
          </p:cNvPicPr>
          <p:nvPr/>
        </p:nvPicPr>
        <p:blipFill>
          <a:blip r:embed="rId2"/>
          <a:stretch>
            <a:fillRect/>
          </a:stretch>
        </p:blipFill>
        <p:spPr>
          <a:xfrm>
            <a:off x="7284179" y="1634036"/>
            <a:ext cx="4394015" cy="2468880"/>
          </a:xfrm>
          <a:prstGeom prst="rect">
            <a:avLst/>
          </a:prstGeom>
        </p:spPr>
      </p:pic>
    </p:spTree>
    <p:extLst>
      <p:ext uri="{BB962C8B-B14F-4D97-AF65-F5344CB8AC3E}">
        <p14:creationId xmlns:p14="http://schemas.microsoft.com/office/powerpoint/2010/main" val="2584726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3D5D-25E2-ABB9-221C-0A848757E6E3}"/>
              </a:ext>
            </a:extLst>
          </p:cNvPr>
          <p:cNvSpPr>
            <a:spLocks noGrp="1"/>
          </p:cNvSpPr>
          <p:nvPr>
            <p:ph type="title"/>
          </p:nvPr>
        </p:nvSpPr>
        <p:spPr/>
        <p:txBody>
          <a:bodyPr/>
          <a:lstStyle/>
          <a:p>
            <a:r>
              <a:rPr lang="en-US" b="1" dirty="0">
                <a:latin typeface="Lora" pitchFamily="2" charset="0"/>
              </a:rPr>
              <a:t>Thomas Massie Reintroduces Bill to Abolish the Department of Education</a:t>
            </a:r>
          </a:p>
        </p:txBody>
      </p:sp>
      <p:pic>
        <p:nvPicPr>
          <p:cNvPr id="7" name="Content Placeholder 6">
            <a:extLst>
              <a:ext uri="{FF2B5EF4-FFF2-40B4-BE49-F238E27FC236}">
                <a16:creationId xmlns:a16="http://schemas.microsoft.com/office/drawing/2014/main" id="{6E71E60B-51DA-BE14-944B-F9B01C2E95EB}"/>
              </a:ext>
            </a:extLst>
          </p:cNvPr>
          <p:cNvPicPr>
            <a:picLocks noGrp="1" noChangeAspect="1"/>
          </p:cNvPicPr>
          <p:nvPr>
            <p:ph idx="1"/>
          </p:nvPr>
        </p:nvPicPr>
        <p:blipFill>
          <a:blip r:embed="rId2"/>
          <a:stretch>
            <a:fillRect/>
          </a:stretch>
        </p:blipFill>
        <p:spPr>
          <a:xfrm>
            <a:off x="8359972" y="1028056"/>
            <a:ext cx="3088110" cy="4175125"/>
          </a:xfrm>
          <a:prstGeom prst="rect">
            <a:avLst/>
          </a:prstGeom>
        </p:spPr>
      </p:pic>
      <p:pic>
        <p:nvPicPr>
          <p:cNvPr id="9" name="Picture 8">
            <a:extLst>
              <a:ext uri="{FF2B5EF4-FFF2-40B4-BE49-F238E27FC236}">
                <a16:creationId xmlns:a16="http://schemas.microsoft.com/office/drawing/2014/main" id="{EFF9074A-1EBC-477F-4015-8AB1F48BE331}"/>
              </a:ext>
            </a:extLst>
          </p:cNvPr>
          <p:cNvPicPr>
            <a:picLocks noChangeAspect="1"/>
          </p:cNvPicPr>
          <p:nvPr/>
        </p:nvPicPr>
        <p:blipFill>
          <a:blip r:embed="rId3"/>
          <a:stretch>
            <a:fillRect/>
          </a:stretch>
        </p:blipFill>
        <p:spPr>
          <a:xfrm>
            <a:off x="1159431" y="1361865"/>
            <a:ext cx="7019544" cy="4480560"/>
          </a:xfrm>
          <a:prstGeom prst="rect">
            <a:avLst/>
          </a:prstGeom>
        </p:spPr>
      </p:pic>
      <p:sp>
        <p:nvSpPr>
          <p:cNvPr id="10" name="TextBox 9">
            <a:extLst>
              <a:ext uri="{FF2B5EF4-FFF2-40B4-BE49-F238E27FC236}">
                <a16:creationId xmlns:a16="http://schemas.microsoft.com/office/drawing/2014/main" id="{7F6DB1F1-6078-52AC-7E17-FCCEDAD45FEB}"/>
              </a:ext>
            </a:extLst>
          </p:cNvPr>
          <p:cNvSpPr txBox="1"/>
          <p:nvPr/>
        </p:nvSpPr>
        <p:spPr>
          <a:xfrm>
            <a:off x="0" y="5085358"/>
            <a:ext cx="12099325" cy="523220"/>
          </a:xfrm>
          <a:prstGeom prst="rect">
            <a:avLst/>
          </a:prstGeom>
          <a:solidFill>
            <a:srgbClr val="FBFBFB"/>
          </a:solidFill>
          <a:ln w="41275">
            <a:solidFill>
              <a:schemeClr val="tx1"/>
            </a:solidFill>
          </a:ln>
        </p:spPr>
        <p:txBody>
          <a:bodyPr wrap="square" rtlCol="0">
            <a:spAutoFit/>
          </a:bodyPr>
          <a:lstStyle/>
          <a:p>
            <a:r>
              <a:rPr lang="en-US" sz="2800" b="1" dirty="0"/>
              <a:t>“The Department of Education shall terminate on December 31, 2026.”</a:t>
            </a:r>
          </a:p>
        </p:txBody>
      </p:sp>
    </p:spTree>
    <p:extLst>
      <p:ext uri="{BB962C8B-B14F-4D97-AF65-F5344CB8AC3E}">
        <p14:creationId xmlns:p14="http://schemas.microsoft.com/office/powerpoint/2010/main" val="17464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lstStyle/>
          <a:p>
            <a:r>
              <a:rPr lang="en-US" b="1" dirty="0">
                <a:latin typeface="+mn-lt"/>
              </a:rPr>
              <a:t>Buttressing of Non-profit Status</a:t>
            </a: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634036"/>
            <a:ext cx="5582195" cy="4174581"/>
          </a:xfrm>
        </p:spPr>
        <p:txBody>
          <a:bodyPr>
            <a:normAutofit/>
          </a:bodyPr>
          <a:lstStyle/>
          <a:p>
            <a:pPr marR="0" lvl="0">
              <a:spcBef>
                <a:spcPts val="0"/>
              </a:spcBef>
              <a:spcAft>
                <a:spcPts val="1200"/>
              </a:spcAft>
            </a:pPr>
            <a:r>
              <a:rPr lang="en-US" sz="2400" dirty="0">
                <a:latin typeface="lora" pitchFamily="2" charset="0"/>
                <a:ea typeface="Times New Roman" panose="02020603050405020304" pitchFamily="18" charset="0"/>
              </a:rPr>
              <a:t>Significant angst surrounding rulings from California and Maryland Courts holding that 501(c)(3) status is federal financial assistance</a:t>
            </a:r>
          </a:p>
          <a:p>
            <a:pPr marR="0" lvl="0">
              <a:spcBef>
                <a:spcPts val="0"/>
              </a:spcBef>
              <a:spcAft>
                <a:spcPts val="1200"/>
              </a:spcAft>
            </a:pPr>
            <a:r>
              <a:rPr lang="en-US" sz="2400" dirty="0">
                <a:latin typeface="lora" pitchFamily="2" charset="0"/>
                <a:ea typeface="Times New Roman" panose="02020603050405020304" pitchFamily="18" charset="0"/>
              </a:rPr>
              <a:t>The 4</a:t>
            </a:r>
            <a:r>
              <a:rPr lang="en-US" sz="2400" baseline="30000" dirty="0">
                <a:latin typeface="lora" pitchFamily="2" charset="0"/>
                <a:ea typeface="Times New Roman" panose="02020603050405020304" pitchFamily="18" charset="0"/>
              </a:rPr>
              <a:t>th</a:t>
            </a:r>
            <a:r>
              <a:rPr lang="en-US" sz="2400" dirty="0">
                <a:latin typeface="lora" pitchFamily="2" charset="0"/>
                <a:ea typeface="Times New Roman" panose="02020603050405020304" pitchFamily="18" charset="0"/>
              </a:rPr>
              <a:t> Circuit and Arizona came through with rulings that 501(c)(3) status is </a:t>
            </a:r>
            <a:r>
              <a:rPr lang="en-US" sz="2400" u="sng" dirty="0">
                <a:latin typeface="lora" pitchFamily="2" charset="0"/>
                <a:ea typeface="Times New Roman" panose="02020603050405020304" pitchFamily="18" charset="0"/>
              </a:rPr>
              <a:t>not</a:t>
            </a:r>
            <a:r>
              <a:rPr lang="en-US" sz="2400" dirty="0">
                <a:latin typeface="lora" pitchFamily="2" charset="0"/>
                <a:ea typeface="Times New Roman" panose="02020603050405020304" pitchFamily="18" charset="0"/>
              </a:rPr>
              <a:t> federal financial assistance </a:t>
            </a:r>
          </a:p>
        </p:txBody>
      </p:sp>
      <p:pic>
        <p:nvPicPr>
          <p:cNvPr id="4" name="Picture 3">
            <a:extLst>
              <a:ext uri="{FF2B5EF4-FFF2-40B4-BE49-F238E27FC236}">
                <a16:creationId xmlns:a16="http://schemas.microsoft.com/office/drawing/2014/main" id="{35CDCE33-C2B6-784E-67D5-66332B6A145E}"/>
              </a:ext>
            </a:extLst>
          </p:cNvPr>
          <p:cNvPicPr>
            <a:picLocks noChangeAspect="1"/>
          </p:cNvPicPr>
          <p:nvPr/>
        </p:nvPicPr>
        <p:blipFill>
          <a:blip r:embed="rId2"/>
          <a:srcRect l="20925" r="16796"/>
          <a:stretch/>
        </p:blipFill>
        <p:spPr>
          <a:xfrm>
            <a:off x="6216219" y="1368043"/>
            <a:ext cx="2619633" cy="2103120"/>
          </a:xfrm>
          <a:prstGeom prst="rect">
            <a:avLst/>
          </a:prstGeom>
        </p:spPr>
      </p:pic>
      <p:pic>
        <p:nvPicPr>
          <p:cNvPr id="5" name="Picture 4">
            <a:extLst>
              <a:ext uri="{FF2B5EF4-FFF2-40B4-BE49-F238E27FC236}">
                <a16:creationId xmlns:a16="http://schemas.microsoft.com/office/drawing/2014/main" id="{0F85D429-7179-5A16-DBEF-41BCD0D9FF1C}"/>
              </a:ext>
            </a:extLst>
          </p:cNvPr>
          <p:cNvPicPr>
            <a:picLocks noChangeAspect="1"/>
          </p:cNvPicPr>
          <p:nvPr/>
        </p:nvPicPr>
        <p:blipFill>
          <a:blip r:embed="rId3"/>
          <a:stretch>
            <a:fillRect/>
          </a:stretch>
        </p:blipFill>
        <p:spPr>
          <a:xfrm>
            <a:off x="8739985" y="2255939"/>
            <a:ext cx="3134090" cy="2926080"/>
          </a:xfrm>
          <a:prstGeom prst="rect">
            <a:avLst/>
          </a:prstGeom>
        </p:spPr>
      </p:pic>
    </p:spTree>
    <p:extLst>
      <p:ext uri="{BB962C8B-B14F-4D97-AF65-F5344CB8AC3E}">
        <p14:creationId xmlns:p14="http://schemas.microsoft.com/office/powerpoint/2010/main" val="3289990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lstStyle/>
          <a:p>
            <a:r>
              <a:rPr lang="en-US" b="1" dirty="0">
                <a:latin typeface="Avenir Next LT Pro" panose="020B0504020202020204" pitchFamily="34" charset="0"/>
              </a:rPr>
              <a:t>Buttressing of Non-profit Status</a:t>
            </a: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634036"/>
            <a:ext cx="6381265" cy="4174581"/>
          </a:xfrm>
        </p:spPr>
        <p:txBody>
          <a:bodyPr>
            <a:normAutofit/>
          </a:bodyPr>
          <a:lstStyle/>
          <a:p>
            <a:pPr marR="0" lvl="0">
              <a:spcBef>
                <a:spcPts val="0"/>
              </a:spcBef>
              <a:spcAft>
                <a:spcPts val="1200"/>
              </a:spcAft>
            </a:pPr>
            <a:r>
              <a:rPr lang="en-US" sz="2400" dirty="0">
                <a:latin typeface="lora" pitchFamily="2" charset="0"/>
                <a:ea typeface="Times New Roman" panose="02020603050405020304" pitchFamily="18" charset="0"/>
              </a:rPr>
              <a:t>Florida Senator Marco Rubio – now Trump’s Secretary of State - introduced Safeguarding Charities Act </a:t>
            </a:r>
          </a:p>
          <a:p>
            <a:pPr marR="0" lvl="0">
              <a:spcBef>
                <a:spcPts val="0"/>
              </a:spcBef>
              <a:spcAft>
                <a:spcPts val="1200"/>
              </a:spcAft>
            </a:pPr>
            <a:r>
              <a:rPr lang="en-US" sz="2400" dirty="0">
                <a:latin typeface="lora" pitchFamily="2" charset="0"/>
                <a:ea typeface="Times New Roman" panose="02020603050405020304" pitchFamily="18" charset="0"/>
              </a:rPr>
              <a:t>Difficulty getting bipartisan support for the Act</a:t>
            </a:r>
          </a:p>
          <a:p>
            <a:pPr marR="0" lvl="0">
              <a:spcBef>
                <a:spcPts val="0"/>
              </a:spcBef>
              <a:spcAft>
                <a:spcPts val="1200"/>
              </a:spcAft>
            </a:pPr>
            <a:r>
              <a:rPr lang="en-US" sz="2400" dirty="0">
                <a:latin typeface="lora" pitchFamily="2" charset="0"/>
                <a:ea typeface="Calibri" panose="020F0502020204030204" pitchFamily="34" charset="0"/>
              </a:rPr>
              <a:t>While there are still plenty of judges who could rule otherwise, we are hopeful that private schools are safe from this rollercoaster, at least for the next four years….</a:t>
            </a:r>
            <a:endParaRPr lang="en-US" sz="2400" dirty="0">
              <a:effectLst/>
              <a:latin typeface="lora" pitchFamily="2"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96DC505B-81FE-4AE5-8FD3-D4F069077E6C}"/>
              </a:ext>
            </a:extLst>
          </p:cNvPr>
          <p:cNvPicPr>
            <a:picLocks noChangeAspect="1"/>
          </p:cNvPicPr>
          <p:nvPr/>
        </p:nvPicPr>
        <p:blipFill>
          <a:blip r:embed="rId2"/>
          <a:stretch>
            <a:fillRect/>
          </a:stretch>
        </p:blipFill>
        <p:spPr>
          <a:xfrm>
            <a:off x="8952521" y="133603"/>
            <a:ext cx="3070000" cy="2468880"/>
          </a:xfrm>
          <a:prstGeom prst="rect">
            <a:avLst/>
          </a:prstGeom>
        </p:spPr>
      </p:pic>
      <p:pic>
        <p:nvPicPr>
          <p:cNvPr id="5" name="Picture 4">
            <a:extLst>
              <a:ext uri="{FF2B5EF4-FFF2-40B4-BE49-F238E27FC236}">
                <a16:creationId xmlns:a16="http://schemas.microsoft.com/office/drawing/2014/main" id="{BFA8F2F2-E801-E0DE-6E5A-E6EBFEBCC26A}"/>
              </a:ext>
            </a:extLst>
          </p:cNvPr>
          <p:cNvPicPr>
            <a:picLocks noChangeAspect="1"/>
          </p:cNvPicPr>
          <p:nvPr/>
        </p:nvPicPr>
        <p:blipFill>
          <a:blip r:embed="rId3"/>
          <a:stretch>
            <a:fillRect/>
          </a:stretch>
        </p:blipFill>
        <p:spPr>
          <a:xfrm>
            <a:off x="8571080" y="2409437"/>
            <a:ext cx="2373463" cy="3017520"/>
          </a:xfrm>
          <a:prstGeom prst="rect">
            <a:avLst/>
          </a:prstGeom>
        </p:spPr>
      </p:pic>
    </p:spTree>
    <p:extLst>
      <p:ext uri="{BB962C8B-B14F-4D97-AF65-F5344CB8AC3E}">
        <p14:creationId xmlns:p14="http://schemas.microsoft.com/office/powerpoint/2010/main" val="2161634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B17D3-5142-D61A-37E7-F7928D0C9834}"/>
              </a:ext>
            </a:extLst>
          </p:cNvPr>
          <p:cNvPicPr>
            <a:picLocks noChangeAspect="1"/>
          </p:cNvPicPr>
          <p:nvPr/>
        </p:nvPicPr>
        <p:blipFill>
          <a:blip r:embed="rId2"/>
          <a:stretch>
            <a:fillRect/>
          </a:stretch>
        </p:blipFill>
        <p:spPr>
          <a:xfrm>
            <a:off x="2483807" y="249536"/>
            <a:ext cx="7224386" cy="5419814"/>
          </a:xfrm>
          <a:prstGeom prst="rect">
            <a:avLst/>
          </a:prstGeom>
        </p:spPr>
      </p:pic>
    </p:spTree>
    <p:extLst>
      <p:ext uri="{BB962C8B-B14F-4D97-AF65-F5344CB8AC3E}">
        <p14:creationId xmlns:p14="http://schemas.microsoft.com/office/powerpoint/2010/main" val="4233088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5B09-73F8-E44D-7199-792A63B2D301}"/>
              </a:ext>
            </a:extLst>
          </p:cNvPr>
          <p:cNvSpPr>
            <a:spLocks noGrp="1"/>
          </p:cNvSpPr>
          <p:nvPr>
            <p:ph type="title"/>
          </p:nvPr>
        </p:nvSpPr>
        <p:spPr>
          <a:xfrm>
            <a:off x="838200" y="365125"/>
            <a:ext cx="10515600" cy="1325563"/>
          </a:xfrm>
        </p:spPr>
        <p:txBody>
          <a:bodyPr anchor="ctr">
            <a:normAutofit/>
          </a:bodyPr>
          <a:lstStyle/>
          <a:p>
            <a:r>
              <a:rPr lang="en-US" b="1" dirty="0">
                <a:solidFill>
                  <a:schemeClr val="tx2"/>
                </a:solidFill>
              </a:rPr>
              <a:t>First Day in Office </a:t>
            </a:r>
          </a:p>
        </p:txBody>
      </p:sp>
      <p:pic>
        <p:nvPicPr>
          <p:cNvPr id="7170" name="Picture 2">
            <a:extLst>
              <a:ext uri="{FF2B5EF4-FFF2-40B4-BE49-F238E27FC236}">
                <a16:creationId xmlns:a16="http://schemas.microsoft.com/office/drawing/2014/main" id="{455DB914-616B-2500-820F-B9F1A341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8824"/>
          <a:stretch/>
        </p:blipFill>
        <p:spPr bwMode="auto">
          <a:xfrm>
            <a:off x="753358" y="1967027"/>
            <a:ext cx="4213342" cy="3538227"/>
          </a:xfrm>
          <a:prstGeom prst="rect">
            <a:avLst/>
          </a:prstGeom>
          <a:solidFill>
            <a:srgbClr val="FFFFFF"/>
          </a:solidFill>
        </p:spPr>
      </p:pic>
      <p:sp>
        <p:nvSpPr>
          <p:cNvPr id="3" name="Content Placeholder 2">
            <a:extLst>
              <a:ext uri="{FF2B5EF4-FFF2-40B4-BE49-F238E27FC236}">
                <a16:creationId xmlns:a16="http://schemas.microsoft.com/office/drawing/2014/main" id="{61517FEA-FE51-A88C-9674-52815C46FFC7}"/>
              </a:ext>
            </a:extLst>
          </p:cNvPr>
          <p:cNvSpPr>
            <a:spLocks noGrp="1"/>
          </p:cNvSpPr>
          <p:nvPr>
            <p:ph sz="half" idx="2"/>
          </p:nvPr>
        </p:nvSpPr>
        <p:spPr>
          <a:xfrm>
            <a:off x="5818759" y="1116821"/>
            <a:ext cx="5942814" cy="4800650"/>
          </a:xfrm>
        </p:spPr>
        <p:txBody>
          <a:bodyPr>
            <a:normAutofit fontScale="92500" lnSpcReduction="10000"/>
          </a:bodyPr>
          <a:lstStyle/>
          <a:p>
            <a:r>
              <a:rPr lang="en-US" sz="2400" dirty="0"/>
              <a:t>Trump issued no less than 10 executive order related to immigration policy following Monday’s inauguration </a:t>
            </a:r>
          </a:p>
          <a:p>
            <a:r>
              <a:rPr lang="en-US" sz="2400" dirty="0"/>
              <a:t>Reinstated “Remain in Mexico” policy </a:t>
            </a:r>
          </a:p>
          <a:p>
            <a:pPr lvl="1"/>
            <a:r>
              <a:rPr lang="en-US" sz="2000" dirty="0"/>
              <a:t>Requires asylum seekers to wait in Mexico while their US immigration cases are processed </a:t>
            </a:r>
          </a:p>
          <a:p>
            <a:r>
              <a:rPr lang="en-US" sz="2400" dirty="0"/>
              <a:t>Terminated asylum-related mobile app</a:t>
            </a:r>
          </a:p>
          <a:p>
            <a:pPr lvl="1"/>
            <a:r>
              <a:rPr lang="en-US" sz="2000" dirty="0"/>
              <a:t>Ends use of app to schedule asylum appointments. Will further deter asylum seekers and likely reduce number of immigrants </a:t>
            </a:r>
          </a:p>
          <a:p>
            <a:r>
              <a:rPr lang="en-US" sz="2400" dirty="0"/>
              <a:t>Ended automatic birthright citizenship of children of undocumented immigrants </a:t>
            </a:r>
          </a:p>
          <a:p>
            <a:pPr lvl="1"/>
            <a:r>
              <a:rPr lang="en-US" sz="2000" dirty="0"/>
              <a:t>Enjoined as running counter to 14</a:t>
            </a:r>
            <a:r>
              <a:rPr lang="en-US" sz="2000" baseline="30000" dirty="0"/>
              <a:t>th</a:t>
            </a:r>
            <a:r>
              <a:rPr lang="en-US" sz="2000" dirty="0"/>
              <a:t> Amendment </a:t>
            </a:r>
          </a:p>
        </p:txBody>
      </p:sp>
    </p:spTree>
    <p:extLst>
      <p:ext uri="{BB962C8B-B14F-4D97-AF65-F5344CB8AC3E}">
        <p14:creationId xmlns:p14="http://schemas.microsoft.com/office/powerpoint/2010/main" val="1018444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51D1E-8629-1A84-5E87-997ACD302680}"/>
              </a:ext>
            </a:extLst>
          </p:cNvPr>
          <p:cNvPicPr>
            <a:picLocks noChangeAspect="1"/>
          </p:cNvPicPr>
          <p:nvPr/>
        </p:nvPicPr>
        <p:blipFill>
          <a:blip r:embed="rId2"/>
          <a:stretch>
            <a:fillRect/>
          </a:stretch>
        </p:blipFill>
        <p:spPr>
          <a:xfrm>
            <a:off x="1856842" y="197450"/>
            <a:ext cx="8478316" cy="5577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a:extLst>
              <a:ext uri="{FF2B5EF4-FFF2-40B4-BE49-F238E27FC236}">
                <a16:creationId xmlns:a16="http://schemas.microsoft.com/office/drawing/2014/main" id="{D42D79DF-A013-AEA8-345A-D5DB9FB61233}"/>
              </a:ext>
            </a:extLst>
          </p:cNvPr>
          <p:cNvPicPr>
            <a:picLocks noChangeAspect="1"/>
          </p:cNvPicPr>
          <p:nvPr/>
        </p:nvPicPr>
        <p:blipFill>
          <a:blip r:embed="rId3"/>
          <a:stretch>
            <a:fillRect/>
          </a:stretch>
        </p:blipFill>
        <p:spPr>
          <a:xfrm>
            <a:off x="6358708" y="1580871"/>
            <a:ext cx="3700593" cy="3103133"/>
          </a:xfrm>
          <a:prstGeom prst="rect">
            <a:avLst/>
          </a:prstGeom>
        </p:spPr>
      </p:pic>
    </p:spTree>
    <p:extLst>
      <p:ext uri="{BB962C8B-B14F-4D97-AF65-F5344CB8AC3E}">
        <p14:creationId xmlns:p14="http://schemas.microsoft.com/office/powerpoint/2010/main" val="559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F0B2-18D0-EE76-CEFA-09E4EA1DF56A}"/>
              </a:ext>
            </a:extLst>
          </p:cNvPr>
          <p:cNvSpPr>
            <a:spLocks noGrp="1"/>
          </p:cNvSpPr>
          <p:nvPr>
            <p:ph type="title"/>
          </p:nvPr>
        </p:nvSpPr>
        <p:spPr/>
        <p:txBody>
          <a:bodyPr/>
          <a:lstStyle/>
          <a:p>
            <a:r>
              <a:rPr lang="en-US" sz="4000" b="1" kern="0" dirty="0">
                <a:effectLst/>
                <a:latin typeface="Avenir Next LT Pro" panose="020B0504020202020204" pitchFamily="34" charset="0"/>
                <a:ea typeface="Times New Roman" panose="02020603050405020304" pitchFamily="18" charset="0"/>
                <a:cs typeface="Times New Roman" panose="02020603050405020304" pitchFamily="18" charset="0"/>
              </a:rPr>
              <a:t>Immigration Compliance ICE Visits</a:t>
            </a:r>
            <a:endParaRPr lang="en-US" dirty="0"/>
          </a:p>
        </p:txBody>
      </p:sp>
      <p:sp>
        <p:nvSpPr>
          <p:cNvPr id="3" name="Content Placeholder 2">
            <a:extLst>
              <a:ext uri="{FF2B5EF4-FFF2-40B4-BE49-F238E27FC236}">
                <a16:creationId xmlns:a16="http://schemas.microsoft.com/office/drawing/2014/main" id="{AFF36C9B-316E-0030-4601-D0C74E605EBB}"/>
              </a:ext>
            </a:extLst>
          </p:cNvPr>
          <p:cNvSpPr>
            <a:spLocks noGrp="1"/>
          </p:cNvSpPr>
          <p:nvPr>
            <p:ph idx="1"/>
          </p:nvPr>
        </p:nvSpPr>
        <p:spPr/>
        <p:txBody>
          <a:bodyPr>
            <a:normAutofit fontScale="85000" lnSpcReduction="20000"/>
          </a:bodyPr>
          <a:lstStyle/>
          <a:p>
            <a:pPr marR="0" lvl="0">
              <a:lnSpc>
                <a:spcPct val="106000"/>
              </a:lnSpc>
              <a:spcBef>
                <a:spcPts val="0"/>
              </a:spcBef>
              <a:spcAft>
                <a:spcPts val="1200"/>
              </a:spcAft>
              <a:buSzPct val="100000"/>
              <a:tabLst>
                <a:tab pos="457200" algn="l"/>
              </a:tabLst>
            </a:pPr>
            <a:r>
              <a:rPr lang="en-US" sz="2800" kern="0" dirty="0">
                <a:solidFill>
                  <a:srgbClr val="000000"/>
                </a:solidFill>
                <a:effectLst/>
                <a:ea typeface="Times New Roman" panose="02020603050405020304" pitchFamily="18" charset="0"/>
                <a:cs typeface="Arial" panose="020B0604020202020204" pitchFamily="34" charset="0"/>
              </a:rPr>
              <a:t>Designate a trained “raid team” to handle ICE visits, including contacting immigration and employment counsel, monitoring compliance with warrants, and tracking actions taken by ICE agents. </a:t>
            </a:r>
            <a:r>
              <a:rPr lang="en-US" sz="2800" kern="100" dirty="0">
                <a:solidFill>
                  <a:srgbClr val="000000"/>
                </a:solidFill>
                <a:effectLst/>
                <a:ea typeface="Calibri" panose="020F0502020204030204" pitchFamily="34" charset="0"/>
                <a:cs typeface="Arial" panose="020B0604020202020204" pitchFamily="34" charset="0"/>
              </a:rPr>
              <a:t>For more detail on these steps, </a:t>
            </a:r>
            <a:r>
              <a:rPr lang="en-US" sz="2800" u="sng" kern="100" dirty="0">
                <a:solidFill>
                  <a:srgbClr val="000000"/>
                </a:solidFill>
                <a:effectLst/>
                <a:ea typeface="Calibri" panose="020F0502020204030204" pitchFamily="34" charset="0"/>
                <a:cs typeface="Arial" panose="020B0604020202020204" pitchFamily="34" charset="0"/>
                <a:hlinkClick r:id="rId2"/>
              </a:rPr>
              <a:t>read our full Insight</a:t>
            </a:r>
            <a:r>
              <a:rPr lang="en-US" sz="2800" kern="100" dirty="0">
                <a:solidFill>
                  <a:srgbClr val="000000"/>
                </a:solidFill>
                <a:effectLst/>
                <a:ea typeface="Calibri" panose="020F0502020204030204" pitchFamily="34" charset="0"/>
                <a:cs typeface="Arial" panose="020B0604020202020204" pitchFamily="34" charset="0"/>
              </a:rPr>
              <a:t> on the steps you can take if subject to an audit or raid.</a:t>
            </a:r>
          </a:p>
          <a:p>
            <a:pPr>
              <a:lnSpc>
                <a:spcPct val="106000"/>
              </a:lnSpc>
              <a:spcBef>
                <a:spcPts val="0"/>
              </a:spcBef>
              <a:spcAft>
                <a:spcPts val="1200"/>
              </a:spcAft>
              <a:buSzPct val="100000"/>
              <a:tabLst>
                <a:tab pos="457200" algn="l"/>
              </a:tabLst>
            </a:pPr>
            <a:r>
              <a:rPr lang="en-US" sz="2800" b="1" i="1" kern="100" dirty="0">
                <a:solidFill>
                  <a:srgbClr val="000000"/>
                </a:solidFill>
                <a:effectLst/>
                <a:ea typeface="Calibri" panose="020F0502020204030204" pitchFamily="34" charset="0"/>
                <a:cs typeface="Arial" panose="020B0604020202020204" pitchFamily="34" charset="0"/>
              </a:rPr>
              <a:t>If subject to a DHS raid, c</a:t>
            </a:r>
            <a:r>
              <a:rPr lang="en-US" sz="2800" i="1" kern="100" dirty="0">
                <a:solidFill>
                  <a:srgbClr val="000000"/>
                </a:solidFill>
                <a:effectLst/>
                <a:ea typeface="Calibri" panose="020F0502020204030204" pitchFamily="34" charset="0"/>
                <a:cs typeface="Arial" panose="020B0604020202020204" pitchFamily="34" charset="0"/>
              </a:rPr>
              <a:t>ontact Fisher Phillips’ new </a:t>
            </a:r>
            <a:r>
              <a:rPr lang="en-US" sz="2800" i="1" u="sng" kern="100" dirty="0">
                <a:solidFill>
                  <a:srgbClr val="000000"/>
                </a:solidFill>
                <a:effectLst/>
                <a:ea typeface="Calibri" panose="020F0502020204030204" pitchFamily="34" charset="0"/>
                <a:cs typeface="Arial" panose="020B0604020202020204" pitchFamily="34" charset="0"/>
                <a:hlinkClick r:id="rId3"/>
              </a:rPr>
              <a:t>Employers' Rapid Response Team</a:t>
            </a:r>
            <a:r>
              <a:rPr lang="en-US" sz="2800" i="1" kern="100" dirty="0">
                <a:solidFill>
                  <a:srgbClr val="000000"/>
                </a:solidFill>
                <a:effectLst/>
                <a:ea typeface="Calibri" panose="020F0502020204030204" pitchFamily="34" charset="0"/>
                <a:cs typeface="Arial" panose="020B0604020202020204" pitchFamily="34" charset="0"/>
              </a:rPr>
              <a:t> at (877) 483-7781 or </a:t>
            </a:r>
            <a:r>
              <a:rPr lang="en-US" sz="2800" i="1" u="sng" kern="100" dirty="0">
                <a:solidFill>
                  <a:srgbClr val="000000"/>
                </a:solidFill>
                <a:effectLst/>
                <a:ea typeface="Calibri" panose="020F0502020204030204" pitchFamily="34" charset="0"/>
                <a:cs typeface="Arial" panose="020B0604020202020204" pitchFamily="34" charset="0"/>
                <a:hlinkClick r:id="rId4"/>
              </a:rPr>
              <a:t>DHSRaid@fisherphillips.com</a:t>
            </a:r>
            <a:r>
              <a:rPr lang="en-US" sz="2800" i="1" kern="100" dirty="0">
                <a:solidFill>
                  <a:srgbClr val="000000"/>
                </a:solidFill>
                <a:effectLst/>
                <a:ea typeface="Calibri" panose="020F0502020204030204" pitchFamily="34" charset="0"/>
                <a:cs typeface="Arial" panose="020B0604020202020204" pitchFamily="34" charset="0"/>
              </a:rPr>
              <a:t>. While you can (and should) request and examine the warrant, don’t interfere with the raid in any way. You can monitor activities but avoid any activities that could be construed as harboring workers who don’t have proper documentation. Document any seized property or records and manage any public relations fallout.</a:t>
            </a:r>
            <a:endParaRPr lang="en-US" sz="28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060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109C03-78BA-487E-8FC3-0F2832D948CF}"/>
              </a:ext>
            </a:extLst>
          </p:cNvPr>
          <p:cNvPicPr>
            <a:picLocks noChangeAspect="1"/>
          </p:cNvPicPr>
          <p:nvPr/>
        </p:nvPicPr>
        <p:blipFill rotWithShape="1">
          <a:blip r:embed="rId3">
            <a:extLst>
              <a:ext uri="{28A0092B-C50C-407E-A947-70E740481C1C}">
                <a14:useLocalDpi xmlns:a14="http://schemas.microsoft.com/office/drawing/2010/main" val="0"/>
              </a:ext>
            </a:extLst>
          </a:blip>
          <a:srcRect l="8492" t="40000" r="38355" b="-3418"/>
          <a:stretch/>
        </p:blipFill>
        <p:spPr>
          <a:xfrm>
            <a:off x="4400550" y="0"/>
            <a:ext cx="7791450" cy="6191478"/>
          </a:xfrm>
          <a:prstGeom prst="rect">
            <a:avLst/>
          </a:prstGeom>
        </p:spPr>
      </p:pic>
      <p:sp>
        <p:nvSpPr>
          <p:cNvPr id="8" name="Rectangle 7">
            <a:extLst>
              <a:ext uri="{FF2B5EF4-FFF2-40B4-BE49-F238E27FC236}">
                <a16:creationId xmlns:a16="http://schemas.microsoft.com/office/drawing/2014/main" id="{0498937E-B346-4FC0-AADE-60C585B6BCA9}"/>
              </a:ext>
            </a:extLst>
          </p:cNvPr>
          <p:cNvSpPr/>
          <p:nvPr/>
        </p:nvSpPr>
        <p:spPr>
          <a:xfrm>
            <a:off x="0" y="607913"/>
            <a:ext cx="6096000" cy="5438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8A4A2E-225D-4E1C-89B4-F006847C70F0}"/>
              </a:ext>
            </a:extLst>
          </p:cNvPr>
          <p:cNvSpPr txBox="1">
            <a:spLocks/>
          </p:cNvSpPr>
          <p:nvPr/>
        </p:nvSpPr>
        <p:spPr>
          <a:xfrm>
            <a:off x="656216" y="812027"/>
            <a:ext cx="4115810" cy="605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a:lstStyle>
          <a:p>
            <a:r>
              <a:rPr lang="en-US" dirty="0">
                <a:solidFill>
                  <a:schemeClr val="tx2"/>
                </a:solidFill>
              </a:rPr>
              <a:t>What’s on Tap</a:t>
            </a:r>
          </a:p>
        </p:txBody>
      </p:sp>
      <p:sp>
        <p:nvSpPr>
          <p:cNvPr id="10" name="Text Placeholder 2">
            <a:extLst>
              <a:ext uri="{FF2B5EF4-FFF2-40B4-BE49-F238E27FC236}">
                <a16:creationId xmlns:a16="http://schemas.microsoft.com/office/drawing/2014/main" id="{ADCC769B-B03C-479C-B0C7-510FB89EF603}"/>
              </a:ext>
            </a:extLst>
          </p:cNvPr>
          <p:cNvSpPr txBox="1">
            <a:spLocks/>
          </p:cNvSpPr>
          <p:nvPr/>
        </p:nvSpPr>
        <p:spPr>
          <a:xfrm>
            <a:off x="656216" y="1733494"/>
            <a:ext cx="5218325" cy="30068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Clr>
                <a:schemeClr val="tx1"/>
              </a:buClr>
            </a:pPr>
            <a:r>
              <a:rPr lang="en-US" sz="2400" dirty="0"/>
              <a:t>Parental Empowerment</a:t>
            </a:r>
          </a:p>
          <a:p>
            <a:pPr marL="457200" indent="-457200">
              <a:lnSpc>
                <a:spcPct val="100000"/>
              </a:lnSpc>
              <a:buClr>
                <a:schemeClr val="tx1"/>
              </a:buClr>
            </a:pPr>
            <a:r>
              <a:rPr lang="en-US" sz="2400" dirty="0"/>
              <a:t>Non-Profit Status; </a:t>
            </a:r>
          </a:p>
          <a:p>
            <a:pPr marL="457200" indent="-457200">
              <a:lnSpc>
                <a:spcPct val="100000"/>
              </a:lnSpc>
              <a:buClr>
                <a:schemeClr val="tx1"/>
              </a:buClr>
            </a:pPr>
            <a:r>
              <a:rPr lang="en-US" sz="2400" dirty="0"/>
              <a:t>Immigration Reform and Impact on Schools </a:t>
            </a:r>
          </a:p>
          <a:p>
            <a:pPr marL="457200" indent="-457200">
              <a:lnSpc>
                <a:spcPct val="100000"/>
              </a:lnSpc>
              <a:buClr>
                <a:schemeClr val="tx1"/>
              </a:buClr>
            </a:pPr>
            <a:r>
              <a:rPr lang="en-US" sz="2400" dirty="0"/>
              <a:t>Artificial Intelligence </a:t>
            </a:r>
          </a:p>
          <a:p>
            <a:pPr marL="457200" indent="-457200">
              <a:lnSpc>
                <a:spcPct val="100000"/>
              </a:lnSpc>
              <a:buClr>
                <a:schemeClr val="tx1"/>
              </a:buClr>
            </a:pPr>
            <a:r>
              <a:rPr lang="en-US" sz="2400" dirty="0"/>
              <a:t>Title IX</a:t>
            </a:r>
          </a:p>
          <a:p>
            <a:pPr marL="457200" indent="-457200">
              <a:lnSpc>
                <a:spcPct val="100000"/>
              </a:lnSpc>
              <a:buClr>
                <a:schemeClr val="tx1"/>
              </a:buClr>
            </a:pPr>
            <a:r>
              <a:rPr lang="en-US" sz="2400" dirty="0"/>
              <a:t>Transgender Students/Employees  </a:t>
            </a:r>
          </a:p>
          <a:p>
            <a:pPr marL="457200" indent="-457200">
              <a:lnSpc>
                <a:spcPct val="100000"/>
              </a:lnSpc>
              <a:buClr>
                <a:schemeClr val="tx1"/>
              </a:buClr>
            </a:pPr>
            <a:r>
              <a:rPr lang="en-US" sz="2400" dirty="0"/>
              <a:t>DEI Programs </a:t>
            </a:r>
          </a:p>
        </p:txBody>
      </p:sp>
      <p:cxnSp>
        <p:nvCxnSpPr>
          <p:cNvPr id="11" name="Straight Connector 10">
            <a:extLst>
              <a:ext uri="{FF2B5EF4-FFF2-40B4-BE49-F238E27FC236}">
                <a16:creationId xmlns:a16="http://schemas.microsoft.com/office/drawing/2014/main" id="{BB6457A5-D87B-48B6-9B93-7EABF9C552D2}"/>
              </a:ext>
            </a:extLst>
          </p:cNvPr>
          <p:cNvCxnSpPr>
            <a:cxnSpLocks/>
          </p:cNvCxnSpPr>
          <p:nvPr/>
        </p:nvCxnSpPr>
        <p:spPr>
          <a:xfrm>
            <a:off x="760790" y="1496917"/>
            <a:ext cx="1516469" cy="0"/>
          </a:xfrm>
          <a:prstGeom prst="line">
            <a:avLst/>
          </a:prstGeom>
          <a:ln w="730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53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lstStyle/>
          <a:p>
            <a:r>
              <a:rPr lang="en-US" sz="4000" b="1" dirty="0">
                <a:latin typeface="+mn-lt"/>
              </a:rPr>
              <a:t>Immigration Reform and Impact on Schools</a:t>
            </a:r>
            <a:endParaRPr lang="en-US" b="1" dirty="0">
              <a:latin typeface="+mn-lt"/>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p:txBody>
          <a:bodyPr>
            <a:normAutofit/>
          </a:bodyPr>
          <a:lstStyle/>
          <a:p>
            <a:pPr marR="0" lvl="0">
              <a:spcBef>
                <a:spcPts val="0"/>
              </a:spcBef>
              <a:spcAft>
                <a:spcPts val="600"/>
              </a:spcAft>
            </a:pPr>
            <a:r>
              <a:rPr lang="en-US" sz="2400" dirty="0">
                <a:latin typeface="lora" pitchFamily="2" charset="0"/>
                <a:ea typeface="Calibri" panose="020F0502020204030204" pitchFamily="34" charset="0"/>
              </a:rPr>
              <a:t>The New Administration has pledged:</a:t>
            </a:r>
            <a:endParaRPr lang="en-US" sz="2400" dirty="0">
              <a:effectLst/>
              <a:latin typeface="lora" pitchFamily="2" charset="0"/>
              <a:ea typeface="Calibri" panose="020F0502020204030204" pitchFamily="34" charset="0"/>
            </a:endParaRPr>
          </a:p>
          <a:p>
            <a:pPr lvl="1">
              <a:spcBef>
                <a:spcPts val="0"/>
              </a:spcBef>
              <a:spcAft>
                <a:spcPts val="600"/>
              </a:spcAft>
            </a:pPr>
            <a:r>
              <a:rPr lang="en-US" dirty="0">
                <a:latin typeface="lora" pitchFamily="2" charset="0"/>
                <a:ea typeface="Calibri" panose="020F0502020204030204" pitchFamily="34" charset="0"/>
              </a:rPr>
              <a:t>Largest deportation operation in U.S. History</a:t>
            </a:r>
          </a:p>
          <a:p>
            <a:pPr lvl="1">
              <a:spcBef>
                <a:spcPts val="0"/>
              </a:spcBef>
              <a:spcAft>
                <a:spcPts val="600"/>
              </a:spcAft>
            </a:pPr>
            <a:r>
              <a:rPr lang="en-US" dirty="0">
                <a:effectLst/>
                <a:latin typeface="lora" pitchFamily="2" charset="0"/>
                <a:ea typeface="Calibri" panose="020F0502020204030204" pitchFamily="34" charset="0"/>
              </a:rPr>
              <a:t>End of Deferred Action for Childhood Arrivals (DACA)</a:t>
            </a:r>
          </a:p>
          <a:p>
            <a:pPr lvl="1">
              <a:spcBef>
                <a:spcPts val="0"/>
              </a:spcBef>
              <a:spcAft>
                <a:spcPts val="600"/>
              </a:spcAft>
            </a:pPr>
            <a:r>
              <a:rPr lang="en-US" dirty="0">
                <a:latin typeface="lora" pitchFamily="2" charset="0"/>
                <a:ea typeface="Calibri" panose="020F0502020204030204" pitchFamily="34" charset="0"/>
              </a:rPr>
              <a:t>End of Temporary Protected Status (TPS) for several countries</a:t>
            </a:r>
          </a:p>
          <a:p>
            <a:pPr marR="0" lvl="0">
              <a:spcBef>
                <a:spcPts val="0"/>
              </a:spcBef>
              <a:spcAft>
                <a:spcPts val="600"/>
              </a:spcAft>
            </a:pPr>
            <a:r>
              <a:rPr lang="en-US" sz="2400" dirty="0">
                <a:latin typeface="lora" pitchFamily="2" charset="0"/>
                <a:ea typeface="Calibri" panose="020F0502020204030204" pitchFamily="34" charset="0"/>
              </a:rPr>
              <a:t>Significant impact on schools,</a:t>
            </a:r>
            <a:r>
              <a:rPr lang="en-US" sz="2400" dirty="0">
                <a:effectLst/>
                <a:latin typeface="lora" pitchFamily="2" charset="0"/>
                <a:ea typeface="Calibri" panose="020F0502020204030204" pitchFamily="34" charset="0"/>
              </a:rPr>
              <a:t> particularly student body</a:t>
            </a:r>
          </a:p>
          <a:p>
            <a:pPr marR="0" lvl="0">
              <a:spcBef>
                <a:spcPts val="0"/>
              </a:spcBef>
              <a:spcAft>
                <a:spcPts val="600"/>
              </a:spcAft>
            </a:pPr>
            <a:r>
              <a:rPr lang="en-US" sz="2400" dirty="0">
                <a:latin typeface="lora" pitchFamily="2" charset="0"/>
                <a:ea typeface="Calibri" panose="020F0502020204030204" pitchFamily="34" charset="0"/>
              </a:rPr>
              <a:t>Currently schools can enroll K-12 students regardless of immigration status – unclear whether that will remain</a:t>
            </a:r>
          </a:p>
          <a:p>
            <a:pPr marR="0" lvl="0">
              <a:spcBef>
                <a:spcPts val="0"/>
              </a:spcBef>
              <a:spcAft>
                <a:spcPts val="600"/>
              </a:spcAft>
            </a:pPr>
            <a:r>
              <a:rPr lang="en-US" sz="2400" dirty="0">
                <a:latin typeface="lora" pitchFamily="2" charset="0"/>
                <a:ea typeface="Calibri" panose="020F0502020204030204" pitchFamily="34" charset="0"/>
              </a:rPr>
              <a:t>Will we see m</a:t>
            </a:r>
            <a:r>
              <a:rPr lang="en-US" sz="2400" dirty="0">
                <a:effectLst/>
                <a:latin typeface="lora" pitchFamily="2" charset="0"/>
                <a:ea typeface="Calibri" panose="020F0502020204030204" pitchFamily="34" charset="0"/>
              </a:rPr>
              <a:t>ovement towards using school enrollment as another “opportunity” t</a:t>
            </a:r>
            <a:r>
              <a:rPr lang="en-US" sz="2400" dirty="0">
                <a:latin typeface="lora" pitchFamily="2" charset="0"/>
                <a:ea typeface="Calibri" panose="020F0502020204030204" pitchFamily="34" charset="0"/>
              </a:rPr>
              <a:t>o ask immigration status, similar to healthcare requirement in Texas?</a:t>
            </a:r>
          </a:p>
          <a:p>
            <a:endParaRPr lang="en-US" dirty="0"/>
          </a:p>
        </p:txBody>
      </p:sp>
    </p:spTree>
    <p:extLst>
      <p:ext uri="{BB962C8B-B14F-4D97-AF65-F5344CB8AC3E}">
        <p14:creationId xmlns:p14="http://schemas.microsoft.com/office/powerpoint/2010/main" val="2591831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lstStyle/>
          <a:p>
            <a:r>
              <a:rPr lang="en-US" b="1" dirty="0">
                <a:latin typeface="Avenir Next LT Pro" panose="020B0504020202020204" pitchFamily="34" charset="0"/>
              </a:rPr>
              <a:t>AI Free Rein at the Federal Level</a:t>
            </a: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6" y="1634036"/>
            <a:ext cx="8556053" cy="4174581"/>
          </a:xfrm>
        </p:spPr>
        <p:txBody>
          <a:bodyPr>
            <a:normAutofit fontScale="92500"/>
          </a:bodyPr>
          <a:lstStyle/>
          <a:p>
            <a:pPr marR="0" lvl="0">
              <a:spcBef>
                <a:spcPts val="0"/>
              </a:spcBef>
              <a:spcAft>
                <a:spcPts val="1200"/>
              </a:spcAft>
            </a:pPr>
            <a:r>
              <a:rPr lang="en-US" sz="2400" dirty="0">
                <a:ea typeface="Times New Roman" panose="02020603050405020304" pitchFamily="18" charset="0"/>
              </a:rPr>
              <a:t>Trump revoked Biden’s AI Executive Order 14110 in his first week as part of pledge to embrace innovation</a:t>
            </a:r>
          </a:p>
          <a:p>
            <a:pPr marR="0" lvl="0">
              <a:spcBef>
                <a:spcPts val="0"/>
              </a:spcBef>
              <a:spcAft>
                <a:spcPts val="1200"/>
              </a:spcAft>
            </a:pPr>
            <a:r>
              <a:rPr lang="en-US" sz="2400" dirty="0">
                <a:ea typeface="Times New Roman" panose="02020603050405020304" pitchFamily="18" charset="0"/>
              </a:rPr>
              <a:t>Keep an eye on restrictions and legislation at the state level</a:t>
            </a:r>
          </a:p>
          <a:p>
            <a:pPr marR="0" lvl="0">
              <a:spcBef>
                <a:spcPts val="0"/>
              </a:spcBef>
              <a:spcAft>
                <a:spcPts val="1200"/>
              </a:spcAft>
            </a:pPr>
            <a:r>
              <a:rPr lang="en-US" sz="2400" dirty="0">
                <a:effectLst/>
                <a:ea typeface="Times New Roman" panose="02020603050405020304" pitchFamily="18" charset="0"/>
              </a:rPr>
              <a:t>AI becoming a significantly more integral part of school curriculum and discipline</a:t>
            </a:r>
          </a:p>
          <a:p>
            <a:pPr marR="0" lvl="0">
              <a:spcBef>
                <a:spcPts val="0"/>
              </a:spcBef>
              <a:spcAft>
                <a:spcPts val="1200"/>
              </a:spcAft>
            </a:pPr>
            <a:r>
              <a:rPr lang="en-US" sz="2400" dirty="0">
                <a:ea typeface="Times New Roman" panose="02020603050405020304" pitchFamily="18" charset="0"/>
              </a:rPr>
              <a:t>Learning together as we encounter things like AI created pornography and deepfakes of administrators and teachers</a:t>
            </a:r>
          </a:p>
          <a:p>
            <a:pPr marR="0" lvl="0">
              <a:spcBef>
                <a:spcPts val="0"/>
              </a:spcBef>
              <a:spcAft>
                <a:spcPts val="1200"/>
              </a:spcAft>
            </a:pPr>
            <a:r>
              <a:rPr lang="en-US" sz="2400" dirty="0">
                <a:effectLst/>
                <a:ea typeface="Times New Roman" panose="02020603050405020304" pitchFamily="18" charset="0"/>
              </a:rPr>
              <a:t>Review your policies and practices…and then review them again…and on</a:t>
            </a:r>
            <a:r>
              <a:rPr lang="en-US" sz="2400" dirty="0">
                <a:ea typeface="Times New Roman" panose="02020603050405020304" pitchFamily="18" charset="0"/>
              </a:rPr>
              <a:t>e more time because changes are happening constantly</a:t>
            </a:r>
            <a:endParaRPr lang="en-US" sz="2400" dirty="0">
              <a:effectLst/>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0FB7512-9625-6501-0A28-9C8BF64FEECA}"/>
              </a:ext>
            </a:extLst>
          </p:cNvPr>
          <p:cNvPicPr>
            <a:picLocks noChangeAspect="1"/>
          </p:cNvPicPr>
          <p:nvPr/>
        </p:nvPicPr>
        <p:blipFill>
          <a:blip r:embed="rId2"/>
          <a:stretch>
            <a:fillRect/>
          </a:stretch>
        </p:blipFill>
        <p:spPr>
          <a:xfrm>
            <a:off x="9259458" y="1634036"/>
            <a:ext cx="2619375" cy="1743075"/>
          </a:xfrm>
          <a:prstGeom prst="rect">
            <a:avLst/>
          </a:prstGeom>
        </p:spPr>
      </p:pic>
      <p:pic>
        <p:nvPicPr>
          <p:cNvPr id="5" name="Picture 4">
            <a:extLst>
              <a:ext uri="{FF2B5EF4-FFF2-40B4-BE49-F238E27FC236}">
                <a16:creationId xmlns:a16="http://schemas.microsoft.com/office/drawing/2014/main" id="{828E0EC7-AD5D-7F17-7CE5-AB35E6D09B96}"/>
              </a:ext>
            </a:extLst>
          </p:cNvPr>
          <p:cNvPicPr>
            <a:picLocks noChangeAspect="1"/>
          </p:cNvPicPr>
          <p:nvPr/>
        </p:nvPicPr>
        <p:blipFill>
          <a:blip r:embed="rId3"/>
          <a:stretch>
            <a:fillRect/>
          </a:stretch>
        </p:blipFill>
        <p:spPr>
          <a:xfrm>
            <a:off x="9154682" y="3604714"/>
            <a:ext cx="2828925" cy="1619250"/>
          </a:xfrm>
          <a:prstGeom prst="rect">
            <a:avLst/>
          </a:prstGeom>
        </p:spPr>
      </p:pic>
    </p:spTree>
    <p:extLst>
      <p:ext uri="{BB962C8B-B14F-4D97-AF65-F5344CB8AC3E}">
        <p14:creationId xmlns:p14="http://schemas.microsoft.com/office/powerpoint/2010/main" val="360554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normAutofit/>
          </a:bodyPr>
          <a:lstStyle/>
          <a:p>
            <a:r>
              <a:rPr lang="en-US" sz="4000" b="1" dirty="0">
                <a:latin typeface="+mn-lt"/>
              </a:rPr>
              <a:t>Title IX</a:t>
            </a:r>
            <a:endParaRPr lang="en-US" b="1" dirty="0">
              <a:latin typeface="+mn-lt"/>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634036"/>
            <a:ext cx="10780271" cy="4174581"/>
          </a:xfrm>
        </p:spPr>
        <p:txBody>
          <a:bodyPr>
            <a:normAutofit lnSpcReduction="10000"/>
          </a:bodyPr>
          <a:lstStyle/>
          <a:p>
            <a:pPr marR="0" lvl="0">
              <a:spcBef>
                <a:spcPts val="0"/>
              </a:spcBef>
              <a:spcAft>
                <a:spcPts val="1200"/>
              </a:spcAft>
            </a:pPr>
            <a:r>
              <a:rPr lang="en-US" sz="2400" dirty="0">
                <a:latin typeface="lora" pitchFamily="2" charset="0"/>
                <a:ea typeface="Times New Roman" panose="02020603050405020304" pitchFamily="18" charset="0"/>
              </a:rPr>
              <a:t>Biden Administration’s Title IX changes rescinded on Friday </a:t>
            </a:r>
          </a:p>
          <a:p>
            <a:pPr marR="0" lvl="0">
              <a:spcBef>
                <a:spcPts val="0"/>
              </a:spcBef>
              <a:spcAft>
                <a:spcPts val="1200"/>
              </a:spcAft>
            </a:pPr>
            <a:r>
              <a:rPr lang="en-US" sz="2400" dirty="0">
                <a:latin typeface="lora" pitchFamily="2" charset="0"/>
                <a:ea typeface="Times New Roman" panose="02020603050405020304" pitchFamily="18" charset="0"/>
              </a:rPr>
              <a:t>DOE letter stated it was getting rid of discrimination protection for gender identity/sexual orientation and reverting to rules where “sex” means “</a:t>
            </a:r>
            <a:r>
              <a:rPr lang="en-US" sz="2400" u="sng" dirty="0">
                <a:latin typeface="lora" pitchFamily="2" charset="0"/>
                <a:ea typeface="Times New Roman" panose="02020603050405020304" pitchFamily="18" charset="0"/>
              </a:rPr>
              <a:t>objective, immutable characteristic of being born male or female</a:t>
            </a:r>
            <a:r>
              <a:rPr lang="en-US" sz="2400" dirty="0">
                <a:latin typeface="lora" pitchFamily="2" charset="0"/>
                <a:ea typeface="Times New Roman" panose="02020603050405020304" pitchFamily="18" charset="0"/>
              </a:rPr>
              <a:t>.”</a:t>
            </a:r>
          </a:p>
          <a:p>
            <a:pPr marR="0" lvl="0">
              <a:spcBef>
                <a:spcPts val="0"/>
              </a:spcBef>
              <a:spcAft>
                <a:spcPts val="1200"/>
              </a:spcAft>
            </a:pPr>
            <a:r>
              <a:rPr lang="en-US" sz="2400" dirty="0">
                <a:latin typeface="lora" pitchFamily="2" charset="0"/>
                <a:ea typeface="Times New Roman" panose="02020603050405020304" pitchFamily="18" charset="0"/>
              </a:rPr>
              <a:t>Title IX applies only to private schools if they receive federal financial assistance</a:t>
            </a:r>
          </a:p>
          <a:p>
            <a:pPr marR="0" lvl="0">
              <a:spcBef>
                <a:spcPts val="0"/>
              </a:spcBef>
              <a:spcAft>
                <a:spcPts val="1200"/>
              </a:spcAft>
            </a:pPr>
            <a:r>
              <a:rPr lang="en-US" sz="2400" dirty="0">
                <a:latin typeface="lora" pitchFamily="2" charset="0"/>
                <a:ea typeface="Times New Roman" panose="02020603050405020304" pitchFamily="18" charset="0"/>
              </a:rPr>
              <a:t>Religious exemption under Title IX may be more favorably and broadly interpreted as they were under the New Administration</a:t>
            </a:r>
          </a:p>
          <a:p>
            <a:pPr marR="0" lvl="0">
              <a:spcBef>
                <a:spcPts val="0"/>
              </a:spcBef>
              <a:spcAft>
                <a:spcPts val="1200"/>
              </a:spcAft>
            </a:pPr>
            <a:r>
              <a:rPr lang="en-US" sz="2400" dirty="0">
                <a:latin typeface="lora" pitchFamily="2" charset="0"/>
                <a:ea typeface="Times New Roman" panose="02020603050405020304" pitchFamily="18" charset="0"/>
              </a:rPr>
              <a:t>In the athletic arena – both under Title IX and otherwise – likely to see support for “original birth certificate” gender</a:t>
            </a:r>
          </a:p>
        </p:txBody>
      </p:sp>
      <p:pic>
        <p:nvPicPr>
          <p:cNvPr id="4" name="Picture 3">
            <a:extLst>
              <a:ext uri="{FF2B5EF4-FFF2-40B4-BE49-F238E27FC236}">
                <a16:creationId xmlns:a16="http://schemas.microsoft.com/office/drawing/2014/main" id="{C2E75EE1-C3B3-E857-37CB-E88D57C896F0}"/>
              </a:ext>
            </a:extLst>
          </p:cNvPr>
          <p:cNvPicPr>
            <a:picLocks noChangeAspect="1"/>
          </p:cNvPicPr>
          <p:nvPr/>
        </p:nvPicPr>
        <p:blipFill>
          <a:blip r:embed="rId2"/>
          <a:stretch>
            <a:fillRect/>
          </a:stretch>
        </p:blipFill>
        <p:spPr>
          <a:xfrm>
            <a:off x="8943460" y="119561"/>
            <a:ext cx="3028950" cy="1514475"/>
          </a:xfrm>
          <a:prstGeom prst="rect">
            <a:avLst/>
          </a:prstGeom>
        </p:spPr>
      </p:pic>
    </p:spTree>
    <p:extLst>
      <p:ext uri="{BB962C8B-B14F-4D97-AF65-F5344CB8AC3E}">
        <p14:creationId xmlns:p14="http://schemas.microsoft.com/office/powerpoint/2010/main" val="3804566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p:txBody>
          <a:bodyPr>
            <a:normAutofit/>
          </a:bodyPr>
          <a:lstStyle/>
          <a:p>
            <a:r>
              <a:rPr lang="en-US" sz="4000" b="1" dirty="0">
                <a:latin typeface="+mn-lt"/>
              </a:rPr>
              <a:t>Fewer Protections for Transgender Students</a:t>
            </a:r>
            <a:endParaRPr lang="en-US" b="1" dirty="0">
              <a:latin typeface="+mn-lt"/>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p:txBody>
          <a:bodyPr>
            <a:normAutofit/>
          </a:bodyPr>
          <a:lstStyle/>
          <a:p>
            <a:pPr marR="0" lvl="0">
              <a:spcBef>
                <a:spcPts val="0"/>
              </a:spcBef>
              <a:spcAft>
                <a:spcPts val="1200"/>
              </a:spcAft>
            </a:pPr>
            <a:r>
              <a:rPr lang="en-US" sz="2400" dirty="0">
                <a:latin typeface="lora" pitchFamily="2" charset="0"/>
                <a:ea typeface="Times New Roman" panose="02020603050405020304" pitchFamily="18" charset="0"/>
              </a:rPr>
              <a:t>No federal protection for private school transgender students under any Presidential administration, other than at those schools subject to Title IX</a:t>
            </a:r>
          </a:p>
          <a:p>
            <a:pPr marR="0" lvl="0">
              <a:spcBef>
                <a:spcPts val="0"/>
              </a:spcBef>
              <a:spcAft>
                <a:spcPts val="1200"/>
              </a:spcAft>
            </a:pPr>
            <a:r>
              <a:rPr lang="en-US" sz="2400" dirty="0">
                <a:latin typeface="lora" pitchFamily="2" charset="0"/>
                <a:ea typeface="Times New Roman" panose="02020603050405020304" pitchFamily="18" charset="0"/>
              </a:rPr>
              <a:t>Not going to happen under the New Administration</a:t>
            </a:r>
          </a:p>
          <a:p>
            <a:pPr marR="0" lvl="0">
              <a:spcBef>
                <a:spcPts val="0"/>
              </a:spcBef>
              <a:spcAft>
                <a:spcPts val="1200"/>
              </a:spcAft>
            </a:pPr>
            <a:r>
              <a:rPr lang="en-US" sz="2400" dirty="0">
                <a:latin typeface="lora" pitchFamily="2" charset="0"/>
                <a:ea typeface="Times New Roman" panose="02020603050405020304" pitchFamily="18" charset="0"/>
              </a:rPr>
              <a:t>Know your state law protections – some apply to private schools </a:t>
            </a:r>
          </a:p>
          <a:p>
            <a:pPr marR="0" lvl="0">
              <a:spcBef>
                <a:spcPts val="0"/>
              </a:spcBef>
              <a:spcAft>
                <a:spcPts val="1200"/>
              </a:spcAft>
            </a:pPr>
            <a:r>
              <a:rPr lang="en-US" sz="2400" dirty="0">
                <a:latin typeface="lora" pitchFamily="2" charset="0"/>
                <a:ea typeface="Times New Roman" panose="02020603050405020304" pitchFamily="18" charset="0"/>
              </a:rPr>
              <a:t>Watch for legislative changes at the state level as there is potential for proactive action </a:t>
            </a:r>
          </a:p>
          <a:p>
            <a:pPr marR="0" lvl="0">
              <a:spcBef>
                <a:spcPts val="0"/>
              </a:spcBef>
              <a:spcAft>
                <a:spcPts val="1200"/>
              </a:spcAft>
            </a:pPr>
            <a:r>
              <a:rPr lang="en-US" sz="2400" dirty="0">
                <a:latin typeface="lora" pitchFamily="2" charset="0"/>
                <a:ea typeface="Times New Roman" panose="02020603050405020304" pitchFamily="18" charset="0"/>
              </a:rPr>
              <a:t>Anecdotally, m</a:t>
            </a:r>
            <a:r>
              <a:rPr lang="en-US" sz="2400" dirty="0">
                <a:effectLst/>
                <a:latin typeface="lora" pitchFamily="2" charset="0"/>
                <a:ea typeface="Times New Roman" panose="02020603050405020304" pitchFamily="18" charset="0"/>
              </a:rPr>
              <a:t>ore transgender students coming to private schools where they feel known and supported, even when they don’t necessarily always get exactly what they want</a:t>
            </a:r>
          </a:p>
        </p:txBody>
      </p:sp>
    </p:spTree>
    <p:extLst>
      <p:ext uri="{BB962C8B-B14F-4D97-AF65-F5344CB8AC3E}">
        <p14:creationId xmlns:p14="http://schemas.microsoft.com/office/powerpoint/2010/main" val="3899358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C36-61D8-868C-83AD-43669B0D0EBD}"/>
              </a:ext>
            </a:extLst>
          </p:cNvPr>
          <p:cNvSpPr>
            <a:spLocks noGrp="1"/>
          </p:cNvSpPr>
          <p:nvPr>
            <p:ph type="title"/>
          </p:nvPr>
        </p:nvSpPr>
        <p:spPr>
          <a:xfrm>
            <a:off x="513806" y="173537"/>
            <a:ext cx="11016778" cy="1194506"/>
          </a:xfrm>
        </p:spPr>
        <p:txBody>
          <a:bodyPr>
            <a:normAutofit/>
          </a:bodyPr>
          <a:lstStyle/>
          <a:p>
            <a:r>
              <a:rPr lang="en-US" b="1" i="0" dirty="0">
                <a:solidFill>
                  <a:srgbClr val="061E3C"/>
                </a:solidFill>
                <a:effectLst/>
                <a:latin typeface="Avenir Next LT Pro" panose="020B0504020202020204" pitchFamily="34" charset="0"/>
              </a:rPr>
              <a:t>School Choice and Vouchers</a:t>
            </a:r>
            <a:endParaRPr lang="en-US"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CDDF8EEE-A654-41F0-3BE4-D4DBB910CC5C}"/>
              </a:ext>
            </a:extLst>
          </p:cNvPr>
          <p:cNvSpPr>
            <a:spLocks noGrp="1"/>
          </p:cNvSpPr>
          <p:nvPr>
            <p:ph idx="1"/>
          </p:nvPr>
        </p:nvSpPr>
        <p:spPr>
          <a:xfrm>
            <a:off x="513805" y="1634036"/>
            <a:ext cx="8074141" cy="4174581"/>
          </a:xfrm>
        </p:spPr>
        <p:txBody>
          <a:bodyPr>
            <a:normAutofit/>
          </a:bodyPr>
          <a:lstStyle/>
          <a:p>
            <a:pPr marL="347663" marR="0" lvl="0" indent="-347663" algn="l" defTabSz="914400" rtl="0" eaLnBrk="0" fontAlgn="base" latinLnBrk="0" hangingPunct="0">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rPr>
              <a:t>The New Administration plans to push for vouchers</a:t>
            </a:r>
          </a:p>
          <a:p>
            <a:pPr marL="347663" marR="0" lvl="0" indent="-347663" algn="l" defTabSz="914400" rtl="0" eaLnBrk="0" fontAlgn="base" latinLnBrk="0" hangingPunct="0">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rPr>
              <a:t>Voucher programs exist in 10 states and D.C.</a:t>
            </a:r>
          </a:p>
          <a:p>
            <a:pPr marL="347663" marR="0" lvl="0" indent="-347663" algn="l" defTabSz="914400" rtl="0" eaLnBrk="0" fontAlgn="base" latinLnBrk="0" hangingPunct="0">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rPr>
              <a:t>Federal and state funding often brings non-discrimination obligations</a:t>
            </a:r>
          </a:p>
          <a:p>
            <a:pPr marL="347663" marR="0" lvl="0" indent="-347663" algn="l" defTabSz="914400" rtl="0" eaLnBrk="0" fontAlgn="base" latinLnBrk="0" hangingPunct="0">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rPr>
              <a:t>Schools should consult counsel to evaluate legal risks and benefits before accepting vouchers</a:t>
            </a:r>
          </a:p>
        </p:txBody>
      </p:sp>
      <p:pic>
        <p:nvPicPr>
          <p:cNvPr id="4" name="Picture 3">
            <a:extLst>
              <a:ext uri="{FF2B5EF4-FFF2-40B4-BE49-F238E27FC236}">
                <a16:creationId xmlns:a16="http://schemas.microsoft.com/office/drawing/2014/main" id="{7C2E9FD6-DAF8-22D3-B2A5-C98A4141E150}"/>
              </a:ext>
            </a:extLst>
          </p:cNvPr>
          <p:cNvPicPr>
            <a:picLocks noChangeAspect="1"/>
          </p:cNvPicPr>
          <p:nvPr/>
        </p:nvPicPr>
        <p:blipFill>
          <a:blip r:embed="rId2"/>
          <a:stretch>
            <a:fillRect/>
          </a:stretch>
        </p:blipFill>
        <p:spPr>
          <a:xfrm>
            <a:off x="8417412" y="919071"/>
            <a:ext cx="3260782" cy="4114800"/>
          </a:xfrm>
          <a:prstGeom prst="rect">
            <a:avLst/>
          </a:prstGeom>
        </p:spPr>
      </p:pic>
    </p:spTree>
    <p:extLst>
      <p:ext uri="{BB962C8B-B14F-4D97-AF65-F5344CB8AC3E}">
        <p14:creationId xmlns:p14="http://schemas.microsoft.com/office/powerpoint/2010/main" val="2168777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r>
              <a:rPr lang="en-US" b="1" i="0" dirty="0">
                <a:solidFill>
                  <a:srgbClr val="061E3C"/>
                </a:solidFill>
                <a:effectLst/>
                <a:latin typeface="+mn-lt"/>
              </a:rPr>
              <a:t>Joint Employment</a:t>
            </a:r>
            <a:endParaRPr lang="en-US" dirty="0">
              <a:latin typeface="+mn-lt"/>
            </a:endParaRP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p:txBody>
          <a:bodyPr/>
          <a:lstStyle/>
          <a:p>
            <a:pPr>
              <a:spcBef>
                <a:spcPts val="0"/>
              </a:spcBef>
              <a:spcAft>
                <a:spcPts val="1200"/>
              </a:spcAft>
            </a:pPr>
            <a:r>
              <a:rPr lang="en-US" sz="2400" dirty="0"/>
              <a:t>The New Administration is expected to reinstate the joint employment test established in 2020, which makes it more challenging for plaintiffs to succeed in joint employment claims</a:t>
            </a:r>
          </a:p>
          <a:p>
            <a:pPr>
              <a:spcBef>
                <a:spcPts val="0"/>
              </a:spcBef>
              <a:spcAft>
                <a:spcPts val="1200"/>
              </a:spcAft>
            </a:pPr>
            <a:r>
              <a:rPr lang="en-US" sz="2400" dirty="0"/>
              <a:t>This rule narrows the criteria for when an entity can be considered a joint employer, focusing on whether the employer directly controls the terms and conditions of employment</a:t>
            </a:r>
          </a:p>
          <a:p>
            <a:pPr>
              <a:spcBef>
                <a:spcPts val="0"/>
              </a:spcBef>
              <a:spcAft>
                <a:spcPts val="1200"/>
              </a:spcAft>
            </a:pPr>
            <a:r>
              <a:rPr lang="en-US" sz="2400" dirty="0"/>
              <a:t>By rolling back changes made under the previous administration, this shift will likely lead to a more employer-friendly legal landscape in joint employment cases​</a:t>
            </a:r>
          </a:p>
          <a:p>
            <a:endParaRPr lang="en-US" dirty="0"/>
          </a:p>
        </p:txBody>
      </p:sp>
    </p:spTree>
    <p:extLst>
      <p:ext uri="{BB962C8B-B14F-4D97-AF65-F5344CB8AC3E}">
        <p14:creationId xmlns:p14="http://schemas.microsoft.com/office/powerpoint/2010/main" val="2179382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r>
              <a:rPr lang="en-US" b="1" i="0" dirty="0">
                <a:solidFill>
                  <a:srgbClr val="061E3C"/>
                </a:solidFill>
                <a:effectLst/>
                <a:latin typeface="Lora" pitchFamily="2" charset="0"/>
              </a:rPr>
              <a:t>Overtime</a:t>
            </a:r>
            <a:endParaRPr lang="en-US" dirty="0">
              <a:latin typeface="Lora" pitchFamily="2" charset="0"/>
            </a:endParaRP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p:txBody>
          <a:bodyPr/>
          <a:lstStyle/>
          <a:p>
            <a:pPr>
              <a:spcBef>
                <a:spcPts val="0"/>
              </a:spcBef>
              <a:spcAft>
                <a:spcPts val="1200"/>
              </a:spcAft>
            </a:pPr>
            <a:r>
              <a:rPr lang="en-US" sz="2400" b="0" i="0" dirty="0">
                <a:solidFill>
                  <a:srgbClr val="061E3C"/>
                </a:solidFill>
                <a:effectLst/>
                <a:latin typeface="lora" pitchFamily="2" charset="0"/>
              </a:rPr>
              <a:t>The Biden administration sought to increase the minimum pay threshold for employees to be considered exempt from overtime laws.</a:t>
            </a:r>
          </a:p>
          <a:p>
            <a:pPr>
              <a:spcBef>
                <a:spcPts val="0"/>
              </a:spcBef>
              <a:spcAft>
                <a:spcPts val="1200"/>
              </a:spcAft>
            </a:pPr>
            <a:r>
              <a:rPr lang="en-US" sz="2400" b="0" i="0" dirty="0">
                <a:solidFill>
                  <a:srgbClr val="061E3C"/>
                </a:solidFill>
                <a:effectLst/>
                <a:latin typeface="lora" pitchFamily="2" charset="0"/>
              </a:rPr>
              <a:t>A federal judge blocked that rule in November 2024.</a:t>
            </a:r>
            <a:endParaRPr lang="en-US" sz="2400" dirty="0">
              <a:solidFill>
                <a:srgbClr val="061E3C"/>
              </a:solidFill>
              <a:latin typeface="lora" pitchFamily="2" charset="0"/>
            </a:endParaRPr>
          </a:p>
          <a:p>
            <a:pPr>
              <a:spcBef>
                <a:spcPts val="0"/>
              </a:spcBef>
              <a:spcAft>
                <a:spcPts val="1200"/>
              </a:spcAft>
            </a:pPr>
            <a:r>
              <a:rPr lang="en-US" sz="2400" b="0" i="0" dirty="0">
                <a:solidFill>
                  <a:srgbClr val="061E3C"/>
                </a:solidFill>
                <a:effectLst/>
                <a:latin typeface="lora" pitchFamily="2" charset="0"/>
              </a:rPr>
              <a:t>The New </a:t>
            </a:r>
            <a:r>
              <a:rPr lang="en-US" sz="2400" dirty="0">
                <a:solidFill>
                  <a:srgbClr val="061E3C"/>
                </a:solidFill>
                <a:latin typeface="lora" pitchFamily="2" charset="0"/>
              </a:rPr>
              <a:t>A</a:t>
            </a:r>
            <a:r>
              <a:rPr lang="en-US" sz="2400" b="0" i="0" dirty="0">
                <a:solidFill>
                  <a:srgbClr val="061E3C"/>
                </a:solidFill>
                <a:effectLst/>
                <a:latin typeface="lora" pitchFamily="2" charset="0"/>
              </a:rPr>
              <a:t>dministration has not taken a position on the rule and has instead promised to eliminate federal income tax on overtime wages</a:t>
            </a:r>
          </a:p>
          <a:p>
            <a:pPr>
              <a:spcBef>
                <a:spcPts val="0"/>
              </a:spcBef>
              <a:spcAft>
                <a:spcPts val="1200"/>
              </a:spcAft>
            </a:pPr>
            <a:r>
              <a:rPr lang="en-US" sz="2400" dirty="0">
                <a:solidFill>
                  <a:srgbClr val="061E3C"/>
                </a:solidFill>
                <a:latin typeface="lora" pitchFamily="2" charset="0"/>
              </a:rPr>
              <a:t>I</a:t>
            </a:r>
            <a:r>
              <a:rPr lang="en-US" sz="2400" b="0" i="0" dirty="0">
                <a:solidFill>
                  <a:srgbClr val="061E3C"/>
                </a:solidFill>
                <a:effectLst/>
                <a:latin typeface="lora" pitchFamily="2" charset="0"/>
              </a:rPr>
              <a:t>t is wise to evaluate current classifications of all employees and assess whether they should be classified as exempt or non-exempt.</a:t>
            </a:r>
            <a:endParaRPr lang="en-US" sz="2400" dirty="0">
              <a:latin typeface="lora" pitchFamily="2" charset="0"/>
            </a:endParaRPr>
          </a:p>
          <a:p>
            <a:endParaRPr lang="en-US" dirty="0"/>
          </a:p>
        </p:txBody>
      </p:sp>
    </p:spTree>
    <p:extLst>
      <p:ext uri="{BB962C8B-B14F-4D97-AF65-F5344CB8AC3E}">
        <p14:creationId xmlns:p14="http://schemas.microsoft.com/office/powerpoint/2010/main" val="626916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r>
              <a:rPr lang="en-US" b="1" i="0" dirty="0">
                <a:solidFill>
                  <a:srgbClr val="061E3C"/>
                </a:solidFill>
                <a:effectLst/>
                <a:latin typeface="Avenir Next LT Pro" panose="020B0504020202020204" pitchFamily="34" charset="0"/>
              </a:rPr>
              <a:t>Non-Compete Agreements</a:t>
            </a:r>
            <a:endParaRPr lang="en-US"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a:xfrm>
            <a:off x="513805" y="1634036"/>
            <a:ext cx="10829697" cy="4174581"/>
          </a:xfrm>
        </p:spPr>
        <p:txBody>
          <a:bodyPr>
            <a:normAutofit/>
          </a:bodyPr>
          <a:lstStyle/>
          <a:p>
            <a:pPr>
              <a:spcBef>
                <a:spcPts val="0"/>
              </a:spcBef>
              <a:spcAft>
                <a:spcPts val="1200"/>
              </a:spcAft>
            </a:pPr>
            <a:r>
              <a:rPr lang="en-US" sz="2400" b="0" i="0" dirty="0">
                <a:solidFill>
                  <a:srgbClr val="061E3C"/>
                </a:solidFill>
                <a:effectLst/>
                <a:latin typeface="lora" pitchFamily="2" charset="0"/>
              </a:rPr>
              <a:t>In August 2024, a Texas federal court prohibited the rule from taking effect, and the FTC has appealed the decision to the Fifth Circuit.</a:t>
            </a:r>
          </a:p>
          <a:p>
            <a:pPr>
              <a:spcBef>
                <a:spcPts val="0"/>
              </a:spcBef>
              <a:spcAft>
                <a:spcPts val="1200"/>
              </a:spcAft>
            </a:pPr>
            <a:r>
              <a:rPr lang="en-US" sz="2400" b="0" i="0" dirty="0">
                <a:solidFill>
                  <a:srgbClr val="061E3C"/>
                </a:solidFill>
                <a:effectLst/>
                <a:latin typeface="lora" pitchFamily="2" charset="0"/>
              </a:rPr>
              <a:t>FTC has appealed the decision to the Fifth Circuit.</a:t>
            </a:r>
            <a:endParaRPr lang="en-US" sz="2400" dirty="0">
              <a:solidFill>
                <a:srgbClr val="061E3C"/>
              </a:solidFill>
              <a:latin typeface="lora" pitchFamily="2" charset="0"/>
            </a:endParaRPr>
          </a:p>
          <a:p>
            <a:pPr>
              <a:spcBef>
                <a:spcPts val="0"/>
              </a:spcBef>
              <a:spcAft>
                <a:spcPts val="1200"/>
              </a:spcAft>
            </a:pPr>
            <a:r>
              <a:rPr lang="en-US" sz="2400" b="0" i="0" dirty="0">
                <a:solidFill>
                  <a:srgbClr val="061E3C"/>
                </a:solidFill>
                <a:effectLst/>
                <a:latin typeface="lora" pitchFamily="2" charset="0"/>
              </a:rPr>
              <a:t>Absent the FTC's non-compete ban, independent schools that utilize non-compete agreements and other restrictive covenants, such as student and employee non-solicitation agreements and confidentiality agreements, should ensure that they comply with applicable state law requirements. </a:t>
            </a:r>
            <a:endParaRPr lang="en-US" sz="2400" dirty="0">
              <a:latin typeface="lora" pitchFamily="2" charset="0"/>
            </a:endParaRPr>
          </a:p>
          <a:p>
            <a:endParaRPr lang="en-US" dirty="0"/>
          </a:p>
        </p:txBody>
      </p:sp>
      <p:pic>
        <p:nvPicPr>
          <p:cNvPr id="4" name="Picture 3">
            <a:extLst>
              <a:ext uri="{FF2B5EF4-FFF2-40B4-BE49-F238E27FC236}">
                <a16:creationId xmlns:a16="http://schemas.microsoft.com/office/drawing/2014/main" id="{BE6E87F7-F128-9A1E-E356-051E6C33E7C1}"/>
              </a:ext>
            </a:extLst>
          </p:cNvPr>
          <p:cNvPicPr>
            <a:picLocks noChangeAspect="1"/>
          </p:cNvPicPr>
          <p:nvPr/>
        </p:nvPicPr>
        <p:blipFill>
          <a:blip r:embed="rId3"/>
          <a:stretch>
            <a:fillRect/>
          </a:stretch>
        </p:blipFill>
        <p:spPr>
          <a:xfrm>
            <a:off x="3354604" y="4414775"/>
            <a:ext cx="7008175" cy="1280160"/>
          </a:xfrm>
          <a:prstGeom prst="rect">
            <a:avLst/>
          </a:prstGeom>
        </p:spPr>
      </p:pic>
    </p:spTree>
    <p:extLst>
      <p:ext uri="{BB962C8B-B14F-4D97-AF65-F5344CB8AC3E}">
        <p14:creationId xmlns:p14="http://schemas.microsoft.com/office/powerpoint/2010/main" val="15720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5F61-9FD4-30A8-AA9B-F9FFB5E610A2}"/>
              </a:ext>
            </a:extLst>
          </p:cNvPr>
          <p:cNvSpPr>
            <a:spLocks noGrp="1"/>
          </p:cNvSpPr>
          <p:nvPr>
            <p:ph type="title"/>
          </p:nvPr>
        </p:nvSpPr>
        <p:spPr/>
        <p:txBody>
          <a:bodyPr>
            <a:normAutofit/>
          </a:bodyPr>
          <a:lstStyle/>
          <a:p>
            <a:r>
              <a:rPr lang="en-US" b="1" dirty="0">
                <a:latin typeface="Avenir Next LT Pro" panose="020B0504020202020204" pitchFamily="34" charset="0"/>
                <a:ea typeface="Cambria" panose="02040503050406030204" pitchFamily="18" charset="0"/>
              </a:rPr>
              <a:t>OSHA/Workplace Safety Updates</a:t>
            </a:r>
          </a:p>
        </p:txBody>
      </p:sp>
      <p:sp>
        <p:nvSpPr>
          <p:cNvPr id="5" name="Content Placeholder 4">
            <a:extLst>
              <a:ext uri="{FF2B5EF4-FFF2-40B4-BE49-F238E27FC236}">
                <a16:creationId xmlns:a16="http://schemas.microsoft.com/office/drawing/2014/main" id="{83BD25EE-7A5F-FDF9-292E-D375F259C64F}"/>
              </a:ext>
            </a:extLst>
          </p:cNvPr>
          <p:cNvSpPr>
            <a:spLocks noGrp="1"/>
          </p:cNvSpPr>
          <p:nvPr>
            <p:ph idx="1"/>
          </p:nvPr>
        </p:nvSpPr>
        <p:spPr>
          <a:xfrm>
            <a:off x="513805" y="1634036"/>
            <a:ext cx="9742303" cy="4174581"/>
          </a:xfrm>
        </p:spPr>
        <p:txBody>
          <a:bodyPr>
            <a:normAutofit lnSpcReduction="10000"/>
          </a:bodyPr>
          <a:lstStyle/>
          <a:p>
            <a:pPr marL="0" indent="0">
              <a:spcBef>
                <a:spcPts val="0"/>
              </a:spcBef>
              <a:spcAft>
                <a:spcPts val="600"/>
              </a:spcAft>
              <a:buNone/>
            </a:pPr>
            <a:r>
              <a:rPr lang="en-US" sz="2500" b="1" dirty="0">
                <a:ea typeface="Cambria" panose="02040503050406030204" pitchFamily="18" charset="0"/>
              </a:rPr>
              <a:t>What Did Trump Do During His First Term?</a:t>
            </a:r>
          </a:p>
          <a:p>
            <a:pPr marL="228600" lvl="1">
              <a:spcBef>
                <a:spcPts val="0"/>
              </a:spcBef>
              <a:spcAft>
                <a:spcPts val="600"/>
              </a:spcAft>
            </a:pPr>
            <a:r>
              <a:rPr lang="en-US" sz="2500" dirty="0">
                <a:ea typeface="Cambria" panose="02040503050406030204" pitchFamily="18" charset="0"/>
              </a:rPr>
              <a:t>Cut inspections to lowest number in OSHA’s history</a:t>
            </a:r>
          </a:p>
          <a:p>
            <a:pPr marL="228600" lvl="1">
              <a:spcBef>
                <a:spcPts val="0"/>
              </a:spcBef>
              <a:spcAft>
                <a:spcPts val="600"/>
              </a:spcAft>
            </a:pPr>
            <a:r>
              <a:rPr lang="en-US" sz="2500" dirty="0">
                <a:ea typeface="Cambria" panose="02040503050406030204" pitchFamily="18" charset="0"/>
              </a:rPr>
              <a:t>Declined to issue COVID-specific protections</a:t>
            </a:r>
          </a:p>
          <a:p>
            <a:pPr marL="228600" lvl="1">
              <a:spcBef>
                <a:spcPts val="0"/>
              </a:spcBef>
              <a:spcAft>
                <a:spcPts val="1800"/>
              </a:spcAft>
            </a:pPr>
            <a:r>
              <a:rPr lang="en-US" sz="2500" dirty="0">
                <a:ea typeface="Cambria" panose="02040503050406030204" pitchFamily="18" charset="0"/>
              </a:rPr>
              <a:t>Rescinded key electronic recordkeeping requirements</a:t>
            </a:r>
          </a:p>
          <a:p>
            <a:pPr marL="0" indent="0">
              <a:spcBef>
                <a:spcPts val="0"/>
              </a:spcBef>
              <a:spcAft>
                <a:spcPts val="600"/>
              </a:spcAft>
              <a:buNone/>
            </a:pPr>
            <a:r>
              <a:rPr lang="en-US" sz="2500" b="1" dirty="0">
                <a:ea typeface="Cambria" panose="02040503050406030204" pitchFamily="18" charset="0"/>
              </a:rPr>
              <a:t>2025 Predictions – Chavez-</a:t>
            </a:r>
            <a:r>
              <a:rPr lang="en-US" sz="2500" b="1" dirty="0" err="1">
                <a:ea typeface="Cambria" panose="02040503050406030204" pitchFamily="18" charset="0"/>
              </a:rPr>
              <a:t>DeRemer</a:t>
            </a:r>
            <a:r>
              <a:rPr lang="en-US" sz="2500" b="1" dirty="0">
                <a:ea typeface="Cambria" panose="02040503050406030204" pitchFamily="18" charset="0"/>
              </a:rPr>
              <a:t> Influence?</a:t>
            </a:r>
          </a:p>
          <a:p>
            <a:pPr marL="233363" lvl="2">
              <a:spcBef>
                <a:spcPts val="0"/>
              </a:spcBef>
              <a:spcAft>
                <a:spcPts val="600"/>
              </a:spcAft>
            </a:pPr>
            <a:r>
              <a:rPr lang="en-US" sz="2500" dirty="0">
                <a:ea typeface="Cambria" panose="02040503050406030204" pitchFamily="18" charset="0"/>
              </a:rPr>
              <a:t>Scrap union walkaround rule?</a:t>
            </a:r>
          </a:p>
          <a:p>
            <a:pPr marL="233363" lvl="2">
              <a:spcBef>
                <a:spcPts val="0"/>
              </a:spcBef>
              <a:spcAft>
                <a:spcPts val="600"/>
              </a:spcAft>
            </a:pPr>
            <a:r>
              <a:rPr lang="en-US" sz="2500" dirty="0">
                <a:ea typeface="Cambria" panose="02040503050406030204" pitchFamily="18" charset="0"/>
              </a:rPr>
              <a:t>Enforce through OSH Act’s general duty clause?</a:t>
            </a:r>
          </a:p>
          <a:p>
            <a:pPr marL="233363" lvl="2">
              <a:spcBef>
                <a:spcPts val="0"/>
              </a:spcBef>
              <a:spcAft>
                <a:spcPts val="600"/>
              </a:spcAft>
            </a:pPr>
            <a:r>
              <a:rPr lang="en-US" sz="2500" dirty="0">
                <a:ea typeface="Cambria" panose="02040503050406030204" pitchFamily="18" charset="0"/>
              </a:rPr>
              <a:t>Scale back proposed heat safety rule and seek more employer input?</a:t>
            </a:r>
          </a:p>
          <a:p>
            <a:pPr marL="233363" lvl="2">
              <a:spcBef>
                <a:spcPts val="0"/>
              </a:spcBef>
              <a:spcAft>
                <a:spcPts val="1200"/>
              </a:spcAft>
            </a:pPr>
            <a:r>
              <a:rPr lang="en-US" sz="2500" dirty="0">
                <a:ea typeface="Cambria" panose="02040503050406030204" pitchFamily="18" charset="0"/>
              </a:rPr>
              <a:t>Revisit electronic recordkeeping?</a:t>
            </a:r>
          </a:p>
          <a:p>
            <a:pPr marL="0" indent="0">
              <a:lnSpc>
                <a:spcPct val="100000"/>
              </a:lnSpc>
              <a:buNone/>
            </a:pPr>
            <a:endParaRPr lang="en-US" sz="2600" dirty="0"/>
          </a:p>
        </p:txBody>
      </p:sp>
      <p:pic>
        <p:nvPicPr>
          <p:cNvPr id="3" name="Picture 2">
            <a:extLst>
              <a:ext uri="{FF2B5EF4-FFF2-40B4-BE49-F238E27FC236}">
                <a16:creationId xmlns:a16="http://schemas.microsoft.com/office/drawing/2014/main" id="{1F644BD7-3ABA-9297-902F-53D16B0AB5CE}"/>
              </a:ext>
            </a:extLst>
          </p:cNvPr>
          <p:cNvPicPr>
            <a:picLocks noChangeAspect="1"/>
          </p:cNvPicPr>
          <p:nvPr/>
        </p:nvPicPr>
        <p:blipFill>
          <a:blip r:embed="rId3"/>
          <a:stretch>
            <a:fillRect/>
          </a:stretch>
        </p:blipFill>
        <p:spPr>
          <a:xfrm>
            <a:off x="9345955" y="1910289"/>
            <a:ext cx="2619375" cy="1743075"/>
          </a:xfrm>
          <a:prstGeom prst="rect">
            <a:avLst/>
          </a:prstGeom>
        </p:spPr>
      </p:pic>
    </p:spTree>
    <p:extLst>
      <p:ext uri="{BB962C8B-B14F-4D97-AF65-F5344CB8AC3E}">
        <p14:creationId xmlns:p14="http://schemas.microsoft.com/office/powerpoint/2010/main" val="173527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r>
              <a:rPr lang="en-US" b="1" i="0">
                <a:solidFill>
                  <a:srgbClr val="061E3C"/>
                </a:solidFill>
                <a:effectLst/>
                <a:latin typeface="Avenir Next LT Pro" panose="020B0504020202020204" pitchFamily="34" charset="0"/>
              </a:rPr>
              <a:t>Relaxed Workplace Safety Measures</a:t>
            </a:r>
            <a:endParaRPr lang="en-US"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a:xfrm>
            <a:off x="513805" y="1634036"/>
            <a:ext cx="8172995" cy="4174581"/>
          </a:xfrm>
        </p:spPr>
        <p:txBody>
          <a:bodyPr>
            <a:normAutofit/>
          </a:bodyPr>
          <a:lstStyle/>
          <a:p>
            <a:pPr>
              <a:spcBef>
                <a:spcPts val="0"/>
              </a:spcBef>
              <a:spcAft>
                <a:spcPts val="1200"/>
              </a:spcAft>
            </a:pPr>
            <a:r>
              <a:rPr lang="en-US" sz="2400" dirty="0"/>
              <a:t>Rather than mandating specific standards for different categories of potential workplace danger, you can expect a Trump-led OSHA to enforce safety concerns using the OSH Act’s General Duty clause.</a:t>
            </a:r>
          </a:p>
          <a:p>
            <a:pPr>
              <a:spcBef>
                <a:spcPts val="0"/>
              </a:spcBef>
              <a:spcAft>
                <a:spcPts val="1200"/>
              </a:spcAft>
            </a:pPr>
            <a:r>
              <a:rPr lang="en-US" sz="2400" dirty="0"/>
              <a:t>Expect to see the proposed heat safety rule that is slated to take effect as soon as 2025 scaled back dramatically or scrapped altogether.</a:t>
            </a:r>
          </a:p>
        </p:txBody>
      </p:sp>
    </p:spTree>
    <p:extLst>
      <p:ext uri="{BB962C8B-B14F-4D97-AF65-F5344CB8AC3E}">
        <p14:creationId xmlns:p14="http://schemas.microsoft.com/office/powerpoint/2010/main" val="161539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109C03-78BA-487E-8FC3-0F2832D948CF}"/>
              </a:ext>
            </a:extLst>
          </p:cNvPr>
          <p:cNvPicPr>
            <a:picLocks noChangeAspect="1"/>
          </p:cNvPicPr>
          <p:nvPr/>
        </p:nvPicPr>
        <p:blipFill rotWithShape="1">
          <a:blip r:embed="rId3">
            <a:extLst>
              <a:ext uri="{28A0092B-C50C-407E-A947-70E740481C1C}">
                <a14:useLocalDpi xmlns:a14="http://schemas.microsoft.com/office/drawing/2010/main" val="0"/>
              </a:ext>
            </a:extLst>
          </a:blip>
          <a:srcRect l="8492" t="40000" r="38355" b="-3418"/>
          <a:stretch/>
        </p:blipFill>
        <p:spPr>
          <a:xfrm>
            <a:off x="4400550" y="0"/>
            <a:ext cx="7791450" cy="6191478"/>
          </a:xfrm>
          <a:prstGeom prst="rect">
            <a:avLst/>
          </a:prstGeom>
        </p:spPr>
      </p:pic>
      <p:sp>
        <p:nvSpPr>
          <p:cNvPr id="8" name="Rectangle 7">
            <a:extLst>
              <a:ext uri="{FF2B5EF4-FFF2-40B4-BE49-F238E27FC236}">
                <a16:creationId xmlns:a16="http://schemas.microsoft.com/office/drawing/2014/main" id="{0498937E-B346-4FC0-AADE-60C585B6BCA9}"/>
              </a:ext>
            </a:extLst>
          </p:cNvPr>
          <p:cNvSpPr/>
          <p:nvPr/>
        </p:nvSpPr>
        <p:spPr>
          <a:xfrm>
            <a:off x="0" y="1082131"/>
            <a:ext cx="6096000" cy="45014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8A4A2E-225D-4E1C-89B4-F006847C70F0}"/>
              </a:ext>
            </a:extLst>
          </p:cNvPr>
          <p:cNvSpPr txBox="1">
            <a:spLocks/>
          </p:cNvSpPr>
          <p:nvPr/>
        </p:nvSpPr>
        <p:spPr>
          <a:xfrm>
            <a:off x="656216" y="1293940"/>
            <a:ext cx="4115810" cy="605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a:lstStyle>
          <a:p>
            <a:r>
              <a:rPr lang="en-US" dirty="0">
                <a:solidFill>
                  <a:schemeClr val="tx2"/>
                </a:solidFill>
              </a:rPr>
              <a:t>What’s on Tap</a:t>
            </a:r>
          </a:p>
        </p:txBody>
      </p:sp>
      <p:sp>
        <p:nvSpPr>
          <p:cNvPr id="10" name="Text Placeholder 2">
            <a:extLst>
              <a:ext uri="{FF2B5EF4-FFF2-40B4-BE49-F238E27FC236}">
                <a16:creationId xmlns:a16="http://schemas.microsoft.com/office/drawing/2014/main" id="{ADCC769B-B03C-479C-B0C7-510FB89EF603}"/>
              </a:ext>
            </a:extLst>
          </p:cNvPr>
          <p:cNvSpPr txBox="1">
            <a:spLocks/>
          </p:cNvSpPr>
          <p:nvPr/>
        </p:nvSpPr>
        <p:spPr>
          <a:xfrm>
            <a:off x="656216" y="2111420"/>
            <a:ext cx="5218325" cy="30068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Clr>
                <a:schemeClr val="tx1"/>
              </a:buClr>
            </a:pPr>
            <a:r>
              <a:rPr lang="en-US" sz="2400" dirty="0"/>
              <a:t>Pregnant Workers Fairness Act </a:t>
            </a:r>
          </a:p>
          <a:p>
            <a:pPr marL="457200" indent="-457200">
              <a:lnSpc>
                <a:spcPct val="100000"/>
              </a:lnSpc>
              <a:buClr>
                <a:schemeClr val="tx1"/>
              </a:buClr>
            </a:pPr>
            <a:r>
              <a:rPr lang="en-US" sz="2400" dirty="0"/>
              <a:t>School Choice and Vouchers</a:t>
            </a:r>
          </a:p>
          <a:p>
            <a:pPr marL="457200" indent="-457200">
              <a:lnSpc>
                <a:spcPct val="100000"/>
              </a:lnSpc>
              <a:buClr>
                <a:schemeClr val="tx1"/>
              </a:buClr>
            </a:pPr>
            <a:r>
              <a:rPr lang="en-US" sz="2400" dirty="0"/>
              <a:t>Joint Employment </a:t>
            </a:r>
          </a:p>
          <a:p>
            <a:pPr marL="457200" indent="-457200">
              <a:lnSpc>
                <a:spcPct val="100000"/>
              </a:lnSpc>
              <a:buClr>
                <a:schemeClr val="tx1"/>
              </a:buClr>
            </a:pPr>
            <a:r>
              <a:rPr lang="en-US" sz="2400" dirty="0"/>
              <a:t>Overtime </a:t>
            </a:r>
          </a:p>
          <a:p>
            <a:pPr marL="457200" indent="-457200">
              <a:lnSpc>
                <a:spcPct val="100000"/>
              </a:lnSpc>
              <a:buClr>
                <a:schemeClr val="tx1"/>
              </a:buClr>
            </a:pPr>
            <a:r>
              <a:rPr lang="en-US" sz="2400" dirty="0"/>
              <a:t>OSHA/Workplace Safety</a:t>
            </a:r>
          </a:p>
          <a:p>
            <a:pPr marL="457200" indent="-457200">
              <a:lnSpc>
                <a:spcPct val="100000"/>
              </a:lnSpc>
              <a:buClr>
                <a:schemeClr val="tx1"/>
              </a:buClr>
            </a:pPr>
            <a:r>
              <a:rPr lang="en-US" sz="2400" dirty="0"/>
              <a:t>Threat Assessments </a:t>
            </a:r>
          </a:p>
        </p:txBody>
      </p:sp>
      <p:cxnSp>
        <p:nvCxnSpPr>
          <p:cNvPr id="11" name="Straight Connector 10">
            <a:extLst>
              <a:ext uri="{FF2B5EF4-FFF2-40B4-BE49-F238E27FC236}">
                <a16:creationId xmlns:a16="http://schemas.microsoft.com/office/drawing/2014/main" id="{BB6457A5-D87B-48B6-9B93-7EABF9C552D2}"/>
              </a:ext>
            </a:extLst>
          </p:cNvPr>
          <p:cNvCxnSpPr>
            <a:cxnSpLocks/>
          </p:cNvCxnSpPr>
          <p:nvPr/>
        </p:nvCxnSpPr>
        <p:spPr>
          <a:xfrm>
            <a:off x="736077" y="1982160"/>
            <a:ext cx="1516469" cy="0"/>
          </a:xfrm>
          <a:prstGeom prst="line">
            <a:avLst/>
          </a:prstGeom>
          <a:ln w="730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242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5F61-9FD4-30A8-AA9B-F9FFB5E610A2}"/>
              </a:ext>
            </a:extLst>
          </p:cNvPr>
          <p:cNvSpPr>
            <a:spLocks noGrp="1"/>
          </p:cNvSpPr>
          <p:nvPr>
            <p:ph type="title"/>
          </p:nvPr>
        </p:nvSpPr>
        <p:spPr/>
        <p:txBody>
          <a:bodyPr anchor="ctr">
            <a:normAutofit/>
          </a:bodyPr>
          <a:lstStyle/>
          <a:p>
            <a:r>
              <a:rPr lang="en-US" sz="4000" b="1" dirty="0">
                <a:latin typeface="Avenir Next LT Pro" panose="020B0504020202020204" pitchFamily="34" charset="0"/>
                <a:ea typeface="Cambria" panose="02040503050406030204" pitchFamily="18" charset="0"/>
              </a:rPr>
              <a:t>OSHA Updates</a:t>
            </a:r>
          </a:p>
        </p:txBody>
      </p:sp>
      <p:sp>
        <p:nvSpPr>
          <p:cNvPr id="5" name="Text Placeholder 2">
            <a:extLst>
              <a:ext uri="{FF2B5EF4-FFF2-40B4-BE49-F238E27FC236}">
                <a16:creationId xmlns:a16="http://schemas.microsoft.com/office/drawing/2014/main" id="{0E8B9831-12CB-7DFF-9DE2-D52BDD24110B}"/>
              </a:ext>
            </a:extLst>
          </p:cNvPr>
          <p:cNvSpPr>
            <a:spLocks noGrp="1"/>
          </p:cNvSpPr>
          <p:nvPr>
            <p:ph idx="1"/>
          </p:nvPr>
        </p:nvSpPr>
        <p:spPr>
          <a:xfrm>
            <a:off x="513805" y="1634036"/>
            <a:ext cx="8428175" cy="4174581"/>
          </a:xfrm>
        </p:spPr>
        <p:txBody>
          <a:bodyPr anchor="t">
            <a:normAutofit/>
          </a:bodyPr>
          <a:lstStyle/>
          <a:p>
            <a:pPr>
              <a:spcBef>
                <a:spcPts val="0"/>
              </a:spcBef>
              <a:spcAft>
                <a:spcPts val="600"/>
              </a:spcAft>
            </a:pPr>
            <a:r>
              <a:rPr lang="en-US" b="1" dirty="0">
                <a:ea typeface="Cambria" panose="02040503050406030204" pitchFamily="18" charset="0"/>
                <a:cs typeface="Arial" panose="020B0604020202020204" pitchFamily="34" charset="0"/>
              </a:rPr>
              <a:t>August 30, 2024: </a:t>
            </a:r>
            <a:r>
              <a:rPr lang="en-US" dirty="0">
                <a:ea typeface="Cambria" panose="02040503050406030204" pitchFamily="18" charset="0"/>
                <a:cs typeface="Arial" panose="020B0604020202020204" pitchFamily="34" charset="0"/>
              </a:rPr>
              <a:t>Proposed rule published in the Federal Register.</a:t>
            </a:r>
          </a:p>
          <a:p>
            <a:pPr marL="690563" lvl="1">
              <a:spcBef>
                <a:spcPts val="0"/>
              </a:spcBef>
              <a:spcAft>
                <a:spcPts val="1800"/>
              </a:spcAft>
            </a:pPr>
            <a:r>
              <a:rPr lang="en-US" dirty="0">
                <a:ea typeface="Cambria" panose="02040503050406030204" pitchFamily="18" charset="0"/>
                <a:cs typeface="Arial" panose="020B0604020202020204" pitchFamily="34" charset="0"/>
              </a:rPr>
              <a:t>Members of the public can </a:t>
            </a:r>
            <a:r>
              <a:rPr lang="en-US" b="1" dirty="0">
                <a:ea typeface="Cambria" panose="02040503050406030204" pitchFamily="18" charset="0"/>
                <a:cs typeface="Arial" panose="020B0604020202020204" pitchFamily="34" charset="0"/>
              </a:rPr>
              <a:t>submit comments </a:t>
            </a:r>
            <a:r>
              <a:rPr lang="en-US" dirty="0">
                <a:ea typeface="Cambria" panose="02040503050406030204" pitchFamily="18" charset="0"/>
                <a:cs typeface="Arial" panose="020B0604020202020204" pitchFamily="34" charset="0"/>
              </a:rPr>
              <a:t>for 120 days.</a:t>
            </a:r>
          </a:p>
          <a:p>
            <a:pPr>
              <a:spcBef>
                <a:spcPts val="0"/>
              </a:spcBef>
              <a:spcAft>
                <a:spcPts val="600"/>
              </a:spcAft>
            </a:pPr>
            <a:r>
              <a:rPr lang="en-US" b="1" dirty="0">
                <a:ea typeface="Cambria" panose="02040503050406030204" pitchFamily="18" charset="0"/>
                <a:cs typeface="Arial" panose="020B0604020202020204" pitchFamily="34" charset="0"/>
              </a:rPr>
              <a:t>Early 2025: </a:t>
            </a:r>
            <a:r>
              <a:rPr lang="en-US" dirty="0">
                <a:ea typeface="Cambria" panose="02040503050406030204" pitchFamily="18" charset="0"/>
                <a:cs typeface="Arial" panose="020B0604020202020204" pitchFamily="34" charset="0"/>
              </a:rPr>
              <a:t>OSHA will take the comments into account and </a:t>
            </a:r>
            <a:r>
              <a:rPr lang="en-US" b="1" dirty="0">
                <a:ea typeface="Cambria" panose="02040503050406030204" pitchFamily="18" charset="0"/>
                <a:cs typeface="Arial" panose="020B0604020202020204" pitchFamily="34" charset="0"/>
              </a:rPr>
              <a:t>publish</a:t>
            </a:r>
            <a:r>
              <a:rPr lang="en-US" dirty="0">
                <a:ea typeface="Cambria" panose="02040503050406030204" pitchFamily="18" charset="0"/>
                <a:cs typeface="Arial" panose="020B0604020202020204" pitchFamily="34" charset="0"/>
              </a:rPr>
              <a:t> the rule in final form.</a:t>
            </a:r>
          </a:p>
          <a:p>
            <a:pPr marL="690563" lvl="1">
              <a:spcBef>
                <a:spcPts val="0"/>
              </a:spcBef>
              <a:spcAft>
                <a:spcPts val="1200"/>
              </a:spcAft>
            </a:pPr>
            <a:r>
              <a:rPr lang="en-US" dirty="0">
                <a:ea typeface="Cambria" panose="02040503050406030204" pitchFamily="18" charset="0"/>
                <a:cs typeface="Arial" panose="020B0604020202020204" pitchFamily="34" charset="0"/>
              </a:rPr>
              <a:t>Unclear what </a:t>
            </a:r>
            <a:r>
              <a:rPr lang="en-US" b="1" dirty="0">
                <a:ea typeface="Cambria" panose="02040503050406030204" pitchFamily="18" charset="0"/>
                <a:cs typeface="Arial" panose="020B0604020202020204" pitchFamily="34" charset="0"/>
              </a:rPr>
              <a:t>new administration </a:t>
            </a:r>
            <a:r>
              <a:rPr lang="en-US" dirty="0">
                <a:ea typeface="Cambria" panose="02040503050406030204" pitchFamily="18" charset="0"/>
                <a:cs typeface="Arial" panose="020B0604020202020204" pitchFamily="34" charset="0"/>
              </a:rPr>
              <a:t>will propose or if the rule will be on hold due to legal challenges. </a:t>
            </a:r>
          </a:p>
        </p:txBody>
      </p:sp>
      <p:pic>
        <p:nvPicPr>
          <p:cNvPr id="9218" name="Picture 2" descr="Cal/OSHA Adopts New Heat Standard – Workplace Safety &amp; Compliance - AVTECH">
            <a:extLst>
              <a:ext uri="{FF2B5EF4-FFF2-40B4-BE49-F238E27FC236}">
                <a16:creationId xmlns:a16="http://schemas.microsoft.com/office/drawing/2014/main" id="{9160219A-F433-5200-D938-65B4933B14F4}"/>
              </a:ext>
            </a:extLst>
          </p:cNvPr>
          <p:cNvPicPr>
            <a:picLocks noChangeAspect="1" noChangeArrowheads="1"/>
          </p:cNvPicPr>
          <p:nvPr/>
        </p:nvPicPr>
        <p:blipFill rotWithShape="1">
          <a:blip r:embed="rId3">
            <a:clrChange>
              <a:clrFrom>
                <a:srgbClr val="F4F3ED"/>
              </a:clrFrom>
              <a:clrTo>
                <a:srgbClr val="F4F3ED">
                  <a:alpha val="0"/>
                </a:srgbClr>
              </a:clrTo>
            </a:clrChange>
            <a:extLst>
              <a:ext uri="{28A0092B-C50C-407E-A947-70E740481C1C}">
                <a14:useLocalDpi xmlns:a14="http://schemas.microsoft.com/office/drawing/2010/main" val="0"/>
              </a:ext>
            </a:extLst>
          </a:blip>
          <a:srcRect l="4547" t="30103" r="69061" b="5429"/>
          <a:stretch/>
        </p:blipFill>
        <p:spPr bwMode="auto">
          <a:xfrm>
            <a:off x="9430904" y="462514"/>
            <a:ext cx="2076267"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13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5F61-9FD4-30A8-AA9B-F9FFB5E610A2}"/>
              </a:ext>
            </a:extLst>
          </p:cNvPr>
          <p:cNvSpPr>
            <a:spLocks noGrp="1"/>
          </p:cNvSpPr>
          <p:nvPr>
            <p:ph type="title"/>
          </p:nvPr>
        </p:nvSpPr>
        <p:spPr/>
        <p:txBody>
          <a:bodyPr>
            <a:normAutofit/>
          </a:bodyPr>
          <a:lstStyle/>
          <a:p>
            <a:r>
              <a:rPr lang="en-US" b="1" dirty="0">
                <a:solidFill>
                  <a:schemeClr val="tx2"/>
                </a:solidFill>
                <a:latin typeface="Avenir Next LT Pro" panose="020B0504020202020204" pitchFamily="34" charset="0"/>
                <a:ea typeface="Cambria" panose="02040503050406030204" pitchFamily="18" charset="0"/>
              </a:rPr>
              <a:t>OSHA Updates</a:t>
            </a:r>
          </a:p>
        </p:txBody>
      </p:sp>
      <p:sp>
        <p:nvSpPr>
          <p:cNvPr id="6" name="Text Placeholder 2">
            <a:extLst>
              <a:ext uri="{FF2B5EF4-FFF2-40B4-BE49-F238E27FC236}">
                <a16:creationId xmlns:a16="http://schemas.microsoft.com/office/drawing/2014/main" id="{105FCAE0-3B16-D968-6025-7EE4C7B1D06A}"/>
              </a:ext>
            </a:extLst>
          </p:cNvPr>
          <p:cNvSpPr>
            <a:spLocks noGrp="1"/>
          </p:cNvSpPr>
          <p:nvPr>
            <p:ph idx="1"/>
          </p:nvPr>
        </p:nvSpPr>
        <p:spPr>
          <a:xfrm>
            <a:off x="513805" y="1634036"/>
            <a:ext cx="6195339" cy="4174581"/>
          </a:xfrm>
        </p:spPr>
        <p:txBody>
          <a:bodyPr>
            <a:normAutofit/>
          </a:bodyPr>
          <a:lstStyle/>
          <a:p>
            <a:pPr marL="0" indent="0">
              <a:lnSpc>
                <a:spcPct val="110000"/>
              </a:lnSpc>
              <a:buNone/>
            </a:pPr>
            <a:r>
              <a:rPr lang="en-US" sz="2400" b="1" i="0" u="none" strike="noStrike" baseline="0" dirty="0"/>
              <a:t>Increased OSHA Penalties</a:t>
            </a:r>
          </a:p>
          <a:p>
            <a:pPr>
              <a:lnSpc>
                <a:spcPct val="110000"/>
              </a:lnSpc>
            </a:pPr>
            <a:r>
              <a:rPr lang="en-US" sz="2400" i="0" u="none" strike="noStrike" baseline="0" dirty="0"/>
              <a:t>Department of </a:t>
            </a:r>
            <a:r>
              <a:rPr lang="en-US" sz="2400" dirty="0"/>
              <a:t>Labor’s annual penalty increases went into effect January 16, 2025, including for employers who currently have an open inspection with the agency</a:t>
            </a:r>
          </a:p>
        </p:txBody>
      </p:sp>
      <p:pic>
        <p:nvPicPr>
          <p:cNvPr id="3074" name="Picture 2" descr="Increased OSHA penalties for 2025 infographic">
            <a:extLst>
              <a:ext uri="{FF2B5EF4-FFF2-40B4-BE49-F238E27FC236}">
                <a16:creationId xmlns:a16="http://schemas.microsoft.com/office/drawing/2014/main" id="{084B4B63-F3E3-50B0-3BA6-0FDDC25F7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56" y="320372"/>
            <a:ext cx="5083208" cy="535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60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pPr marR="0" lvl="0">
              <a:spcBef>
                <a:spcPts val="0"/>
              </a:spcBef>
              <a:spcAft>
                <a:spcPts val="600"/>
              </a:spcAft>
            </a:pPr>
            <a:r>
              <a:rPr lang="en-US" sz="4000" b="1" dirty="0">
                <a:latin typeface="+mn-lt"/>
                <a:ea typeface="Times New Roman" panose="02020603050405020304" pitchFamily="18" charset="0"/>
              </a:rPr>
              <a:t>Plan and Prepare</a:t>
            </a: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a:xfrm>
            <a:off x="513805" y="1634036"/>
            <a:ext cx="11094721" cy="4409925"/>
          </a:xfrm>
        </p:spPr>
        <p:txBody>
          <a:bodyPr>
            <a:normAutofit/>
          </a:bodyPr>
          <a:lstStyle/>
          <a:p>
            <a:pPr marL="228600" lvl="1">
              <a:spcBef>
                <a:spcPts val="0"/>
              </a:spcBef>
              <a:spcAft>
                <a:spcPts val="1200"/>
              </a:spcAft>
            </a:pPr>
            <a:r>
              <a:rPr lang="en-US" sz="2400" dirty="0">
                <a:ea typeface="Times New Roman" panose="02020603050405020304" pitchFamily="18" charset="0"/>
              </a:rPr>
              <a:t>How do these changes impact the way your school lives its mission strategically and practically</a:t>
            </a:r>
            <a:r>
              <a:rPr lang="en-US" dirty="0">
                <a:ea typeface="Times New Roman" panose="02020603050405020304" pitchFamily="18" charset="0"/>
              </a:rPr>
              <a:t>?</a:t>
            </a:r>
            <a:endParaRPr lang="en-US" sz="2400" dirty="0">
              <a:ea typeface="Times New Roman" panose="02020603050405020304" pitchFamily="18" charset="0"/>
            </a:endParaRPr>
          </a:p>
          <a:p>
            <a:pPr marL="228600" lvl="1">
              <a:spcBef>
                <a:spcPts val="0"/>
              </a:spcBef>
              <a:spcAft>
                <a:spcPts val="1200"/>
              </a:spcAft>
            </a:pPr>
            <a:r>
              <a:rPr lang="en-US" sz="2400" dirty="0">
                <a:ea typeface="Times New Roman" panose="02020603050405020304" pitchFamily="18" charset="0"/>
              </a:rPr>
              <a:t>Strategize about how best to position your school legally</a:t>
            </a:r>
          </a:p>
          <a:p>
            <a:pPr marL="228600" lvl="1">
              <a:spcBef>
                <a:spcPts val="0"/>
              </a:spcBef>
              <a:spcAft>
                <a:spcPts val="1200"/>
              </a:spcAft>
            </a:pPr>
            <a:r>
              <a:rPr lang="en-US" sz="2400" dirty="0">
                <a:ea typeface="Times New Roman" panose="02020603050405020304" pitchFamily="18" charset="0"/>
              </a:rPr>
              <a:t>Does the new Presidential Administration warrant any changes in how your school does its business (recruiting, marketing, framing, positioning)?</a:t>
            </a:r>
          </a:p>
          <a:p>
            <a:pPr marL="228600" lvl="1">
              <a:spcBef>
                <a:spcPts val="0"/>
              </a:spcBef>
              <a:spcAft>
                <a:spcPts val="1200"/>
              </a:spcAft>
            </a:pPr>
            <a:r>
              <a:rPr lang="en-US" sz="2400" dirty="0">
                <a:ea typeface="Times New Roman" panose="02020603050405020304" pitchFamily="18" charset="0"/>
              </a:rPr>
              <a:t>Is there a way to </a:t>
            </a:r>
            <a:r>
              <a:rPr lang="en-US" sz="2400" dirty="0">
                <a:latin typeface="lora" pitchFamily="2" charset="0"/>
                <a:ea typeface="Times New Roman" panose="02020603050405020304" pitchFamily="18" charset="0"/>
              </a:rPr>
              <a:t>leverage the change in the Administration?</a:t>
            </a:r>
          </a:p>
          <a:p>
            <a:pPr marL="228600" lvl="1">
              <a:spcBef>
                <a:spcPts val="0"/>
              </a:spcBef>
              <a:spcAft>
                <a:spcPts val="1200"/>
              </a:spcAft>
            </a:pPr>
            <a:r>
              <a:rPr lang="en-US" sz="2400" dirty="0">
                <a:latin typeface="lora" pitchFamily="2" charset="0"/>
                <a:ea typeface="Times New Roman" panose="02020603050405020304" pitchFamily="18" charset="0"/>
              </a:rPr>
              <a:t>Set expectations early and often so families, students and employees can make informed decisions and know what to expect when tricky or divisive situations arise</a:t>
            </a:r>
          </a:p>
          <a:p>
            <a:pPr marL="228600" lvl="1">
              <a:spcBef>
                <a:spcPts val="0"/>
              </a:spcBef>
              <a:spcAft>
                <a:spcPts val="1200"/>
              </a:spcAft>
            </a:pPr>
            <a:r>
              <a:rPr lang="en-US" sz="2400" dirty="0">
                <a:latin typeface="lora" pitchFamily="2" charset="0"/>
                <a:ea typeface="Times New Roman" panose="02020603050405020304" pitchFamily="18" charset="0"/>
              </a:rPr>
              <a:t>Educate your community about the school’s expectations of constituents </a:t>
            </a:r>
          </a:p>
          <a:p>
            <a:pPr marL="342900" lvl="1" indent="-342900">
              <a:spcBef>
                <a:spcPts val="0"/>
              </a:spcBef>
              <a:spcAft>
                <a:spcPts val="1200"/>
              </a:spcAft>
            </a:pPr>
            <a:endParaRPr lang="en-US" sz="2400" dirty="0">
              <a:latin typeface="lora" pitchFamily="2"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83404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409-64A4-023E-044A-70FE86A1DF36}"/>
              </a:ext>
            </a:extLst>
          </p:cNvPr>
          <p:cNvSpPr>
            <a:spLocks noGrp="1"/>
          </p:cNvSpPr>
          <p:nvPr>
            <p:ph type="title"/>
          </p:nvPr>
        </p:nvSpPr>
        <p:spPr/>
        <p:txBody>
          <a:bodyPr/>
          <a:lstStyle/>
          <a:p>
            <a:pPr marR="0" lvl="0">
              <a:spcBef>
                <a:spcPts val="0"/>
              </a:spcBef>
              <a:spcAft>
                <a:spcPts val="600"/>
              </a:spcAft>
            </a:pPr>
            <a:r>
              <a:rPr lang="en-US" sz="4000" b="1" dirty="0">
                <a:latin typeface="+mn-lt"/>
                <a:ea typeface="Times New Roman" panose="02020603050405020304" pitchFamily="18" charset="0"/>
              </a:rPr>
              <a:t>Self-Aware Reflection</a:t>
            </a:r>
          </a:p>
        </p:txBody>
      </p:sp>
      <p:sp>
        <p:nvSpPr>
          <p:cNvPr id="3" name="Content Placeholder 2">
            <a:extLst>
              <a:ext uri="{FF2B5EF4-FFF2-40B4-BE49-F238E27FC236}">
                <a16:creationId xmlns:a16="http://schemas.microsoft.com/office/drawing/2014/main" id="{41DDA78A-621D-5CE8-C01D-4E07E54BF743}"/>
              </a:ext>
            </a:extLst>
          </p:cNvPr>
          <p:cNvSpPr>
            <a:spLocks noGrp="1"/>
          </p:cNvSpPr>
          <p:nvPr>
            <p:ph idx="1"/>
          </p:nvPr>
        </p:nvSpPr>
        <p:spPr>
          <a:xfrm>
            <a:off x="513806" y="1634036"/>
            <a:ext cx="6097060" cy="4174581"/>
          </a:xfrm>
        </p:spPr>
        <p:txBody>
          <a:bodyPr/>
          <a:lstStyle/>
          <a:p>
            <a:pPr marL="228600" lvl="1">
              <a:spcBef>
                <a:spcPts val="0"/>
              </a:spcBef>
              <a:spcAft>
                <a:spcPts val="1200"/>
              </a:spcAft>
            </a:pPr>
            <a:r>
              <a:rPr lang="en-US" sz="2400" dirty="0">
                <a:ea typeface="Times New Roman" panose="02020603050405020304" pitchFamily="18" charset="0"/>
              </a:rPr>
              <a:t>Review Data</a:t>
            </a:r>
          </a:p>
          <a:p>
            <a:pPr marL="228600" lvl="1">
              <a:spcBef>
                <a:spcPts val="0"/>
              </a:spcBef>
              <a:spcAft>
                <a:spcPts val="1200"/>
              </a:spcAft>
            </a:pPr>
            <a:r>
              <a:rPr lang="en-US" sz="2400" dirty="0">
                <a:ea typeface="Times New Roman" panose="02020603050405020304" pitchFamily="18" charset="0"/>
              </a:rPr>
              <a:t>State, County, City</a:t>
            </a:r>
          </a:p>
          <a:p>
            <a:pPr marL="228600" lvl="1">
              <a:spcBef>
                <a:spcPts val="0"/>
              </a:spcBef>
              <a:spcAft>
                <a:spcPts val="1200"/>
              </a:spcAft>
            </a:pPr>
            <a:r>
              <a:rPr lang="en-US" sz="2400" dirty="0">
                <a:ea typeface="Times New Roman" panose="02020603050405020304" pitchFamily="18" charset="0"/>
              </a:rPr>
              <a:t>Parent and/or Employee Surveys</a:t>
            </a:r>
          </a:p>
          <a:p>
            <a:pPr marL="228600" lvl="1">
              <a:spcBef>
                <a:spcPts val="0"/>
              </a:spcBef>
              <a:spcAft>
                <a:spcPts val="1200"/>
              </a:spcAft>
            </a:pPr>
            <a:r>
              <a:rPr lang="en-US" sz="2400" dirty="0">
                <a:ea typeface="Times New Roman" panose="02020603050405020304" pitchFamily="18" charset="0"/>
              </a:rPr>
              <a:t>Applicant Feedback (student and employee)</a:t>
            </a:r>
          </a:p>
          <a:p>
            <a:endParaRPr lang="en-US" dirty="0"/>
          </a:p>
        </p:txBody>
      </p:sp>
      <p:pic>
        <p:nvPicPr>
          <p:cNvPr id="4" name="Picture 3">
            <a:extLst>
              <a:ext uri="{FF2B5EF4-FFF2-40B4-BE49-F238E27FC236}">
                <a16:creationId xmlns:a16="http://schemas.microsoft.com/office/drawing/2014/main" id="{B9F428A3-D0AB-30FF-1DC9-A1B2CB7FE1FE}"/>
              </a:ext>
            </a:extLst>
          </p:cNvPr>
          <p:cNvPicPr>
            <a:picLocks noChangeAspect="1"/>
          </p:cNvPicPr>
          <p:nvPr/>
        </p:nvPicPr>
        <p:blipFill>
          <a:blip r:embed="rId3"/>
          <a:stretch>
            <a:fillRect/>
          </a:stretch>
        </p:blipFill>
        <p:spPr>
          <a:xfrm>
            <a:off x="7241438" y="1586551"/>
            <a:ext cx="3980335" cy="2560320"/>
          </a:xfrm>
          <a:prstGeom prst="rect">
            <a:avLst/>
          </a:prstGeom>
        </p:spPr>
      </p:pic>
    </p:spTree>
    <p:extLst>
      <p:ext uri="{BB962C8B-B14F-4D97-AF65-F5344CB8AC3E}">
        <p14:creationId xmlns:p14="http://schemas.microsoft.com/office/powerpoint/2010/main" val="2639094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A53863-83C6-4AB9-8920-3C60A96A4464}"/>
              </a:ext>
            </a:extLst>
          </p:cNvPr>
          <p:cNvSpPr>
            <a:spLocks noGrp="1"/>
          </p:cNvSpPr>
          <p:nvPr>
            <p:ph type="body" sz="quarter" idx="4294967295"/>
          </p:nvPr>
        </p:nvSpPr>
        <p:spPr>
          <a:xfrm>
            <a:off x="529390" y="1492250"/>
            <a:ext cx="11391264" cy="4525962"/>
          </a:xfrm>
        </p:spPr>
        <p:txBody>
          <a:bodyPr numCol="2">
            <a:noAutofit/>
          </a:bodyPr>
          <a:lstStyle/>
          <a:p>
            <a:pPr marL="169863" indent="-169863">
              <a:lnSpc>
                <a:spcPct val="100000"/>
              </a:lnSpc>
              <a:spcBef>
                <a:spcPts val="0"/>
              </a:spcBef>
              <a:spcAft>
                <a:spcPts val="600"/>
              </a:spcAft>
              <a:buFont typeface="High Tower Text" panose="02040502050506030303" pitchFamily="18" charset="0"/>
              <a:buChar char="&gt;"/>
            </a:pPr>
            <a:r>
              <a:rPr lang="en-US" sz="1700" dirty="0"/>
              <a:t>Board governance and training</a:t>
            </a:r>
          </a:p>
          <a:p>
            <a:pPr marL="169863" indent="-169863">
              <a:lnSpc>
                <a:spcPct val="100000"/>
              </a:lnSpc>
              <a:spcBef>
                <a:spcPts val="0"/>
              </a:spcBef>
              <a:spcAft>
                <a:spcPts val="600"/>
              </a:spcAft>
              <a:buFont typeface="High Tower Text" panose="02040502050506030303" pitchFamily="18" charset="0"/>
              <a:buChar char="&gt;"/>
            </a:pPr>
            <a:r>
              <a:rPr lang="en-US" sz="1700" dirty="0"/>
              <a:t>Contracts (e.g., employment, executives, </a:t>
            </a:r>
            <a:br>
              <a:rPr lang="en-US" sz="1700" dirty="0"/>
            </a:br>
            <a:r>
              <a:rPr lang="en-US" sz="1700" dirty="0"/>
              <a:t>enrollment </a:t>
            </a:r>
            <a:br>
              <a:rPr lang="en-US" sz="1700" dirty="0"/>
            </a:br>
            <a:r>
              <a:rPr lang="en-US" sz="1700" dirty="0"/>
              <a:t>and vendors)</a:t>
            </a:r>
          </a:p>
          <a:p>
            <a:pPr marL="169863" indent="-169863">
              <a:lnSpc>
                <a:spcPct val="100000"/>
              </a:lnSpc>
              <a:spcBef>
                <a:spcPts val="0"/>
              </a:spcBef>
              <a:spcAft>
                <a:spcPts val="600"/>
              </a:spcAft>
              <a:buFont typeface="High Tower Text" panose="02040502050506030303" pitchFamily="18" charset="0"/>
              <a:buChar char="&gt;"/>
            </a:pPr>
            <a:r>
              <a:rPr lang="en-US" sz="1700" dirty="0"/>
              <a:t>Crisis management</a:t>
            </a:r>
          </a:p>
          <a:p>
            <a:pPr marL="169863" indent="-169863">
              <a:lnSpc>
                <a:spcPct val="100000"/>
              </a:lnSpc>
              <a:spcBef>
                <a:spcPts val="0"/>
              </a:spcBef>
              <a:spcAft>
                <a:spcPts val="600"/>
              </a:spcAft>
              <a:buFont typeface="High Tower Text" panose="02040502050506030303" pitchFamily="18" charset="0"/>
              <a:buChar char="&gt;"/>
            </a:pPr>
            <a:r>
              <a:rPr lang="en-US" sz="1700" dirty="0"/>
              <a:t>Dispute resolution (discrimination charges, litigation, arbitration, mediation)</a:t>
            </a:r>
          </a:p>
          <a:p>
            <a:pPr marL="169863" indent="-169863">
              <a:lnSpc>
                <a:spcPct val="100000"/>
              </a:lnSpc>
              <a:spcBef>
                <a:spcPts val="0"/>
              </a:spcBef>
              <a:spcAft>
                <a:spcPts val="600"/>
              </a:spcAft>
              <a:buFont typeface="High Tower Text" panose="02040502050506030303" pitchFamily="18" charset="0"/>
              <a:buChar char="&gt;"/>
            </a:pPr>
            <a:r>
              <a:rPr lang="en-US" sz="1700" dirty="0"/>
              <a:t>Employment matters</a:t>
            </a:r>
          </a:p>
          <a:p>
            <a:pPr marL="169863" indent="-169863">
              <a:lnSpc>
                <a:spcPct val="100000"/>
              </a:lnSpc>
              <a:spcBef>
                <a:spcPts val="0"/>
              </a:spcBef>
              <a:spcAft>
                <a:spcPts val="600"/>
              </a:spcAft>
              <a:buFont typeface="High Tower Text" panose="02040502050506030303" pitchFamily="18" charset="0"/>
              <a:buChar char="&gt;"/>
            </a:pPr>
            <a:r>
              <a:rPr lang="en-US" sz="1700" dirty="0"/>
              <a:t>Governing Documents (bylaws, board policy manuals, and certificates of formation/articles of incorporation)</a:t>
            </a:r>
          </a:p>
          <a:p>
            <a:pPr marL="169863" indent="-169863">
              <a:lnSpc>
                <a:spcPct val="100000"/>
              </a:lnSpc>
              <a:spcBef>
                <a:spcPts val="0"/>
              </a:spcBef>
              <a:spcAft>
                <a:spcPts val="600"/>
              </a:spcAft>
              <a:buFont typeface="High Tower Text" panose="02040502050506030303" pitchFamily="18" charset="0"/>
              <a:buChar char="&gt;"/>
            </a:pPr>
            <a:r>
              <a:rPr lang="en-US" sz="1700" dirty="0"/>
              <a:t>Handbooks – drafting, implementing and </a:t>
            </a:r>
            <a:br>
              <a:rPr lang="en-US" sz="1700" dirty="0"/>
            </a:br>
            <a:r>
              <a:rPr lang="en-US" sz="1700" dirty="0"/>
              <a:t>enforcing policies governing employees and students</a:t>
            </a:r>
          </a:p>
          <a:p>
            <a:pPr marL="169863" indent="-169863">
              <a:lnSpc>
                <a:spcPct val="100000"/>
              </a:lnSpc>
              <a:spcBef>
                <a:spcPts val="0"/>
              </a:spcBef>
              <a:spcAft>
                <a:spcPts val="600"/>
              </a:spcAft>
              <a:buFont typeface="High Tower Text" panose="02040502050506030303" pitchFamily="18" charset="0"/>
              <a:buChar char="&gt;"/>
            </a:pPr>
            <a:r>
              <a:rPr lang="en-US" sz="1700" dirty="0"/>
              <a:t>Head – Board Relationships</a:t>
            </a:r>
          </a:p>
          <a:p>
            <a:pPr marL="169863" indent="-169863">
              <a:lnSpc>
                <a:spcPct val="100000"/>
              </a:lnSpc>
              <a:spcBef>
                <a:spcPts val="0"/>
              </a:spcBef>
              <a:spcAft>
                <a:spcPts val="600"/>
              </a:spcAft>
              <a:buFont typeface="High Tower Text" panose="02040502050506030303" pitchFamily="18" charset="0"/>
              <a:buChar char="&gt;"/>
            </a:pPr>
            <a:endParaRPr lang="en-US" sz="1700" dirty="0"/>
          </a:p>
          <a:p>
            <a:pPr marL="169863" indent="-169863">
              <a:lnSpc>
                <a:spcPct val="100000"/>
              </a:lnSpc>
              <a:spcBef>
                <a:spcPts val="0"/>
              </a:spcBef>
              <a:spcAft>
                <a:spcPts val="600"/>
              </a:spcAft>
              <a:buFont typeface="High Tower Text" panose="02040502050506030303" pitchFamily="18" charset="0"/>
              <a:buChar char="&gt;"/>
            </a:pPr>
            <a:endParaRPr lang="en-US" sz="1700" dirty="0"/>
          </a:p>
          <a:p>
            <a:pPr marL="512763" indent="-169863">
              <a:lnSpc>
                <a:spcPct val="100000"/>
              </a:lnSpc>
              <a:spcBef>
                <a:spcPts val="0"/>
              </a:spcBef>
              <a:spcAft>
                <a:spcPts val="600"/>
              </a:spcAft>
              <a:buFont typeface="High Tower Text" panose="02040502050506030303" pitchFamily="18" charset="0"/>
              <a:buChar char="&gt;"/>
            </a:pPr>
            <a:r>
              <a:rPr lang="en-US" sz="1700" dirty="0"/>
              <a:t>Immigration</a:t>
            </a:r>
          </a:p>
          <a:p>
            <a:pPr marL="512763" indent="-169863">
              <a:lnSpc>
                <a:spcPct val="100000"/>
              </a:lnSpc>
              <a:spcBef>
                <a:spcPts val="0"/>
              </a:spcBef>
              <a:spcAft>
                <a:spcPts val="600"/>
              </a:spcAft>
              <a:buFont typeface="High Tower Text" panose="02040502050506030303" pitchFamily="18" charset="0"/>
              <a:buChar char="&gt;"/>
            </a:pPr>
            <a:r>
              <a:rPr lang="en-US" sz="1700" dirty="0"/>
              <a:t>Reporting obligations (federal/state, child abuse)</a:t>
            </a:r>
          </a:p>
          <a:p>
            <a:pPr marL="512763" indent="-169863">
              <a:lnSpc>
                <a:spcPct val="100000"/>
              </a:lnSpc>
              <a:spcBef>
                <a:spcPts val="0"/>
              </a:spcBef>
              <a:spcAft>
                <a:spcPts val="600"/>
              </a:spcAft>
              <a:buFont typeface="High Tower Text" panose="02040502050506030303" pitchFamily="18" charset="0"/>
              <a:buChar char="&gt;"/>
            </a:pPr>
            <a:r>
              <a:rPr lang="en-US" sz="1700" dirty="0"/>
              <a:t>Enforcing guiding religious and/or [secular] tenets</a:t>
            </a:r>
          </a:p>
          <a:p>
            <a:pPr marL="512763" indent="-169863">
              <a:lnSpc>
                <a:spcPct val="100000"/>
              </a:lnSpc>
              <a:spcBef>
                <a:spcPts val="0"/>
              </a:spcBef>
              <a:spcAft>
                <a:spcPts val="600"/>
              </a:spcAft>
              <a:buFont typeface="High Tower Text" panose="02040502050506030303" pitchFamily="18" charset="0"/>
              <a:buChar char="&gt;"/>
            </a:pPr>
            <a:r>
              <a:rPr lang="en-US" sz="1700" dirty="0"/>
              <a:t>Investigations (sexual misconduct, employee and/or student discipline)</a:t>
            </a:r>
          </a:p>
          <a:p>
            <a:pPr marL="512763" indent="-169863">
              <a:lnSpc>
                <a:spcPct val="100000"/>
              </a:lnSpc>
              <a:spcBef>
                <a:spcPts val="0"/>
              </a:spcBef>
              <a:spcAft>
                <a:spcPts val="600"/>
              </a:spcAft>
              <a:buFont typeface="High Tower Text" panose="02040502050506030303" pitchFamily="18" charset="0"/>
              <a:buChar char="&gt;"/>
            </a:pPr>
            <a:r>
              <a:rPr lang="en-US" sz="1700" dirty="0"/>
              <a:t>Student discipline advice and training</a:t>
            </a:r>
          </a:p>
          <a:p>
            <a:pPr marL="512763" indent="-169863">
              <a:lnSpc>
                <a:spcPct val="100000"/>
              </a:lnSpc>
              <a:spcBef>
                <a:spcPts val="0"/>
              </a:spcBef>
              <a:spcAft>
                <a:spcPts val="600"/>
              </a:spcAft>
              <a:buFont typeface="High Tower Text" panose="02040502050506030303" pitchFamily="18" charset="0"/>
              <a:buChar char="&gt;"/>
            </a:pPr>
            <a:r>
              <a:rPr lang="en-US" sz="1700" dirty="0"/>
              <a:t>Student &amp; parent issues</a:t>
            </a:r>
          </a:p>
          <a:p>
            <a:pPr marL="512763" indent="-169863">
              <a:lnSpc>
                <a:spcPct val="100000"/>
              </a:lnSpc>
              <a:spcBef>
                <a:spcPts val="0"/>
              </a:spcBef>
              <a:spcAft>
                <a:spcPts val="600"/>
              </a:spcAft>
              <a:buFont typeface="High Tower Text" panose="02040502050506030303" pitchFamily="18" charset="0"/>
              <a:buChar char="&gt;"/>
            </a:pPr>
            <a:r>
              <a:rPr lang="en-US" sz="1700" dirty="0"/>
              <a:t>Student affairs</a:t>
            </a:r>
          </a:p>
          <a:p>
            <a:pPr marL="512763" indent="-169863">
              <a:lnSpc>
                <a:spcPct val="100000"/>
              </a:lnSpc>
              <a:spcBef>
                <a:spcPts val="0"/>
              </a:spcBef>
              <a:spcAft>
                <a:spcPts val="600"/>
              </a:spcAft>
              <a:buFont typeface="High Tower Text" panose="02040502050506030303" pitchFamily="18" charset="0"/>
              <a:buChar char="&gt;"/>
            </a:pPr>
            <a:r>
              <a:rPr lang="en-US" sz="1700" dirty="0"/>
              <a:t>Training and development (faculty and administration, diversity and inclusivity)</a:t>
            </a:r>
          </a:p>
          <a:p>
            <a:pPr marL="512763" indent="-169863">
              <a:lnSpc>
                <a:spcPct val="100000"/>
              </a:lnSpc>
              <a:spcBef>
                <a:spcPts val="0"/>
              </a:spcBef>
              <a:spcAft>
                <a:spcPts val="600"/>
              </a:spcAft>
              <a:buFont typeface="High Tower Text" panose="02040502050506030303" pitchFamily="18" charset="0"/>
              <a:buChar char="&gt;"/>
            </a:pPr>
            <a:r>
              <a:rPr lang="en-US" sz="1700" dirty="0"/>
              <a:t>Benefits advice and plan creation</a:t>
            </a:r>
          </a:p>
          <a:p>
            <a:pPr marL="512763" indent="-169863">
              <a:lnSpc>
                <a:spcPct val="100000"/>
              </a:lnSpc>
              <a:spcBef>
                <a:spcPts val="0"/>
              </a:spcBef>
              <a:spcAft>
                <a:spcPts val="600"/>
              </a:spcAft>
              <a:buFont typeface="High Tower Text" panose="02040502050506030303" pitchFamily="18" charset="0"/>
              <a:buChar char="&gt;"/>
            </a:pPr>
            <a:r>
              <a:rPr lang="en-US" sz="1700" dirty="0"/>
              <a:t>Wage Hour Audits/Advice​​​​​​​   … and more</a:t>
            </a:r>
          </a:p>
          <a:p>
            <a:endParaRPr lang="en-US" dirty="0"/>
          </a:p>
        </p:txBody>
      </p:sp>
      <p:sp>
        <p:nvSpPr>
          <p:cNvPr id="2" name="Title 1">
            <a:extLst>
              <a:ext uri="{FF2B5EF4-FFF2-40B4-BE49-F238E27FC236}">
                <a16:creationId xmlns:a16="http://schemas.microsoft.com/office/drawing/2014/main" id="{244F12A6-D72B-414E-AA67-F3E266B5B593}"/>
              </a:ext>
            </a:extLst>
          </p:cNvPr>
          <p:cNvSpPr>
            <a:spLocks noGrp="1"/>
          </p:cNvSpPr>
          <p:nvPr>
            <p:ph type="title" idx="4294967295"/>
          </p:nvPr>
        </p:nvSpPr>
        <p:spPr>
          <a:xfrm>
            <a:off x="529390" y="166688"/>
            <a:ext cx="10825163" cy="1325562"/>
          </a:xfrm>
        </p:spPr>
        <p:txBody>
          <a:bodyPr>
            <a:normAutofit/>
          </a:bodyPr>
          <a:lstStyle/>
          <a:p>
            <a:r>
              <a:rPr lang="en-US" sz="3200" b="1" dirty="0">
                <a:latin typeface="+mn-lt"/>
                <a:ea typeface="Cambria" panose="02040503050406030204" pitchFamily="18" charset="0"/>
                <a:cs typeface="Mongolian Baiti" panose="03000500000000000000" pitchFamily="66" charset="0"/>
              </a:rPr>
              <a:t>We offer a variety of services to private and independent schools nationwide</a:t>
            </a:r>
            <a:endParaRPr lang="en-US" sz="3200" b="1" dirty="0">
              <a:latin typeface="+mn-lt"/>
            </a:endParaRPr>
          </a:p>
        </p:txBody>
      </p:sp>
    </p:spTree>
    <p:extLst>
      <p:ext uri="{BB962C8B-B14F-4D97-AF65-F5344CB8AC3E}">
        <p14:creationId xmlns:p14="http://schemas.microsoft.com/office/powerpoint/2010/main" val="92674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88E86-36BA-F45E-FC06-049F19289F09}"/>
              </a:ext>
            </a:extLst>
          </p:cNvPr>
          <p:cNvSpPr txBox="1"/>
          <p:nvPr/>
        </p:nvSpPr>
        <p:spPr>
          <a:xfrm>
            <a:off x="3046971" y="2413337"/>
            <a:ext cx="6098058" cy="1015663"/>
          </a:xfrm>
          <a:prstGeom prst="rect">
            <a:avLst/>
          </a:prstGeom>
          <a:noFill/>
        </p:spPr>
        <p:txBody>
          <a:bodyPr wrap="square">
            <a:spAutoFit/>
          </a:bodyPr>
          <a:lstStyle/>
          <a:p>
            <a:r>
              <a:rPr lang="en-US" sz="6000" dirty="0"/>
              <a:t>Coming Soon…</a:t>
            </a:r>
          </a:p>
        </p:txBody>
      </p:sp>
    </p:spTree>
    <p:extLst>
      <p:ext uri="{BB962C8B-B14F-4D97-AF65-F5344CB8AC3E}">
        <p14:creationId xmlns:p14="http://schemas.microsoft.com/office/powerpoint/2010/main" val="4115185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7CA050C-2198-DEB3-6BDD-CB774E66C6E8}"/>
              </a:ext>
            </a:extLst>
          </p:cNvPr>
          <p:cNvPicPr>
            <a:picLocks noChangeAspect="1"/>
          </p:cNvPicPr>
          <p:nvPr/>
        </p:nvPicPr>
        <p:blipFill>
          <a:blip r:embed="rId2"/>
          <a:srcRect b="25014"/>
          <a:stretch/>
        </p:blipFill>
        <p:spPr>
          <a:xfrm>
            <a:off x="20" y="1282"/>
            <a:ext cx="12191980" cy="6856718"/>
          </a:xfrm>
          <a:prstGeom prst="rect">
            <a:avLst/>
          </a:prstGeom>
        </p:spPr>
      </p:pic>
    </p:spTree>
    <p:extLst>
      <p:ext uri="{BB962C8B-B14F-4D97-AF65-F5344CB8AC3E}">
        <p14:creationId xmlns:p14="http://schemas.microsoft.com/office/powerpoint/2010/main" val="3599755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F44811C-2932-93B9-4E34-41C7B5F4E191}"/>
              </a:ext>
            </a:extLst>
          </p:cNvPr>
          <p:cNvPicPr>
            <a:picLocks noChangeAspect="1"/>
          </p:cNvPicPr>
          <p:nvPr/>
        </p:nvPicPr>
        <p:blipFill>
          <a:blip r:embed="rId2"/>
          <a:srcRect t="19894" b="5120"/>
          <a:stretch/>
        </p:blipFill>
        <p:spPr>
          <a:xfrm>
            <a:off x="20" y="1282"/>
            <a:ext cx="12191980" cy="6856718"/>
          </a:xfrm>
          <a:prstGeom prst="rect">
            <a:avLst/>
          </a:prstGeom>
        </p:spPr>
      </p:pic>
    </p:spTree>
    <p:extLst>
      <p:ext uri="{BB962C8B-B14F-4D97-AF65-F5344CB8AC3E}">
        <p14:creationId xmlns:p14="http://schemas.microsoft.com/office/powerpoint/2010/main" val="3678981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6E82ADD-B25E-F63C-8A16-B10F79DAD7DE}"/>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750530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6D88B1A-369D-24F6-FCDA-2912FC8F9A34}"/>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11297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34CE0-3664-DEE9-2639-B50A6AB1FA4F}"/>
              </a:ext>
            </a:extLst>
          </p:cNvPr>
          <p:cNvPicPr>
            <a:picLocks noChangeAspect="1"/>
          </p:cNvPicPr>
          <p:nvPr/>
        </p:nvPicPr>
        <p:blipFill>
          <a:blip r:embed="rId2"/>
          <a:stretch>
            <a:fillRect/>
          </a:stretch>
        </p:blipFill>
        <p:spPr>
          <a:xfrm>
            <a:off x="242804" y="838015"/>
            <a:ext cx="5779509" cy="4267570"/>
          </a:xfrm>
          <a:prstGeom prst="rect">
            <a:avLst/>
          </a:prstGeom>
        </p:spPr>
      </p:pic>
      <p:pic>
        <p:nvPicPr>
          <p:cNvPr id="3" name="Picture 2">
            <a:extLst>
              <a:ext uri="{FF2B5EF4-FFF2-40B4-BE49-F238E27FC236}">
                <a16:creationId xmlns:a16="http://schemas.microsoft.com/office/drawing/2014/main" id="{4C5106CF-056A-4145-7371-ADB3F570BA1B}"/>
              </a:ext>
            </a:extLst>
          </p:cNvPr>
          <p:cNvPicPr>
            <a:picLocks noChangeAspect="1"/>
          </p:cNvPicPr>
          <p:nvPr/>
        </p:nvPicPr>
        <p:blipFill>
          <a:blip r:embed="rId3"/>
          <a:srcRect r="3131"/>
          <a:stretch/>
        </p:blipFill>
        <p:spPr>
          <a:xfrm>
            <a:off x="6096000" y="917270"/>
            <a:ext cx="5976551" cy="4188315"/>
          </a:xfrm>
          <a:prstGeom prst="rect">
            <a:avLst/>
          </a:prstGeom>
        </p:spPr>
      </p:pic>
    </p:spTree>
    <p:extLst>
      <p:ext uri="{BB962C8B-B14F-4D97-AF65-F5344CB8AC3E}">
        <p14:creationId xmlns:p14="http://schemas.microsoft.com/office/powerpoint/2010/main" val="27513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D7E34F4-1585-BAB9-4597-13D54EBF3095}"/>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426862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video game of a person standing in a room&#10;&#10;Description automatically generated">
            <a:extLst>
              <a:ext uri="{FF2B5EF4-FFF2-40B4-BE49-F238E27FC236}">
                <a16:creationId xmlns:a16="http://schemas.microsoft.com/office/drawing/2014/main" id="{4B2D7AE9-4A1D-1B7A-15D5-F71B7625AC06}"/>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96099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F0E8071-3A6F-98E2-D362-9B1DF54E47E5}"/>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172989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1F2D807-88D0-96CF-9610-3D8918CC0266}"/>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813252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EAB2F98-E4F7-BAB2-8366-6E92F1F4396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684" t="11033" r="5507" b="6231"/>
          <a:stretch/>
        </p:blipFill>
        <p:spPr>
          <a:xfrm rot="16200000">
            <a:off x="5588704" y="-2"/>
            <a:ext cx="6603295" cy="6603296"/>
          </a:xfrm>
          <a:prstGeom prst="rect">
            <a:avLst/>
          </a:prstGeom>
        </p:spPr>
      </p:pic>
      <p:pic>
        <p:nvPicPr>
          <p:cNvPr id="3" name="Picture 2">
            <a:extLst>
              <a:ext uri="{FF2B5EF4-FFF2-40B4-BE49-F238E27FC236}">
                <a16:creationId xmlns:a16="http://schemas.microsoft.com/office/drawing/2014/main" id="{E8C1AAC4-3E9B-28E1-BD2D-06B21650D333}"/>
              </a:ext>
            </a:extLst>
          </p:cNvPr>
          <p:cNvPicPr>
            <a:picLocks noChangeAspect="1"/>
          </p:cNvPicPr>
          <p:nvPr/>
        </p:nvPicPr>
        <p:blipFill>
          <a:blip r:embed="rId5"/>
          <a:stretch>
            <a:fillRect/>
          </a:stretch>
        </p:blipFill>
        <p:spPr>
          <a:xfrm>
            <a:off x="9009919" y="3754241"/>
            <a:ext cx="2024037" cy="1530505"/>
          </a:xfrm>
          <a:prstGeom prst="rect">
            <a:avLst/>
          </a:prstGeom>
        </p:spPr>
      </p:pic>
      <p:sp>
        <p:nvSpPr>
          <p:cNvPr id="7" name="Rectangle 6">
            <a:extLst>
              <a:ext uri="{FF2B5EF4-FFF2-40B4-BE49-F238E27FC236}">
                <a16:creationId xmlns:a16="http://schemas.microsoft.com/office/drawing/2014/main" id="{EBD3F53F-C2F5-4B82-A3C8-630CDE0F854C}"/>
              </a:ext>
            </a:extLst>
          </p:cNvPr>
          <p:cNvSpPr>
            <a:spLocks/>
          </p:cNvSpPr>
          <p:nvPr/>
        </p:nvSpPr>
        <p:spPr bwMode="auto">
          <a:xfrm>
            <a:off x="8059569" y="2771759"/>
            <a:ext cx="3924736" cy="7993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sym typeface="Source Sans Pro Bold" charset="0"/>
              </a:rPr>
              <a:t>THANK</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sym typeface="Source Sans Pro Bold" charset="0"/>
              </a:rPr>
              <a:t> YOU!</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sym typeface="Source Sans Pro Bold" charset="0"/>
            </a:endParaRPr>
          </a:p>
        </p:txBody>
      </p:sp>
      <p:cxnSp>
        <p:nvCxnSpPr>
          <p:cNvPr id="4" name="Straight Connector 3">
            <a:extLst>
              <a:ext uri="{FF2B5EF4-FFF2-40B4-BE49-F238E27FC236}">
                <a16:creationId xmlns:a16="http://schemas.microsoft.com/office/drawing/2014/main" id="{5A1C5ECE-D1F0-40EA-8246-EC798CA7A8D7}"/>
              </a:ext>
            </a:extLst>
          </p:cNvPr>
          <p:cNvCxnSpPr>
            <a:cxnSpLocks/>
          </p:cNvCxnSpPr>
          <p:nvPr/>
        </p:nvCxnSpPr>
        <p:spPr>
          <a:xfrm>
            <a:off x="8961154" y="3473397"/>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7C7B04-3B6B-75E3-92C0-72F281721A9D}"/>
              </a:ext>
            </a:extLst>
          </p:cNvPr>
          <p:cNvSpPr txBox="1"/>
          <p:nvPr/>
        </p:nvSpPr>
        <p:spPr>
          <a:xfrm>
            <a:off x="8890351" y="5940726"/>
            <a:ext cx="3924736"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FISHER PHILLIPS </a:t>
            </a:r>
            <a:r>
              <a:rPr kumimoji="0" lang="en-US" sz="1100" b="1" i="0" u="none" strike="noStrike" kern="1200" cap="none" spc="5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EDUCATION PRACTICE</a:t>
            </a:r>
            <a:endParaRPr kumimoji="0" lang="en-US" sz="1100" b="0" i="0" u="none" strike="noStrike" kern="1200" cap="none" spc="5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2E0B313-2C24-BAD3-B780-C3BE88FD67AD}"/>
              </a:ext>
            </a:extLst>
          </p:cNvPr>
          <p:cNvSpPr txBox="1"/>
          <p:nvPr/>
        </p:nvSpPr>
        <p:spPr>
          <a:xfrm>
            <a:off x="675347" y="2990547"/>
            <a:ext cx="2163774" cy="830997"/>
          </a:xfrm>
          <a:prstGeom prst="rect">
            <a:avLst/>
          </a:prstGeom>
          <a:noFill/>
        </p:spPr>
        <p:txBody>
          <a:bodyPr wrap="square" rtlCol="0">
            <a:spAutoFit/>
          </a:bodyPr>
          <a:lstStyle/>
          <a:p>
            <a:r>
              <a:rPr lang="en-US" sz="1600" dirty="0">
                <a:latin typeface="Avenir Next LT Pro" panose="020B0504020202020204" pitchFamily="34" charset="0"/>
              </a:rPr>
              <a:t>SCAN QR Code to sign up for our Insights and events</a:t>
            </a:r>
          </a:p>
        </p:txBody>
      </p:sp>
      <p:pic>
        <p:nvPicPr>
          <p:cNvPr id="5" name="Picture 4" descr="A qr code with a few squares&#10;&#10;Description automatically generated">
            <a:extLst>
              <a:ext uri="{FF2B5EF4-FFF2-40B4-BE49-F238E27FC236}">
                <a16:creationId xmlns:a16="http://schemas.microsoft.com/office/drawing/2014/main" id="{7C57B8A1-7D8D-7B67-770E-D362FF288D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524" y="4018764"/>
            <a:ext cx="1265982" cy="1265982"/>
          </a:xfrm>
          <a:prstGeom prst="rect">
            <a:avLst/>
          </a:prstGeom>
        </p:spPr>
      </p:pic>
      <p:sp>
        <p:nvSpPr>
          <p:cNvPr id="22" name="TextBox 21">
            <a:extLst>
              <a:ext uri="{FF2B5EF4-FFF2-40B4-BE49-F238E27FC236}">
                <a16:creationId xmlns:a16="http://schemas.microsoft.com/office/drawing/2014/main" id="{3E786E38-AB0E-3890-ABFA-60BF38020B15}"/>
              </a:ext>
            </a:extLst>
          </p:cNvPr>
          <p:cNvSpPr txBox="1"/>
          <p:nvPr/>
        </p:nvSpPr>
        <p:spPr>
          <a:xfrm>
            <a:off x="6096000" y="3899102"/>
            <a:ext cx="2714538" cy="984885"/>
          </a:xfrm>
          <a:prstGeom prst="rect">
            <a:avLst/>
          </a:prstGeom>
          <a:noFill/>
        </p:spPr>
        <p:txBody>
          <a:bodyPr wrap="square" rtlCol="0">
            <a:spAutoFit/>
          </a:bodyPr>
          <a:lstStyle/>
          <a:p>
            <a:pPr lvl="0" algn="r">
              <a:spcBef>
                <a:spcPct val="0"/>
              </a:spcBef>
              <a:spcAft>
                <a:spcPct val="0"/>
              </a:spcAft>
              <a:defRPr/>
            </a:pPr>
            <a:r>
              <a:rPr lang="en-US" sz="1600" b="1" dirty="0">
                <a:latin typeface="Avenir Next LT Pro" panose="020B0504020202020204" pitchFamily="34" charset="0"/>
                <a:ea typeface="Cambria" panose="02040503050406030204" pitchFamily="18" charset="0"/>
              </a:rPr>
              <a:t>Bryan Holbrook</a:t>
            </a:r>
          </a:p>
          <a:p>
            <a:pPr lvl="0" algn="r">
              <a:spcBef>
                <a:spcPct val="0"/>
              </a:spcBef>
              <a:spcAft>
                <a:spcPct val="0"/>
              </a:spcAft>
              <a:defRPr/>
            </a:pPr>
            <a:r>
              <a:rPr lang="en-US" sz="1400" dirty="0">
                <a:latin typeface="Avenir Next LT Pro" panose="020B0504020202020204" pitchFamily="34" charset="0"/>
                <a:ea typeface="Cambria" panose="02040503050406030204" pitchFamily="18" charset="0"/>
              </a:rPr>
              <a:t>bholbrook@fisherphillips.com</a:t>
            </a:r>
          </a:p>
          <a:p>
            <a:pPr lvl="0" algn="r">
              <a:spcBef>
                <a:spcPct val="0"/>
              </a:spcBef>
              <a:spcAft>
                <a:spcPct val="0"/>
              </a:spcAft>
              <a:defRPr/>
            </a:pPr>
            <a:r>
              <a:rPr lang="en-US" sz="1400" dirty="0">
                <a:latin typeface="Avenir Next LT Pro" panose="020B0504020202020204" pitchFamily="34" charset="0"/>
                <a:ea typeface="Cambria" panose="02040503050406030204" pitchFamily="18" charset="0"/>
              </a:rPr>
              <a:t>704.778.4173</a:t>
            </a:r>
          </a:p>
          <a:p>
            <a:pPr lvl="0">
              <a:spcBef>
                <a:spcPct val="0"/>
              </a:spcBef>
              <a:spcAft>
                <a:spcPct val="0"/>
              </a:spcAft>
              <a:defRPr/>
            </a:pPr>
            <a:endParaRPr kumimoji="0" lang="fi-FI" sz="14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pic>
        <p:nvPicPr>
          <p:cNvPr id="26" name="Graphic 37" descr="Email">
            <a:extLst>
              <a:ext uri="{FF2B5EF4-FFF2-40B4-BE49-F238E27FC236}">
                <a16:creationId xmlns:a16="http://schemas.microsoft.com/office/drawing/2014/main" id="{F55DCA64-7B2E-C680-C05E-61D9250C22CB}"/>
              </a:ext>
            </a:extLst>
          </p:cNvPr>
          <p:cNvPicPr>
            <a:picLocks noChangeAspect="1"/>
          </p:cNvPicPr>
          <p:nvPr/>
        </p:nvPicPr>
        <p:blipFill>
          <a:blip r:embed="rId7"/>
          <a:srcRect/>
          <a:stretch>
            <a:fillRect/>
          </a:stretch>
        </p:blipFill>
        <p:spPr>
          <a:xfrm>
            <a:off x="6398159" y="4210286"/>
            <a:ext cx="309208" cy="309208"/>
          </a:xfrm>
          <a:prstGeom prst="rect">
            <a:avLst/>
          </a:prstGeom>
        </p:spPr>
      </p:pic>
      <p:sp>
        <p:nvSpPr>
          <p:cNvPr id="8" name="Rectangle 7">
            <a:extLst>
              <a:ext uri="{FF2B5EF4-FFF2-40B4-BE49-F238E27FC236}">
                <a16:creationId xmlns:a16="http://schemas.microsoft.com/office/drawing/2014/main" id="{2E87460B-4F49-C5AD-E786-3957248ABBEF}"/>
              </a:ext>
            </a:extLst>
          </p:cNvPr>
          <p:cNvSpPr>
            <a:spLocks/>
          </p:cNvSpPr>
          <p:nvPr/>
        </p:nvSpPr>
        <p:spPr bwMode="auto">
          <a:xfrm>
            <a:off x="675347" y="411541"/>
            <a:ext cx="3170170" cy="830164"/>
          </a:xfrm>
          <a:prstGeom prst="rect">
            <a:avLst/>
          </a:prstGeom>
          <a:noFill/>
          <a:ln>
            <a:noFill/>
          </a:ln>
          <a:effectLst/>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cap="flat">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panose="020B0604020202020204" pitchFamily="34" charset="0"/>
                <a:ea typeface="ＭＳ Ｐゴシック" charset="0"/>
                <a:cs typeface="Arial" panose="020B0604020202020204" pitchFamily="34" charset="0"/>
                <a:sym typeface="Source Sans Pro Bold" charset="0"/>
              </a:rPr>
              <a:t>QUESTIONS?</a:t>
            </a:r>
            <a:endParaRPr kumimoji="0" lang="en-US" sz="3600" b="0" i="0" u="none" strike="noStrike" kern="1200" cap="none" spc="0" normalizeH="0" baseline="0" noProof="0" dirty="0">
              <a:ln>
                <a:noFill/>
              </a:ln>
              <a:solidFill>
                <a:schemeClr val="tx2"/>
              </a:solidFill>
              <a:effectLst/>
              <a:uLnTx/>
              <a:uFillTx/>
              <a:latin typeface="Arial" panose="020B0604020202020204" pitchFamily="34" charset="0"/>
              <a:ea typeface="ＭＳ Ｐゴシック" charset="0"/>
              <a:cs typeface="Arial" panose="020B0604020202020204" pitchFamily="34" charset="0"/>
              <a:sym typeface="Source Sans Pro Bold" charset="0"/>
            </a:endParaRPr>
          </a:p>
        </p:txBody>
      </p:sp>
      <p:cxnSp>
        <p:nvCxnSpPr>
          <p:cNvPr id="9" name="Straight Connector 8">
            <a:extLst>
              <a:ext uri="{FF2B5EF4-FFF2-40B4-BE49-F238E27FC236}">
                <a16:creationId xmlns:a16="http://schemas.microsoft.com/office/drawing/2014/main" id="{6D2AFC58-B7AF-B80A-65C9-7D66AB1F1DAF}"/>
              </a:ext>
            </a:extLst>
          </p:cNvPr>
          <p:cNvCxnSpPr>
            <a:cxnSpLocks/>
          </p:cNvCxnSpPr>
          <p:nvPr/>
        </p:nvCxnSpPr>
        <p:spPr>
          <a:xfrm>
            <a:off x="675347" y="1199216"/>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9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1093-DF06-4DF5-B017-EC502E92D6BF}"/>
              </a:ext>
            </a:extLst>
          </p:cNvPr>
          <p:cNvSpPr>
            <a:spLocks noGrp="1"/>
          </p:cNvSpPr>
          <p:nvPr>
            <p:ph type="title"/>
          </p:nvPr>
        </p:nvSpPr>
        <p:spPr>
          <a:xfrm>
            <a:off x="622970" y="1531430"/>
            <a:ext cx="4109667" cy="3071906"/>
          </a:xfrm>
        </p:spPr>
        <p:txBody>
          <a:bodyPr vert="horz" lIns="91440" tIns="45720" rIns="91440" bIns="45720" rtlCol="0" anchor="t">
            <a:normAutofit/>
          </a:bodyPr>
          <a:lstStyle/>
          <a:p>
            <a:r>
              <a:rPr lang="en-US" sz="4800" kern="1200" dirty="0">
                <a:solidFill>
                  <a:srgbClr val="0070C0"/>
                </a:solidFill>
                <a:effectLst/>
                <a:latin typeface="+mj-lt"/>
                <a:ea typeface="+mj-ea"/>
                <a:cs typeface="+mj-cs"/>
              </a:rPr>
              <a:t>Department of Labor (DOL) Updates</a:t>
            </a:r>
            <a:br>
              <a:rPr lang="en-US" sz="3400" kern="1200" dirty="0">
                <a:solidFill>
                  <a:srgbClr val="FFFFFF"/>
                </a:solidFill>
                <a:effectLst/>
                <a:latin typeface="+mj-lt"/>
                <a:ea typeface="+mj-ea"/>
                <a:cs typeface="+mj-cs"/>
              </a:rPr>
            </a:br>
            <a:br>
              <a:rPr lang="en-US" sz="3400" kern="1200" dirty="0">
                <a:solidFill>
                  <a:srgbClr val="FFFFFF"/>
                </a:solidFill>
                <a:effectLst/>
                <a:latin typeface="+mj-lt"/>
                <a:ea typeface="+mj-ea"/>
                <a:cs typeface="+mj-cs"/>
              </a:rPr>
            </a:br>
            <a:endParaRPr lang="en-US" sz="34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8D64AE0A-D462-F2F4-FF58-2E156B96DB79}"/>
              </a:ext>
            </a:extLst>
          </p:cNvPr>
          <p:cNvPicPr>
            <a:picLocks noChangeAspect="1"/>
          </p:cNvPicPr>
          <p:nvPr/>
        </p:nvPicPr>
        <p:blipFill>
          <a:blip r:embed="rId3"/>
          <a:stretch>
            <a:fillRect/>
          </a:stretch>
        </p:blipFill>
        <p:spPr>
          <a:xfrm>
            <a:off x="4732637" y="828348"/>
            <a:ext cx="7225748" cy="4064482"/>
          </a:xfrm>
          <a:prstGeom prst="rect">
            <a:avLst/>
          </a:prstGeom>
        </p:spPr>
      </p:pic>
    </p:spTree>
    <p:extLst>
      <p:ext uri="{BB962C8B-B14F-4D97-AF65-F5344CB8AC3E}">
        <p14:creationId xmlns:p14="http://schemas.microsoft.com/office/powerpoint/2010/main" val="164270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F989E4-F78B-97E3-120B-B199475BC72A}"/>
              </a:ext>
            </a:extLst>
          </p:cNvPr>
          <p:cNvPicPr>
            <a:picLocks noChangeAspect="1"/>
          </p:cNvPicPr>
          <p:nvPr/>
        </p:nvPicPr>
        <p:blipFill>
          <a:blip r:embed="rId2"/>
          <a:srcRect l="3103"/>
          <a:stretch/>
        </p:blipFill>
        <p:spPr>
          <a:xfrm>
            <a:off x="593124" y="0"/>
            <a:ext cx="7950294" cy="5852160"/>
          </a:xfrm>
          <a:prstGeom prst="rect">
            <a:avLst/>
          </a:prstGeom>
        </p:spPr>
      </p:pic>
      <p:pic>
        <p:nvPicPr>
          <p:cNvPr id="2" name="Picture 1">
            <a:extLst>
              <a:ext uri="{FF2B5EF4-FFF2-40B4-BE49-F238E27FC236}">
                <a16:creationId xmlns:a16="http://schemas.microsoft.com/office/drawing/2014/main" id="{561B53D4-68FB-75AD-ACE1-C5396F0B985C}"/>
              </a:ext>
            </a:extLst>
          </p:cNvPr>
          <p:cNvPicPr>
            <a:picLocks noChangeAspect="1"/>
          </p:cNvPicPr>
          <p:nvPr/>
        </p:nvPicPr>
        <p:blipFill>
          <a:blip r:embed="rId3"/>
          <a:stretch>
            <a:fillRect/>
          </a:stretch>
        </p:blipFill>
        <p:spPr>
          <a:xfrm>
            <a:off x="8654628" y="667265"/>
            <a:ext cx="3218688" cy="4023360"/>
          </a:xfrm>
          <a:prstGeom prst="rect">
            <a:avLst/>
          </a:prstGeom>
        </p:spPr>
      </p:pic>
    </p:spTree>
    <p:extLst>
      <p:ext uri="{BB962C8B-B14F-4D97-AF65-F5344CB8AC3E}">
        <p14:creationId xmlns:p14="http://schemas.microsoft.com/office/powerpoint/2010/main" val="126615531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MISBO">
      <a:majorFont>
        <a:latin typeface="panton"/>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 Webinar Presentation Template" id="{9B20EFF6-D007-425E-94E7-7D9455836994}" vid="{BE96FE84-BCE4-46D5-A445-BB6C52D5E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Facilities Conference Presentation Template</Template>
  <TotalTime>766</TotalTime>
  <Words>3847</Words>
  <Application>Microsoft Office PowerPoint</Application>
  <PresentationFormat>Widescreen</PresentationFormat>
  <Paragraphs>379</Paragraphs>
  <Slides>74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74</vt:i4>
      </vt:variant>
    </vt:vector>
  </HeadingPairs>
  <TitlesOfParts>
    <vt:vector size="88" baseType="lpstr">
      <vt:lpstr>Arial</vt:lpstr>
      <vt:lpstr>Avenir</vt:lpstr>
      <vt:lpstr>Avenir Next LT Pro</vt:lpstr>
      <vt:lpstr>Calibri</vt:lpstr>
      <vt:lpstr>Cambria</vt:lpstr>
      <vt:lpstr>Georgia</vt:lpstr>
      <vt:lpstr>Helvetica</vt:lpstr>
      <vt:lpstr>High Tower Text</vt:lpstr>
      <vt:lpstr>lora</vt:lpstr>
      <vt:lpstr>lora</vt:lpstr>
      <vt:lpstr>panton</vt:lpstr>
      <vt:lpstr>source_sans_pro_regular</vt:lpstr>
      <vt:lpstr>Times New Roman</vt:lpstr>
      <vt:lpstr>Office Theme</vt:lpstr>
      <vt:lpstr>PowerPoint Presentation</vt:lpstr>
      <vt:lpstr>PowerPoint Presentation</vt:lpstr>
      <vt:lpstr>Today’s Goals</vt:lpstr>
      <vt:lpstr>PowerPoint Presentation</vt:lpstr>
      <vt:lpstr>PowerPoint Presentation</vt:lpstr>
      <vt:lpstr>PowerPoint Presentation</vt:lpstr>
      <vt:lpstr>PowerPoint Presentation</vt:lpstr>
      <vt:lpstr>Department of Labor (DOL) Updates  </vt:lpstr>
      <vt:lpstr>PowerPoint Presentation</vt:lpstr>
      <vt:lpstr>10 Things to Know About Secretary Chavez-DeRemer</vt:lpstr>
      <vt:lpstr>EEOC Updates  </vt:lpstr>
      <vt:lpstr>EEOC – Who Are They?</vt:lpstr>
      <vt:lpstr>Acting Commissioner Andrea Lucas</vt:lpstr>
      <vt:lpstr>PowerPoint Presentation</vt:lpstr>
      <vt:lpstr>PowerPoint Presentation</vt:lpstr>
      <vt:lpstr>PowerPoint Presentation</vt:lpstr>
      <vt:lpstr>Actions thus far by Commissioner Lucas</vt:lpstr>
      <vt:lpstr>EEOC’s 2024-2028 Strategic Enforcement Plan</vt:lpstr>
      <vt:lpstr>EEOC’s 2024-2028 Strategic Enforcement Plan</vt:lpstr>
      <vt:lpstr>Fiscal Year 2024 - EEOC Litigation Trends</vt:lpstr>
      <vt:lpstr>A Lesser Threat of Employment Litigation?</vt:lpstr>
      <vt:lpstr>Diversity, Equity, and Inclusion Efforts</vt:lpstr>
      <vt:lpstr>Diversity, Equity, and Inclusion Efforts</vt:lpstr>
      <vt:lpstr>Pregnant Workers Fairness Act</vt:lpstr>
      <vt:lpstr>Pregnant Workers Fairness Act Effective June 27, 2023</vt:lpstr>
      <vt:lpstr>Terms Defined</vt:lpstr>
      <vt:lpstr>EEOC Examples of Limitations:</vt:lpstr>
      <vt:lpstr>PREGNANCY, CHILDBIRTH, OR RELATED CONDITION</vt:lpstr>
      <vt:lpstr>Accommodations Under the PWFA</vt:lpstr>
      <vt:lpstr>Accommodations Under the PWFA</vt:lpstr>
      <vt:lpstr>How Should You Prepare? </vt:lpstr>
      <vt:lpstr>EEOC Charges in the News</vt:lpstr>
      <vt:lpstr>EEOC Brings PWFA Lawsuit EEOC v. Wabash National Corporation</vt:lpstr>
      <vt:lpstr>EEOC Brings PWFA Lawsuit EEOC v. Wabash National Corporation</vt:lpstr>
      <vt:lpstr>National Labor Relations Board (NLRB) Updates</vt:lpstr>
      <vt:lpstr>The “Biden Board”</vt:lpstr>
      <vt:lpstr>New Labor Board Chair </vt:lpstr>
      <vt:lpstr>NLRB General Counsel – Jennifer Arbuzzo</vt:lpstr>
      <vt:lpstr>Termination of General Counsel (and General Counsel Memos)</vt:lpstr>
      <vt:lpstr>PowerPoint Presentation</vt:lpstr>
      <vt:lpstr>What to Expect: NLRB</vt:lpstr>
      <vt:lpstr>Parental Empowerment and Rights</vt:lpstr>
      <vt:lpstr>Thomas Massie Reintroduces Bill to Abolish the Department of Education</vt:lpstr>
      <vt:lpstr>Buttressing of Non-profit Status</vt:lpstr>
      <vt:lpstr>Buttressing of Non-profit Status</vt:lpstr>
      <vt:lpstr>PowerPoint Presentation</vt:lpstr>
      <vt:lpstr>First Day in Office </vt:lpstr>
      <vt:lpstr>PowerPoint Presentation</vt:lpstr>
      <vt:lpstr>Immigration Compliance ICE Visits</vt:lpstr>
      <vt:lpstr>Immigration Reform and Impact on Schools</vt:lpstr>
      <vt:lpstr>AI Free Rein at the Federal Level</vt:lpstr>
      <vt:lpstr>Title IX</vt:lpstr>
      <vt:lpstr>Fewer Protections for Transgender Students</vt:lpstr>
      <vt:lpstr>School Choice and Vouchers</vt:lpstr>
      <vt:lpstr>Joint Employment</vt:lpstr>
      <vt:lpstr>Overtime</vt:lpstr>
      <vt:lpstr>Non-Compete Agreements</vt:lpstr>
      <vt:lpstr>OSHA/Workplace Safety Updates</vt:lpstr>
      <vt:lpstr>Relaxed Workplace Safety Measures</vt:lpstr>
      <vt:lpstr>OSHA Updates</vt:lpstr>
      <vt:lpstr>OSHA Updates</vt:lpstr>
      <vt:lpstr>Plan and Prepare</vt:lpstr>
      <vt:lpstr>Self-Aware Reflection</vt:lpstr>
      <vt:lpstr>We offer a variety of services to private and independent schools nationwide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Calfo</dc:creator>
  <cp:lastModifiedBy>Holbrook, Bryan</cp:lastModifiedBy>
  <cp:revision>5</cp:revision>
  <dcterms:created xsi:type="dcterms:W3CDTF">2020-01-13T20:23:48Z</dcterms:created>
  <dcterms:modified xsi:type="dcterms:W3CDTF">2025-02-04T00:45:23Z</dcterms:modified>
</cp:coreProperties>
</file>