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786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4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84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C81F2C-C0EC-D13F-5004-3B37E09CFA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3F2025-ABBF-9A05-73D3-E7B774F331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AC35D-00C1-E34B-82F3-5A2EF045A00F}" type="datetimeFigureOut">
              <a:rPr lang="en-US" smtClean="0"/>
              <a:t>8/2/23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15EC1-9C0B-0795-7B0A-C01ABF907E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2C4F07-AAB6-1109-BAD7-B0B5B4A5CE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CE216-8B32-7A46-A648-F2A37E2D4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75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30E6E-447F-0B67-C84E-FBA666AD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Panton 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67F54-7419-1829-F9B5-EB859EB97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Panton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1384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B7584-D40F-8BCE-6247-974130E6B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Panton 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F0672-6689-F1C6-21DC-EB988FD2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82403"/>
          </a:xfrm>
        </p:spPr>
        <p:txBody>
          <a:bodyPr/>
          <a:lstStyle>
            <a:lvl1pPr>
              <a:defRPr b="1" i="0">
                <a:latin typeface="Panton SemiBold" pitchFamily="2" charset="77"/>
              </a:defRPr>
            </a:lvl1pPr>
            <a:lvl2pPr>
              <a:defRPr b="0" i="0">
                <a:latin typeface="Lora" pitchFamily="2" charset="77"/>
              </a:defRPr>
            </a:lvl2pPr>
            <a:lvl3pPr>
              <a:defRPr b="0" i="0">
                <a:latin typeface="Lora" pitchFamily="2" charset="77"/>
              </a:defRPr>
            </a:lvl3pPr>
            <a:lvl4pPr>
              <a:defRPr b="0" i="0">
                <a:latin typeface="Lora" pitchFamily="2" charset="77"/>
              </a:defRPr>
            </a:lvl4pPr>
            <a:lvl5pPr>
              <a:defRPr b="0" i="0">
                <a:latin typeface="Lora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50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1250B-A2A2-FA0D-BB0D-3E1A4F28A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263"/>
            <a:ext cx="10515600" cy="2852737"/>
          </a:xfrm>
        </p:spPr>
        <p:txBody>
          <a:bodyPr anchor="b"/>
          <a:lstStyle>
            <a:lvl1pPr>
              <a:defRPr sz="6000" b="1" i="0">
                <a:latin typeface="Panton 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B4168-4EA9-6845-BA95-A5426E2C8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769656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Panton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03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38E90-878B-6DAE-EF2F-C79E78C48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Panton 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BA2A4-2E03-5822-8E1D-62CA95BC8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45009"/>
          </a:xfrm>
        </p:spPr>
        <p:txBody>
          <a:bodyPr/>
          <a:lstStyle>
            <a:lvl1pPr>
              <a:defRPr b="0" i="0">
                <a:latin typeface="Panton" pitchFamily="2" charset="77"/>
              </a:defRPr>
            </a:lvl1pPr>
            <a:lvl2pPr>
              <a:defRPr b="0" i="0">
                <a:latin typeface="Lora" pitchFamily="2" charset="77"/>
              </a:defRPr>
            </a:lvl2pPr>
            <a:lvl3pPr>
              <a:defRPr b="0" i="0">
                <a:latin typeface="Lora" pitchFamily="2" charset="77"/>
              </a:defRPr>
            </a:lvl3pPr>
            <a:lvl4pPr>
              <a:defRPr b="0" i="0">
                <a:latin typeface="Lora" pitchFamily="2" charset="77"/>
              </a:defRPr>
            </a:lvl4pPr>
            <a:lvl5pPr>
              <a:defRPr b="0" i="0">
                <a:latin typeface="Lora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D4474A-1056-585C-0DA4-2F152B9FB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45009"/>
          </a:xfrm>
        </p:spPr>
        <p:txBody>
          <a:bodyPr/>
          <a:lstStyle>
            <a:lvl1pPr>
              <a:defRPr b="0" i="0">
                <a:latin typeface="Panton" pitchFamily="2" charset="77"/>
              </a:defRPr>
            </a:lvl1pPr>
            <a:lvl2pPr>
              <a:defRPr b="0" i="0">
                <a:latin typeface="Lora" pitchFamily="2" charset="77"/>
              </a:defRPr>
            </a:lvl2pPr>
            <a:lvl3pPr>
              <a:defRPr b="0" i="0">
                <a:latin typeface="Lora" pitchFamily="2" charset="77"/>
              </a:defRPr>
            </a:lvl3pPr>
            <a:lvl4pPr>
              <a:defRPr b="0" i="0">
                <a:latin typeface="Lora" pitchFamily="2" charset="77"/>
              </a:defRPr>
            </a:lvl4pPr>
            <a:lvl5pPr>
              <a:defRPr b="0" i="0">
                <a:latin typeface="Lora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43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5F2A8-E813-4AFD-8C63-7B9A5E16F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8D4B8-C9A4-DBDD-CE96-834A20520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79BD8-97E0-1DBE-A272-3E9DF9B01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934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BBE1A-D9A0-3861-87C2-ADFC7049A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D5C359-542F-D13C-8BC6-00E66F990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934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012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B6D7B-CF0A-2CA2-9B2A-B2ADEABD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nton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574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94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F4A68-2EFE-DC70-70F1-80C2D71C0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0003-5612-2F9C-CB0B-B3B142B7D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4516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566F8-1786-CD55-93E9-4F460932D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3817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90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D1119-C1B3-4DCB-8B2E-0DF46171C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i="0">
                <a:latin typeface="Panton 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79DD1-6A8E-60AC-C9BA-3A81D6CC9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3570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64751-5879-69B7-447E-F65CF32DE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287110"/>
          </a:xfrm>
        </p:spPr>
        <p:txBody>
          <a:bodyPr/>
          <a:lstStyle>
            <a:lvl1pPr marL="0" indent="0">
              <a:buNone/>
              <a:defRPr sz="1600" b="0" i="0">
                <a:latin typeface="Panton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0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3C0A03-728F-431F-76D3-003024E6A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FFBF3-BB76-72A5-AFDA-719EC48C7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B77C8-8CEC-8583-1C5A-FB93F064D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3780C-ACF7-194F-9322-6273174FC40A}" type="datetimeFigureOut">
              <a:rPr lang="en-US" smtClean="0"/>
              <a:t>8/2/23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3FC8A-4740-0751-73DF-D6A3F7F2C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26C9-3015-A887-ECA9-2E649B623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7B4F4-1C6D-1945-A16A-BF97D1CE90E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black screen with a black background&#10;&#10;Description automatically generated">
            <a:extLst>
              <a:ext uri="{FF2B5EF4-FFF2-40B4-BE49-F238E27FC236}">
                <a16:creationId xmlns:a16="http://schemas.microsoft.com/office/drawing/2014/main" id="{765DCB3B-FBC8-C7A9-2968-7153A2A9FFA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0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70513-5100-A94C-3276-2EC503DAF9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2F742-2133-9BBB-69D9-01159D128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5234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Lora</vt:lpstr>
      <vt:lpstr>Panton</vt:lpstr>
      <vt:lpstr>Panton Bold</vt:lpstr>
      <vt:lpstr>Panton SemiBold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Calfo</dc:creator>
  <cp:lastModifiedBy>Kelly Coggins</cp:lastModifiedBy>
  <cp:revision>7</cp:revision>
  <dcterms:created xsi:type="dcterms:W3CDTF">2020-01-13T20:23:48Z</dcterms:created>
  <dcterms:modified xsi:type="dcterms:W3CDTF">2023-08-02T15:26:25Z</dcterms:modified>
</cp:coreProperties>
</file>