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931783"/>
            <a:ext cx="10452100" cy="2370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3429000"/>
            <a:ext cx="10452100" cy="16437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9" y="365126"/>
            <a:ext cx="10652941" cy="1194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9" y="1825625"/>
            <a:ext cx="10652941" cy="392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1098433"/>
            <a:ext cx="10532836" cy="2800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3978158"/>
            <a:ext cx="10532836" cy="14726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8BA8-1D61-426E-A9D5-1013AC78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106865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AF66-F444-4475-9D18-EB51546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690688"/>
            <a:ext cx="639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ACC0-1263-48F2-8019-FEBCC2B6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700" y="2514600"/>
            <a:ext cx="6393315" cy="323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365125"/>
            <a:ext cx="9823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97011"/>
            <a:ext cx="5027477" cy="7459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2096" y="202474"/>
            <a:ext cx="5209903" cy="560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5599" y="1390650"/>
            <a:ext cx="5027477" cy="44181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Webinar Presentation Template" id="{9B20EFF6-D007-425E-94E7-7D9455836994}" vid="{BE96FE84-BCE4-46D5-A445-BB6C52D5E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Facilities Conference Presentation Template</Template>
  <TotalTime>10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Lora</vt:lpstr>
      <vt:lpstr>Lora</vt:lpstr>
      <vt:lpstr>Panton</vt:lpstr>
      <vt:lpstr>Panton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Kelly Coggins</cp:lastModifiedBy>
  <cp:revision>3</cp:revision>
  <dcterms:created xsi:type="dcterms:W3CDTF">2020-01-13T20:23:48Z</dcterms:created>
  <dcterms:modified xsi:type="dcterms:W3CDTF">2023-06-23T15:30:24Z</dcterms:modified>
</cp:coreProperties>
</file>