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599EA43-FFDC-45E2-922E-923A55BF71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7FE2D-677E-48F0-8932-BAE9C9B7B8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55611-A711-4243-B41B-DBAE8CED49DC}" type="datetimeFigureOut">
              <a:rPr lang="en-US" smtClean="0"/>
              <a:t>3/10/25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DF44F-EBD9-47B5-AF44-2C201F7710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F7603D-7414-46C4-AA3D-B2A9A282E0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11EF7-308C-4117-B7FA-EC5F31FC5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94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3359-8FA6-4FBF-BE18-05FE5E01E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596" y="1122363"/>
            <a:ext cx="1148187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3B42A-6ED3-400D-861F-67AD3AE1C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7475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8472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0A9A5-775E-421D-868C-692656D2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70D23-8B64-48F3-9413-1B7A22306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38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15FF-85A7-49C7-A632-AC90A1E7E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107" y="576263"/>
            <a:ext cx="1162734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4F206-2443-4195-98F7-EF6DDE118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2174" y="3604041"/>
            <a:ext cx="98202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75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5E755-A3CD-447E-A7CE-985033148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DBAC4-654A-4D97-85BB-544546CC9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0774" y="1825625"/>
            <a:ext cx="431482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32381F-D70E-4A34-BB18-2EA5C74AE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4675" y="1825625"/>
            <a:ext cx="442912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C4C38-B1D9-4B80-8459-C8F0D8881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806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43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F11D5-377C-4FAA-9BD2-66AAD9DF0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9988" y="33337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548B4-1319-47E5-842B-4F0A9A178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925" y="701675"/>
            <a:ext cx="501173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158FBF-87C3-4D14-9C26-233A4BFF5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39988" y="193357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601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0D46-8B24-4571-8771-40C2A9E6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3" y="3238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71B8F6-EE0B-4362-A1FC-028F6DEA5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72202" y="323850"/>
            <a:ext cx="6019798" cy="5411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B7CB5-0703-4996-9115-B09B69B35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7563" y="192405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29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7266F5-57B6-4514-9C67-1AE9C6FC0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640" y="365125"/>
            <a:ext cx="108921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8C621-366C-4F59-8704-AB910F6D3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90774" y="1825625"/>
            <a:ext cx="896302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 descr="A purple and white banner&#10;&#10;Description automatically generated with medium confidence">
            <a:extLst>
              <a:ext uri="{FF2B5EF4-FFF2-40B4-BE49-F238E27FC236}">
                <a16:creationId xmlns:a16="http://schemas.microsoft.com/office/drawing/2014/main" id="{1A9FBFCC-D475-FA9E-D46F-0F187381E1C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 descr="A close-up of a person&#10;&#10;Description automatically generated">
            <a:extLst>
              <a:ext uri="{FF2B5EF4-FFF2-40B4-BE49-F238E27FC236}">
                <a16:creationId xmlns:a16="http://schemas.microsoft.com/office/drawing/2014/main" id="{554B3D7C-6867-EC97-B6EA-7949687749E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74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3E7F8-AF8A-4F31-B803-03CB583AD6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Panton" panose="00000500000000000000" pitchFamily="50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76812C-4D21-4A42-96D0-DC8A6EDE64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Lora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551454"/>
      </a:dk1>
      <a:lt1>
        <a:sysClr val="window" lastClr="FFFFFF"/>
      </a:lt1>
      <a:dk2>
        <a:srgbClr val="76246A"/>
      </a:dk2>
      <a:lt2>
        <a:srgbClr val="E7E6E6"/>
      </a:lt2>
      <a:accent1>
        <a:srgbClr val="038D86"/>
      </a:accent1>
      <a:accent2>
        <a:srgbClr val="F15F33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ISBO">
      <a:majorFont>
        <a:latin typeface="panton"/>
        <a:ea typeface=""/>
        <a:cs typeface=""/>
      </a:majorFont>
      <a:minorFont>
        <a:latin typeface="lo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FA1CA0F-F98E-4B57-82D3-E5C68871EE5E}" vid="{713A3C60-FD9F-4C6D-8451-0D337E1D96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lora</vt:lpstr>
      <vt:lpstr>lora</vt:lpstr>
      <vt:lpstr>panton</vt:lpstr>
      <vt:lpstr>panton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Kelly Coggins</dc:creator>
  <cp:lastModifiedBy>Kelly Coggins</cp:lastModifiedBy>
  <cp:revision>2</cp:revision>
  <dcterms:created xsi:type="dcterms:W3CDTF">2025-03-10T17:25:10Z</dcterms:created>
  <dcterms:modified xsi:type="dcterms:W3CDTF">2025-03-10T19:16:02Z</dcterms:modified>
</cp:coreProperties>
</file>