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0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99EA43-FFDC-45E2-922E-923A55BF71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C7FE2D-677E-48F0-8932-BAE9C9B7B8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55611-A711-4243-B41B-DBAE8CED49DC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DF44F-EBD9-47B5-AF44-2C201F7710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7603D-7414-46C4-AA3D-B2A9A282E0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11EF7-308C-4117-B7FA-EC5F31FC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94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3359-8FA6-4FBF-BE18-05FE5E01E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612" y="1989572"/>
            <a:ext cx="11481879" cy="98334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3B42A-6ED3-400D-861F-67AD3AE1C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7475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72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A9A5-775E-421D-868C-692656D2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94" y="304835"/>
            <a:ext cx="1089216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70D23-8B64-48F3-9413-1B7A22306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138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15FF-85A7-49C7-A632-AC90A1E7E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576263"/>
            <a:ext cx="1162734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4F206-2443-4195-98F7-EF6DDE1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2174" y="3604041"/>
            <a:ext cx="982027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75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E755-A3CD-447E-A7CE-98503314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152" y="500062"/>
            <a:ext cx="1089216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DBAC4-654A-4D97-85BB-544546CC9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0774" y="1825625"/>
            <a:ext cx="43148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2381F-D70E-4A34-BB18-2EA5C74AE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4675" y="1825625"/>
            <a:ext cx="44291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C4C38-B1D9-4B80-8459-C8F0D888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20" y="1651314"/>
            <a:ext cx="1089216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806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11D5-377C-4FAA-9BD2-66AAD9DF0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988" y="33337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548B4-1319-47E5-842B-4F0A9A178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925" y="701675"/>
            <a:ext cx="501173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58FBF-87C3-4D14-9C26-233A4BFF5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9988" y="193357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01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A0D46-8B24-4571-8771-40C2A9E6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63" y="3238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1B8F6-EE0B-4362-A1FC-028F6DEA5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72202" y="323850"/>
            <a:ext cx="6019798" cy="5411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B7CB5-0703-4996-9115-B09B69B35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7563" y="19240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9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266F5-57B6-4514-9C67-1AE9C6FC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40" y="365125"/>
            <a:ext cx="108921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8C621-366C-4F59-8704-AB910F6D3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0774" y="1825625"/>
            <a:ext cx="89630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F3809C-CB21-6D5E-6A80-C51D844E741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E7F8-AF8A-4F31-B803-03CB583AD6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Panton" panose="000005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6812C-4D21-4A42-96D0-DC8A6EDE6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Lor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3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551454"/>
      </a:dk1>
      <a:lt1>
        <a:sysClr val="window" lastClr="FFFFFF"/>
      </a:lt1>
      <a:dk2>
        <a:srgbClr val="76246A"/>
      </a:dk2>
      <a:lt2>
        <a:srgbClr val="E7E6E6"/>
      </a:lt2>
      <a:accent1>
        <a:srgbClr val="038D86"/>
      </a:accent1>
      <a:accent2>
        <a:srgbClr val="F15F3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ISBO">
      <a:majorFont>
        <a:latin typeface="panton"/>
        <a:ea typeface=""/>
        <a:cs typeface=""/>
      </a:majorFont>
      <a:minorFont>
        <a:latin typeface="lo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FA1CA0F-F98E-4B57-82D3-E5C68871EE5E}" vid="{713A3C60-FD9F-4C6D-8451-0D337E1D96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lora</vt:lpstr>
      <vt:lpstr>lora</vt:lpstr>
      <vt:lpstr>panton</vt:lpstr>
      <vt:lpstr>panton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Coggins</dc:creator>
  <cp:lastModifiedBy>Kelly Coggins</cp:lastModifiedBy>
  <cp:revision>3</cp:revision>
  <dcterms:created xsi:type="dcterms:W3CDTF">2025-03-10T17:25:10Z</dcterms:created>
  <dcterms:modified xsi:type="dcterms:W3CDTF">2025-07-11T12:16:37Z</dcterms:modified>
</cp:coreProperties>
</file>