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3359-8FA6-4FBF-BE18-05FE5E01E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931783"/>
            <a:ext cx="10452100" cy="23702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3B42A-6ED3-400D-861F-67AD3AE1C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3429000"/>
            <a:ext cx="10452100" cy="164370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2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A9A5-775E-421D-868C-692656D2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949" y="365126"/>
            <a:ext cx="10652941" cy="11945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0D23-8B64-48F3-9413-1B7A2230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949" y="1825625"/>
            <a:ext cx="10652941" cy="3921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138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15FF-85A7-49C7-A632-AC90A1E7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0" y="1098433"/>
            <a:ext cx="10532836" cy="28004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4F206-2443-4195-98F7-EF6DDE1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650" y="3978158"/>
            <a:ext cx="10532836" cy="14726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75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8BA8-1D61-426E-A9D5-1013AC78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65125"/>
            <a:ext cx="106865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AAF66-F444-4475-9D18-EB51546D9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700" y="1690688"/>
            <a:ext cx="639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6ACC0-1263-48F2-8019-FEBCC2B6E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9700" y="2514600"/>
            <a:ext cx="6393315" cy="3232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4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4C38-B1D9-4B80-8459-C8F0D888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365125"/>
            <a:ext cx="98234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6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43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0D46-8B24-4571-8771-40C2A9E6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9" y="397011"/>
            <a:ext cx="5027477" cy="7459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1B8F6-EE0B-4362-A1FC-028F6DEA5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82096" y="202474"/>
            <a:ext cx="5209903" cy="5606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B7CB5-0703-4996-9115-B09B69B35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5599" y="1390650"/>
            <a:ext cx="5027477" cy="44181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9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266F5-57B6-4514-9C67-1AE9C6FC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409575"/>
            <a:ext cx="9931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8C621-366C-4F59-8704-AB910F6D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4800" y="1870075"/>
            <a:ext cx="9931400" cy="3820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7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E7F8-AF8A-4F31-B803-03CB583AD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Panton" panose="000005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6812C-4D21-4A42-96D0-DC8A6EDE6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Lor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MISBO">
      <a:majorFont>
        <a:latin typeface="panton"/>
        <a:ea typeface=""/>
        <a:cs typeface=""/>
      </a:majorFont>
      <a:minorFont>
        <a:latin typeface="l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ter Webinar Presentation Template" id="{9B20EFF6-D007-425E-94E7-7D9455836994}" vid="{BE96FE84-BCE4-46D5-A445-BB6C52D5E2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Facilities Conference Presentation Template</Template>
  <TotalTime>10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lora</vt:lpstr>
      <vt:lpstr>lora</vt:lpstr>
      <vt:lpstr>panton</vt:lpstr>
      <vt:lpstr>panton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Calfo</dc:creator>
  <cp:lastModifiedBy>Lisa Flowers</cp:lastModifiedBy>
  <cp:revision>3</cp:revision>
  <dcterms:created xsi:type="dcterms:W3CDTF">2020-01-13T20:23:48Z</dcterms:created>
  <dcterms:modified xsi:type="dcterms:W3CDTF">2022-12-12T21:25:26Z</dcterms:modified>
</cp:coreProperties>
</file>