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8CC5A-476F-4FAF-8D04-DE4C80C09C5F}" v="2" dt="2024-05-24T13:05:37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Coggins" clId="Web-{F338CC5A-476F-4FAF-8D04-DE4C80C09C5F}"/>
    <pc:docChg chg="addSld delSld">
      <pc:chgData name="Kelly Coggins" userId="" providerId="" clId="Web-{F338CC5A-476F-4FAF-8D04-DE4C80C09C5F}" dt="2024-05-24T13:05:37.983" v="1"/>
      <pc:docMkLst>
        <pc:docMk/>
      </pc:docMkLst>
      <pc:sldChg chg="new del">
        <pc:chgData name="Kelly Coggins" userId="" providerId="" clId="Web-{F338CC5A-476F-4FAF-8D04-DE4C80C09C5F}" dt="2024-05-24T13:05:37.983" v="1"/>
        <pc:sldMkLst>
          <pc:docMk/>
          <pc:sldMk cId="3749613921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359-8FA6-4FBF-BE18-05FE5E01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406" y="406400"/>
            <a:ext cx="10656069" cy="9988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3B42A-6ED3-400D-861F-67AD3AE1C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406" y="1580732"/>
            <a:ext cx="1065606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7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A9A5-775E-421D-868C-692656D2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62" y="365126"/>
            <a:ext cx="10035138" cy="8187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0D23-8B64-48F3-9413-1B7A2230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661" y="1392488"/>
            <a:ext cx="1003513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38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15FF-85A7-49C7-A632-AC90A1E7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656" y="196685"/>
            <a:ext cx="9820276" cy="121823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F206-2443-4195-98F7-EF6DDE1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8656" y="1587470"/>
            <a:ext cx="982027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5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E755-A3CD-447E-A7CE-98503314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DBAC4-654A-4D97-85BB-544546CC9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0774" y="1825625"/>
            <a:ext cx="431482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2381F-D70E-4A34-BB18-2EA5C74A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4675" y="1825625"/>
            <a:ext cx="44291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4C38-B1D9-4B80-8459-C8F0D88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19" y="291553"/>
            <a:ext cx="8963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06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11D5-377C-4FAA-9BD2-66AAD9DF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664" y="438479"/>
            <a:ext cx="3932237" cy="9475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48B4-1319-47E5-842B-4F0A9A17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123" y="438479"/>
            <a:ext cx="50117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58FBF-87C3-4D14-9C26-233A4BFF5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8664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01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0D46-8B24-4571-8771-40C2A9E6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45" y="439465"/>
            <a:ext cx="3932237" cy="1033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1B8F6-EE0B-4362-A1FC-028F6DEA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6924" y="439465"/>
            <a:ext cx="5665076" cy="50859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B7CB5-0703-4996-9115-B09B69B3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4545" y="171384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266F5-57B6-4514-9C67-1AE9C6FC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4" y="365125"/>
            <a:ext cx="8963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8C621-366C-4F59-8704-AB910F6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0774" y="1825625"/>
            <a:ext cx="89630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F27B3-A626-3280-E77B-0B8609F5EFB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7347" cy="68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E7F8-AF8A-4F31-B803-03CB583AD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Panton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6812C-4D21-4A42-96D0-DC8A6EDE6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Lor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551454"/>
      </a:dk1>
      <a:lt1>
        <a:sysClr val="window" lastClr="FFFFFF"/>
      </a:lt1>
      <a:dk2>
        <a:srgbClr val="76246A"/>
      </a:dk2>
      <a:lt2>
        <a:srgbClr val="E7E6E6"/>
      </a:lt2>
      <a:accent1>
        <a:srgbClr val="038D86"/>
      </a:accent1>
      <a:accent2>
        <a:srgbClr val="F15F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ISBO">
      <a:majorFont>
        <a:latin typeface="panton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9AD0EB0-9900-4C2D-B9EA-962F448AD99A}" vid="{89A38A06-687C-4118-83C4-D3CFDEA449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Lora</vt:lpstr>
      <vt:lpstr>Lora</vt:lpstr>
      <vt:lpstr>panton</vt:lpstr>
      <vt:lpstr>panton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Coggins</dc:creator>
  <cp:lastModifiedBy>Kelly Coggins</cp:lastModifiedBy>
  <cp:revision>9</cp:revision>
  <dcterms:created xsi:type="dcterms:W3CDTF">2022-07-29T18:03:24Z</dcterms:created>
  <dcterms:modified xsi:type="dcterms:W3CDTF">2024-05-24T13:34:42Z</dcterms:modified>
</cp:coreProperties>
</file>