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3359-8FA6-4FBF-BE18-05FE5E01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931783"/>
            <a:ext cx="10452100" cy="23702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3B42A-6ED3-400D-861F-67AD3AE1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400" y="3429000"/>
            <a:ext cx="10452100" cy="164370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A9A5-775E-421D-868C-692656D2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949" y="365126"/>
            <a:ext cx="10652941" cy="11945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0D23-8B64-48F3-9413-1B7A22306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949" y="1825625"/>
            <a:ext cx="10652941" cy="3921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3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5FF-85A7-49C7-A632-AC90A1E7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650" y="1098433"/>
            <a:ext cx="10532836" cy="28004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4F206-2443-4195-98F7-EF6DDE11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650" y="3978158"/>
            <a:ext cx="10532836" cy="14726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7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48BA8-1D61-426E-A9D5-1013AC781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365125"/>
            <a:ext cx="106865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AAF66-F444-4475-9D18-EB51546D9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9700" y="1690688"/>
            <a:ext cx="639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ACC0-1263-48F2-8019-FEBCC2B6E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9700" y="2514600"/>
            <a:ext cx="6393315" cy="3232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4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4C38-B1D9-4B80-8459-C8F0D888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350" y="365125"/>
            <a:ext cx="98234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D46-8B24-4571-8771-40C2A9E6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599" y="397011"/>
            <a:ext cx="5027477" cy="7459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1B8F6-EE0B-4362-A1FC-028F6DEA5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82096" y="202474"/>
            <a:ext cx="5209903" cy="5606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B7CB5-0703-4996-9115-B09B69B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25599" y="1390650"/>
            <a:ext cx="5027477" cy="441814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266F5-57B6-4514-9C67-1AE9C6F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0" y="409575"/>
            <a:ext cx="9931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C621-366C-4F59-8704-AB910F6D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800" y="1870075"/>
            <a:ext cx="9931400" cy="3820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67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E7F8-AF8A-4F31-B803-03CB583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Panton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6812C-4D21-4A42-96D0-DC8A6EDE6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Lor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MISBO">
      <a:majorFont>
        <a:latin typeface="panton"/>
        <a:ea typeface=""/>
        <a:cs typeface=""/>
      </a:majorFont>
      <a:minorFont>
        <a:latin typeface="l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 Webinar Presentation Template" id="{9B20EFF6-D007-425E-94E7-7D9455836994}" vid="{BE96FE84-BCE4-46D5-A445-BB6C52D5E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Facilities Conference Presentation Template</Template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Lora</vt:lpstr>
      <vt:lpstr>Lora</vt:lpstr>
      <vt:lpstr>Panton</vt:lpstr>
      <vt:lpstr>Panton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Calfo</dc:creator>
  <cp:lastModifiedBy>Stacy Calfo</cp:lastModifiedBy>
  <cp:revision>4</cp:revision>
  <dcterms:created xsi:type="dcterms:W3CDTF">2020-01-13T20:23:48Z</dcterms:created>
  <dcterms:modified xsi:type="dcterms:W3CDTF">2020-02-17T19:43:13Z</dcterms:modified>
</cp:coreProperties>
</file>