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2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490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BCFFA-D218-41C6-96C4-9D75967A4FD9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6725-F5CE-4A3C-B753-FE54FE004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4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776725-F5CE-4A3C-B753-FE54FE004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11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50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57650"/>
            <a:ext cx="6400800" cy="51573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17A0-D187-EA46-944C-C8431C8D7240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F7F2-D8D7-E44B-920D-D04ED10A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9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20345" y="285751"/>
            <a:ext cx="4775758" cy="1256015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1" y="4686300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020345" y="1600200"/>
            <a:ext cx="4775758" cy="70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rgbClr val="660066"/>
                </a:solidFill>
                <a:latin typeface="Panton Light"/>
                <a:ea typeface="+mj-ea"/>
                <a:cs typeface="Panton Light"/>
              </a:defRPr>
            </a:lvl1pPr>
          </a:lstStyle>
          <a:p>
            <a:r>
              <a:rPr lang="en-US" sz="2400" dirty="0">
                <a:latin typeface="Panton SemiBold"/>
                <a:cs typeface="Panton SemiBold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010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20345" y="285751"/>
            <a:ext cx="4775758" cy="1256015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1" y="4686300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020345" y="1600200"/>
            <a:ext cx="4775758" cy="70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rgbClr val="660066"/>
                </a:solidFill>
                <a:latin typeface="Panton Light"/>
                <a:ea typeface="+mj-ea"/>
                <a:cs typeface="Panton Light"/>
              </a:defRPr>
            </a:lvl1pPr>
          </a:lstStyle>
          <a:p>
            <a:r>
              <a:rPr lang="en-US" sz="2400" dirty="0">
                <a:latin typeface="Panton SemiBold"/>
                <a:cs typeface="Panton SemiBold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3759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20345" y="285751"/>
            <a:ext cx="4775758" cy="1256015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1" y="4686300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020345" y="1600200"/>
            <a:ext cx="4775758" cy="70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rgbClr val="660066"/>
                </a:solidFill>
                <a:latin typeface="Panton Light"/>
                <a:ea typeface="+mj-ea"/>
                <a:cs typeface="Panton Light"/>
              </a:defRPr>
            </a:lvl1pPr>
          </a:lstStyle>
          <a:p>
            <a:r>
              <a:rPr lang="en-US" sz="2400" dirty="0">
                <a:latin typeface="Panton SemiBold"/>
                <a:cs typeface="Panton SemiBold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5644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20345" y="285751"/>
            <a:ext cx="4775758" cy="1256015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1" y="4686300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020345" y="1600200"/>
            <a:ext cx="4775758" cy="70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rgbClr val="660066"/>
                </a:solidFill>
                <a:latin typeface="Panton Light"/>
                <a:ea typeface="+mj-ea"/>
                <a:cs typeface="Panton Light"/>
              </a:defRPr>
            </a:lvl1pPr>
          </a:lstStyle>
          <a:p>
            <a:r>
              <a:rPr lang="en-US" sz="2400" dirty="0">
                <a:latin typeface="Panton SemiBold"/>
                <a:cs typeface="Panton SemiBold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75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Title Slide Lt.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8229600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686300"/>
            <a:ext cx="566503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4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8229600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686300"/>
            <a:ext cx="566503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32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8229600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686300"/>
            <a:ext cx="566503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4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Dk.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8229600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686300"/>
            <a:ext cx="566503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44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50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57650"/>
            <a:ext cx="6400800" cy="51573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17A0-D187-EA46-944C-C8431C8D7240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F7F2-D8D7-E44B-920D-D04ED10A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8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50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57650"/>
            <a:ext cx="6400800" cy="51573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17A0-D187-EA46-944C-C8431C8D7240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F7F2-D8D7-E44B-920D-D04ED10A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5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50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57650"/>
            <a:ext cx="6400800" cy="51573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17A0-D187-EA46-944C-C8431C8D7240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4F7F2-D8D7-E44B-920D-D04ED10A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3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363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2333443"/>
          </a:xfrm>
        </p:spPr>
        <p:txBody>
          <a:bodyPr/>
          <a:lstStyle>
            <a:lvl1pPr algn="l">
              <a:defRPr sz="3200" b="0" i="0">
                <a:solidFill>
                  <a:srgbClr val="660066"/>
                </a:solidFill>
                <a:latin typeface="Panton Light"/>
                <a:cs typeface="Panton Light"/>
              </a:defRPr>
            </a:lvl1pPr>
            <a:lvl2pPr>
              <a:defRPr>
                <a:solidFill>
                  <a:srgbClr val="660066"/>
                </a:solidFill>
              </a:defRPr>
            </a:lvl2pPr>
            <a:lvl3pPr>
              <a:defRPr>
                <a:solidFill>
                  <a:srgbClr val="660066"/>
                </a:solidFill>
              </a:defRPr>
            </a:lvl3pPr>
            <a:lvl4pPr>
              <a:defRPr>
                <a:solidFill>
                  <a:srgbClr val="660066"/>
                </a:solidFill>
              </a:defRPr>
            </a:lvl4pPr>
            <a:lvl5pPr>
              <a:defRPr>
                <a:solidFill>
                  <a:srgbClr val="6600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416588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1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363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2333443"/>
          </a:xfrm>
        </p:spPr>
        <p:txBody>
          <a:bodyPr/>
          <a:lstStyle>
            <a:lvl1pPr algn="l">
              <a:defRPr sz="3200" b="0" i="0">
                <a:solidFill>
                  <a:srgbClr val="660066"/>
                </a:solidFill>
                <a:latin typeface="Panton Light"/>
                <a:cs typeface="Panton Light"/>
              </a:defRPr>
            </a:lvl1pPr>
            <a:lvl2pPr>
              <a:defRPr>
                <a:solidFill>
                  <a:srgbClr val="660066"/>
                </a:solidFill>
              </a:defRPr>
            </a:lvl2pPr>
            <a:lvl3pPr>
              <a:defRPr>
                <a:solidFill>
                  <a:srgbClr val="660066"/>
                </a:solidFill>
              </a:defRPr>
            </a:lvl3pPr>
            <a:lvl4pPr>
              <a:defRPr>
                <a:solidFill>
                  <a:srgbClr val="660066"/>
                </a:solidFill>
              </a:defRPr>
            </a:lvl4pPr>
            <a:lvl5pPr>
              <a:defRPr>
                <a:solidFill>
                  <a:srgbClr val="6600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416588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0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363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2333443"/>
          </a:xfrm>
        </p:spPr>
        <p:txBody>
          <a:bodyPr/>
          <a:lstStyle>
            <a:lvl1pPr algn="l">
              <a:defRPr sz="3200" b="0" i="0">
                <a:solidFill>
                  <a:srgbClr val="660066"/>
                </a:solidFill>
                <a:latin typeface="Panton Light"/>
                <a:cs typeface="Panton Light"/>
              </a:defRPr>
            </a:lvl1pPr>
            <a:lvl2pPr>
              <a:defRPr>
                <a:solidFill>
                  <a:srgbClr val="660066"/>
                </a:solidFill>
              </a:defRPr>
            </a:lvl2pPr>
            <a:lvl3pPr>
              <a:defRPr>
                <a:solidFill>
                  <a:srgbClr val="660066"/>
                </a:solidFill>
              </a:defRPr>
            </a:lvl3pPr>
            <a:lvl4pPr>
              <a:defRPr>
                <a:solidFill>
                  <a:srgbClr val="660066"/>
                </a:solidFill>
              </a:defRPr>
            </a:lvl4pPr>
            <a:lvl5pPr>
              <a:defRPr>
                <a:solidFill>
                  <a:srgbClr val="6600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416588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9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363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2333443"/>
          </a:xfrm>
        </p:spPr>
        <p:txBody>
          <a:bodyPr/>
          <a:lstStyle>
            <a:lvl1pPr algn="l">
              <a:defRPr sz="3200" b="0" i="0">
                <a:solidFill>
                  <a:srgbClr val="660066"/>
                </a:solidFill>
                <a:latin typeface="Panton Light"/>
                <a:cs typeface="Panton Light"/>
              </a:defRPr>
            </a:lvl1pPr>
            <a:lvl2pPr>
              <a:defRPr>
                <a:solidFill>
                  <a:srgbClr val="660066"/>
                </a:solidFill>
              </a:defRPr>
            </a:lvl2pPr>
            <a:lvl3pPr>
              <a:defRPr>
                <a:solidFill>
                  <a:srgbClr val="660066"/>
                </a:solidFill>
              </a:defRPr>
            </a:lvl3pPr>
            <a:lvl4pPr>
              <a:defRPr>
                <a:solidFill>
                  <a:srgbClr val="660066"/>
                </a:solidFill>
              </a:defRPr>
            </a:lvl4pPr>
            <a:lvl5pPr>
              <a:defRPr>
                <a:solidFill>
                  <a:srgbClr val="6600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416588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2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95011" cy="479822"/>
          </a:xfrm>
        </p:spPr>
        <p:txBody>
          <a:bodyPr anchor="b"/>
          <a:lstStyle>
            <a:lvl1pPr marL="0" indent="0">
              <a:buNone/>
              <a:defRPr sz="2200" b="0">
                <a:solidFill>
                  <a:srgbClr val="60295E"/>
                </a:solidFill>
                <a:latin typeface="Panton Light"/>
                <a:cs typeface="Panton L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>
                <a:solidFill>
                  <a:srgbClr val="60295E"/>
                </a:solidFill>
              </a:defRPr>
            </a:lvl1pPr>
            <a:lvl2pPr>
              <a:defRPr sz="2000">
                <a:solidFill>
                  <a:srgbClr val="60295E"/>
                </a:solidFill>
              </a:defRPr>
            </a:lvl2pPr>
            <a:lvl3pPr>
              <a:defRPr sz="1800">
                <a:solidFill>
                  <a:srgbClr val="60295E"/>
                </a:solidFill>
              </a:defRPr>
            </a:lvl3pPr>
            <a:lvl4pPr>
              <a:defRPr sz="1600">
                <a:solidFill>
                  <a:srgbClr val="60295E"/>
                </a:solidFill>
              </a:defRPr>
            </a:lvl4pPr>
            <a:lvl5pPr>
              <a:defRPr sz="1600">
                <a:solidFill>
                  <a:srgbClr val="60295E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>
                <a:solidFill>
                  <a:srgbClr val="60295E"/>
                </a:solidFill>
              </a:defRPr>
            </a:lvl1pPr>
            <a:lvl2pPr>
              <a:defRPr sz="2000">
                <a:solidFill>
                  <a:srgbClr val="60295E"/>
                </a:solidFill>
              </a:defRPr>
            </a:lvl2pPr>
            <a:lvl3pPr>
              <a:defRPr sz="1800">
                <a:solidFill>
                  <a:srgbClr val="60295E"/>
                </a:solidFill>
              </a:defRPr>
            </a:lvl3pPr>
            <a:lvl4pPr>
              <a:defRPr sz="1600">
                <a:solidFill>
                  <a:srgbClr val="60295E"/>
                </a:solidFill>
              </a:defRPr>
            </a:lvl4pPr>
            <a:lvl5pPr>
              <a:defRPr sz="1600">
                <a:solidFill>
                  <a:srgbClr val="60295E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4645026" y="1151335"/>
            <a:ext cx="4113700" cy="479822"/>
          </a:xfrm>
        </p:spPr>
        <p:txBody>
          <a:bodyPr anchor="b"/>
          <a:lstStyle>
            <a:lvl1pPr marL="0" indent="0" algn="l">
              <a:buNone/>
              <a:defRPr sz="2200" b="0">
                <a:solidFill>
                  <a:srgbClr val="60295E"/>
                </a:solidFill>
                <a:latin typeface="Panton Light"/>
                <a:cs typeface="Panton L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8456" y="4686300"/>
            <a:ext cx="566503" cy="27384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MISBO_HD-Backgrounds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0"/>
            <a:ext cx="8229600" cy="723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rgbClr val="FFFFFF"/>
                </a:solidFill>
                <a:latin typeface="Panton Light"/>
                <a:ea typeface="+mj-ea"/>
                <a:cs typeface="Panton Ligh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0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432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65739"/>
            <a:ext cx="8229600" cy="586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Panton Light"/>
                <a:cs typeface="Panton Light"/>
              </a:defRPr>
            </a:lvl1pPr>
          </a:lstStyle>
          <a:p>
            <a:fld id="{4E8217A0-D187-EA46-944C-C8431C8D7240}" type="datetimeFigureOut">
              <a:rPr lang="en-US" smtClean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Panton Light"/>
                <a:cs typeface="Panton Ligh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Panton Light"/>
                <a:cs typeface="Panton Light"/>
              </a:defRPr>
            </a:lvl1pPr>
          </a:lstStyle>
          <a:p>
            <a:fld id="{4BA4F7F2-D8D7-E44B-920D-D04ED10A23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2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4" r:id="rId6"/>
    <p:sldLayoutId id="2147483665" r:id="rId7"/>
    <p:sldLayoutId id="2147483666" r:id="rId8"/>
    <p:sldLayoutId id="2147483653" r:id="rId9"/>
    <p:sldLayoutId id="2147483655" r:id="rId10"/>
    <p:sldLayoutId id="2147483667" r:id="rId11"/>
    <p:sldLayoutId id="2147483668" r:id="rId12"/>
    <p:sldLayoutId id="2147483669" r:id="rId13"/>
    <p:sldLayoutId id="2147483654" r:id="rId14"/>
    <p:sldLayoutId id="2147483658" r:id="rId15"/>
    <p:sldLayoutId id="2147483659" r:id="rId16"/>
    <p:sldLayoutId id="214748366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FFFFFF"/>
          </a:solidFill>
          <a:latin typeface="Panton Light"/>
          <a:ea typeface="+mj-ea"/>
          <a:cs typeface="Panton Light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/>
          </a:solidFill>
          <a:latin typeface="Panton SemiBold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Panton SemiBold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Panton SemiBold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Panton SemiBold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Panton SemiBold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972"/>
            <a:ext cx="7772400" cy="259191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Panton Bold" panose="00000800000000000000" pitchFamily="50" charset="0"/>
              </a:rPr>
              <a:t>Welcome to MISBO’s</a:t>
            </a:r>
            <a:br>
              <a:rPr lang="en-US" sz="2800" dirty="0">
                <a:latin typeface="Panton Bold" panose="00000800000000000000" pitchFamily="50" charset="0"/>
              </a:rPr>
            </a:br>
            <a:br>
              <a:rPr lang="en-US" sz="3600" dirty="0">
                <a:latin typeface="Panton Bold" panose="00000800000000000000" pitchFamily="50" charset="0"/>
              </a:rPr>
            </a:br>
            <a:r>
              <a:rPr lang="en-US" sz="3600" dirty="0">
                <a:latin typeface="Panton Bold" panose="00000800000000000000" pitchFamily="50" charset="0"/>
              </a:rPr>
              <a:t>Facilities Conference &amp; </a:t>
            </a:r>
            <a:br>
              <a:rPr lang="en-US" sz="3600" dirty="0">
                <a:latin typeface="Panton Bold" panose="00000800000000000000" pitchFamily="50" charset="0"/>
              </a:rPr>
            </a:br>
            <a:r>
              <a:rPr lang="en-US" sz="3600" dirty="0">
                <a:latin typeface="Panton Bold" panose="00000800000000000000" pitchFamily="50" charset="0"/>
              </a:rPr>
              <a:t>Auxiliary Programs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97881"/>
            <a:ext cx="6400800" cy="515730"/>
          </a:xfrm>
        </p:spPr>
        <p:txBody>
          <a:bodyPr/>
          <a:lstStyle/>
          <a:p>
            <a:r>
              <a:rPr lang="en-US" sz="2400" dirty="0"/>
              <a:t>February 2-3, 2021 | Virtual</a:t>
            </a:r>
          </a:p>
        </p:txBody>
      </p:sp>
    </p:spTree>
    <p:extLst>
      <p:ext uri="{BB962C8B-B14F-4D97-AF65-F5344CB8AC3E}">
        <p14:creationId xmlns:p14="http://schemas.microsoft.com/office/powerpoint/2010/main" val="90584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E7797-7695-4A45-B78D-21EB397CA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7B6E2-FE8F-4A8B-8FD6-67714CD58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8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1127-B3E7-4D61-8B66-627EB13F1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5E9EB-E9B8-4557-8F0A-90BEA5464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MISBO-PowerPointTemplate-v1.0</Template>
  <TotalTime>10</TotalTime>
  <Words>19</Words>
  <Application>Microsoft Office PowerPoint</Application>
  <PresentationFormat>On-screen Show (16:9)</PresentationFormat>
  <Paragraphs>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Panton Bold</vt:lpstr>
      <vt:lpstr>Panton Light</vt:lpstr>
      <vt:lpstr>Panton SemiBold</vt:lpstr>
      <vt:lpstr>Office Theme</vt:lpstr>
      <vt:lpstr>Welcome to MISBO’s  Facilities Conference &amp;  Auxiliary Programs Conference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MISBO’s  Facilities Conference &amp;  Auxiliary Programs Conference</dc:title>
  <dc:subject/>
  <dc:creator>Lindsay Cuppia</dc:creator>
  <cp:keywords/>
  <dc:description/>
  <cp:lastModifiedBy>Lindsay Cuppia</cp:lastModifiedBy>
  <cp:revision>3</cp:revision>
  <dcterms:created xsi:type="dcterms:W3CDTF">2021-01-14T16:55:17Z</dcterms:created>
  <dcterms:modified xsi:type="dcterms:W3CDTF">2021-01-14T17:05:36Z</dcterms:modified>
  <cp:category/>
</cp:coreProperties>
</file>