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931783"/>
            <a:ext cx="10452100" cy="23702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400" y="3429000"/>
            <a:ext cx="10452100" cy="164370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949" y="365126"/>
            <a:ext cx="10652941" cy="11945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949" y="1825625"/>
            <a:ext cx="10652941" cy="3921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650" y="1098433"/>
            <a:ext cx="10532836" cy="28004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650" y="3978158"/>
            <a:ext cx="10532836" cy="14726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8BA8-1D61-426E-A9D5-1013AC78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365125"/>
            <a:ext cx="1068650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AAF66-F444-4475-9D18-EB51546D9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9700" y="1690688"/>
            <a:ext cx="63933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6ACC0-1263-48F2-8019-FEBCC2B6E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700" y="2514600"/>
            <a:ext cx="6393315" cy="3232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4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350" y="365125"/>
            <a:ext cx="9823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599" y="397011"/>
            <a:ext cx="5027477" cy="7459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82096" y="202474"/>
            <a:ext cx="5209903" cy="560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25599" y="1390650"/>
            <a:ext cx="5027477" cy="44181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0" y="409575"/>
            <a:ext cx="9931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4800" y="1870075"/>
            <a:ext cx="9931400" cy="382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nter Webinar Presentation Template" id="{9B20EFF6-D007-425E-94E7-7D9455836994}" vid="{BE96FE84-BCE4-46D5-A445-BB6C52D5E2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Facilities Conference Presentation Template</Template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Lora</vt:lpstr>
      <vt:lpstr>Lora</vt:lpstr>
      <vt:lpstr>Panton</vt:lpstr>
      <vt:lpstr>Panton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Calfo</dc:creator>
  <cp:lastModifiedBy>Stacy Calfo</cp:lastModifiedBy>
  <cp:revision>4</cp:revision>
  <dcterms:created xsi:type="dcterms:W3CDTF">2020-01-13T20:23:48Z</dcterms:created>
  <dcterms:modified xsi:type="dcterms:W3CDTF">2020-02-17T19:43:13Z</dcterms:modified>
</cp:coreProperties>
</file>